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41" r:id="rId2"/>
    <p:sldMasterId id="2147483808" r:id="rId3"/>
    <p:sldMasterId id="2147483819" r:id="rId4"/>
  </p:sldMasterIdLst>
  <p:notesMasterIdLst>
    <p:notesMasterId r:id="rId20"/>
  </p:notesMasterIdLst>
  <p:handoutMasterIdLst>
    <p:handoutMasterId r:id="rId21"/>
  </p:handoutMasterIdLst>
  <p:sldIdLst>
    <p:sldId id="265" r:id="rId5"/>
    <p:sldId id="267" r:id="rId6"/>
    <p:sldId id="269" r:id="rId7"/>
    <p:sldId id="270" r:id="rId8"/>
    <p:sldId id="271" r:id="rId9"/>
    <p:sldId id="272" r:id="rId10"/>
    <p:sldId id="277" r:id="rId11"/>
    <p:sldId id="278" r:id="rId12"/>
    <p:sldId id="279" r:id="rId13"/>
    <p:sldId id="280" r:id="rId14"/>
    <p:sldId id="285" r:id="rId15"/>
    <p:sldId id="281" r:id="rId16"/>
    <p:sldId id="282" r:id="rId17"/>
    <p:sldId id="283" r:id="rId18"/>
    <p:sldId id="284"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9">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5226C"/>
    <a:srgbClr val="9BB226"/>
    <a:srgbClr val="9CB227"/>
    <a:srgbClr val="51133B"/>
    <a:srgbClr val="C9C9C9"/>
    <a:srgbClr val="5A6816"/>
    <a:srgbClr val="58595B"/>
    <a:srgbClr val="58585A"/>
    <a:srgbClr val="94B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96215" autoAdjust="0"/>
  </p:normalViewPr>
  <p:slideViewPr>
    <p:cSldViewPr showGuides="1">
      <p:cViewPr varScale="1">
        <p:scale>
          <a:sx n="124" d="100"/>
          <a:sy n="124" d="100"/>
        </p:scale>
        <p:origin x="63" y="114"/>
      </p:cViewPr>
      <p:guideLst>
        <p:guide orient="horz" pos="3239"/>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120"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0E4090-F07B-473B-B97D-EE7D61C6B9EE}" type="datetimeFigureOut">
              <a:rPr lang="en-ZA" smtClean="0"/>
              <a:t>2017/05/11</a:t>
            </a:fld>
            <a:endParaRPr lang="en-Z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52DB23-E148-4DA9-B1BF-0C0C81E86E0A}" type="slidenum">
              <a:rPr lang="en-ZA" smtClean="0"/>
              <a:t>‹#›</a:t>
            </a:fld>
            <a:endParaRPr lang="en-ZA"/>
          </a:p>
        </p:txBody>
      </p:sp>
    </p:spTree>
    <p:extLst>
      <p:ext uri="{BB962C8B-B14F-4D97-AF65-F5344CB8AC3E}">
        <p14:creationId xmlns:p14="http://schemas.microsoft.com/office/powerpoint/2010/main" val="8646660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42508D-DFC3-4959-A3B8-CF01D06227B5}" type="datetimeFigureOut">
              <a:rPr lang="en-ZA" smtClean="0"/>
              <a:t>2017/05/11</a:t>
            </a:fld>
            <a:endParaRPr lang="en-Z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026F95-6645-4D84-B47C-E7B4E1A6F545}" type="slidenum">
              <a:rPr lang="en-ZA" smtClean="0"/>
              <a:t>‹#›</a:t>
            </a:fld>
            <a:endParaRPr lang="en-ZA"/>
          </a:p>
        </p:txBody>
      </p:sp>
    </p:spTree>
    <p:extLst>
      <p:ext uri="{BB962C8B-B14F-4D97-AF65-F5344CB8AC3E}">
        <p14:creationId xmlns:p14="http://schemas.microsoft.com/office/powerpoint/2010/main" val="3151313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026F95-6645-4D84-B47C-E7B4E1A6F545}" type="slidenum">
              <a:rPr lang="en-ZA" smtClean="0"/>
              <a:t>11</a:t>
            </a:fld>
            <a:endParaRPr lang="en-ZA"/>
          </a:p>
        </p:txBody>
      </p:sp>
    </p:spTree>
    <p:extLst>
      <p:ext uri="{BB962C8B-B14F-4D97-AF65-F5344CB8AC3E}">
        <p14:creationId xmlns:p14="http://schemas.microsoft.com/office/powerpoint/2010/main" val="3824505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file:///C:\Users\Chris\Desktop\RCS%20Overview%20slides\backing%2013.jpg" TargetMode="External"/><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file:///C:\Users\Chris\Desktop\RCS%20Overview%20slides\backing%204.jpg" TargetMode="External"/><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C:\Users\Chris\Desktop\RCS%20Overview%20slides\backing%2017.jpg" TargetMode="External"/><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file:///C:\Users\Chris\Desktop\RCS%20Overview%20slides\backing%2015.jpg" TargetMode="External"/><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file:///C:\Users\Chris\Desktop\RCS%20Overview%20slides\backing%2016.jpg" TargetMode="External"/><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file:///C:\Users\Chris\Desktop\RCS%20Overview%20slides\backing%20blank%20old.jpg" TargetMode="External"/><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file:///C:\Users\Chris\Desktop\RCS%20Overview%20slides\backing%20blank%20new.jpg" TargetMode="External"/><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C:\Users\Chris\Desktop\RCS%20Overview%20slides\welcome%20slide.jpg"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C:\Users\Chris\Desktop\RCS%20Overview%20slides\backing%205.jpg"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C:\Users\Chris\Desktop\RCS%20Overview%20slides\titles%203.jpg" TargetMode="External"/><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C:\Users\Chris\Desktop\RCS%20Overview%20slides\backing%201.jpg" TargetMode="External"/><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C:\Users\Chris\Desktop\RCS%20Overview%20slides\backing%202.jpg" TargetMode="External"/><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file:///C:\Users\Chris\Desktop\RCS%20Overview%20slides\backing%2010A.jpg" TargetMode="External"/><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file:///C:\Users\Chris\Desktop\RCS%20Overview%20slides\backing%2011.jpg" TargetMode="External"/><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file:///C:\Users\Chris\Desktop\RCS%20Overview%20slides\backing%2012.jpg" TargetMode="External"/><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26876" y="2211711"/>
            <a:ext cx="7886700" cy="64807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Date Placeholder 3"/>
          <p:cNvSpPr>
            <a:spLocks noGrp="1"/>
          </p:cNvSpPr>
          <p:nvPr>
            <p:ph type="dt" sz="half" idx="2"/>
          </p:nvPr>
        </p:nvSpPr>
        <p:spPr>
          <a:xfrm>
            <a:off x="323528" y="4767262"/>
            <a:ext cx="2057400" cy="274637"/>
          </a:xfrm>
          <a:prstGeom prst="rect">
            <a:avLst/>
          </a:prstGeom>
        </p:spPr>
        <p:txBody>
          <a:bodyPr vert="horz" lIns="91440" tIns="45720" rIns="91440" bIns="45720" rtlCol="0" anchor="ctr"/>
          <a:lstStyle>
            <a:lvl1pPr algn="l">
              <a:defRPr sz="1050" b="0" i="0">
                <a:solidFill>
                  <a:schemeClr val="bg1"/>
                </a:solidFill>
                <a:latin typeface="Arial" panose="020B0604020202020204" pitchFamily="34" charset="0"/>
                <a:cs typeface="Arial" panose="020B0604020202020204" pitchFamily="34" charset="0"/>
              </a:defRPr>
            </a:lvl1pPr>
          </a:lstStyle>
          <a:p>
            <a:fld id="{7E713549-3862-4406-91A3-8E0903B57FFC}" type="datetimeFigureOut">
              <a:rPr lang="en-GB" smtClean="0"/>
              <a:pPr/>
              <a:t>11/05/2017</a:t>
            </a:fld>
            <a:endParaRPr lang="en-GB" dirty="0"/>
          </a:p>
        </p:txBody>
      </p:sp>
      <p:sp>
        <p:nvSpPr>
          <p:cNvPr id="9"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b="0" i="0">
                <a:solidFill>
                  <a:schemeClr val="bg1"/>
                </a:solidFill>
                <a:latin typeface="Arial" panose="020B0604020202020204" pitchFamily="34" charset="0"/>
                <a:cs typeface="Arial" panose="020B0604020202020204" pitchFamily="34" charset="0"/>
              </a:defRPr>
            </a:lvl1pPr>
          </a:lstStyle>
          <a:p>
            <a:fld id="{FA62D63D-DC00-4FE6-939B-8D505826080B}" type="slidenum">
              <a:rPr lang="en-GB" smtClean="0"/>
              <a:pPr/>
              <a:t>‹#›</a:t>
            </a:fld>
            <a:endParaRPr lang="en-GB" dirty="0"/>
          </a:p>
        </p:txBody>
      </p:sp>
    </p:spTree>
    <p:extLst>
      <p:ext uri="{BB962C8B-B14F-4D97-AF65-F5344CB8AC3E}">
        <p14:creationId xmlns:p14="http://schemas.microsoft.com/office/powerpoint/2010/main" val="1643489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GSMA Content slide">
    <p:bg>
      <p:bgPr>
        <a:blipFill dpi="0" rotWithShape="1">
          <a:blip r:embed="rId2" r:link="rId3">
            <a:lum/>
          </a:blip>
          <a:srcRect/>
          <a:stretch>
            <a:fillRect t="-3000" b="-3000"/>
          </a:stretch>
        </a:blipFill>
        <a:effectLst/>
      </p:bgPr>
    </p:bg>
    <p:spTree>
      <p:nvGrpSpPr>
        <p:cNvPr id="1" name=""/>
        <p:cNvGrpSpPr/>
        <p:nvPr/>
      </p:nvGrpSpPr>
      <p:grpSpPr>
        <a:xfrm>
          <a:off x="0" y="0"/>
          <a:ext cx="0" cy="0"/>
          <a:chOff x="0" y="0"/>
          <a:chExt cx="0" cy="0"/>
        </a:xfrm>
      </p:grpSpPr>
      <p:sp>
        <p:nvSpPr>
          <p:cNvPr id="6" name="Content Placeholder 13"/>
          <p:cNvSpPr>
            <a:spLocks noGrp="1"/>
          </p:cNvSpPr>
          <p:nvPr>
            <p:ph sz="quarter" idx="14"/>
          </p:nvPr>
        </p:nvSpPr>
        <p:spPr>
          <a:xfrm>
            <a:off x="1205136" y="1347614"/>
            <a:ext cx="7399312" cy="3168352"/>
          </a:xfrm>
          <a:prstGeom prst="rect">
            <a:avLst/>
          </a:prstGeom>
        </p:spPr>
        <p:txBody>
          <a:bodyPr>
            <a:normAutofit/>
          </a:bodyPr>
          <a:lstStyle>
            <a:lvl1pPr algn="l">
              <a:buNone/>
              <a:defRPr sz="1400" b="0" i="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Slide Number Placeholder 4"/>
          <p:cNvSpPr>
            <a:spLocks noGrp="1"/>
          </p:cNvSpPr>
          <p:nvPr>
            <p:ph type="sldNum" sz="quarter" idx="15"/>
          </p:nvPr>
        </p:nvSpPr>
        <p:spPr>
          <a:xfrm>
            <a:off x="325866" y="4811092"/>
            <a:ext cx="2133600" cy="273844"/>
          </a:xfrm>
          <a:prstGeom prst="rect">
            <a:avLst/>
          </a:prstGeom>
        </p:spPr>
        <p:txBody>
          <a:bodyPr/>
          <a:lstStyle>
            <a:lvl1pPr>
              <a:defRPr sz="1100" b="0" i="0">
                <a:latin typeface="+mj-lt"/>
              </a:defRPr>
            </a:lvl1pPr>
          </a:lstStyle>
          <a:p>
            <a:fld id="{E52D2AFC-71C4-4511-B128-4ECEE52D3027}" type="slidenum">
              <a:rPr lang="en-ZA" smtClean="0"/>
              <a:pPr/>
              <a:t>‹#›</a:t>
            </a:fld>
            <a:endParaRPr lang="en-ZA" dirty="0"/>
          </a:p>
        </p:txBody>
      </p:sp>
      <p:cxnSp>
        <p:nvCxnSpPr>
          <p:cNvPr id="9" name="Straight Connector 8"/>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8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2702939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GSMA Content slide">
    <p:bg>
      <p:bgPr>
        <a:blipFill dpi="0" rotWithShape="1">
          <a:blip r:embed="rId2" r:link="rId3">
            <a:lum/>
          </a:blip>
          <a:srcRect/>
          <a:stretch>
            <a:fillRect t="-3000" b="-3000"/>
          </a:stretch>
        </a:blipFill>
        <a:effectLst/>
      </p:bgPr>
    </p:bg>
    <p:spTree>
      <p:nvGrpSpPr>
        <p:cNvPr id="1" name=""/>
        <p:cNvGrpSpPr/>
        <p:nvPr/>
      </p:nvGrpSpPr>
      <p:grpSpPr>
        <a:xfrm>
          <a:off x="0" y="0"/>
          <a:ext cx="0" cy="0"/>
          <a:chOff x="0" y="0"/>
          <a:chExt cx="0" cy="0"/>
        </a:xfrm>
      </p:grpSpPr>
      <p:sp>
        <p:nvSpPr>
          <p:cNvPr id="6" name="Content Placeholder 13"/>
          <p:cNvSpPr>
            <a:spLocks noGrp="1"/>
          </p:cNvSpPr>
          <p:nvPr>
            <p:ph sz="quarter" idx="14"/>
          </p:nvPr>
        </p:nvSpPr>
        <p:spPr>
          <a:xfrm>
            <a:off x="1205136" y="1347614"/>
            <a:ext cx="7399312" cy="3168352"/>
          </a:xfrm>
          <a:prstGeom prst="rect">
            <a:avLst/>
          </a:prstGeom>
        </p:spPr>
        <p:txBody>
          <a:bodyPr>
            <a:normAutofit/>
          </a:bodyPr>
          <a:lstStyle>
            <a:lvl1pPr algn="l">
              <a:buNone/>
              <a:defRPr sz="1400" b="0" i="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Slide Number Placeholder 4"/>
          <p:cNvSpPr>
            <a:spLocks noGrp="1"/>
          </p:cNvSpPr>
          <p:nvPr>
            <p:ph type="sldNum" sz="quarter" idx="15"/>
          </p:nvPr>
        </p:nvSpPr>
        <p:spPr>
          <a:xfrm>
            <a:off x="325866" y="4811092"/>
            <a:ext cx="2133600" cy="273844"/>
          </a:xfrm>
          <a:prstGeom prst="rect">
            <a:avLst/>
          </a:prstGeom>
        </p:spPr>
        <p:txBody>
          <a:bodyPr/>
          <a:lstStyle>
            <a:lvl1pPr>
              <a:defRPr sz="1100" b="0" i="0">
                <a:latin typeface="+mj-lt"/>
              </a:defRPr>
            </a:lvl1pPr>
          </a:lstStyle>
          <a:p>
            <a:fld id="{E52D2AFC-71C4-4511-B128-4ECEE52D3027}" type="slidenum">
              <a:rPr lang="en-ZA" smtClean="0"/>
              <a:pPr/>
              <a:t>‹#›</a:t>
            </a:fld>
            <a:endParaRPr lang="en-ZA" dirty="0"/>
          </a:p>
        </p:txBody>
      </p:sp>
      <p:cxnSp>
        <p:nvCxnSpPr>
          <p:cNvPr id="9" name="Straight Connector 8"/>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8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988510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GSMA Content slide">
    <p:bg>
      <p:bgPr>
        <a:blipFill dpi="0" rotWithShape="1">
          <a:blip r:embed="rId2" r:link="rId3">
            <a:lum/>
          </a:blip>
          <a:srcRect/>
          <a:stretch>
            <a:fillRect t="-3000" b="-3000"/>
          </a:stretch>
        </a:blipFill>
        <a:effectLst/>
      </p:bgPr>
    </p:bg>
    <p:spTree>
      <p:nvGrpSpPr>
        <p:cNvPr id="1" name=""/>
        <p:cNvGrpSpPr/>
        <p:nvPr/>
      </p:nvGrpSpPr>
      <p:grpSpPr>
        <a:xfrm>
          <a:off x="0" y="0"/>
          <a:ext cx="0" cy="0"/>
          <a:chOff x="0" y="0"/>
          <a:chExt cx="0" cy="0"/>
        </a:xfrm>
      </p:grpSpPr>
      <p:sp>
        <p:nvSpPr>
          <p:cNvPr id="6" name="Content Placeholder 13"/>
          <p:cNvSpPr>
            <a:spLocks noGrp="1"/>
          </p:cNvSpPr>
          <p:nvPr>
            <p:ph sz="quarter" idx="14"/>
          </p:nvPr>
        </p:nvSpPr>
        <p:spPr>
          <a:xfrm>
            <a:off x="1205136" y="1347614"/>
            <a:ext cx="7399312" cy="3168352"/>
          </a:xfrm>
          <a:prstGeom prst="rect">
            <a:avLst/>
          </a:prstGeom>
        </p:spPr>
        <p:txBody>
          <a:bodyPr>
            <a:normAutofit/>
          </a:bodyPr>
          <a:lstStyle>
            <a:lvl1pPr algn="l">
              <a:buNone/>
              <a:defRPr sz="1400" b="0" i="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Slide Number Placeholder 4"/>
          <p:cNvSpPr>
            <a:spLocks noGrp="1"/>
          </p:cNvSpPr>
          <p:nvPr>
            <p:ph type="sldNum" sz="quarter" idx="15"/>
          </p:nvPr>
        </p:nvSpPr>
        <p:spPr>
          <a:xfrm>
            <a:off x="325866" y="4811092"/>
            <a:ext cx="2133600" cy="273844"/>
          </a:xfrm>
          <a:prstGeom prst="rect">
            <a:avLst/>
          </a:prstGeom>
        </p:spPr>
        <p:txBody>
          <a:bodyPr/>
          <a:lstStyle>
            <a:lvl1pPr>
              <a:defRPr sz="1100" b="0" i="0">
                <a:latin typeface="+mj-lt"/>
              </a:defRPr>
            </a:lvl1pPr>
          </a:lstStyle>
          <a:p>
            <a:fld id="{E52D2AFC-71C4-4511-B128-4ECEE52D3027}" type="slidenum">
              <a:rPr lang="en-ZA" smtClean="0"/>
              <a:pPr/>
              <a:t>‹#›</a:t>
            </a:fld>
            <a:endParaRPr lang="en-ZA" dirty="0"/>
          </a:p>
        </p:txBody>
      </p:sp>
      <p:cxnSp>
        <p:nvCxnSpPr>
          <p:cNvPr id="9" name="Straight Connector 8"/>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8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1752789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GSMA Content slide">
    <p:bg>
      <p:bgPr>
        <a:blipFill dpi="0" rotWithShape="1">
          <a:blip r:embed="rId2" r:link="rId3">
            <a:lum/>
          </a:blip>
          <a:srcRect/>
          <a:stretch>
            <a:fillRect t="-3000" b="-3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a:xfrm>
            <a:off x="325866" y="4811092"/>
            <a:ext cx="2133600" cy="273844"/>
          </a:xfrm>
          <a:prstGeom prst="rect">
            <a:avLst/>
          </a:prstGeom>
        </p:spPr>
        <p:txBody>
          <a:bodyPr/>
          <a:lstStyle>
            <a:lvl1pPr>
              <a:defRPr sz="1100" b="0" i="0">
                <a:latin typeface="+mj-lt"/>
              </a:defRPr>
            </a:lvl1pPr>
          </a:lstStyle>
          <a:p>
            <a:fld id="{E52D2AFC-71C4-4511-B128-4ECEE52D3027}" type="slidenum">
              <a:rPr lang="en-ZA" smtClean="0"/>
              <a:pPr/>
              <a:t>‹#›</a:t>
            </a:fld>
            <a:endParaRPr lang="en-ZA" dirty="0"/>
          </a:p>
        </p:txBody>
      </p:sp>
      <p:cxnSp>
        <p:nvCxnSpPr>
          <p:cNvPr id="9" name="Straight Connector 8"/>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800" b="0">
                <a:solidFill>
                  <a:srgbClr val="575756"/>
                </a:solidFill>
              </a:defRPr>
            </a:lvl1pPr>
          </a:lstStyle>
          <a:p>
            <a:r>
              <a:rPr lang="en-US" dirty="0"/>
              <a:t>Click to edit Master title style</a:t>
            </a:r>
            <a:endParaRPr lang="en-ZA" dirty="0"/>
          </a:p>
        </p:txBody>
      </p:sp>
      <p:sp>
        <p:nvSpPr>
          <p:cNvPr id="14" name="Content Placeholder 13"/>
          <p:cNvSpPr>
            <a:spLocks noGrp="1"/>
          </p:cNvSpPr>
          <p:nvPr>
            <p:ph sz="quarter" idx="14"/>
          </p:nvPr>
        </p:nvSpPr>
        <p:spPr>
          <a:xfrm>
            <a:off x="1205136" y="1347614"/>
            <a:ext cx="7399312" cy="3168352"/>
          </a:xfrm>
          <a:prstGeom prst="rect">
            <a:avLst/>
          </a:prstGeom>
        </p:spPr>
        <p:txBody>
          <a:bodyPr>
            <a:normAutofit/>
          </a:bodyPr>
          <a:lstStyle>
            <a:lvl1pPr algn="l">
              <a:buNone/>
              <a:defRPr sz="1400" b="0" i="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594313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GSMA Content slide">
    <p:bg>
      <p:bgPr>
        <a:blipFill dpi="0" rotWithShape="1">
          <a:blip r:embed="rId2" r:link="rId3">
            <a:lum/>
          </a:blip>
          <a:srcRect/>
          <a:stretch>
            <a:fillRect t="-3000" b="-3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a:xfrm>
            <a:off x="325866" y="4811092"/>
            <a:ext cx="2133600" cy="273844"/>
          </a:xfrm>
          <a:prstGeom prst="rect">
            <a:avLst/>
          </a:prstGeom>
        </p:spPr>
        <p:txBody>
          <a:bodyPr/>
          <a:lstStyle>
            <a:lvl1pPr>
              <a:defRPr sz="1100" b="0" i="0">
                <a:latin typeface="+mj-lt"/>
              </a:defRPr>
            </a:lvl1pPr>
          </a:lstStyle>
          <a:p>
            <a:fld id="{E52D2AFC-71C4-4511-B128-4ECEE52D3027}" type="slidenum">
              <a:rPr lang="en-ZA" smtClean="0"/>
              <a:pPr/>
              <a:t>‹#›</a:t>
            </a:fld>
            <a:endParaRPr lang="en-ZA" dirty="0"/>
          </a:p>
        </p:txBody>
      </p:sp>
      <p:cxnSp>
        <p:nvCxnSpPr>
          <p:cNvPr id="9" name="Straight Connector 8"/>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800" b="0">
                <a:solidFill>
                  <a:srgbClr val="575756"/>
                </a:solidFill>
              </a:defRPr>
            </a:lvl1pPr>
          </a:lstStyle>
          <a:p>
            <a:r>
              <a:rPr lang="en-US" dirty="0"/>
              <a:t>Click to edit Master title style</a:t>
            </a:r>
            <a:endParaRPr lang="en-ZA" dirty="0"/>
          </a:p>
        </p:txBody>
      </p:sp>
      <p:sp>
        <p:nvSpPr>
          <p:cNvPr id="6" name="Content Placeholder 13"/>
          <p:cNvSpPr>
            <a:spLocks noGrp="1"/>
          </p:cNvSpPr>
          <p:nvPr>
            <p:ph sz="quarter" idx="14"/>
          </p:nvPr>
        </p:nvSpPr>
        <p:spPr>
          <a:xfrm>
            <a:off x="1205136" y="1347614"/>
            <a:ext cx="7399312" cy="3168352"/>
          </a:xfrm>
          <a:prstGeom prst="rect">
            <a:avLst/>
          </a:prstGeom>
        </p:spPr>
        <p:txBody>
          <a:bodyPr>
            <a:normAutofit/>
          </a:bodyPr>
          <a:lstStyle>
            <a:lvl1pPr algn="l">
              <a:buNone/>
              <a:defRPr sz="1400" b="0" i="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72899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GSMA Content slide">
    <p:bg>
      <p:bgPr>
        <a:blipFill dpi="0" rotWithShape="1">
          <a:blip r:embed="rId2" r:link="rId3">
            <a:lum/>
          </a:blip>
          <a:srcRect/>
          <a:stretch>
            <a:fillRect t="-3000" b="-3000"/>
          </a:stretch>
        </a:blipFill>
        <a:effectLst/>
      </p:bgPr>
    </p:bg>
    <p:spTree>
      <p:nvGrpSpPr>
        <p:cNvPr id="1" name=""/>
        <p:cNvGrpSpPr/>
        <p:nvPr/>
      </p:nvGrpSpPr>
      <p:grpSpPr>
        <a:xfrm>
          <a:off x="0" y="0"/>
          <a:ext cx="0" cy="0"/>
          <a:chOff x="0" y="0"/>
          <a:chExt cx="0" cy="0"/>
        </a:xfrm>
      </p:grpSpPr>
      <p:sp>
        <p:nvSpPr>
          <p:cNvPr id="6" name="Content Placeholder 13"/>
          <p:cNvSpPr>
            <a:spLocks noGrp="1"/>
          </p:cNvSpPr>
          <p:nvPr>
            <p:ph sz="quarter" idx="14"/>
          </p:nvPr>
        </p:nvSpPr>
        <p:spPr>
          <a:xfrm>
            <a:off x="1205136" y="1347614"/>
            <a:ext cx="7399312" cy="3168352"/>
          </a:xfrm>
          <a:prstGeom prst="rect">
            <a:avLst/>
          </a:prstGeom>
        </p:spPr>
        <p:txBody>
          <a:bodyPr>
            <a:normAutofit/>
          </a:bodyPr>
          <a:lstStyle>
            <a:lvl1pPr algn="l">
              <a:buNone/>
              <a:defRPr sz="1400" b="0" i="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Slide Number Placeholder 4"/>
          <p:cNvSpPr>
            <a:spLocks noGrp="1"/>
          </p:cNvSpPr>
          <p:nvPr>
            <p:ph type="sldNum" sz="quarter" idx="15"/>
          </p:nvPr>
        </p:nvSpPr>
        <p:spPr>
          <a:xfrm>
            <a:off x="325866" y="4811092"/>
            <a:ext cx="2133600" cy="273844"/>
          </a:xfrm>
          <a:prstGeom prst="rect">
            <a:avLst/>
          </a:prstGeom>
        </p:spPr>
        <p:txBody>
          <a:bodyPr/>
          <a:lstStyle>
            <a:lvl1pPr>
              <a:defRPr sz="1100" b="0" i="0">
                <a:latin typeface="+mj-lt"/>
              </a:defRPr>
            </a:lvl1pPr>
          </a:lstStyle>
          <a:p>
            <a:fld id="{E52D2AFC-71C4-4511-B128-4ECEE52D3027}" type="slidenum">
              <a:rPr lang="en-ZA" smtClean="0"/>
              <a:pPr/>
              <a:t>‹#›</a:t>
            </a:fld>
            <a:endParaRPr lang="en-ZA" dirty="0"/>
          </a:p>
        </p:txBody>
      </p:sp>
      <p:cxnSp>
        <p:nvCxnSpPr>
          <p:cNvPr id="9" name="Straight Connector 8"/>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8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3211930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GSMA Content slide">
    <p:bg>
      <p:bgPr>
        <a:blipFill dpi="0" rotWithShape="1">
          <a:blip r:embed="rId2" r:link="rId3">
            <a:lum/>
          </a:blip>
          <a:srcRect/>
          <a:stretch>
            <a:fillRect t="-3000" b="-3000"/>
          </a:stretch>
        </a:blipFill>
        <a:effectLst/>
      </p:bgPr>
    </p:bg>
    <p:spTree>
      <p:nvGrpSpPr>
        <p:cNvPr id="1" name=""/>
        <p:cNvGrpSpPr/>
        <p:nvPr/>
      </p:nvGrpSpPr>
      <p:grpSpPr>
        <a:xfrm>
          <a:off x="0" y="0"/>
          <a:ext cx="0" cy="0"/>
          <a:chOff x="0" y="0"/>
          <a:chExt cx="0" cy="0"/>
        </a:xfrm>
      </p:grpSpPr>
      <p:sp>
        <p:nvSpPr>
          <p:cNvPr id="6" name="Content Placeholder 13"/>
          <p:cNvSpPr>
            <a:spLocks noGrp="1"/>
          </p:cNvSpPr>
          <p:nvPr>
            <p:ph sz="quarter" idx="14"/>
          </p:nvPr>
        </p:nvSpPr>
        <p:spPr>
          <a:xfrm>
            <a:off x="1205136" y="1347614"/>
            <a:ext cx="7399312" cy="3168352"/>
          </a:xfrm>
          <a:prstGeom prst="rect">
            <a:avLst/>
          </a:prstGeom>
        </p:spPr>
        <p:txBody>
          <a:bodyPr>
            <a:normAutofit/>
          </a:bodyPr>
          <a:lstStyle>
            <a:lvl1pPr algn="l">
              <a:buNone/>
              <a:defRPr sz="1400" b="0" i="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Slide Number Placeholder 4"/>
          <p:cNvSpPr>
            <a:spLocks noGrp="1"/>
          </p:cNvSpPr>
          <p:nvPr>
            <p:ph type="sldNum" sz="quarter" idx="15"/>
          </p:nvPr>
        </p:nvSpPr>
        <p:spPr>
          <a:xfrm>
            <a:off x="325866" y="4811092"/>
            <a:ext cx="2133600" cy="273844"/>
          </a:xfrm>
          <a:prstGeom prst="rect">
            <a:avLst/>
          </a:prstGeom>
        </p:spPr>
        <p:txBody>
          <a:bodyPr/>
          <a:lstStyle>
            <a:lvl1pPr>
              <a:defRPr sz="1100" b="0" i="0">
                <a:latin typeface="+mj-lt"/>
              </a:defRPr>
            </a:lvl1pPr>
          </a:lstStyle>
          <a:p>
            <a:fld id="{E52D2AFC-71C4-4511-B128-4ECEE52D3027}" type="slidenum">
              <a:rPr lang="en-ZA" smtClean="0"/>
              <a:pPr/>
              <a:t>‹#›</a:t>
            </a:fld>
            <a:endParaRPr lang="en-ZA" dirty="0"/>
          </a:p>
        </p:txBody>
      </p:sp>
      <p:cxnSp>
        <p:nvCxnSpPr>
          <p:cNvPr id="9" name="Straight Connector 8"/>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8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2928367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SMA Title and Bullete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7114" y="1347614"/>
            <a:ext cx="7399312" cy="3185146"/>
          </a:xfrm>
          <a:prstGeom prst="rect">
            <a:avLst/>
          </a:prstGeom>
        </p:spPr>
        <p:txBody>
          <a:bodyPr/>
          <a:lstStyle>
            <a:lvl1pPr marL="342900" indent="-342900">
              <a:buClr>
                <a:srgbClr val="E30613"/>
              </a:buClr>
              <a:buSzPct val="120000"/>
              <a:buFontTx/>
              <a:buBlip>
                <a:blip r:embed="rId2"/>
              </a:buBlip>
              <a:defRPr>
                <a:solidFill>
                  <a:schemeClr val="tx2"/>
                </a:solidFill>
              </a:defRPr>
            </a:lvl1pPr>
            <a:lvl2pPr marL="742950" indent="-285750">
              <a:buClr>
                <a:srgbClr val="E30613"/>
              </a:buClr>
              <a:buSzPct val="120000"/>
              <a:buFontTx/>
              <a:buBlip>
                <a:blip r:embed="rId2"/>
              </a:buBlip>
              <a:defRPr>
                <a:solidFill>
                  <a:schemeClr val="tx2"/>
                </a:solidFill>
              </a:defRPr>
            </a:lvl2pPr>
            <a:lvl3pPr marL="1143000" indent="-228600">
              <a:buClr>
                <a:srgbClr val="E30613"/>
              </a:buClr>
              <a:buSzPct val="120000"/>
              <a:buFontTx/>
              <a:buBlip>
                <a:blip r:embed="rId2"/>
              </a:buBlip>
              <a:defRPr>
                <a:solidFill>
                  <a:schemeClr val="tx2"/>
                </a:solidFill>
              </a:defRPr>
            </a:lvl3pPr>
            <a:lvl4pPr marL="1600200" indent="-228600">
              <a:buClr>
                <a:srgbClr val="E30613"/>
              </a:buClr>
              <a:buSzPct val="120000"/>
              <a:buFontTx/>
              <a:buBlip>
                <a:blip r:embed="rId2"/>
              </a:buBlip>
              <a:defRPr>
                <a:solidFill>
                  <a:schemeClr val="tx2"/>
                </a:solidFill>
              </a:defRPr>
            </a:lvl4pPr>
            <a:lvl5pPr marL="2057400" indent="-228600">
              <a:buClr>
                <a:srgbClr val="E30613"/>
              </a:buClr>
              <a:buSzPct val="120000"/>
              <a:buFontTx/>
              <a:buBlip>
                <a:blip r:embed="rId2"/>
              </a:buBlip>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4"/>
          <p:cNvSpPr>
            <a:spLocks noGrp="1"/>
          </p:cNvSpPr>
          <p:nvPr>
            <p:ph type="sldNum" sz="quarter" idx="15"/>
          </p:nvPr>
        </p:nvSpPr>
        <p:spPr>
          <a:xfrm>
            <a:off x="325866" y="4811092"/>
            <a:ext cx="2133600" cy="273844"/>
          </a:xfrm>
          <a:prstGeom prst="rect">
            <a:avLst/>
          </a:prstGeom>
        </p:spPr>
        <p:txBody>
          <a:bodyPr/>
          <a:lstStyle>
            <a:lvl1pPr>
              <a:defRPr sz="1100" b="0" i="0">
                <a:latin typeface="+mj-lt"/>
              </a:defRPr>
            </a:lvl1pPr>
          </a:lstStyle>
          <a:p>
            <a:fld id="{E52D2AFC-71C4-4511-B128-4ECEE52D3027}" type="slidenum">
              <a:rPr lang="en-ZA" smtClean="0"/>
              <a:pPr/>
              <a:t>‹#›</a:t>
            </a:fld>
            <a:endParaRPr lang="en-ZA" dirty="0"/>
          </a:p>
        </p:txBody>
      </p:sp>
      <p:cxnSp>
        <p:nvCxnSpPr>
          <p:cNvPr id="9" name="Straight Connector 8"/>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8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3362980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SMA Title and Two Column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414586" y="1424111"/>
            <a:ext cx="4040188" cy="355551"/>
          </a:xfrm>
          <a:prstGeom prst="rect">
            <a:avLst/>
          </a:prstGeom>
        </p:spPr>
        <p:txBody>
          <a:bodyPr anchor="t" anchorCtr="0">
            <a:normAutofit/>
          </a:bodyPr>
          <a:lstStyle>
            <a:lvl1pPr marL="0" indent="0">
              <a:buNone/>
              <a:defRPr sz="1400" b="1">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414586" y="1779662"/>
            <a:ext cx="4040188" cy="2814960"/>
          </a:xfrm>
          <a:prstGeom prst="rect">
            <a:avLst/>
          </a:prstGeom>
        </p:spPr>
        <p:txBody>
          <a:bodyPr/>
          <a:lstStyle>
            <a:lvl1pPr marL="342900" indent="-342900">
              <a:buClr>
                <a:srgbClr val="E30613"/>
              </a:buClr>
              <a:buSzPct val="90000"/>
              <a:buFont typeface="Wingdings" charset="2"/>
              <a:buChar char="§"/>
              <a:defRPr sz="1400">
                <a:solidFill>
                  <a:schemeClr val="tx1"/>
                </a:solidFill>
              </a:defRPr>
            </a:lvl1pPr>
            <a:lvl2pPr marL="742950" indent="-285750">
              <a:buClr>
                <a:srgbClr val="E30613"/>
              </a:buClr>
              <a:buSzPct val="90000"/>
              <a:buFont typeface="Wingdings" charset="2"/>
              <a:buChar char="§"/>
              <a:defRPr sz="1400">
                <a:solidFill>
                  <a:schemeClr val="tx1"/>
                </a:solidFill>
              </a:defRPr>
            </a:lvl2pPr>
            <a:lvl3pPr marL="1143000" indent="-228600">
              <a:buClr>
                <a:srgbClr val="E30613"/>
              </a:buClr>
              <a:buSzPct val="90000"/>
              <a:buFont typeface="Wingdings" charset="2"/>
              <a:buChar char="§"/>
              <a:defRPr sz="1400">
                <a:solidFill>
                  <a:schemeClr val="tx1"/>
                </a:solidFill>
              </a:defRPr>
            </a:lvl3pPr>
            <a:lvl4pPr marL="1600200" indent="-228600">
              <a:buClr>
                <a:srgbClr val="E30613"/>
              </a:buClr>
              <a:buSzPct val="90000"/>
              <a:buFont typeface="Wingdings" charset="2"/>
              <a:buChar char="§"/>
              <a:defRPr sz="1200">
                <a:solidFill>
                  <a:schemeClr val="tx1"/>
                </a:solidFill>
              </a:defRPr>
            </a:lvl4pPr>
            <a:lvl5pPr marL="2057400" indent="-228600">
              <a:buClr>
                <a:srgbClr val="E30613"/>
              </a:buClr>
              <a:buSzPct val="90000"/>
              <a:buFont typeface="Wingdings" charset="2"/>
              <a:buChar char="§"/>
              <a:defRPr sz="12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Text Placeholder 4"/>
          <p:cNvSpPr>
            <a:spLocks noGrp="1"/>
          </p:cNvSpPr>
          <p:nvPr>
            <p:ph type="body" sz="quarter" idx="3"/>
          </p:nvPr>
        </p:nvSpPr>
        <p:spPr>
          <a:xfrm>
            <a:off x="4645026" y="1424111"/>
            <a:ext cx="4041775" cy="355551"/>
          </a:xfrm>
          <a:prstGeom prst="rect">
            <a:avLst/>
          </a:prstGeom>
        </p:spPr>
        <p:txBody>
          <a:bodyPr anchor="t" anchorCtr="0">
            <a:normAutofit/>
          </a:bodyPr>
          <a:lstStyle>
            <a:lvl1pPr marL="0" indent="0">
              <a:buNone/>
              <a:defRPr sz="1400" b="1">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p:cNvSpPr>
            <a:spLocks noGrp="1"/>
          </p:cNvSpPr>
          <p:nvPr>
            <p:ph sz="quarter" idx="4"/>
          </p:nvPr>
        </p:nvSpPr>
        <p:spPr>
          <a:xfrm>
            <a:off x="4645026" y="1779662"/>
            <a:ext cx="4041775" cy="2814960"/>
          </a:xfrm>
          <a:prstGeom prst="rect">
            <a:avLst/>
          </a:prstGeom>
        </p:spPr>
        <p:txBody>
          <a:bodyPr/>
          <a:lstStyle>
            <a:lvl1pPr marL="342900" indent="-342900">
              <a:buClr>
                <a:srgbClr val="E30613"/>
              </a:buClr>
              <a:buSzPct val="90000"/>
              <a:buFont typeface="Wingdings" charset="2"/>
              <a:buChar char="§"/>
              <a:defRPr sz="1400">
                <a:solidFill>
                  <a:schemeClr val="tx1"/>
                </a:solidFill>
              </a:defRPr>
            </a:lvl1pPr>
            <a:lvl2pPr marL="742950" indent="-285750">
              <a:buClr>
                <a:srgbClr val="E30613"/>
              </a:buClr>
              <a:buSzPct val="90000"/>
              <a:buFont typeface="Wingdings" charset="2"/>
              <a:buChar char="§"/>
              <a:defRPr sz="1400">
                <a:solidFill>
                  <a:schemeClr val="tx1"/>
                </a:solidFill>
              </a:defRPr>
            </a:lvl2pPr>
            <a:lvl3pPr marL="1143000" indent="-228600">
              <a:buClr>
                <a:srgbClr val="E30613"/>
              </a:buClr>
              <a:buSzPct val="90000"/>
              <a:buFont typeface="Wingdings" charset="2"/>
              <a:buChar char="§"/>
              <a:defRPr sz="1400">
                <a:solidFill>
                  <a:schemeClr val="tx1"/>
                </a:solidFill>
              </a:defRPr>
            </a:lvl3pPr>
            <a:lvl4pPr marL="1600200" indent="-228600">
              <a:buClr>
                <a:srgbClr val="E30613"/>
              </a:buClr>
              <a:buSzPct val="90000"/>
              <a:buFont typeface="Wingdings" charset="2"/>
              <a:buChar char="§"/>
              <a:defRPr sz="1200">
                <a:solidFill>
                  <a:schemeClr val="tx1"/>
                </a:solidFill>
              </a:defRPr>
            </a:lvl4pPr>
            <a:lvl5pPr marL="2057400" indent="-228600">
              <a:buClr>
                <a:srgbClr val="E30613"/>
              </a:buClr>
              <a:buSzPct val="90000"/>
              <a:buFont typeface="Wingdings" charset="2"/>
              <a:buChar char="§"/>
              <a:defRPr sz="12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3" name="Slide Number Placeholder 4"/>
          <p:cNvSpPr>
            <a:spLocks noGrp="1"/>
          </p:cNvSpPr>
          <p:nvPr>
            <p:ph type="sldNum" sz="quarter" idx="15"/>
          </p:nvPr>
        </p:nvSpPr>
        <p:spPr>
          <a:xfrm>
            <a:off x="325866" y="4811092"/>
            <a:ext cx="2133600" cy="273844"/>
          </a:xfrm>
          <a:prstGeom prst="rect">
            <a:avLst/>
          </a:prstGeom>
        </p:spPr>
        <p:txBody>
          <a:bodyPr/>
          <a:lstStyle>
            <a:lvl1pPr>
              <a:defRPr sz="1100" b="0" i="0">
                <a:latin typeface="+mj-lt"/>
              </a:defRPr>
            </a:lvl1pPr>
          </a:lstStyle>
          <a:p>
            <a:fld id="{E52D2AFC-71C4-4511-B128-4ECEE52D3027}" type="slidenum">
              <a:rPr lang="en-ZA" smtClean="0"/>
              <a:pPr/>
              <a:t>‹#›</a:t>
            </a:fld>
            <a:endParaRPr lang="en-ZA" dirty="0"/>
          </a:p>
        </p:txBody>
      </p:sp>
      <p:cxnSp>
        <p:nvCxnSpPr>
          <p:cNvPr id="14" name="Straight Connector 13"/>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8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4030478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SMA Title and three column slide">
    <p:spTree>
      <p:nvGrpSpPr>
        <p:cNvPr id="1" name=""/>
        <p:cNvGrpSpPr/>
        <p:nvPr/>
      </p:nvGrpSpPr>
      <p:grpSpPr>
        <a:xfrm>
          <a:off x="0" y="0"/>
          <a:ext cx="0" cy="0"/>
          <a:chOff x="0" y="0"/>
          <a:chExt cx="0" cy="0"/>
        </a:xfrm>
      </p:grpSpPr>
      <p:sp>
        <p:nvSpPr>
          <p:cNvPr id="4" name="Content Placeholder 13"/>
          <p:cNvSpPr>
            <a:spLocks noGrp="1"/>
          </p:cNvSpPr>
          <p:nvPr>
            <p:ph sz="quarter" idx="13"/>
          </p:nvPr>
        </p:nvSpPr>
        <p:spPr>
          <a:xfrm>
            <a:off x="433136" y="1747865"/>
            <a:ext cx="2482680" cy="2912117"/>
          </a:xfrm>
          <a:prstGeom prst="rect">
            <a:avLst/>
          </a:prstGeom>
        </p:spPr>
        <p:txBody>
          <a:bodyPr>
            <a:normAutofit/>
          </a:bodyPr>
          <a:lstStyle>
            <a:lvl1pPr marL="0" indent="0" algn="l">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Content Placeholder 13"/>
          <p:cNvSpPr>
            <a:spLocks noGrp="1"/>
          </p:cNvSpPr>
          <p:nvPr>
            <p:ph sz="quarter" idx="14"/>
          </p:nvPr>
        </p:nvSpPr>
        <p:spPr>
          <a:xfrm>
            <a:off x="3312694" y="1739844"/>
            <a:ext cx="2482680" cy="2912117"/>
          </a:xfrm>
          <a:prstGeom prst="rect">
            <a:avLst/>
          </a:prstGeom>
        </p:spPr>
        <p:txBody>
          <a:bodyPr>
            <a:normAutofit/>
          </a:bodyPr>
          <a:lstStyle>
            <a:lvl1pPr marL="0" indent="0" algn="l">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 name="Content Placeholder 13"/>
          <p:cNvSpPr>
            <a:spLocks noGrp="1"/>
          </p:cNvSpPr>
          <p:nvPr>
            <p:ph sz="quarter" idx="15"/>
          </p:nvPr>
        </p:nvSpPr>
        <p:spPr>
          <a:xfrm>
            <a:off x="6216315" y="1747865"/>
            <a:ext cx="2482680" cy="2904096"/>
          </a:xfrm>
          <a:prstGeom prst="rect">
            <a:avLst/>
          </a:prstGeom>
        </p:spPr>
        <p:txBody>
          <a:bodyPr>
            <a:normAutofit/>
          </a:bodyPr>
          <a:lstStyle>
            <a:lvl1pPr marL="0" indent="0" algn="l">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8" name="Text Placeholder 4"/>
          <p:cNvSpPr>
            <a:spLocks noGrp="1"/>
          </p:cNvSpPr>
          <p:nvPr>
            <p:ph type="body" sz="quarter" idx="3" hasCustomPrompt="1"/>
          </p:nvPr>
        </p:nvSpPr>
        <p:spPr>
          <a:xfrm>
            <a:off x="443336" y="1450982"/>
            <a:ext cx="2472480" cy="288032"/>
          </a:xfrm>
          <a:prstGeom prst="rect">
            <a:avLst/>
          </a:prstGeom>
        </p:spPr>
        <p:txBody>
          <a:bodyPr anchor="t" anchorCtr="0">
            <a:noAutofit/>
          </a:bodyPr>
          <a:lstStyle>
            <a:lvl1pPr marL="0" indent="0">
              <a:buNone/>
              <a:defRPr sz="1400" b="1">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9" name="Text Placeholder 4"/>
          <p:cNvSpPr>
            <a:spLocks noGrp="1"/>
          </p:cNvSpPr>
          <p:nvPr>
            <p:ph type="body" sz="quarter" idx="16" hasCustomPrompt="1"/>
          </p:nvPr>
        </p:nvSpPr>
        <p:spPr>
          <a:xfrm>
            <a:off x="3322894" y="1450983"/>
            <a:ext cx="2472480" cy="288032"/>
          </a:xfrm>
          <a:prstGeom prst="rect">
            <a:avLst/>
          </a:prstGeom>
        </p:spPr>
        <p:txBody>
          <a:bodyPr anchor="t" anchorCtr="0">
            <a:noAutofit/>
          </a:bodyPr>
          <a:lstStyle>
            <a:lvl1pPr marL="0" indent="0">
              <a:buNone/>
              <a:defRPr sz="1400" b="1">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10" name="Text Placeholder 4"/>
          <p:cNvSpPr>
            <a:spLocks noGrp="1"/>
          </p:cNvSpPr>
          <p:nvPr>
            <p:ph type="body" sz="quarter" idx="17" hasCustomPrompt="1"/>
          </p:nvPr>
        </p:nvSpPr>
        <p:spPr>
          <a:xfrm>
            <a:off x="6226515" y="1450982"/>
            <a:ext cx="2472480" cy="288032"/>
          </a:xfrm>
          <a:prstGeom prst="rect">
            <a:avLst/>
          </a:prstGeom>
        </p:spPr>
        <p:txBody>
          <a:bodyPr anchor="t" anchorCtr="0">
            <a:noAutofit/>
          </a:bodyPr>
          <a:lstStyle>
            <a:lvl1pPr marL="0" indent="0">
              <a:buNone/>
              <a:defRPr sz="1400" b="1" baseline="0">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11" name="Slide Number Placeholder 4"/>
          <p:cNvSpPr>
            <a:spLocks noGrp="1"/>
          </p:cNvSpPr>
          <p:nvPr>
            <p:ph type="sldNum" sz="quarter" idx="18"/>
          </p:nvPr>
        </p:nvSpPr>
        <p:spPr>
          <a:xfrm>
            <a:off x="325866" y="4811092"/>
            <a:ext cx="2133600" cy="273844"/>
          </a:xfrm>
          <a:prstGeom prst="rect">
            <a:avLst/>
          </a:prstGeom>
        </p:spPr>
        <p:txBody>
          <a:bodyPr/>
          <a:lstStyle>
            <a:lvl1pPr>
              <a:defRPr sz="1100" b="0" i="0">
                <a:latin typeface="+mj-lt"/>
              </a:defRPr>
            </a:lvl1pPr>
          </a:lstStyle>
          <a:p>
            <a:fld id="{E52D2AFC-71C4-4511-B128-4ECEE52D3027}" type="slidenum">
              <a:rPr lang="en-ZA" smtClean="0"/>
              <a:pPr/>
              <a:t>‹#›</a:t>
            </a:fld>
            <a:endParaRPr lang="en-ZA" dirty="0"/>
          </a:p>
        </p:txBody>
      </p:sp>
      <p:cxnSp>
        <p:nvCxnSpPr>
          <p:cNvPr id="13" name="Straight Connector 12"/>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8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61041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r:link="rId3">
            <a:lum/>
          </a:blip>
          <a:srcRect/>
          <a:stretch>
            <a:fillRect t="-3000" b="-3000"/>
          </a:stretch>
        </a:blip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0" y="2211710"/>
            <a:ext cx="7992889" cy="2708434"/>
          </a:xfrm>
          <a:prstGeom prst="rect">
            <a:avLst/>
          </a:prstGeom>
          <a:noFill/>
        </p:spPr>
        <p:txBody>
          <a:bodyPr wrap="square" rtlCol="0">
            <a:spAutoFit/>
          </a:bodyPr>
          <a:lstStyle/>
          <a:p>
            <a:pPr>
              <a:spcBef>
                <a:spcPct val="0"/>
              </a:spcBef>
            </a:pPr>
            <a:r>
              <a:rPr lang="en-US" sz="17000" dirty="0">
                <a:solidFill>
                  <a:srgbClr val="C9C9C9">
                    <a:alpha val="14000"/>
                  </a:srgbClr>
                </a:solidFill>
                <a:latin typeface="Arial" panose="020B0604020202020204" pitchFamily="34" charset="0"/>
                <a:cs typeface="Arial" panose="020B0604020202020204" pitchFamily="34" charset="0"/>
              </a:rPr>
              <a:t>RCS</a:t>
            </a:r>
            <a:endParaRPr lang="en-GB" sz="17000" dirty="0">
              <a:solidFill>
                <a:srgbClr val="C9C9C9">
                  <a:alpha val="14000"/>
                </a:srgbClr>
              </a:solidFill>
              <a:latin typeface="Arial" panose="020B0604020202020204" pitchFamily="34" charset="0"/>
              <a:cs typeface="Arial" panose="020B0604020202020204" pitchFamily="34" charset="0"/>
            </a:endParaRPr>
          </a:p>
        </p:txBody>
      </p:sp>
      <p:sp>
        <p:nvSpPr>
          <p:cNvPr id="12" name="Title Placeholder 1"/>
          <p:cNvSpPr>
            <a:spLocks noGrp="1"/>
          </p:cNvSpPr>
          <p:nvPr>
            <p:ph type="title" hasCustomPrompt="1"/>
          </p:nvPr>
        </p:nvSpPr>
        <p:spPr>
          <a:xfrm>
            <a:off x="2554288" y="472199"/>
            <a:ext cx="6194176" cy="443367"/>
          </a:xfrm>
          <a:prstGeom prst="rect">
            <a:avLst/>
          </a:prstGeom>
        </p:spPr>
        <p:txBody>
          <a:bodyPr vert="horz" lIns="91440" tIns="45720" rIns="91440" bIns="45720" rtlCol="0" anchor="t" anchorCtr="0">
            <a:normAutofit/>
          </a:bodyPr>
          <a:lstStyle>
            <a:lvl1pPr>
              <a:defRPr sz="1600" b="0">
                <a:solidFill>
                  <a:schemeClr val="bg1"/>
                </a:solidFill>
              </a:defRPr>
            </a:lvl1pPr>
          </a:lstStyle>
          <a:p>
            <a:r>
              <a:rPr lang="en-US" dirty="0"/>
              <a:t>Welcome</a:t>
            </a:r>
            <a:endParaRPr lang="en-ZA" dirty="0"/>
          </a:p>
        </p:txBody>
      </p:sp>
      <p:sp>
        <p:nvSpPr>
          <p:cNvPr id="15" name="Text Placeholder 5"/>
          <p:cNvSpPr>
            <a:spLocks noGrp="1"/>
          </p:cNvSpPr>
          <p:nvPr>
            <p:ph type="body" sz="quarter" idx="13" hasCustomPrompt="1"/>
          </p:nvPr>
        </p:nvSpPr>
        <p:spPr>
          <a:xfrm>
            <a:off x="323528" y="3012175"/>
            <a:ext cx="4680520" cy="1198944"/>
          </a:xfrm>
          <a:prstGeom prst="rect">
            <a:avLst/>
          </a:prstGeom>
        </p:spPr>
        <p:txBody>
          <a:bodyPr>
            <a:noAutofit/>
          </a:bodyPr>
          <a:lstStyle>
            <a:lvl1pPr marL="0" indent="0">
              <a:lnSpc>
                <a:spcPct val="120000"/>
              </a:lnSpc>
              <a:buFontTx/>
              <a:buNone/>
              <a:defRPr sz="6600" b="0" i="0">
                <a:solidFill>
                  <a:schemeClr val="bg1"/>
                </a:solidFill>
                <a:latin typeface="Arial" panose="020B0604020202020204" pitchFamily="34" charset="0"/>
                <a:cs typeface="Arial" panose="020B0604020202020204" pitchFamily="34"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r>
              <a:rPr lang="en-US" dirty="0"/>
              <a:t>Welcome</a:t>
            </a:r>
          </a:p>
        </p:txBody>
      </p:sp>
    </p:spTree>
    <p:extLst>
      <p:ext uri="{BB962C8B-B14F-4D97-AF65-F5344CB8AC3E}">
        <p14:creationId xmlns:p14="http://schemas.microsoft.com/office/powerpoint/2010/main" val="1316155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GSMA Image and Content 01 slide">
    <p:spTree>
      <p:nvGrpSpPr>
        <p:cNvPr id="1" name=""/>
        <p:cNvGrpSpPr/>
        <p:nvPr/>
      </p:nvGrpSpPr>
      <p:grpSpPr>
        <a:xfrm>
          <a:off x="0" y="0"/>
          <a:ext cx="0" cy="0"/>
          <a:chOff x="0" y="0"/>
          <a:chExt cx="0" cy="0"/>
        </a:xfrm>
      </p:grpSpPr>
      <p:sp>
        <p:nvSpPr>
          <p:cNvPr id="3" name="Picture Placeholder 24"/>
          <p:cNvSpPr>
            <a:spLocks noGrp="1"/>
          </p:cNvSpPr>
          <p:nvPr>
            <p:ph type="pic" sz="quarter" idx="14"/>
          </p:nvPr>
        </p:nvSpPr>
        <p:spPr>
          <a:xfrm>
            <a:off x="0" y="0"/>
            <a:ext cx="3039979" cy="1563637"/>
          </a:xfrm>
          <a:prstGeom prst="rect">
            <a:avLst/>
          </a:prstGeom>
        </p:spPr>
        <p:txBody>
          <a:bodyPr>
            <a:normAutofit/>
          </a:bodyPr>
          <a:lstStyle>
            <a:lvl1pPr marL="0" indent="0">
              <a:buFontTx/>
              <a:buNone/>
              <a:defRPr sz="1600">
                <a:solidFill>
                  <a:schemeClr val="bg1">
                    <a:lumMod val="65000"/>
                  </a:schemeClr>
                </a:solidFill>
              </a:defRPr>
            </a:lvl1pPr>
          </a:lstStyle>
          <a:p>
            <a:r>
              <a:rPr lang="en-US"/>
              <a:t>Click icon to add picture</a:t>
            </a:r>
            <a:endParaRPr lang="en-JM"/>
          </a:p>
        </p:txBody>
      </p:sp>
      <p:sp>
        <p:nvSpPr>
          <p:cNvPr id="8" name="Text Placeholder 5"/>
          <p:cNvSpPr>
            <a:spLocks noGrp="1"/>
          </p:cNvSpPr>
          <p:nvPr>
            <p:ph type="body" sz="quarter" idx="13"/>
          </p:nvPr>
        </p:nvSpPr>
        <p:spPr>
          <a:xfrm>
            <a:off x="427038" y="1851670"/>
            <a:ext cx="2322854" cy="2736304"/>
          </a:xfrm>
          <a:prstGeom prst="rect">
            <a:avLst/>
          </a:prstGeom>
        </p:spPr>
        <p:txBody>
          <a:bodyPr>
            <a:normAutofit/>
          </a:bodyPr>
          <a:lstStyle>
            <a:lvl1pPr marL="0" indent="0">
              <a:lnSpc>
                <a:spcPct val="120000"/>
              </a:lnSpc>
              <a:buFontTx/>
              <a:buNone/>
              <a:defRPr sz="1400" b="0" i="0">
                <a:solidFill>
                  <a:schemeClr val="tx2"/>
                </a:solidFill>
                <a:latin typeface="Arial" panose="020B0604020202020204" pitchFamily="34" charset="0"/>
                <a:cs typeface="Arial" panose="020B0604020202020204" pitchFamily="34"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r>
              <a:rPr lang="en-US" dirty="0"/>
              <a:t>Click to edit Master text styles</a:t>
            </a:r>
          </a:p>
        </p:txBody>
      </p:sp>
      <p:sp>
        <p:nvSpPr>
          <p:cNvPr id="17" name="Picture Placeholder 24"/>
          <p:cNvSpPr>
            <a:spLocks noGrp="1"/>
          </p:cNvSpPr>
          <p:nvPr>
            <p:ph type="pic" sz="quarter" idx="19"/>
          </p:nvPr>
        </p:nvSpPr>
        <p:spPr>
          <a:xfrm>
            <a:off x="3039979" y="0"/>
            <a:ext cx="3072063" cy="1563637"/>
          </a:xfrm>
          <a:prstGeom prst="rect">
            <a:avLst/>
          </a:prstGeom>
        </p:spPr>
        <p:txBody>
          <a:bodyPr>
            <a:normAutofit/>
          </a:bodyPr>
          <a:lstStyle>
            <a:lvl1pPr marL="0" indent="0">
              <a:buFontTx/>
              <a:buNone/>
              <a:defRPr sz="1600">
                <a:solidFill>
                  <a:schemeClr val="bg1">
                    <a:lumMod val="65000"/>
                  </a:schemeClr>
                </a:solidFill>
              </a:defRPr>
            </a:lvl1pPr>
          </a:lstStyle>
          <a:p>
            <a:r>
              <a:rPr lang="en-US"/>
              <a:t>Click icon to add picture</a:t>
            </a:r>
            <a:endParaRPr lang="en-JM"/>
          </a:p>
        </p:txBody>
      </p:sp>
      <p:sp>
        <p:nvSpPr>
          <p:cNvPr id="18" name="Picture Placeholder 24"/>
          <p:cNvSpPr>
            <a:spLocks noGrp="1"/>
          </p:cNvSpPr>
          <p:nvPr>
            <p:ph type="pic" sz="quarter" idx="20"/>
          </p:nvPr>
        </p:nvSpPr>
        <p:spPr>
          <a:xfrm>
            <a:off x="6107868" y="0"/>
            <a:ext cx="3039979" cy="1563637"/>
          </a:xfrm>
          <a:prstGeom prst="rect">
            <a:avLst/>
          </a:prstGeom>
        </p:spPr>
        <p:txBody>
          <a:bodyPr>
            <a:normAutofit/>
          </a:bodyPr>
          <a:lstStyle>
            <a:lvl1pPr marL="0" indent="0">
              <a:buFontTx/>
              <a:buNone/>
              <a:defRPr sz="1600">
                <a:solidFill>
                  <a:schemeClr val="bg1">
                    <a:lumMod val="65000"/>
                  </a:schemeClr>
                </a:solidFill>
              </a:defRPr>
            </a:lvl1pPr>
          </a:lstStyle>
          <a:p>
            <a:r>
              <a:rPr lang="en-US"/>
              <a:t>Click icon to add picture</a:t>
            </a:r>
            <a:endParaRPr lang="en-JM"/>
          </a:p>
        </p:txBody>
      </p:sp>
      <p:sp>
        <p:nvSpPr>
          <p:cNvPr id="11" name="Text Placeholder 5"/>
          <p:cNvSpPr>
            <a:spLocks noGrp="1"/>
          </p:cNvSpPr>
          <p:nvPr>
            <p:ph type="body" sz="quarter" idx="22"/>
          </p:nvPr>
        </p:nvSpPr>
        <p:spPr>
          <a:xfrm>
            <a:off x="3419872" y="1851670"/>
            <a:ext cx="2322854" cy="2736304"/>
          </a:xfrm>
          <a:prstGeom prst="rect">
            <a:avLst/>
          </a:prstGeom>
        </p:spPr>
        <p:txBody>
          <a:bodyPr>
            <a:normAutofit/>
          </a:bodyPr>
          <a:lstStyle>
            <a:lvl1pPr marL="0" indent="0">
              <a:lnSpc>
                <a:spcPct val="120000"/>
              </a:lnSpc>
              <a:buFontTx/>
              <a:buNone/>
              <a:defRPr sz="1400" b="0" i="0">
                <a:solidFill>
                  <a:schemeClr val="tx2"/>
                </a:solidFill>
                <a:latin typeface="Arial" panose="020B0604020202020204" pitchFamily="34" charset="0"/>
                <a:cs typeface="Arial" panose="020B0604020202020204" pitchFamily="34"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r>
              <a:rPr lang="en-US"/>
              <a:t>Click to edit Master text styles</a:t>
            </a:r>
          </a:p>
        </p:txBody>
      </p:sp>
      <p:sp>
        <p:nvSpPr>
          <p:cNvPr id="12" name="Text Placeholder 5"/>
          <p:cNvSpPr>
            <a:spLocks noGrp="1"/>
          </p:cNvSpPr>
          <p:nvPr>
            <p:ph type="body" sz="quarter" idx="23"/>
          </p:nvPr>
        </p:nvSpPr>
        <p:spPr>
          <a:xfrm>
            <a:off x="6444208" y="1851670"/>
            <a:ext cx="2261642" cy="2736304"/>
          </a:xfrm>
          <a:prstGeom prst="rect">
            <a:avLst/>
          </a:prstGeom>
        </p:spPr>
        <p:txBody>
          <a:bodyPr>
            <a:normAutofit/>
          </a:bodyPr>
          <a:lstStyle>
            <a:lvl1pPr marL="0" indent="0">
              <a:lnSpc>
                <a:spcPct val="120000"/>
              </a:lnSpc>
              <a:buFontTx/>
              <a:buNone/>
              <a:defRPr sz="1400" b="0" i="0">
                <a:solidFill>
                  <a:schemeClr val="tx2"/>
                </a:solidFill>
                <a:latin typeface="Arial" panose="020B0604020202020204" pitchFamily="34" charset="0"/>
                <a:cs typeface="Arial" panose="020B0604020202020204" pitchFamily="34"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r>
              <a:rPr lang="en-US"/>
              <a:t>Click to edit Master text styles</a:t>
            </a:r>
          </a:p>
        </p:txBody>
      </p:sp>
      <p:sp>
        <p:nvSpPr>
          <p:cNvPr id="9" name="Slide Number Placeholder 4"/>
          <p:cNvSpPr>
            <a:spLocks noGrp="1"/>
          </p:cNvSpPr>
          <p:nvPr>
            <p:ph type="sldNum" sz="quarter" idx="15"/>
          </p:nvPr>
        </p:nvSpPr>
        <p:spPr>
          <a:xfrm>
            <a:off x="325866" y="4811092"/>
            <a:ext cx="2133600" cy="273844"/>
          </a:xfrm>
          <a:prstGeom prst="rect">
            <a:avLst/>
          </a:prstGeom>
        </p:spPr>
        <p:txBody>
          <a:bodyPr/>
          <a:lstStyle>
            <a:lvl1pPr>
              <a:defRPr sz="1100" b="0" i="0">
                <a:latin typeface="+mj-lt"/>
              </a:defRPr>
            </a:lvl1pPr>
          </a:lstStyle>
          <a:p>
            <a:fld id="{E52D2AFC-71C4-4511-B128-4ECEE52D3027}" type="slidenum">
              <a:rPr lang="en-ZA" smtClean="0"/>
              <a:pPr/>
              <a:t>‹#›</a:t>
            </a:fld>
            <a:endParaRPr lang="en-ZA" dirty="0"/>
          </a:p>
        </p:txBody>
      </p:sp>
    </p:spTree>
    <p:extLst>
      <p:ext uri="{BB962C8B-B14F-4D97-AF65-F5344CB8AC3E}">
        <p14:creationId xmlns:p14="http://schemas.microsoft.com/office/powerpoint/2010/main" val="2517744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SMA Image and Content 02 slide">
    <p:spTree>
      <p:nvGrpSpPr>
        <p:cNvPr id="1" name=""/>
        <p:cNvGrpSpPr/>
        <p:nvPr/>
      </p:nvGrpSpPr>
      <p:grpSpPr>
        <a:xfrm>
          <a:off x="0" y="0"/>
          <a:ext cx="0" cy="0"/>
          <a:chOff x="0" y="0"/>
          <a:chExt cx="0" cy="0"/>
        </a:xfrm>
      </p:grpSpPr>
      <p:sp>
        <p:nvSpPr>
          <p:cNvPr id="3" name="Picture Placeholder 24"/>
          <p:cNvSpPr>
            <a:spLocks noGrp="1"/>
          </p:cNvSpPr>
          <p:nvPr>
            <p:ph type="pic" sz="quarter" idx="14"/>
          </p:nvPr>
        </p:nvSpPr>
        <p:spPr>
          <a:xfrm>
            <a:off x="0" y="0"/>
            <a:ext cx="3505200" cy="5143499"/>
          </a:xfrm>
          <a:prstGeom prst="rect">
            <a:avLst/>
          </a:prstGeom>
        </p:spPr>
        <p:txBody>
          <a:bodyPr>
            <a:normAutofit/>
          </a:bodyPr>
          <a:lstStyle>
            <a:lvl1pPr marL="0" indent="0">
              <a:buFontTx/>
              <a:buNone/>
              <a:tabLst>
                <a:tab pos="2959100" algn="l"/>
              </a:tabLst>
              <a:defRPr sz="1600">
                <a:solidFill>
                  <a:schemeClr val="bg1">
                    <a:lumMod val="65000"/>
                  </a:schemeClr>
                </a:solidFill>
              </a:defRPr>
            </a:lvl1pPr>
          </a:lstStyle>
          <a:p>
            <a:r>
              <a:rPr lang="en-US"/>
              <a:t>Click icon to add picture</a:t>
            </a:r>
            <a:endParaRPr lang="en-JM" dirty="0"/>
          </a:p>
        </p:txBody>
      </p:sp>
      <p:sp>
        <p:nvSpPr>
          <p:cNvPr id="4" name="Text Placeholder 5"/>
          <p:cNvSpPr>
            <a:spLocks noGrp="1"/>
          </p:cNvSpPr>
          <p:nvPr>
            <p:ph type="body" sz="quarter" idx="13"/>
          </p:nvPr>
        </p:nvSpPr>
        <p:spPr>
          <a:xfrm>
            <a:off x="4067944" y="843558"/>
            <a:ext cx="4618855" cy="3048000"/>
          </a:xfrm>
          <a:prstGeom prst="rect">
            <a:avLst/>
          </a:prstGeom>
        </p:spPr>
        <p:txBody>
          <a:bodyPr>
            <a:normAutofit/>
          </a:bodyPr>
          <a:lstStyle>
            <a:lvl1pPr marL="342900" indent="-342900">
              <a:lnSpc>
                <a:spcPct val="120000"/>
              </a:lnSpc>
              <a:buClr>
                <a:srgbClr val="E30613"/>
              </a:buClr>
              <a:buSzPct val="90000"/>
              <a:buFont typeface="Wingdings" charset="2"/>
              <a:buChar char="§"/>
              <a:defRPr sz="1400" b="0" i="0">
                <a:solidFill>
                  <a:schemeClr val="tx2"/>
                </a:solidFill>
                <a:latin typeface="Arial" panose="020B0604020202020204" pitchFamily="34" charset="0"/>
                <a:cs typeface="Arial" panose="020B0604020202020204" pitchFamily="34"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r>
              <a:rPr lang="en-US" dirty="0"/>
              <a:t>Click to edit Master text styles</a:t>
            </a:r>
          </a:p>
        </p:txBody>
      </p:sp>
      <p:sp>
        <p:nvSpPr>
          <p:cNvPr id="2" name="Rectangle 1"/>
          <p:cNvSpPr/>
          <p:nvPr userDrawn="1"/>
        </p:nvSpPr>
        <p:spPr>
          <a:xfrm>
            <a:off x="395536" y="4659982"/>
            <a:ext cx="835292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userDrawn="1"/>
        </p:nvSpPr>
        <p:spPr>
          <a:xfrm>
            <a:off x="4067174" y="4711700"/>
            <a:ext cx="1512887" cy="714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userDrawn="1"/>
        </p:nvSpPr>
        <p:spPr>
          <a:xfrm>
            <a:off x="5580062" y="4711700"/>
            <a:ext cx="1595437" cy="71438"/>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userDrawn="1"/>
        </p:nvSpPr>
        <p:spPr>
          <a:xfrm>
            <a:off x="7164387" y="4711700"/>
            <a:ext cx="1600423" cy="71438"/>
          </a:xfrm>
          <a:prstGeom prst="rect">
            <a:avLst/>
          </a:prstGeom>
          <a:solidFill>
            <a:srgbClr val="94B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696807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SMA Image 01 slide">
    <p:spTree>
      <p:nvGrpSpPr>
        <p:cNvPr id="1" name=""/>
        <p:cNvGrpSpPr/>
        <p:nvPr/>
      </p:nvGrpSpPr>
      <p:grpSpPr>
        <a:xfrm>
          <a:off x="0" y="0"/>
          <a:ext cx="0" cy="0"/>
          <a:chOff x="0" y="0"/>
          <a:chExt cx="0" cy="0"/>
        </a:xfrm>
      </p:grpSpPr>
      <p:sp>
        <p:nvSpPr>
          <p:cNvPr id="6" name="Picture Placeholder 16"/>
          <p:cNvSpPr>
            <a:spLocks noGrp="1"/>
          </p:cNvSpPr>
          <p:nvPr>
            <p:ph type="pic" sz="quarter" idx="59"/>
          </p:nvPr>
        </p:nvSpPr>
        <p:spPr>
          <a:xfrm>
            <a:off x="0" y="1253250"/>
            <a:ext cx="9144000" cy="3890249"/>
          </a:xfrm>
          <a:prstGeom prst="rect">
            <a:avLst/>
          </a:prstGeom>
        </p:spPr>
        <p:txBody>
          <a:bodyPr/>
          <a:lstStyle/>
          <a:p>
            <a:r>
              <a:rPr lang="en-US"/>
              <a:t>Click icon to add picture</a:t>
            </a:r>
            <a:endParaRPr lang="en-JM"/>
          </a:p>
        </p:txBody>
      </p:sp>
      <p:sp>
        <p:nvSpPr>
          <p:cNvPr id="5" name="Slide Number Placeholder 4"/>
          <p:cNvSpPr>
            <a:spLocks noGrp="1"/>
          </p:cNvSpPr>
          <p:nvPr>
            <p:ph type="sldNum" sz="quarter" idx="15"/>
          </p:nvPr>
        </p:nvSpPr>
        <p:spPr>
          <a:xfrm>
            <a:off x="325866" y="4811092"/>
            <a:ext cx="2133600" cy="273844"/>
          </a:xfrm>
          <a:prstGeom prst="rect">
            <a:avLst/>
          </a:prstGeom>
        </p:spPr>
        <p:txBody>
          <a:bodyPr/>
          <a:lstStyle>
            <a:lvl1pPr>
              <a:defRPr sz="1100" b="0" i="0">
                <a:latin typeface="+mj-lt"/>
              </a:defRPr>
            </a:lvl1pPr>
          </a:lstStyle>
          <a:p>
            <a:fld id="{E52D2AFC-71C4-4511-B128-4ECEE52D3027}" type="slidenum">
              <a:rPr lang="en-ZA" smtClean="0"/>
              <a:pPr/>
              <a:t>‹#›</a:t>
            </a:fld>
            <a:endParaRPr lang="en-ZA" dirty="0"/>
          </a:p>
        </p:txBody>
      </p:sp>
      <p:cxnSp>
        <p:nvCxnSpPr>
          <p:cNvPr id="8" name="Straight Connector 7"/>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8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355075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SMA Image 02 slide">
    <p:spTree>
      <p:nvGrpSpPr>
        <p:cNvPr id="1" name=""/>
        <p:cNvGrpSpPr/>
        <p:nvPr/>
      </p:nvGrpSpPr>
      <p:grpSpPr>
        <a:xfrm>
          <a:off x="0" y="0"/>
          <a:ext cx="0" cy="0"/>
          <a:chOff x="0" y="0"/>
          <a:chExt cx="0" cy="0"/>
        </a:xfrm>
      </p:grpSpPr>
      <p:sp>
        <p:nvSpPr>
          <p:cNvPr id="9" name="Picture Placeholder 16"/>
          <p:cNvSpPr>
            <a:spLocks noGrp="1"/>
          </p:cNvSpPr>
          <p:nvPr>
            <p:ph type="pic" sz="quarter" idx="59"/>
          </p:nvPr>
        </p:nvSpPr>
        <p:spPr>
          <a:xfrm>
            <a:off x="0" y="1347614"/>
            <a:ext cx="4644008" cy="3795886"/>
          </a:xfrm>
          <a:prstGeom prst="rect">
            <a:avLst/>
          </a:prstGeom>
        </p:spPr>
        <p:txBody>
          <a:bodyPr/>
          <a:lstStyle/>
          <a:p>
            <a:r>
              <a:rPr lang="en-US"/>
              <a:t>Click icon to add picture</a:t>
            </a:r>
            <a:endParaRPr lang="en-JM" dirty="0"/>
          </a:p>
        </p:txBody>
      </p:sp>
      <p:sp>
        <p:nvSpPr>
          <p:cNvPr id="10" name="Picture Placeholder 16"/>
          <p:cNvSpPr>
            <a:spLocks noGrp="1"/>
          </p:cNvSpPr>
          <p:nvPr>
            <p:ph type="pic" sz="quarter" idx="60"/>
          </p:nvPr>
        </p:nvSpPr>
        <p:spPr>
          <a:xfrm>
            <a:off x="4572000" y="1347614"/>
            <a:ext cx="4644008" cy="3795886"/>
          </a:xfrm>
          <a:prstGeom prst="rect">
            <a:avLst/>
          </a:prstGeom>
        </p:spPr>
        <p:txBody>
          <a:bodyPr/>
          <a:lstStyle/>
          <a:p>
            <a:r>
              <a:rPr lang="en-US"/>
              <a:t>Click icon to add picture</a:t>
            </a:r>
            <a:endParaRPr lang="en-JM" dirty="0"/>
          </a:p>
        </p:txBody>
      </p:sp>
      <p:sp>
        <p:nvSpPr>
          <p:cNvPr id="6" name="Slide Number Placeholder 4"/>
          <p:cNvSpPr>
            <a:spLocks noGrp="1"/>
          </p:cNvSpPr>
          <p:nvPr>
            <p:ph type="sldNum" sz="quarter" idx="15"/>
          </p:nvPr>
        </p:nvSpPr>
        <p:spPr>
          <a:xfrm>
            <a:off x="325866" y="4811092"/>
            <a:ext cx="2133600" cy="273844"/>
          </a:xfrm>
          <a:prstGeom prst="rect">
            <a:avLst/>
          </a:prstGeom>
        </p:spPr>
        <p:txBody>
          <a:bodyPr/>
          <a:lstStyle>
            <a:lvl1pPr>
              <a:defRPr sz="1100" b="0" i="0">
                <a:latin typeface="+mj-lt"/>
              </a:defRPr>
            </a:lvl1pPr>
          </a:lstStyle>
          <a:p>
            <a:fld id="{E52D2AFC-71C4-4511-B128-4ECEE52D3027}" type="slidenum">
              <a:rPr lang="en-ZA" smtClean="0"/>
              <a:pPr/>
              <a:t>‹#›</a:t>
            </a:fld>
            <a:endParaRPr lang="en-ZA" dirty="0"/>
          </a:p>
        </p:txBody>
      </p:sp>
      <p:cxnSp>
        <p:nvCxnSpPr>
          <p:cNvPr id="8" name="Straight Connector 7"/>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8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3520097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SMA Image 03 slide">
    <p:spTree>
      <p:nvGrpSpPr>
        <p:cNvPr id="1" name=""/>
        <p:cNvGrpSpPr/>
        <p:nvPr/>
      </p:nvGrpSpPr>
      <p:grpSpPr>
        <a:xfrm>
          <a:off x="0" y="0"/>
          <a:ext cx="0" cy="0"/>
          <a:chOff x="0" y="0"/>
          <a:chExt cx="0" cy="0"/>
        </a:xfrm>
      </p:grpSpPr>
      <p:sp>
        <p:nvSpPr>
          <p:cNvPr id="3" name="Picture Placeholder 16"/>
          <p:cNvSpPr>
            <a:spLocks noGrp="1"/>
          </p:cNvSpPr>
          <p:nvPr>
            <p:ph type="pic" sz="quarter" idx="59"/>
          </p:nvPr>
        </p:nvSpPr>
        <p:spPr>
          <a:xfrm>
            <a:off x="155631" y="123478"/>
            <a:ext cx="3330575" cy="2088232"/>
          </a:xfrm>
          <a:prstGeom prst="rect">
            <a:avLst/>
          </a:prstGeom>
        </p:spPr>
        <p:txBody>
          <a:bodyPr/>
          <a:lstStyle/>
          <a:p>
            <a:r>
              <a:rPr lang="en-US"/>
              <a:t>Click icon to add picture</a:t>
            </a:r>
            <a:endParaRPr lang="en-JM" dirty="0"/>
          </a:p>
        </p:txBody>
      </p:sp>
      <p:sp>
        <p:nvSpPr>
          <p:cNvPr id="4" name="Picture Placeholder 16"/>
          <p:cNvSpPr>
            <a:spLocks noGrp="1"/>
          </p:cNvSpPr>
          <p:nvPr>
            <p:ph type="pic" sz="quarter" idx="60"/>
          </p:nvPr>
        </p:nvSpPr>
        <p:spPr>
          <a:xfrm>
            <a:off x="155631" y="2355726"/>
            <a:ext cx="3330575" cy="2232248"/>
          </a:xfrm>
          <a:prstGeom prst="rect">
            <a:avLst/>
          </a:prstGeom>
        </p:spPr>
        <p:txBody>
          <a:bodyPr/>
          <a:lstStyle/>
          <a:p>
            <a:r>
              <a:rPr lang="en-US"/>
              <a:t>Click icon to add picture</a:t>
            </a:r>
            <a:endParaRPr lang="en-JM" dirty="0"/>
          </a:p>
        </p:txBody>
      </p:sp>
      <p:sp>
        <p:nvSpPr>
          <p:cNvPr id="5" name="Picture Placeholder 16"/>
          <p:cNvSpPr>
            <a:spLocks noGrp="1"/>
          </p:cNvSpPr>
          <p:nvPr>
            <p:ph type="pic" sz="quarter" idx="61"/>
          </p:nvPr>
        </p:nvSpPr>
        <p:spPr>
          <a:xfrm>
            <a:off x="3633538" y="123478"/>
            <a:ext cx="2714782" cy="4464496"/>
          </a:xfrm>
          <a:prstGeom prst="rect">
            <a:avLst/>
          </a:prstGeom>
        </p:spPr>
        <p:txBody>
          <a:bodyPr/>
          <a:lstStyle/>
          <a:p>
            <a:r>
              <a:rPr lang="en-US"/>
              <a:t>Click icon to add picture</a:t>
            </a:r>
            <a:endParaRPr lang="en-JM" dirty="0"/>
          </a:p>
        </p:txBody>
      </p:sp>
      <p:sp>
        <p:nvSpPr>
          <p:cNvPr id="6" name="Picture Placeholder 16"/>
          <p:cNvSpPr>
            <a:spLocks noGrp="1"/>
          </p:cNvSpPr>
          <p:nvPr>
            <p:ph type="pic" sz="quarter" idx="62"/>
          </p:nvPr>
        </p:nvSpPr>
        <p:spPr>
          <a:xfrm>
            <a:off x="6492335" y="123478"/>
            <a:ext cx="2538487" cy="1368152"/>
          </a:xfrm>
          <a:prstGeom prst="rect">
            <a:avLst/>
          </a:prstGeom>
        </p:spPr>
        <p:txBody>
          <a:bodyPr/>
          <a:lstStyle/>
          <a:p>
            <a:r>
              <a:rPr lang="en-US"/>
              <a:t>Click icon to add picture</a:t>
            </a:r>
            <a:endParaRPr lang="en-JM" dirty="0"/>
          </a:p>
        </p:txBody>
      </p:sp>
      <p:sp>
        <p:nvSpPr>
          <p:cNvPr id="7" name="Picture Placeholder 16"/>
          <p:cNvSpPr>
            <a:spLocks noGrp="1"/>
          </p:cNvSpPr>
          <p:nvPr>
            <p:ph type="pic" sz="quarter" idx="63"/>
          </p:nvPr>
        </p:nvSpPr>
        <p:spPr>
          <a:xfrm>
            <a:off x="6492335" y="1635646"/>
            <a:ext cx="2538487" cy="1440160"/>
          </a:xfrm>
          <a:prstGeom prst="rect">
            <a:avLst/>
          </a:prstGeom>
        </p:spPr>
        <p:txBody>
          <a:bodyPr/>
          <a:lstStyle/>
          <a:p>
            <a:r>
              <a:rPr lang="en-US"/>
              <a:t>Click icon to add picture</a:t>
            </a:r>
            <a:endParaRPr lang="en-JM" dirty="0"/>
          </a:p>
        </p:txBody>
      </p:sp>
      <p:sp>
        <p:nvSpPr>
          <p:cNvPr id="8" name="Picture Placeholder 16"/>
          <p:cNvSpPr>
            <a:spLocks noGrp="1"/>
          </p:cNvSpPr>
          <p:nvPr>
            <p:ph type="pic" sz="quarter" idx="64"/>
          </p:nvPr>
        </p:nvSpPr>
        <p:spPr>
          <a:xfrm>
            <a:off x="6492335" y="3219822"/>
            <a:ext cx="2538487" cy="1368152"/>
          </a:xfrm>
          <a:prstGeom prst="rect">
            <a:avLst/>
          </a:prstGeom>
        </p:spPr>
        <p:txBody>
          <a:bodyPr/>
          <a:lstStyle/>
          <a:p>
            <a:r>
              <a:rPr lang="en-US"/>
              <a:t>Click icon to add picture</a:t>
            </a:r>
            <a:endParaRPr lang="en-JM" dirty="0"/>
          </a:p>
        </p:txBody>
      </p:sp>
      <p:sp>
        <p:nvSpPr>
          <p:cNvPr id="9" name="Slide Number Placeholder 4"/>
          <p:cNvSpPr>
            <a:spLocks noGrp="1"/>
          </p:cNvSpPr>
          <p:nvPr>
            <p:ph type="sldNum" sz="quarter" idx="15"/>
          </p:nvPr>
        </p:nvSpPr>
        <p:spPr>
          <a:xfrm>
            <a:off x="325866" y="4811092"/>
            <a:ext cx="2133600" cy="273844"/>
          </a:xfrm>
          <a:prstGeom prst="rect">
            <a:avLst/>
          </a:prstGeom>
        </p:spPr>
        <p:txBody>
          <a:bodyPr/>
          <a:lstStyle>
            <a:lvl1pPr>
              <a:defRPr sz="1100" b="0" i="0">
                <a:latin typeface="+mj-lt"/>
              </a:defRPr>
            </a:lvl1pPr>
          </a:lstStyle>
          <a:p>
            <a:fld id="{E52D2AFC-71C4-4511-B128-4ECEE52D3027}" type="slidenum">
              <a:rPr lang="en-ZA" smtClean="0"/>
              <a:pPr/>
              <a:t>‹#›</a:t>
            </a:fld>
            <a:endParaRPr lang="en-ZA" dirty="0"/>
          </a:p>
        </p:txBody>
      </p:sp>
    </p:spTree>
    <p:extLst>
      <p:ext uri="{BB962C8B-B14F-4D97-AF65-F5344CB8AC3E}">
        <p14:creationId xmlns:p14="http://schemas.microsoft.com/office/powerpoint/2010/main" val="3027671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SMA Content slide">
    <p:spTree>
      <p:nvGrpSpPr>
        <p:cNvPr id="1" name=""/>
        <p:cNvGrpSpPr/>
        <p:nvPr/>
      </p:nvGrpSpPr>
      <p:grpSpPr>
        <a:xfrm>
          <a:off x="0" y="0"/>
          <a:ext cx="0" cy="0"/>
          <a:chOff x="0" y="0"/>
          <a:chExt cx="0" cy="0"/>
        </a:xfrm>
      </p:grpSpPr>
      <p:sp>
        <p:nvSpPr>
          <p:cNvPr id="6" name="Content Placeholder 13"/>
          <p:cNvSpPr>
            <a:spLocks noGrp="1"/>
          </p:cNvSpPr>
          <p:nvPr>
            <p:ph sz="quarter" idx="14"/>
          </p:nvPr>
        </p:nvSpPr>
        <p:spPr>
          <a:xfrm>
            <a:off x="1205136" y="1347614"/>
            <a:ext cx="7399312" cy="3168352"/>
          </a:xfrm>
          <a:prstGeom prst="rect">
            <a:avLst/>
          </a:prstGeom>
        </p:spPr>
        <p:txBody>
          <a:bodyPr>
            <a:normAutofit/>
          </a:bodyPr>
          <a:lstStyle>
            <a:lvl1pPr algn="l">
              <a:buNone/>
              <a:defRPr sz="1400" b="0" i="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Slide Number Placeholder 4"/>
          <p:cNvSpPr>
            <a:spLocks noGrp="1"/>
          </p:cNvSpPr>
          <p:nvPr>
            <p:ph type="sldNum" sz="quarter" idx="15"/>
          </p:nvPr>
        </p:nvSpPr>
        <p:spPr/>
        <p:txBody>
          <a:bodyPr/>
          <a:lstStyle/>
          <a:p>
            <a:fld id="{E52D2AFC-71C4-4511-B128-4ECEE52D3027}" type="slidenum">
              <a:rPr lang="en-ZA" smtClean="0">
                <a:solidFill>
                  <a:srgbClr val="5C5C5C">
                    <a:tint val="75000"/>
                  </a:srgbClr>
                </a:solidFill>
              </a:rPr>
              <a:pPr/>
              <a:t>‹#›</a:t>
            </a:fld>
            <a:endParaRPr lang="en-ZA" dirty="0">
              <a:solidFill>
                <a:srgbClr val="5C5C5C">
                  <a:tint val="75000"/>
                </a:srgbClr>
              </a:solidFill>
            </a:endParaRPr>
          </a:p>
        </p:txBody>
      </p:sp>
      <p:cxnSp>
        <p:nvCxnSpPr>
          <p:cNvPr id="9" name="Straight Connector 8"/>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6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2457629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SMA Title and Bullete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7114" y="1347614"/>
            <a:ext cx="7399312" cy="3185146"/>
          </a:xfrm>
          <a:prstGeom prst="rect">
            <a:avLst/>
          </a:prstGeom>
        </p:spPr>
        <p:txBody>
          <a:bodyPr/>
          <a:lstStyle>
            <a:lvl1pPr marL="342900" indent="-342900">
              <a:buClr>
                <a:srgbClr val="E30613"/>
              </a:buClr>
              <a:buSzPct val="90000"/>
              <a:buFont typeface="Wingdings" charset="2"/>
              <a:buChar char="§"/>
              <a:defRPr>
                <a:solidFill>
                  <a:schemeClr val="tx2"/>
                </a:solidFill>
              </a:defRPr>
            </a:lvl1pPr>
            <a:lvl2pPr marL="742950" indent="-285750">
              <a:buClr>
                <a:srgbClr val="E30613"/>
              </a:buClr>
              <a:buSzPct val="90000"/>
              <a:buFont typeface="Wingdings" charset="2"/>
              <a:buChar char="§"/>
              <a:defRPr>
                <a:solidFill>
                  <a:schemeClr val="tx2"/>
                </a:solidFill>
              </a:defRPr>
            </a:lvl2pPr>
            <a:lvl3pPr marL="1143000" indent="-228600">
              <a:buClr>
                <a:srgbClr val="E30613"/>
              </a:buClr>
              <a:buSzPct val="90000"/>
              <a:buFont typeface="Wingdings" charset="2"/>
              <a:buChar char="§"/>
              <a:defRPr>
                <a:solidFill>
                  <a:schemeClr val="tx2"/>
                </a:solidFill>
              </a:defRPr>
            </a:lvl3pPr>
            <a:lvl4pPr marL="1600200" indent="-228600">
              <a:buClr>
                <a:srgbClr val="E30613"/>
              </a:buClr>
              <a:buSzPct val="90000"/>
              <a:buFont typeface="Wingdings" charset="2"/>
              <a:buChar char="§"/>
              <a:defRPr>
                <a:solidFill>
                  <a:schemeClr val="tx2"/>
                </a:solidFill>
              </a:defRPr>
            </a:lvl4pPr>
            <a:lvl5pPr marL="2057400" indent="-228600">
              <a:buClr>
                <a:srgbClr val="E30613"/>
              </a:buClr>
              <a:buSzPct val="90000"/>
              <a:buFont typeface="Wingdings" charset="2"/>
              <a:buChar cha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4"/>
          <p:cNvSpPr>
            <a:spLocks noGrp="1"/>
          </p:cNvSpPr>
          <p:nvPr>
            <p:ph type="sldNum" sz="quarter" idx="15"/>
          </p:nvPr>
        </p:nvSpPr>
        <p:spPr>
          <a:xfrm>
            <a:off x="420688" y="4826858"/>
            <a:ext cx="2133600" cy="273844"/>
          </a:xfrm>
        </p:spPr>
        <p:txBody>
          <a:bodyPr/>
          <a:lstStyle/>
          <a:p>
            <a:fld id="{E52D2AFC-71C4-4511-B128-4ECEE52D3027}" type="slidenum">
              <a:rPr lang="en-ZA" smtClean="0">
                <a:solidFill>
                  <a:srgbClr val="5C5C5C">
                    <a:tint val="75000"/>
                  </a:srgbClr>
                </a:solidFill>
              </a:rPr>
              <a:pPr/>
              <a:t>‹#›</a:t>
            </a:fld>
            <a:endParaRPr lang="en-ZA" dirty="0">
              <a:solidFill>
                <a:srgbClr val="5C5C5C">
                  <a:tint val="75000"/>
                </a:srgbClr>
              </a:solidFill>
            </a:endParaRPr>
          </a:p>
        </p:txBody>
      </p:sp>
      <p:cxnSp>
        <p:nvCxnSpPr>
          <p:cNvPr id="6" name="Straight Connector 5"/>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6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2676281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SMA Title and Two Column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414586" y="1424111"/>
            <a:ext cx="4040188" cy="355551"/>
          </a:xfrm>
          <a:prstGeom prst="rect">
            <a:avLst/>
          </a:prstGeom>
        </p:spPr>
        <p:txBody>
          <a:bodyPr anchor="t" anchorCtr="0">
            <a:normAutofit/>
          </a:bodyPr>
          <a:lstStyle>
            <a:lvl1pPr marL="0" indent="0">
              <a:buNone/>
              <a:defRPr sz="1400" b="1">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414586" y="1779662"/>
            <a:ext cx="4040188" cy="2814960"/>
          </a:xfrm>
          <a:prstGeom prst="rect">
            <a:avLst/>
          </a:prstGeom>
        </p:spPr>
        <p:txBody>
          <a:bodyPr/>
          <a:lstStyle>
            <a:lvl1pPr marL="342900" indent="-342900">
              <a:buClr>
                <a:srgbClr val="E30613"/>
              </a:buClr>
              <a:buSzPct val="90000"/>
              <a:buFont typeface="Wingdings" charset="2"/>
              <a:buChar char="§"/>
              <a:defRPr sz="1400">
                <a:solidFill>
                  <a:schemeClr val="tx1"/>
                </a:solidFill>
              </a:defRPr>
            </a:lvl1pPr>
            <a:lvl2pPr marL="742950" indent="-285750">
              <a:buClr>
                <a:srgbClr val="E30613"/>
              </a:buClr>
              <a:buSzPct val="90000"/>
              <a:buFont typeface="Wingdings" charset="2"/>
              <a:buChar char="§"/>
              <a:defRPr sz="1400">
                <a:solidFill>
                  <a:schemeClr val="tx1"/>
                </a:solidFill>
              </a:defRPr>
            </a:lvl2pPr>
            <a:lvl3pPr marL="1143000" indent="-228600">
              <a:buClr>
                <a:srgbClr val="E30613"/>
              </a:buClr>
              <a:buSzPct val="90000"/>
              <a:buFont typeface="Wingdings" charset="2"/>
              <a:buChar char="§"/>
              <a:defRPr sz="1400">
                <a:solidFill>
                  <a:schemeClr val="tx1"/>
                </a:solidFill>
              </a:defRPr>
            </a:lvl3pPr>
            <a:lvl4pPr marL="1600200" indent="-228600">
              <a:buClr>
                <a:srgbClr val="E30613"/>
              </a:buClr>
              <a:buSzPct val="90000"/>
              <a:buFont typeface="Wingdings" charset="2"/>
              <a:buChar char="§"/>
              <a:defRPr sz="1200">
                <a:solidFill>
                  <a:schemeClr val="tx1"/>
                </a:solidFill>
              </a:defRPr>
            </a:lvl4pPr>
            <a:lvl5pPr marL="2057400" indent="-228600">
              <a:buClr>
                <a:srgbClr val="E30613"/>
              </a:buClr>
              <a:buSzPct val="90000"/>
              <a:buFont typeface="Wingdings" charset="2"/>
              <a:buChar char="§"/>
              <a:defRPr sz="12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Text Placeholder 4"/>
          <p:cNvSpPr>
            <a:spLocks noGrp="1"/>
          </p:cNvSpPr>
          <p:nvPr>
            <p:ph type="body" sz="quarter" idx="3"/>
          </p:nvPr>
        </p:nvSpPr>
        <p:spPr>
          <a:xfrm>
            <a:off x="4645026" y="1424111"/>
            <a:ext cx="4041775" cy="355551"/>
          </a:xfrm>
          <a:prstGeom prst="rect">
            <a:avLst/>
          </a:prstGeom>
        </p:spPr>
        <p:txBody>
          <a:bodyPr anchor="t" anchorCtr="0">
            <a:normAutofit/>
          </a:bodyPr>
          <a:lstStyle>
            <a:lvl1pPr marL="0" indent="0">
              <a:buNone/>
              <a:defRPr sz="1400" b="1">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p:cNvSpPr>
            <a:spLocks noGrp="1"/>
          </p:cNvSpPr>
          <p:nvPr>
            <p:ph sz="quarter" idx="4"/>
          </p:nvPr>
        </p:nvSpPr>
        <p:spPr>
          <a:xfrm>
            <a:off x="4645026" y="1779662"/>
            <a:ext cx="4041775" cy="2814960"/>
          </a:xfrm>
          <a:prstGeom prst="rect">
            <a:avLst/>
          </a:prstGeom>
        </p:spPr>
        <p:txBody>
          <a:bodyPr/>
          <a:lstStyle>
            <a:lvl1pPr marL="342900" indent="-342900">
              <a:buClr>
                <a:srgbClr val="E30613"/>
              </a:buClr>
              <a:buSzPct val="90000"/>
              <a:buFont typeface="Wingdings" charset="2"/>
              <a:buChar char="§"/>
              <a:defRPr sz="1400">
                <a:solidFill>
                  <a:schemeClr val="tx1"/>
                </a:solidFill>
              </a:defRPr>
            </a:lvl1pPr>
            <a:lvl2pPr marL="742950" indent="-285750">
              <a:buClr>
                <a:srgbClr val="E30613"/>
              </a:buClr>
              <a:buSzPct val="90000"/>
              <a:buFont typeface="Wingdings" charset="2"/>
              <a:buChar char="§"/>
              <a:defRPr sz="1400">
                <a:solidFill>
                  <a:schemeClr val="tx1"/>
                </a:solidFill>
              </a:defRPr>
            </a:lvl2pPr>
            <a:lvl3pPr marL="1143000" indent="-228600">
              <a:buClr>
                <a:srgbClr val="E30613"/>
              </a:buClr>
              <a:buSzPct val="90000"/>
              <a:buFont typeface="Wingdings" charset="2"/>
              <a:buChar char="§"/>
              <a:defRPr sz="1400">
                <a:solidFill>
                  <a:schemeClr val="tx1"/>
                </a:solidFill>
              </a:defRPr>
            </a:lvl3pPr>
            <a:lvl4pPr marL="1600200" indent="-228600">
              <a:buClr>
                <a:srgbClr val="E30613"/>
              </a:buClr>
              <a:buSzPct val="90000"/>
              <a:buFont typeface="Wingdings" charset="2"/>
              <a:buChar char="§"/>
              <a:defRPr sz="1200">
                <a:solidFill>
                  <a:schemeClr val="tx1"/>
                </a:solidFill>
              </a:defRPr>
            </a:lvl4pPr>
            <a:lvl5pPr marL="2057400" indent="-228600">
              <a:buClr>
                <a:srgbClr val="E30613"/>
              </a:buClr>
              <a:buSzPct val="90000"/>
              <a:buFont typeface="Wingdings" charset="2"/>
              <a:buChar char="§"/>
              <a:defRPr sz="12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2" name="Slide Number Placeholder 1"/>
          <p:cNvSpPr>
            <a:spLocks noGrp="1"/>
          </p:cNvSpPr>
          <p:nvPr>
            <p:ph type="sldNum" sz="quarter" idx="10"/>
          </p:nvPr>
        </p:nvSpPr>
        <p:spPr/>
        <p:txBody>
          <a:bodyPr/>
          <a:lstStyle/>
          <a:p>
            <a:fld id="{E52D2AFC-71C4-4511-B128-4ECEE52D3027}" type="slidenum">
              <a:rPr lang="en-ZA" smtClean="0">
                <a:solidFill>
                  <a:srgbClr val="5C5C5C">
                    <a:tint val="75000"/>
                  </a:srgbClr>
                </a:solidFill>
              </a:rPr>
              <a:pPr/>
              <a:t>‹#›</a:t>
            </a:fld>
            <a:endParaRPr lang="en-ZA" dirty="0">
              <a:solidFill>
                <a:srgbClr val="5C5C5C">
                  <a:tint val="75000"/>
                </a:srgbClr>
              </a:solidFill>
            </a:endParaRPr>
          </a:p>
        </p:txBody>
      </p:sp>
      <p:cxnSp>
        <p:nvCxnSpPr>
          <p:cNvPr id="13" name="Straight Connector 12"/>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6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2955848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SMA Title and three column slide">
    <p:spTree>
      <p:nvGrpSpPr>
        <p:cNvPr id="1" name=""/>
        <p:cNvGrpSpPr/>
        <p:nvPr/>
      </p:nvGrpSpPr>
      <p:grpSpPr>
        <a:xfrm>
          <a:off x="0" y="0"/>
          <a:ext cx="0" cy="0"/>
          <a:chOff x="0" y="0"/>
          <a:chExt cx="0" cy="0"/>
        </a:xfrm>
      </p:grpSpPr>
      <p:sp>
        <p:nvSpPr>
          <p:cNvPr id="4" name="Content Placeholder 13"/>
          <p:cNvSpPr>
            <a:spLocks noGrp="1"/>
          </p:cNvSpPr>
          <p:nvPr>
            <p:ph sz="quarter" idx="13"/>
          </p:nvPr>
        </p:nvSpPr>
        <p:spPr>
          <a:xfrm>
            <a:off x="433136" y="1747865"/>
            <a:ext cx="2482680" cy="2912117"/>
          </a:xfrm>
          <a:prstGeom prst="rect">
            <a:avLst/>
          </a:prstGeom>
        </p:spPr>
        <p:txBody>
          <a:bodyPr>
            <a:normAutofit/>
          </a:bodyPr>
          <a:lstStyle>
            <a:lvl1pPr marL="0" indent="0" algn="l">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Content Placeholder 13"/>
          <p:cNvSpPr>
            <a:spLocks noGrp="1"/>
          </p:cNvSpPr>
          <p:nvPr>
            <p:ph sz="quarter" idx="14"/>
          </p:nvPr>
        </p:nvSpPr>
        <p:spPr>
          <a:xfrm>
            <a:off x="3312694" y="1739844"/>
            <a:ext cx="2482680" cy="2912117"/>
          </a:xfrm>
          <a:prstGeom prst="rect">
            <a:avLst/>
          </a:prstGeom>
        </p:spPr>
        <p:txBody>
          <a:bodyPr>
            <a:normAutofit/>
          </a:bodyPr>
          <a:lstStyle>
            <a:lvl1pPr marL="0" indent="0" algn="l">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 name="Content Placeholder 13"/>
          <p:cNvSpPr>
            <a:spLocks noGrp="1"/>
          </p:cNvSpPr>
          <p:nvPr>
            <p:ph sz="quarter" idx="15"/>
          </p:nvPr>
        </p:nvSpPr>
        <p:spPr>
          <a:xfrm>
            <a:off x="6216315" y="1747865"/>
            <a:ext cx="2482680" cy="2904096"/>
          </a:xfrm>
          <a:prstGeom prst="rect">
            <a:avLst/>
          </a:prstGeom>
        </p:spPr>
        <p:txBody>
          <a:bodyPr>
            <a:normAutofit/>
          </a:bodyPr>
          <a:lstStyle>
            <a:lvl1pPr marL="0" indent="0" algn="l">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8" name="Text Placeholder 4"/>
          <p:cNvSpPr>
            <a:spLocks noGrp="1"/>
          </p:cNvSpPr>
          <p:nvPr>
            <p:ph type="body" sz="quarter" idx="3" hasCustomPrompt="1"/>
          </p:nvPr>
        </p:nvSpPr>
        <p:spPr>
          <a:xfrm>
            <a:off x="443336" y="1450982"/>
            <a:ext cx="2472480" cy="288032"/>
          </a:xfrm>
          <a:prstGeom prst="rect">
            <a:avLst/>
          </a:prstGeom>
        </p:spPr>
        <p:txBody>
          <a:bodyPr anchor="t" anchorCtr="0">
            <a:noAutofit/>
          </a:bodyPr>
          <a:lstStyle>
            <a:lvl1pPr marL="0" indent="0">
              <a:buNone/>
              <a:defRPr sz="1400" b="1">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9" name="Text Placeholder 4"/>
          <p:cNvSpPr>
            <a:spLocks noGrp="1"/>
          </p:cNvSpPr>
          <p:nvPr>
            <p:ph type="body" sz="quarter" idx="16" hasCustomPrompt="1"/>
          </p:nvPr>
        </p:nvSpPr>
        <p:spPr>
          <a:xfrm>
            <a:off x="3322894" y="1450983"/>
            <a:ext cx="2472480" cy="288032"/>
          </a:xfrm>
          <a:prstGeom prst="rect">
            <a:avLst/>
          </a:prstGeom>
        </p:spPr>
        <p:txBody>
          <a:bodyPr anchor="t" anchorCtr="0">
            <a:noAutofit/>
          </a:bodyPr>
          <a:lstStyle>
            <a:lvl1pPr marL="0" indent="0">
              <a:buNone/>
              <a:defRPr sz="1400" b="1">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10" name="Text Placeholder 4"/>
          <p:cNvSpPr>
            <a:spLocks noGrp="1"/>
          </p:cNvSpPr>
          <p:nvPr>
            <p:ph type="body" sz="quarter" idx="17" hasCustomPrompt="1"/>
          </p:nvPr>
        </p:nvSpPr>
        <p:spPr>
          <a:xfrm>
            <a:off x="6226515" y="1450982"/>
            <a:ext cx="2472480" cy="288032"/>
          </a:xfrm>
          <a:prstGeom prst="rect">
            <a:avLst/>
          </a:prstGeom>
        </p:spPr>
        <p:txBody>
          <a:bodyPr anchor="t" anchorCtr="0">
            <a:noAutofit/>
          </a:bodyPr>
          <a:lstStyle>
            <a:lvl1pPr marL="0" indent="0">
              <a:buNone/>
              <a:defRPr sz="1400" b="1" baseline="0">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2" name="Slide Number Placeholder 1"/>
          <p:cNvSpPr>
            <a:spLocks noGrp="1"/>
          </p:cNvSpPr>
          <p:nvPr>
            <p:ph type="sldNum" sz="quarter" idx="18"/>
          </p:nvPr>
        </p:nvSpPr>
        <p:spPr/>
        <p:txBody>
          <a:bodyPr/>
          <a:lstStyle/>
          <a:p>
            <a:fld id="{E52D2AFC-71C4-4511-B128-4ECEE52D3027}" type="slidenum">
              <a:rPr lang="en-ZA" smtClean="0">
                <a:solidFill>
                  <a:srgbClr val="5C5C5C">
                    <a:tint val="75000"/>
                  </a:srgbClr>
                </a:solidFill>
              </a:rPr>
              <a:pPr/>
              <a:t>‹#›</a:t>
            </a:fld>
            <a:endParaRPr lang="en-ZA" dirty="0">
              <a:solidFill>
                <a:srgbClr val="5C5C5C">
                  <a:tint val="75000"/>
                </a:srgbClr>
              </a:solidFill>
            </a:endParaRPr>
          </a:p>
        </p:txBody>
      </p:sp>
      <p:cxnSp>
        <p:nvCxnSpPr>
          <p:cNvPr id="11" name="Straight Connector 10"/>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6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3293053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SMA Image and Content 01 slide">
    <p:spTree>
      <p:nvGrpSpPr>
        <p:cNvPr id="1" name=""/>
        <p:cNvGrpSpPr/>
        <p:nvPr/>
      </p:nvGrpSpPr>
      <p:grpSpPr>
        <a:xfrm>
          <a:off x="0" y="0"/>
          <a:ext cx="0" cy="0"/>
          <a:chOff x="0" y="0"/>
          <a:chExt cx="0" cy="0"/>
        </a:xfrm>
      </p:grpSpPr>
      <p:sp>
        <p:nvSpPr>
          <p:cNvPr id="3" name="Picture Placeholder 24"/>
          <p:cNvSpPr>
            <a:spLocks noGrp="1"/>
          </p:cNvSpPr>
          <p:nvPr>
            <p:ph type="pic" sz="quarter" idx="14"/>
          </p:nvPr>
        </p:nvSpPr>
        <p:spPr>
          <a:xfrm>
            <a:off x="0" y="0"/>
            <a:ext cx="3039979" cy="1563637"/>
          </a:xfrm>
          <a:prstGeom prst="rect">
            <a:avLst/>
          </a:prstGeom>
        </p:spPr>
        <p:txBody>
          <a:bodyPr>
            <a:normAutofit/>
          </a:bodyPr>
          <a:lstStyle>
            <a:lvl1pPr marL="0" indent="0">
              <a:buFontTx/>
              <a:buNone/>
              <a:defRPr sz="1600">
                <a:solidFill>
                  <a:schemeClr val="bg1">
                    <a:lumMod val="65000"/>
                  </a:schemeClr>
                </a:solidFill>
              </a:defRPr>
            </a:lvl1pPr>
          </a:lstStyle>
          <a:p>
            <a:r>
              <a:rPr lang="en-US" dirty="0"/>
              <a:t>Click icon to add picture</a:t>
            </a:r>
            <a:endParaRPr lang="en-JM" dirty="0"/>
          </a:p>
        </p:txBody>
      </p:sp>
      <p:sp>
        <p:nvSpPr>
          <p:cNvPr id="8" name="Text Placeholder 5"/>
          <p:cNvSpPr>
            <a:spLocks noGrp="1"/>
          </p:cNvSpPr>
          <p:nvPr>
            <p:ph type="body" sz="quarter" idx="13"/>
          </p:nvPr>
        </p:nvSpPr>
        <p:spPr>
          <a:xfrm>
            <a:off x="427038" y="1851670"/>
            <a:ext cx="2322854" cy="2736304"/>
          </a:xfrm>
          <a:prstGeom prst="rect">
            <a:avLst/>
          </a:prstGeom>
        </p:spPr>
        <p:txBody>
          <a:bodyPr>
            <a:normAutofit/>
          </a:bodyPr>
          <a:lstStyle>
            <a:lvl1pPr marL="0" indent="0">
              <a:lnSpc>
                <a:spcPct val="120000"/>
              </a:lnSpc>
              <a:buFontTx/>
              <a:buNone/>
              <a:defRPr sz="1400" b="0" i="0">
                <a:solidFill>
                  <a:schemeClr val="tx2"/>
                </a:solidFill>
                <a:latin typeface="Arial" panose="020B0604020202020204" pitchFamily="34" charset="0"/>
                <a:cs typeface="Arial" panose="020B0604020202020204" pitchFamily="34"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r>
              <a:rPr lang="en-US" dirty="0"/>
              <a:t>Click to edit Master text styles</a:t>
            </a:r>
          </a:p>
        </p:txBody>
      </p:sp>
      <p:sp>
        <p:nvSpPr>
          <p:cNvPr id="17" name="Picture Placeholder 24"/>
          <p:cNvSpPr>
            <a:spLocks noGrp="1"/>
          </p:cNvSpPr>
          <p:nvPr>
            <p:ph type="pic" sz="quarter" idx="19"/>
          </p:nvPr>
        </p:nvSpPr>
        <p:spPr>
          <a:xfrm>
            <a:off x="3039979" y="0"/>
            <a:ext cx="3072063" cy="1563637"/>
          </a:xfrm>
          <a:prstGeom prst="rect">
            <a:avLst/>
          </a:prstGeom>
        </p:spPr>
        <p:txBody>
          <a:bodyPr>
            <a:normAutofit/>
          </a:bodyPr>
          <a:lstStyle>
            <a:lvl1pPr marL="0" indent="0">
              <a:buFontTx/>
              <a:buNone/>
              <a:defRPr sz="1600">
                <a:solidFill>
                  <a:schemeClr val="bg1">
                    <a:lumMod val="65000"/>
                  </a:schemeClr>
                </a:solidFill>
              </a:defRPr>
            </a:lvl1pPr>
          </a:lstStyle>
          <a:p>
            <a:r>
              <a:rPr lang="en-US" dirty="0"/>
              <a:t>Click icon to add picture</a:t>
            </a:r>
            <a:endParaRPr lang="en-JM" dirty="0"/>
          </a:p>
        </p:txBody>
      </p:sp>
      <p:sp>
        <p:nvSpPr>
          <p:cNvPr id="18" name="Picture Placeholder 24"/>
          <p:cNvSpPr>
            <a:spLocks noGrp="1"/>
          </p:cNvSpPr>
          <p:nvPr>
            <p:ph type="pic" sz="quarter" idx="20"/>
          </p:nvPr>
        </p:nvSpPr>
        <p:spPr>
          <a:xfrm>
            <a:off x="6107868" y="0"/>
            <a:ext cx="3039979" cy="1563637"/>
          </a:xfrm>
          <a:prstGeom prst="rect">
            <a:avLst/>
          </a:prstGeom>
        </p:spPr>
        <p:txBody>
          <a:bodyPr>
            <a:normAutofit/>
          </a:bodyPr>
          <a:lstStyle>
            <a:lvl1pPr marL="0" indent="0">
              <a:buFontTx/>
              <a:buNone/>
              <a:defRPr sz="1600">
                <a:solidFill>
                  <a:schemeClr val="bg1">
                    <a:lumMod val="65000"/>
                  </a:schemeClr>
                </a:solidFill>
              </a:defRPr>
            </a:lvl1pPr>
          </a:lstStyle>
          <a:p>
            <a:r>
              <a:rPr lang="en-US" dirty="0"/>
              <a:t>Click icon to add picture</a:t>
            </a:r>
            <a:endParaRPr lang="en-JM" dirty="0"/>
          </a:p>
        </p:txBody>
      </p:sp>
      <p:sp>
        <p:nvSpPr>
          <p:cNvPr id="2" name="Slide Number Placeholder 1"/>
          <p:cNvSpPr>
            <a:spLocks noGrp="1"/>
          </p:cNvSpPr>
          <p:nvPr>
            <p:ph type="sldNum" sz="quarter" idx="21"/>
          </p:nvPr>
        </p:nvSpPr>
        <p:spPr/>
        <p:txBody>
          <a:bodyPr/>
          <a:lstStyle/>
          <a:p>
            <a:fld id="{E52D2AFC-71C4-4511-B128-4ECEE52D3027}" type="slidenum">
              <a:rPr lang="en-ZA" smtClean="0">
                <a:solidFill>
                  <a:srgbClr val="5C5C5C">
                    <a:tint val="75000"/>
                  </a:srgbClr>
                </a:solidFill>
              </a:rPr>
              <a:pPr/>
              <a:t>‹#›</a:t>
            </a:fld>
            <a:endParaRPr lang="en-ZA" dirty="0">
              <a:solidFill>
                <a:srgbClr val="5C5C5C">
                  <a:tint val="75000"/>
                </a:srgbClr>
              </a:solidFill>
            </a:endParaRPr>
          </a:p>
        </p:txBody>
      </p:sp>
      <p:sp>
        <p:nvSpPr>
          <p:cNvPr id="11" name="Text Placeholder 5"/>
          <p:cNvSpPr>
            <a:spLocks noGrp="1"/>
          </p:cNvSpPr>
          <p:nvPr>
            <p:ph type="body" sz="quarter" idx="22"/>
          </p:nvPr>
        </p:nvSpPr>
        <p:spPr>
          <a:xfrm>
            <a:off x="3419872" y="1851670"/>
            <a:ext cx="2322854" cy="2736304"/>
          </a:xfrm>
          <a:prstGeom prst="rect">
            <a:avLst/>
          </a:prstGeom>
        </p:spPr>
        <p:txBody>
          <a:bodyPr>
            <a:normAutofit/>
          </a:bodyPr>
          <a:lstStyle>
            <a:lvl1pPr marL="0" indent="0">
              <a:lnSpc>
                <a:spcPct val="120000"/>
              </a:lnSpc>
              <a:buFontTx/>
              <a:buNone/>
              <a:defRPr sz="1400" b="0" i="0">
                <a:solidFill>
                  <a:schemeClr val="tx2"/>
                </a:solidFill>
                <a:latin typeface="Arial" panose="020B0604020202020204" pitchFamily="34" charset="0"/>
                <a:cs typeface="Arial" panose="020B0604020202020204" pitchFamily="34"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r>
              <a:rPr lang="en-US"/>
              <a:t>Click to edit Master text styles</a:t>
            </a:r>
          </a:p>
        </p:txBody>
      </p:sp>
      <p:sp>
        <p:nvSpPr>
          <p:cNvPr id="12" name="Text Placeholder 5"/>
          <p:cNvSpPr>
            <a:spLocks noGrp="1"/>
          </p:cNvSpPr>
          <p:nvPr>
            <p:ph type="body" sz="quarter" idx="23"/>
          </p:nvPr>
        </p:nvSpPr>
        <p:spPr>
          <a:xfrm>
            <a:off x="6444208" y="1851670"/>
            <a:ext cx="2261642" cy="2736304"/>
          </a:xfrm>
          <a:prstGeom prst="rect">
            <a:avLst/>
          </a:prstGeom>
        </p:spPr>
        <p:txBody>
          <a:bodyPr>
            <a:normAutofit/>
          </a:bodyPr>
          <a:lstStyle>
            <a:lvl1pPr marL="0" indent="0">
              <a:lnSpc>
                <a:spcPct val="120000"/>
              </a:lnSpc>
              <a:buFontTx/>
              <a:buNone/>
              <a:defRPr sz="1400" b="0" i="0">
                <a:solidFill>
                  <a:schemeClr val="tx2"/>
                </a:solidFill>
                <a:latin typeface="Arial" panose="020B0604020202020204" pitchFamily="34" charset="0"/>
                <a:cs typeface="Arial" panose="020B0604020202020204" pitchFamily="34"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r>
              <a:rPr lang="en-US"/>
              <a:t>Click to edit Master text styles</a:t>
            </a:r>
          </a:p>
        </p:txBody>
      </p:sp>
    </p:spTree>
    <p:extLst>
      <p:ext uri="{BB962C8B-B14F-4D97-AF65-F5344CB8AC3E}">
        <p14:creationId xmlns:p14="http://schemas.microsoft.com/office/powerpoint/2010/main" val="480129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GSMA Content slide">
    <p:bg>
      <p:bgPr>
        <a:blipFill dpi="0" rotWithShape="1">
          <a:blip r:embed="rId2" r:link="rId3">
            <a:lum/>
          </a:blip>
          <a:srcRect/>
          <a:stretch>
            <a:fillRect t="-3000" b="-3000"/>
          </a:stretch>
        </a:blipFill>
        <a:effectLst/>
      </p:bgPr>
    </p:bg>
    <p:spTree>
      <p:nvGrpSpPr>
        <p:cNvPr id="1" name=""/>
        <p:cNvGrpSpPr/>
        <p:nvPr/>
      </p:nvGrpSpPr>
      <p:grpSpPr>
        <a:xfrm>
          <a:off x="0" y="0"/>
          <a:ext cx="0" cy="0"/>
          <a:chOff x="0" y="0"/>
          <a:chExt cx="0" cy="0"/>
        </a:xfrm>
      </p:grpSpPr>
      <p:sp>
        <p:nvSpPr>
          <p:cNvPr id="6" name="Content Placeholder 13"/>
          <p:cNvSpPr>
            <a:spLocks noGrp="1"/>
          </p:cNvSpPr>
          <p:nvPr>
            <p:ph sz="quarter" idx="14"/>
          </p:nvPr>
        </p:nvSpPr>
        <p:spPr>
          <a:xfrm>
            <a:off x="323528" y="3795886"/>
            <a:ext cx="4896544" cy="432048"/>
          </a:xfrm>
          <a:prstGeom prst="rect">
            <a:avLst/>
          </a:prstGeom>
        </p:spPr>
        <p:txBody>
          <a:bodyPr>
            <a:noAutofit/>
          </a:bodyPr>
          <a:lstStyle>
            <a:lvl1pPr algn="l">
              <a:buNone/>
              <a:defRPr sz="2400" b="1" i="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Content Placeholder 13"/>
          <p:cNvSpPr>
            <a:spLocks noGrp="1"/>
          </p:cNvSpPr>
          <p:nvPr>
            <p:ph sz="quarter" idx="15"/>
          </p:nvPr>
        </p:nvSpPr>
        <p:spPr>
          <a:xfrm>
            <a:off x="323528" y="4155926"/>
            <a:ext cx="4536504" cy="432048"/>
          </a:xfrm>
          <a:prstGeom prst="rect">
            <a:avLst/>
          </a:prstGeom>
        </p:spPr>
        <p:txBody>
          <a:bodyPr>
            <a:normAutofit/>
          </a:bodyPr>
          <a:lstStyle>
            <a:lvl1pPr algn="l">
              <a:buNone/>
              <a:defRPr sz="1600" b="0" i="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1009765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SMA Image and Content 02 slide">
    <p:spTree>
      <p:nvGrpSpPr>
        <p:cNvPr id="1" name=""/>
        <p:cNvGrpSpPr/>
        <p:nvPr/>
      </p:nvGrpSpPr>
      <p:grpSpPr>
        <a:xfrm>
          <a:off x="0" y="0"/>
          <a:ext cx="0" cy="0"/>
          <a:chOff x="0" y="0"/>
          <a:chExt cx="0" cy="0"/>
        </a:xfrm>
      </p:grpSpPr>
      <p:sp>
        <p:nvSpPr>
          <p:cNvPr id="3" name="Picture Placeholder 24"/>
          <p:cNvSpPr>
            <a:spLocks noGrp="1"/>
          </p:cNvSpPr>
          <p:nvPr>
            <p:ph type="pic" sz="quarter" idx="14"/>
          </p:nvPr>
        </p:nvSpPr>
        <p:spPr>
          <a:xfrm>
            <a:off x="0" y="0"/>
            <a:ext cx="3505200" cy="5143499"/>
          </a:xfrm>
          <a:prstGeom prst="rect">
            <a:avLst/>
          </a:prstGeom>
        </p:spPr>
        <p:txBody>
          <a:bodyPr>
            <a:normAutofit/>
          </a:bodyPr>
          <a:lstStyle>
            <a:lvl1pPr marL="0" indent="0">
              <a:buFontTx/>
              <a:buNone/>
              <a:tabLst>
                <a:tab pos="2959100" algn="l"/>
              </a:tabLst>
              <a:defRPr sz="1600">
                <a:solidFill>
                  <a:schemeClr val="bg1">
                    <a:lumMod val="65000"/>
                  </a:schemeClr>
                </a:solidFill>
              </a:defRPr>
            </a:lvl1pPr>
          </a:lstStyle>
          <a:p>
            <a:r>
              <a:rPr lang="en-US" dirty="0"/>
              <a:t>Click icon to add picture</a:t>
            </a:r>
            <a:endParaRPr lang="en-JM" dirty="0"/>
          </a:p>
        </p:txBody>
      </p:sp>
      <p:sp>
        <p:nvSpPr>
          <p:cNvPr id="4" name="Text Placeholder 5"/>
          <p:cNvSpPr>
            <a:spLocks noGrp="1"/>
          </p:cNvSpPr>
          <p:nvPr>
            <p:ph type="body" sz="quarter" idx="13"/>
          </p:nvPr>
        </p:nvSpPr>
        <p:spPr>
          <a:xfrm>
            <a:off x="4067944" y="843558"/>
            <a:ext cx="4618855" cy="3048000"/>
          </a:xfrm>
          <a:prstGeom prst="rect">
            <a:avLst/>
          </a:prstGeom>
        </p:spPr>
        <p:txBody>
          <a:bodyPr>
            <a:normAutofit/>
          </a:bodyPr>
          <a:lstStyle>
            <a:lvl1pPr marL="342900" indent="-342900">
              <a:lnSpc>
                <a:spcPct val="120000"/>
              </a:lnSpc>
              <a:buClr>
                <a:srgbClr val="E30613"/>
              </a:buClr>
              <a:buSzPct val="90000"/>
              <a:buFont typeface="Wingdings" charset="2"/>
              <a:buChar char="§"/>
              <a:defRPr sz="1400" b="0" i="0">
                <a:solidFill>
                  <a:schemeClr val="tx2"/>
                </a:solidFill>
                <a:latin typeface="Arial" panose="020B0604020202020204" pitchFamily="34" charset="0"/>
                <a:cs typeface="Arial" panose="020B0604020202020204" pitchFamily="34"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r>
              <a:rPr lang="en-US" dirty="0"/>
              <a:t>Click to edit Master text styles</a:t>
            </a:r>
          </a:p>
        </p:txBody>
      </p:sp>
      <p:sp>
        <p:nvSpPr>
          <p:cNvPr id="2" name="Rectangle 1"/>
          <p:cNvSpPr/>
          <p:nvPr userDrawn="1"/>
        </p:nvSpPr>
        <p:spPr>
          <a:xfrm>
            <a:off x="395536" y="4659982"/>
            <a:ext cx="835292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5" name="Rectangle 4"/>
          <p:cNvSpPr/>
          <p:nvPr userDrawn="1"/>
        </p:nvSpPr>
        <p:spPr>
          <a:xfrm>
            <a:off x="4067174" y="4711700"/>
            <a:ext cx="1512887" cy="714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6" name="Rectangle 5"/>
          <p:cNvSpPr/>
          <p:nvPr userDrawn="1"/>
        </p:nvSpPr>
        <p:spPr>
          <a:xfrm>
            <a:off x="5580062" y="4711700"/>
            <a:ext cx="1595437" cy="71438"/>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7" name="Rectangle 6"/>
          <p:cNvSpPr/>
          <p:nvPr userDrawn="1"/>
        </p:nvSpPr>
        <p:spPr>
          <a:xfrm>
            <a:off x="7164387" y="4711700"/>
            <a:ext cx="1600423" cy="71438"/>
          </a:xfrm>
          <a:prstGeom prst="rect">
            <a:avLst/>
          </a:prstGeom>
          <a:solidFill>
            <a:srgbClr val="94B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Tree>
    <p:extLst>
      <p:ext uri="{BB962C8B-B14F-4D97-AF65-F5344CB8AC3E}">
        <p14:creationId xmlns:p14="http://schemas.microsoft.com/office/powerpoint/2010/main" val="3803644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SMA Image 01 slide">
    <p:spTree>
      <p:nvGrpSpPr>
        <p:cNvPr id="1" name=""/>
        <p:cNvGrpSpPr/>
        <p:nvPr/>
      </p:nvGrpSpPr>
      <p:grpSpPr>
        <a:xfrm>
          <a:off x="0" y="0"/>
          <a:ext cx="0" cy="0"/>
          <a:chOff x="0" y="0"/>
          <a:chExt cx="0" cy="0"/>
        </a:xfrm>
      </p:grpSpPr>
      <p:sp>
        <p:nvSpPr>
          <p:cNvPr id="6" name="Picture Placeholder 16"/>
          <p:cNvSpPr>
            <a:spLocks noGrp="1"/>
          </p:cNvSpPr>
          <p:nvPr>
            <p:ph type="pic" sz="quarter" idx="59"/>
          </p:nvPr>
        </p:nvSpPr>
        <p:spPr>
          <a:xfrm>
            <a:off x="0" y="1253250"/>
            <a:ext cx="9144000" cy="3890249"/>
          </a:xfrm>
          <a:prstGeom prst="rect">
            <a:avLst/>
          </a:prstGeom>
        </p:spPr>
        <p:txBody>
          <a:bodyPr/>
          <a:lstStyle/>
          <a:p>
            <a:r>
              <a:rPr lang="en-US" dirty="0"/>
              <a:t>Click icon to add picture</a:t>
            </a:r>
            <a:endParaRPr lang="en-JM" dirty="0"/>
          </a:p>
        </p:txBody>
      </p:sp>
      <p:sp>
        <p:nvSpPr>
          <p:cNvPr id="2" name="Slide Number Placeholder 1"/>
          <p:cNvSpPr>
            <a:spLocks noGrp="1"/>
          </p:cNvSpPr>
          <p:nvPr>
            <p:ph type="sldNum" sz="quarter" idx="60"/>
          </p:nvPr>
        </p:nvSpPr>
        <p:spPr/>
        <p:txBody>
          <a:bodyPr/>
          <a:lstStyle/>
          <a:p>
            <a:fld id="{E52D2AFC-71C4-4511-B128-4ECEE52D3027}" type="slidenum">
              <a:rPr lang="en-ZA" smtClean="0">
                <a:solidFill>
                  <a:srgbClr val="5C5C5C">
                    <a:tint val="75000"/>
                  </a:srgbClr>
                </a:solidFill>
              </a:rPr>
              <a:pPr/>
              <a:t>‹#›</a:t>
            </a:fld>
            <a:endParaRPr lang="en-ZA" dirty="0">
              <a:solidFill>
                <a:srgbClr val="5C5C5C">
                  <a:tint val="75000"/>
                </a:srgbClr>
              </a:solidFill>
            </a:endParaRPr>
          </a:p>
        </p:txBody>
      </p:sp>
      <p:cxnSp>
        <p:nvCxnSpPr>
          <p:cNvPr id="5" name="Straight Connector 4"/>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6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2935148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SMA Image 02 slide">
    <p:spTree>
      <p:nvGrpSpPr>
        <p:cNvPr id="1" name=""/>
        <p:cNvGrpSpPr/>
        <p:nvPr/>
      </p:nvGrpSpPr>
      <p:grpSpPr>
        <a:xfrm>
          <a:off x="0" y="0"/>
          <a:ext cx="0" cy="0"/>
          <a:chOff x="0" y="0"/>
          <a:chExt cx="0" cy="0"/>
        </a:xfrm>
      </p:grpSpPr>
      <p:sp>
        <p:nvSpPr>
          <p:cNvPr id="9" name="Picture Placeholder 16"/>
          <p:cNvSpPr>
            <a:spLocks noGrp="1"/>
          </p:cNvSpPr>
          <p:nvPr>
            <p:ph type="pic" sz="quarter" idx="59"/>
          </p:nvPr>
        </p:nvSpPr>
        <p:spPr>
          <a:xfrm>
            <a:off x="0" y="1347614"/>
            <a:ext cx="4644008" cy="3795886"/>
          </a:xfrm>
          <a:prstGeom prst="rect">
            <a:avLst/>
          </a:prstGeom>
        </p:spPr>
        <p:txBody>
          <a:bodyPr/>
          <a:lstStyle/>
          <a:p>
            <a:r>
              <a:rPr lang="en-US" dirty="0"/>
              <a:t>Click icon to add picture</a:t>
            </a:r>
            <a:endParaRPr lang="en-JM" dirty="0"/>
          </a:p>
        </p:txBody>
      </p:sp>
      <p:sp>
        <p:nvSpPr>
          <p:cNvPr id="10" name="Picture Placeholder 16"/>
          <p:cNvSpPr>
            <a:spLocks noGrp="1"/>
          </p:cNvSpPr>
          <p:nvPr>
            <p:ph type="pic" sz="quarter" idx="60"/>
          </p:nvPr>
        </p:nvSpPr>
        <p:spPr>
          <a:xfrm>
            <a:off x="4572000" y="1347614"/>
            <a:ext cx="4644008" cy="3795886"/>
          </a:xfrm>
          <a:prstGeom prst="rect">
            <a:avLst/>
          </a:prstGeom>
        </p:spPr>
        <p:txBody>
          <a:bodyPr/>
          <a:lstStyle/>
          <a:p>
            <a:r>
              <a:rPr lang="en-US" dirty="0"/>
              <a:t>Click icon to add picture</a:t>
            </a:r>
            <a:endParaRPr lang="en-JM" dirty="0"/>
          </a:p>
        </p:txBody>
      </p:sp>
      <p:sp>
        <p:nvSpPr>
          <p:cNvPr id="2" name="Slide Number Placeholder 1"/>
          <p:cNvSpPr>
            <a:spLocks noGrp="1"/>
          </p:cNvSpPr>
          <p:nvPr>
            <p:ph type="sldNum" sz="quarter" idx="61"/>
          </p:nvPr>
        </p:nvSpPr>
        <p:spPr/>
        <p:txBody>
          <a:bodyPr/>
          <a:lstStyle/>
          <a:p>
            <a:fld id="{E52D2AFC-71C4-4511-B128-4ECEE52D3027}" type="slidenum">
              <a:rPr lang="en-ZA" smtClean="0">
                <a:solidFill>
                  <a:srgbClr val="5C5C5C">
                    <a:tint val="75000"/>
                  </a:srgbClr>
                </a:solidFill>
              </a:rPr>
              <a:pPr/>
              <a:t>‹#›</a:t>
            </a:fld>
            <a:endParaRPr lang="en-ZA" dirty="0">
              <a:solidFill>
                <a:srgbClr val="5C5C5C">
                  <a:tint val="75000"/>
                </a:srgbClr>
              </a:solidFill>
            </a:endParaRPr>
          </a:p>
        </p:txBody>
      </p:sp>
      <p:cxnSp>
        <p:nvCxnSpPr>
          <p:cNvPr id="6" name="Straight Connector 5"/>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6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2841604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GSMA Image 03 slide">
    <p:spTree>
      <p:nvGrpSpPr>
        <p:cNvPr id="1" name=""/>
        <p:cNvGrpSpPr/>
        <p:nvPr/>
      </p:nvGrpSpPr>
      <p:grpSpPr>
        <a:xfrm>
          <a:off x="0" y="0"/>
          <a:ext cx="0" cy="0"/>
          <a:chOff x="0" y="0"/>
          <a:chExt cx="0" cy="0"/>
        </a:xfrm>
      </p:grpSpPr>
      <p:sp>
        <p:nvSpPr>
          <p:cNvPr id="3" name="Picture Placeholder 16"/>
          <p:cNvSpPr>
            <a:spLocks noGrp="1"/>
          </p:cNvSpPr>
          <p:nvPr>
            <p:ph type="pic" sz="quarter" idx="59"/>
          </p:nvPr>
        </p:nvSpPr>
        <p:spPr>
          <a:xfrm>
            <a:off x="155631" y="123478"/>
            <a:ext cx="3330575" cy="2088232"/>
          </a:xfrm>
          <a:prstGeom prst="rect">
            <a:avLst/>
          </a:prstGeom>
        </p:spPr>
        <p:txBody>
          <a:bodyPr/>
          <a:lstStyle/>
          <a:p>
            <a:r>
              <a:rPr lang="en-US" dirty="0"/>
              <a:t>Click icon to add picture</a:t>
            </a:r>
            <a:endParaRPr lang="en-JM" dirty="0"/>
          </a:p>
        </p:txBody>
      </p:sp>
      <p:sp>
        <p:nvSpPr>
          <p:cNvPr id="4" name="Picture Placeholder 16"/>
          <p:cNvSpPr>
            <a:spLocks noGrp="1"/>
          </p:cNvSpPr>
          <p:nvPr>
            <p:ph type="pic" sz="quarter" idx="60"/>
          </p:nvPr>
        </p:nvSpPr>
        <p:spPr>
          <a:xfrm>
            <a:off x="155631" y="2355726"/>
            <a:ext cx="3330575" cy="2232248"/>
          </a:xfrm>
          <a:prstGeom prst="rect">
            <a:avLst/>
          </a:prstGeom>
        </p:spPr>
        <p:txBody>
          <a:bodyPr/>
          <a:lstStyle/>
          <a:p>
            <a:r>
              <a:rPr lang="en-US" dirty="0"/>
              <a:t>Click icon to add picture</a:t>
            </a:r>
            <a:endParaRPr lang="en-JM" dirty="0"/>
          </a:p>
        </p:txBody>
      </p:sp>
      <p:sp>
        <p:nvSpPr>
          <p:cNvPr id="5" name="Picture Placeholder 16"/>
          <p:cNvSpPr>
            <a:spLocks noGrp="1"/>
          </p:cNvSpPr>
          <p:nvPr>
            <p:ph type="pic" sz="quarter" idx="61"/>
          </p:nvPr>
        </p:nvSpPr>
        <p:spPr>
          <a:xfrm>
            <a:off x="3633538" y="123478"/>
            <a:ext cx="2714782" cy="4464496"/>
          </a:xfrm>
          <a:prstGeom prst="rect">
            <a:avLst/>
          </a:prstGeom>
        </p:spPr>
        <p:txBody>
          <a:bodyPr/>
          <a:lstStyle/>
          <a:p>
            <a:r>
              <a:rPr lang="en-US" dirty="0"/>
              <a:t>Click icon to add picture</a:t>
            </a:r>
            <a:endParaRPr lang="en-JM" dirty="0"/>
          </a:p>
        </p:txBody>
      </p:sp>
      <p:sp>
        <p:nvSpPr>
          <p:cNvPr id="6" name="Picture Placeholder 16"/>
          <p:cNvSpPr>
            <a:spLocks noGrp="1"/>
          </p:cNvSpPr>
          <p:nvPr>
            <p:ph type="pic" sz="quarter" idx="62"/>
          </p:nvPr>
        </p:nvSpPr>
        <p:spPr>
          <a:xfrm>
            <a:off x="6492335" y="123478"/>
            <a:ext cx="2538487" cy="1368152"/>
          </a:xfrm>
          <a:prstGeom prst="rect">
            <a:avLst/>
          </a:prstGeom>
        </p:spPr>
        <p:txBody>
          <a:bodyPr/>
          <a:lstStyle/>
          <a:p>
            <a:r>
              <a:rPr lang="en-US" dirty="0"/>
              <a:t>Click icon to add picture</a:t>
            </a:r>
            <a:endParaRPr lang="en-JM" dirty="0"/>
          </a:p>
        </p:txBody>
      </p:sp>
      <p:sp>
        <p:nvSpPr>
          <p:cNvPr id="7" name="Picture Placeholder 16"/>
          <p:cNvSpPr>
            <a:spLocks noGrp="1"/>
          </p:cNvSpPr>
          <p:nvPr>
            <p:ph type="pic" sz="quarter" idx="63"/>
          </p:nvPr>
        </p:nvSpPr>
        <p:spPr>
          <a:xfrm>
            <a:off x="6492335" y="1635646"/>
            <a:ext cx="2538487" cy="1440160"/>
          </a:xfrm>
          <a:prstGeom prst="rect">
            <a:avLst/>
          </a:prstGeom>
        </p:spPr>
        <p:txBody>
          <a:bodyPr/>
          <a:lstStyle/>
          <a:p>
            <a:r>
              <a:rPr lang="en-US" dirty="0"/>
              <a:t>Click icon to add picture</a:t>
            </a:r>
            <a:endParaRPr lang="en-JM" dirty="0"/>
          </a:p>
        </p:txBody>
      </p:sp>
      <p:sp>
        <p:nvSpPr>
          <p:cNvPr id="8" name="Picture Placeholder 16"/>
          <p:cNvSpPr>
            <a:spLocks noGrp="1"/>
          </p:cNvSpPr>
          <p:nvPr>
            <p:ph type="pic" sz="quarter" idx="64"/>
          </p:nvPr>
        </p:nvSpPr>
        <p:spPr>
          <a:xfrm>
            <a:off x="6492335" y="3219822"/>
            <a:ext cx="2538487" cy="1368152"/>
          </a:xfrm>
          <a:prstGeom prst="rect">
            <a:avLst/>
          </a:prstGeom>
        </p:spPr>
        <p:txBody>
          <a:bodyPr/>
          <a:lstStyle/>
          <a:p>
            <a:r>
              <a:rPr lang="en-US" dirty="0"/>
              <a:t>Click icon to add picture</a:t>
            </a:r>
            <a:endParaRPr lang="en-JM" dirty="0"/>
          </a:p>
        </p:txBody>
      </p:sp>
      <p:sp>
        <p:nvSpPr>
          <p:cNvPr id="2" name="Slide Number Placeholder 1"/>
          <p:cNvSpPr>
            <a:spLocks noGrp="1"/>
          </p:cNvSpPr>
          <p:nvPr>
            <p:ph type="sldNum" sz="quarter" idx="65"/>
          </p:nvPr>
        </p:nvSpPr>
        <p:spPr/>
        <p:txBody>
          <a:bodyPr/>
          <a:lstStyle/>
          <a:p>
            <a:fld id="{E52D2AFC-71C4-4511-B128-4ECEE52D3027}" type="slidenum">
              <a:rPr lang="en-ZA" smtClean="0">
                <a:solidFill>
                  <a:srgbClr val="5C5C5C">
                    <a:tint val="75000"/>
                  </a:srgbClr>
                </a:solidFill>
              </a:rPr>
              <a:pPr/>
              <a:t>‹#›</a:t>
            </a:fld>
            <a:endParaRPr lang="en-ZA" dirty="0">
              <a:solidFill>
                <a:srgbClr val="5C5C5C">
                  <a:tint val="75000"/>
                </a:srgbClr>
              </a:solidFill>
            </a:endParaRPr>
          </a:p>
        </p:txBody>
      </p:sp>
    </p:spTree>
    <p:extLst>
      <p:ext uri="{BB962C8B-B14F-4D97-AF65-F5344CB8AC3E}">
        <p14:creationId xmlns:p14="http://schemas.microsoft.com/office/powerpoint/2010/main" val="989214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Full Page RE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878373" y="1836751"/>
            <a:ext cx="9144000" cy="5143500"/>
          </a:xfrm>
          <a:prstGeom prst="rect">
            <a:avLst/>
          </a:prstGeom>
        </p:spPr>
        <p:txBody>
          <a:bodyPr vert="horz"/>
          <a:lstStyle/>
          <a:p>
            <a:endParaRPr lang="en-US" dirty="0"/>
          </a:p>
        </p:txBody>
      </p:sp>
      <p:sp>
        <p:nvSpPr>
          <p:cNvPr id="8" name="Title 1"/>
          <p:cNvSpPr>
            <a:spLocks noGrp="1"/>
          </p:cNvSpPr>
          <p:nvPr>
            <p:ph type="ctrTitle"/>
          </p:nvPr>
        </p:nvSpPr>
        <p:spPr>
          <a:xfrm>
            <a:off x="2392680" y="2210400"/>
            <a:ext cx="6243320" cy="636587"/>
          </a:xfrm>
          <a:prstGeom prst="rect">
            <a:avLst/>
          </a:prstGeom>
        </p:spPr>
        <p:txBody>
          <a:bodyPr/>
          <a:lstStyle>
            <a:lvl1pPr algn="l">
              <a:defRPr sz="3200">
                <a:solidFill>
                  <a:srgbClr val="FFFFFF"/>
                </a:solidFill>
              </a:defRPr>
            </a:lvl1pPr>
          </a:lstStyle>
          <a:p>
            <a:r>
              <a:rPr lang="en-GB" dirty="0"/>
              <a:t>Click to edit Master title style</a:t>
            </a:r>
            <a:endParaRPr lang="en-US" dirty="0"/>
          </a:p>
        </p:txBody>
      </p:sp>
      <p:sp>
        <p:nvSpPr>
          <p:cNvPr id="9" name="Subtitle 2"/>
          <p:cNvSpPr>
            <a:spLocks noGrp="1"/>
          </p:cNvSpPr>
          <p:nvPr>
            <p:ph type="subTitle" idx="1"/>
          </p:nvPr>
        </p:nvSpPr>
        <p:spPr>
          <a:xfrm>
            <a:off x="2394000" y="2847600"/>
            <a:ext cx="6233160" cy="1314450"/>
          </a:xfrm>
          <a:prstGeom prst="rect">
            <a:avLst/>
          </a:prstGeom>
        </p:spPr>
        <p:txBody>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078941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SMA Content slide">
    <p:spTree>
      <p:nvGrpSpPr>
        <p:cNvPr id="1" name=""/>
        <p:cNvGrpSpPr/>
        <p:nvPr/>
      </p:nvGrpSpPr>
      <p:grpSpPr>
        <a:xfrm>
          <a:off x="0" y="0"/>
          <a:ext cx="0" cy="0"/>
          <a:chOff x="0" y="0"/>
          <a:chExt cx="0" cy="0"/>
        </a:xfrm>
      </p:grpSpPr>
      <p:sp>
        <p:nvSpPr>
          <p:cNvPr id="6" name="Content Placeholder 13"/>
          <p:cNvSpPr>
            <a:spLocks noGrp="1"/>
          </p:cNvSpPr>
          <p:nvPr>
            <p:ph sz="quarter" idx="14"/>
          </p:nvPr>
        </p:nvSpPr>
        <p:spPr>
          <a:xfrm>
            <a:off x="1205136" y="1347614"/>
            <a:ext cx="7399312" cy="3168352"/>
          </a:xfrm>
          <a:prstGeom prst="rect">
            <a:avLst/>
          </a:prstGeom>
        </p:spPr>
        <p:txBody>
          <a:bodyPr>
            <a:normAutofit/>
          </a:bodyPr>
          <a:lstStyle>
            <a:lvl1pPr algn="l">
              <a:buNone/>
              <a:defRPr sz="1400" b="0" i="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Slide Number Placeholder 4"/>
          <p:cNvSpPr>
            <a:spLocks noGrp="1"/>
          </p:cNvSpPr>
          <p:nvPr>
            <p:ph type="sldNum" sz="quarter" idx="15"/>
          </p:nvPr>
        </p:nvSpPr>
        <p:spPr/>
        <p:txBody>
          <a:bodyPr/>
          <a:lstStyle/>
          <a:p>
            <a:fld id="{E52D2AFC-71C4-4511-B128-4ECEE52D3027}" type="slidenum">
              <a:rPr lang="en-ZA" smtClean="0">
                <a:solidFill>
                  <a:srgbClr val="5C5C5C">
                    <a:tint val="75000"/>
                  </a:srgbClr>
                </a:solidFill>
              </a:rPr>
              <a:pPr/>
              <a:t>‹#›</a:t>
            </a:fld>
            <a:endParaRPr lang="en-ZA" dirty="0">
              <a:solidFill>
                <a:srgbClr val="5C5C5C">
                  <a:tint val="75000"/>
                </a:srgbClr>
              </a:solidFill>
            </a:endParaRPr>
          </a:p>
        </p:txBody>
      </p:sp>
      <p:cxnSp>
        <p:nvCxnSpPr>
          <p:cNvPr id="9" name="Straight Connector 8"/>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6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2436701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SMA Title and Bullete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7114" y="1347614"/>
            <a:ext cx="7399312" cy="3185146"/>
          </a:xfrm>
          <a:prstGeom prst="rect">
            <a:avLst/>
          </a:prstGeom>
        </p:spPr>
        <p:txBody>
          <a:bodyPr/>
          <a:lstStyle>
            <a:lvl1pPr marL="342900" indent="-342900">
              <a:buClr>
                <a:srgbClr val="E30613"/>
              </a:buClr>
              <a:buSzPct val="90000"/>
              <a:buFont typeface="Wingdings" charset="2"/>
              <a:buChar char="§"/>
              <a:defRPr>
                <a:solidFill>
                  <a:schemeClr val="tx2"/>
                </a:solidFill>
              </a:defRPr>
            </a:lvl1pPr>
            <a:lvl2pPr marL="742950" indent="-285750">
              <a:buClr>
                <a:srgbClr val="E30613"/>
              </a:buClr>
              <a:buSzPct val="90000"/>
              <a:buFont typeface="Wingdings" charset="2"/>
              <a:buChar char="§"/>
              <a:defRPr>
                <a:solidFill>
                  <a:schemeClr val="tx2"/>
                </a:solidFill>
              </a:defRPr>
            </a:lvl2pPr>
            <a:lvl3pPr marL="1143000" indent="-228600">
              <a:buClr>
                <a:srgbClr val="E30613"/>
              </a:buClr>
              <a:buSzPct val="90000"/>
              <a:buFont typeface="Wingdings" charset="2"/>
              <a:buChar char="§"/>
              <a:defRPr>
                <a:solidFill>
                  <a:schemeClr val="tx2"/>
                </a:solidFill>
              </a:defRPr>
            </a:lvl3pPr>
            <a:lvl4pPr marL="1600200" indent="-228600">
              <a:buClr>
                <a:srgbClr val="E30613"/>
              </a:buClr>
              <a:buSzPct val="90000"/>
              <a:buFont typeface="Wingdings" charset="2"/>
              <a:buChar char="§"/>
              <a:defRPr>
                <a:solidFill>
                  <a:schemeClr val="tx2"/>
                </a:solidFill>
              </a:defRPr>
            </a:lvl4pPr>
            <a:lvl5pPr marL="2057400" indent="-228600">
              <a:buClr>
                <a:srgbClr val="E30613"/>
              </a:buClr>
              <a:buSzPct val="90000"/>
              <a:buFont typeface="Wingdings" charset="2"/>
              <a:buChar cha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4"/>
          <p:cNvSpPr>
            <a:spLocks noGrp="1"/>
          </p:cNvSpPr>
          <p:nvPr>
            <p:ph type="sldNum" sz="quarter" idx="15"/>
          </p:nvPr>
        </p:nvSpPr>
        <p:spPr>
          <a:xfrm>
            <a:off x="420688" y="4826858"/>
            <a:ext cx="2133600" cy="273844"/>
          </a:xfrm>
        </p:spPr>
        <p:txBody>
          <a:bodyPr/>
          <a:lstStyle/>
          <a:p>
            <a:fld id="{E52D2AFC-71C4-4511-B128-4ECEE52D3027}" type="slidenum">
              <a:rPr lang="en-ZA" smtClean="0">
                <a:solidFill>
                  <a:srgbClr val="5C5C5C">
                    <a:tint val="75000"/>
                  </a:srgbClr>
                </a:solidFill>
              </a:rPr>
              <a:pPr/>
              <a:t>‹#›</a:t>
            </a:fld>
            <a:endParaRPr lang="en-ZA" dirty="0">
              <a:solidFill>
                <a:srgbClr val="5C5C5C">
                  <a:tint val="75000"/>
                </a:srgbClr>
              </a:solidFill>
            </a:endParaRPr>
          </a:p>
        </p:txBody>
      </p:sp>
      <p:cxnSp>
        <p:nvCxnSpPr>
          <p:cNvPr id="6" name="Straight Connector 5"/>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6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31602052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SMA Title and Two Column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414586" y="1424111"/>
            <a:ext cx="4040188" cy="355551"/>
          </a:xfrm>
          <a:prstGeom prst="rect">
            <a:avLst/>
          </a:prstGeom>
        </p:spPr>
        <p:txBody>
          <a:bodyPr anchor="t" anchorCtr="0">
            <a:normAutofit/>
          </a:bodyPr>
          <a:lstStyle>
            <a:lvl1pPr marL="0" indent="0">
              <a:buNone/>
              <a:defRPr sz="1400" b="1">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414586" y="1779662"/>
            <a:ext cx="4040188" cy="2814960"/>
          </a:xfrm>
          <a:prstGeom prst="rect">
            <a:avLst/>
          </a:prstGeom>
        </p:spPr>
        <p:txBody>
          <a:bodyPr/>
          <a:lstStyle>
            <a:lvl1pPr marL="342900" indent="-342900">
              <a:buClr>
                <a:srgbClr val="E30613"/>
              </a:buClr>
              <a:buSzPct val="90000"/>
              <a:buFont typeface="Wingdings" charset="2"/>
              <a:buChar char="§"/>
              <a:defRPr sz="1400">
                <a:solidFill>
                  <a:schemeClr val="tx1"/>
                </a:solidFill>
              </a:defRPr>
            </a:lvl1pPr>
            <a:lvl2pPr marL="742950" indent="-285750">
              <a:buClr>
                <a:srgbClr val="E30613"/>
              </a:buClr>
              <a:buSzPct val="90000"/>
              <a:buFont typeface="Wingdings" charset="2"/>
              <a:buChar char="§"/>
              <a:defRPr sz="1400">
                <a:solidFill>
                  <a:schemeClr val="tx1"/>
                </a:solidFill>
              </a:defRPr>
            </a:lvl2pPr>
            <a:lvl3pPr marL="1143000" indent="-228600">
              <a:buClr>
                <a:srgbClr val="E30613"/>
              </a:buClr>
              <a:buSzPct val="90000"/>
              <a:buFont typeface="Wingdings" charset="2"/>
              <a:buChar char="§"/>
              <a:defRPr sz="1400">
                <a:solidFill>
                  <a:schemeClr val="tx1"/>
                </a:solidFill>
              </a:defRPr>
            </a:lvl3pPr>
            <a:lvl4pPr marL="1600200" indent="-228600">
              <a:buClr>
                <a:srgbClr val="E30613"/>
              </a:buClr>
              <a:buSzPct val="90000"/>
              <a:buFont typeface="Wingdings" charset="2"/>
              <a:buChar char="§"/>
              <a:defRPr sz="1200">
                <a:solidFill>
                  <a:schemeClr val="tx1"/>
                </a:solidFill>
              </a:defRPr>
            </a:lvl4pPr>
            <a:lvl5pPr marL="2057400" indent="-228600">
              <a:buClr>
                <a:srgbClr val="E30613"/>
              </a:buClr>
              <a:buSzPct val="90000"/>
              <a:buFont typeface="Wingdings" charset="2"/>
              <a:buChar char="§"/>
              <a:defRPr sz="12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Text Placeholder 4"/>
          <p:cNvSpPr>
            <a:spLocks noGrp="1"/>
          </p:cNvSpPr>
          <p:nvPr>
            <p:ph type="body" sz="quarter" idx="3"/>
          </p:nvPr>
        </p:nvSpPr>
        <p:spPr>
          <a:xfrm>
            <a:off x="4645026" y="1424111"/>
            <a:ext cx="4041775" cy="355551"/>
          </a:xfrm>
          <a:prstGeom prst="rect">
            <a:avLst/>
          </a:prstGeom>
        </p:spPr>
        <p:txBody>
          <a:bodyPr anchor="t" anchorCtr="0">
            <a:normAutofit/>
          </a:bodyPr>
          <a:lstStyle>
            <a:lvl1pPr marL="0" indent="0">
              <a:buNone/>
              <a:defRPr sz="1400" b="1">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p:cNvSpPr>
            <a:spLocks noGrp="1"/>
          </p:cNvSpPr>
          <p:nvPr>
            <p:ph sz="quarter" idx="4"/>
          </p:nvPr>
        </p:nvSpPr>
        <p:spPr>
          <a:xfrm>
            <a:off x="4645026" y="1779662"/>
            <a:ext cx="4041775" cy="2814960"/>
          </a:xfrm>
          <a:prstGeom prst="rect">
            <a:avLst/>
          </a:prstGeom>
        </p:spPr>
        <p:txBody>
          <a:bodyPr/>
          <a:lstStyle>
            <a:lvl1pPr marL="342900" indent="-342900">
              <a:buClr>
                <a:srgbClr val="E30613"/>
              </a:buClr>
              <a:buSzPct val="90000"/>
              <a:buFont typeface="Wingdings" charset="2"/>
              <a:buChar char="§"/>
              <a:defRPr sz="1400">
                <a:solidFill>
                  <a:schemeClr val="tx1"/>
                </a:solidFill>
              </a:defRPr>
            </a:lvl1pPr>
            <a:lvl2pPr marL="742950" indent="-285750">
              <a:buClr>
                <a:srgbClr val="E30613"/>
              </a:buClr>
              <a:buSzPct val="90000"/>
              <a:buFont typeface="Wingdings" charset="2"/>
              <a:buChar char="§"/>
              <a:defRPr sz="1400">
                <a:solidFill>
                  <a:schemeClr val="tx1"/>
                </a:solidFill>
              </a:defRPr>
            </a:lvl2pPr>
            <a:lvl3pPr marL="1143000" indent="-228600">
              <a:buClr>
                <a:srgbClr val="E30613"/>
              </a:buClr>
              <a:buSzPct val="90000"/>
              <a:buFont typeface="Wingdings" charset="2"/>
              <a:buChar char="§"/>
              <a:defRPr sz="1400">
                <a:solidFill>
                  <a:schemeClr val="tx1"/>
                </a:solidFill>
              </a:defRPr>
            </a:lvl3pPr>
            <a:lvl4pPr marL="1600200" indent="-228600">
              <a:buClr>
                <a:srgbClr val="E30613"/>
              </a:buClr>
              <a:buSzPct val="90000"/>
              <a:buFont typeface="Wingdings" charset="2"/>
              <a:buChar char="§"/>
              <a:defRPr sz="1200">
                <a:solidFill>
                  <a:schemeClr val="tx1"/>
                </a:solidFill>
              </a:defRPr>
            </a:lvl4pPr>
            <a:lvl5pPr marL="2057400" indent="-228600">
              <a:buClr>
                <a:srgbClr val="E30613"/>
              </a:buClr>
              <a:buSzPct val="90000"/>
              <a:buFont typeface="Wingdings" charset="2"/>
              <a:buChar char="§"/>
              <a:defRPr sz="12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2" name="Slide Number Placeholder 1"/>
          <p:cNvSpPr>
            <a:spLocks noGrp="1"/>
          </p:cNvSpPr>
          <p:nvPr>
            <p:ph type="sldNum" sz="quarter" idx="10"/>
          </p:nvPr>
        </p:nvSpPr>
        <p:spPr/>
        <p:txBody>
          <a:bodyPr/>
          <a:lstStyle/>
          <a:p>
            <a:fld id="{E52D2AFC-71C4-4511-B128-4ECEE52D3027}" type="slidenum">
              <a:rPr lang="en-ZA" smtClean="0">
                <a:solidFill>
                  <a:srgbClr val="5C5C5C">
                    <a:tint val="75000"/>
                  </a:srgbClr>
                </a:solidFill>
              </a:rPr>
              <a:pPr/>
              <a:t>‹#›</a:t>
            </a:fld>
            <a:endParaRPr lang="en-ZA" dirty="0">
              <a:solidFill>
                <a:srgbClr val="5C5C5C">
                  <a:tint val="75000"/>
                </a:srgbClr>
              </a:solidFill>
            </a:endParaRPr>
          </a:p>
        </p:txBody>
      </p:sp>
      <p:cxnSp>
        <p:nvCxnSpPr>
          <p:cNvPr id="13" name="Straight Connector 12"/>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6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16707280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SMA Title and three column slide">
    <p:spTree>
      <p:nvGrpSpPr>
        <p:cNvPr id="1" name=""/>
        <p:cNvGrpSpPr/>
        <p:nvPr/>
      </p:nvGrpSpPr>
      <p:grpSpPr>
        <a:xfrm>
          <a:off x="0" y="0"/>
          <a:ext cx="0" cy="0"/>
          <a:chOff x="0" y="0"/>
          <a:chExt cx="0" cy="0"/>
        </a:xfrm>
      </p:grpSpPr>
      <p:sp>
        <p:nvSpPr>
          <p:cNvPr id="4" name="Content Placeholder 13"/>
          <p:cNvSpPr>
            <a:spLocks noGrp="1"/>
          </p:cNvSpPr>
          <p:nvPr>
            <p:ph sz="quarter" idx="13"/>
          </p:nvPr>
        </p:nvSpPr>
        <p:spPr>
          <a:xfrm>
            <a:off x="433136" y="1747865"/>
            <a:ext cx="2482680" cy="2912117"/>
          </a:xfrm>
          <a:prstGeom prst="rect">
            <a:avLst/>
          </a:prstGeom>
        </p:spPr>
        <p:txBody>
          <a:bodyPr>
            <a:normAutofit/>
          </a:bodyPr>
          <a:lstStyle>
            <a:lvl1pPr marL="0" indent="0" algn="l">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Content Placeholder 13"/>
          <p:cNvSpPr>
            <a:spLocks noGrp="1"/>
          </p:cNvSpPr>
          <p:nvPr>
            <p:ph sz="quarter" idx="14"/>
          </p:nvPr>
        </p:nvSpPr>
        <p:spPr>
          <a:xfrm>
            <a:off x="3312694" y="1739844"/>
            <a:ext cx="2482680" cy="2912117"/>
          </a:xfrm>
          <a:prstGeom prst="rect">
            <a:avLst/>
          </a:prstGeom>
        </p:spPr>
        <p:txBody>
          <a:bodyPr>
            <a:normAutofit/>
          </a:bodyPr>
          <a:lstStyle>
            <a:lvl1pPr marL="0" indent="0" algn="l">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 name="Content Placeholder 13"/>
          <p:cNvSpPr>
            <a:spLocks noGrp="1"/>
          </p:cNvSpPr>
          <p:nvPr>
            <p:ph sz="quarter" idx="15"/>
          </p:nvPr>
        </p:nvSpPr>
        <p:spPr>
          <a:xfrm>
            <a:off x="6216315" y="1747865"/>
            <a:ext cx="2482680" cy="2904096"/>
          </a:xfrm>
          <a:prstGeom prst="rect">
            <a:avLst/>
          </a:prstGeom>
        </p:spPr>
        <p:txBody>
          <a:bodyPr>
            <a:normAutofit/>
          </a:bodyPr>
          <a:lstStyle>
            <a:lvl1pPr marL="0" indent="0" algn="l">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8" name="Text Placeholder 4"/>
          <p:cNvSpPr>
            <a:spLocks noGrp="1"/>
          </p:cNvSpPr>
          <p:nvPr>
            <p:ph type="body" sz="quarter" idx="3" hasCustomPrompt="1"/>
          </p:nvPr>
        </p:nvSpPr>
        <p:spPr>
          <a:xfrm>
            <a:off x="443336" y="1450982"/>
            <a:ext cx="2472480" cy="288032"/>
          </a:xfrm>
          <a:prstGeom prst="rect">
            <a:avLst/>
          </a:prstGeom>
        </p:spPr>
        <p:txBody>
          <a:bodyPr anchor="t" anchorCtr="0">
            <a:noAutofit/>
          </a:bodyPr>
          <a:lstStyle>
            <a:lvl1pPr marL="0" indent="0">
              <a:buNone/>
              <a:defRPr sz="1400" b="1">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9" name="Text Placeholder 4"/>
          <p:cNvSpPr>
            <a:spLocks noGrp="1"/>
          </p:cNvSpPr>
          <p:nvPr>
            <p:ph type="body" sz="quarter" idx="16" hasCustomPrompt="1"/>
          </p:nvPr>
        </p:nvSpPr>
        <p:spPr>
          <a:xfrm>
            <a:off x="3322894" y="1450983"/>
            <a:ext cx="2472480" cy="288032"/>
          </a:xfrm>
          <a:prstGeom prst="rect">
            <a:avLst/>
          </a:prstGeom>
        </p:spPr>
        <p:txBody>
          <a:bodyPr anchor="t" anchorCtr="0">
            <a:noAutofit/>
          </a:bodyPr>
          <a:lstStyle>
            <a:lvl1pPr marL="0" indent="0">
              <a:buNone/>
              <a:defRPr sz="1400" b="1">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10" name="Text Placeholder 4"/>
          <p:cNvSpPr>
            <a:spLocks noGrp="1"/>
          </p:cNvSpPr>
          <p:nvPr>
            <p:ph type="body" sz="quarter" idx="17" hasCustomPrompt="1"/>
          </p:nvPr>
        </p:nvSpPr>
        <p:spPr>
          <a:xfrm>
            <a:off x="6226515" y="1450982"/>
            <a:ext cx="2472480" cy="288032"/>
          </a:xfrm>
          <a:prstGeom prst="rect">
            <a:avLst/>
          </a:prstGeom>
        </p:spPr>
        <p:txBody>
          <a:bodyPr anchor="t" anchorCtr="0">
            <a:noAutofit/>
          </a:bodyPr>
          <a:lstStyle>
            <a:lvl1pPr marL="0" indent="0">
              <a:buNone/>
              <a:defRPr sz="1400" b="1" baseline="0">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2" name="Slide Number Placeholder 1"/>
          <p:cNvSpPr>
            <a:spLocks noGrp="1"/>
          </p:cNvSpPr>
          <p:nvPr>
            <p:ph type="sldNum" sz="quarter" idx="18"/>
          </p:nvPr>
        </p:nvSpPr>
        <p:spPr/>
        <p:txBody>
          <a:bodyPr/>
          <a:lstStyle/>
          <a:p>
            <a:fld id="{E52D2AFC-71C4-4511-B128-4ECEE52D3027}" type="slidenum">
              <a:rPr lang="en-ZA" smtClean="0">
                <a:solidFill>
                  <a:srgbClr val="5C5C5C">
                    <a:tint val="75000"/>
                  </a:srgbClr>
                </a:solidFill>
              </a:rPr>
              <a:pPr/>
              <a:t>‹#›</a:t>
            </a:fld>
            <a:endParaRPr lang="en-ZA" dirty="0">
              <a:solidFill>
                <a:srgbClr val="5C5C5C">
                  <a:tint val="75000"/>
                </a:srgbClr>
              </a:solidFill>
            </a:endParaRPr>
          </a:p>
        </p:txBody>
      </p:sp>
      <p:cxnSp>
        <p:nvCxnSpPr>
          <p:cNvPr id="11" name="Straight Connector 10"/>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6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2855138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GSMA Image and Content 01 slide">
    <p:spTree>
      <p:nvGrpSpPr>
        <p:cNvPr id="1" name=""/>
        <p:cNvGrpSpPr/>
        <p:nvPr/>
      </p:nvGrpSpPr>
      <p:grpSpPr>
        <a:xfrm>
          <a:off x="0" y="0"/>
          <a:ext cx="0" cy="0"/>
          <a:chOff x="0" y="0"/>
          <a:chExt cx="0" cy="0"/>
        </a:xfrm>
      </p:grpSpPr>
      <p:sp>
        <p:nvSpPr>
          <p:cNvPr id="3" name="Picture Placeholder 24"/>
          <p:cNvSpPr>
            <a:spLocks noGrp="1"/>
          </p:cNvSpPr>
          <p:nvPr>
            <p:ph type="pic" sz="quarter" idx="14"/>
          </p:nvPr>
        </p:nvSpPr>
        <p:spPr>
          <a:xfrm>
            <a:off x="0" y="0"/>
            <a:ext cx="3039979" cy="1563637"/>
          </a:xfrm>
          <a:prstGeom prst="rect">
            <a:avLst/>
          </a:prstGeom>
        </p:spPr>
        <p:txBody>
          <a:bodyPr>
            <a:normAutofit/>
          </a:bodyPr>
          <a:lstStyle>
            <a:lvl1pPr marL="0" indent="0">
              <a:buFontTx/>
              <a:buNone/>
              <a:defRPr sz="1600">
                <a:solidFill>
                  <a:schemeClr val="bg1">
                    <a:lumMod val="65000"/>
                  </a:schemeClr>
                </a:solidFill>
              </a:defRPr>
            </a:lvl1pPr>
          </a:lstStyle>
          <a:p>
            <a:r>
              <a:rPr lang="en-US" dirty="0"/>
              <a:t>Click icon to add picture</a:t>
            </a:r>
            <a:endParaRPr lang="en-JM" dirty="0"/>
          </a:p>
        </p:txBody>
      </p:sp>
      <p:sp>
        <p:nvSpPr>
          <p:cNvPr id="8" name="Text Placeholder 5"/>
          <p:cNvSpPr>
            <a:spLocks noGrp="1"/>
          </p:cNvSpPr>
          <p:nvPr>
            <p:ph type="body" sz="quarter" idx="13"/>
          </p:nvPr>
        </p:nvSpPr>
        <p:spPr>
          <a:xfrm>
            <a:off x="427038" y="1851670"/>
            <a:ext cx="2322854" cy="2736304"/>
          </a:xfrm>
          <a:prstGeom prst="rect">
            <a:avLst/>
          </a:prstGeom>
        </p:spPr>
        <p:txBody>
          <a:bodyPr>
            <a:normAutofit/>
          </a:bodyPr>
          <a:lstStyle>
            <a:lvl1pPr marL="0" indent="0">
              <a:lnSpc>
                <a:spcPct val="120000"/>
              </a:lnSpc>
              <a:buFontTx/>
              <a:buNone/>
              <a:defRPr sz="1400" b="0" i="0">
                <a:solidFill>
                  <a:schemeClr val="tx2"/>
                </a:solidFill>
                <a:latin typeface="Arial" panose="020B0604020202020204" pitchFamily="34" charset="0"/>
                <a:cs typeface="Arial" panose="020B0604020202020204" pitchFamily="34"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r>
              <a:rPr lang="en-US" dirty="0"/>
              <a:t>Click to edit Master text styles</a:t>
            </a:r>
          </a:p>
        </p:txBody>
      </p:sp>
      <p:sp>
        <p:nvSpPr>
          <p:cNvPr id="17" name="Picture Placeholder 24"/>
          <p:cNvSpPr>
            <a:spLocks noGrp="1"/>
          </p:cNvSpPr>
          <p:nvPr>
            <p:ph type="pic" sz="quarter" idx="19"/>
          </p:nvPr>
        </p:nvSpPr>
        <p:spPr>
          <a:xfrm>
            <a:off x="3039979" y="0"/>
            <a:ext cx="3072063" cy="1563637"/>
          </a:xfrm>
          <a:prstGeom prst="rect">
            <a:avLst/>
          </a:prstGeom>
        </p:spPr>
        <p:txBody>
          <a:bodyPr>
            <a:normAutofit/>
          </a:bodyPr>
          <a:lstStyle>
            <a:lvl1pPr marL="0" indent="0">
              <a:buFontTx/>
              <a:buNone/>
              <a:defRPr sz="1600">
                <a:solidFill>
                  <a:schemeClr val="bg1">
                    <a:lumMod val="65000"/>
                  </a:schemeClr>
                </a:solidFill>
              </a:defRPr>
            </a:lvl1pPr>
          </a:lstStyle>
          <a:p>
            <a:r>
              <a:rPr lang="en-US" dirty="0"/>
              <a:t>Click icon to add picture</a:t>
            </a:r>
            <a:endParaRPr lang="en-JM" dirty="0"/>
          </a:p>
        </p:txBody>
      </p:sp>
      <p:sp>
        <p:nvSpPr>
          <p:cNvPr id="18" name="Picture Placeholder 24"/>
          <p:cNvSpPr>
            <a:spLocks noGrp="1"/>
          </p:cNvSpPr>
          <p:nvPr>
            <p:ph type="pic" sz="quarter" idx="20"/>
          </p:nvPr>
        </p:nvSpPr>
        <p:spPr>
          <a:xfrm>
            <a:off x="6107868" y="0"/>
            <a:ext cx="3039979" cy="1563637"/>
          </a:xfrm>
          <a:prstGeom prst="rect">
            <a:avLst/>
          </a:prstGeom>
        </p:spPr>
        <p:txBody>
          <a:bodyPr>
            <a:normAutofit/>
          </a:bodyPr>
          <a:lstStyle>
            <a:lvl1pPr marL="0" indent="0">
              <a:buFontTx/>
              <a:buNone/>
              <a:defRPr sz="1600">
                <a:solidFill>
                  <a:schemeClr val="bg1">
                    <a:lumMod val="65000"/>
                  </a:schemeClr>
                </a:solidFill>
              </a:defRPr>
            </a:lvl1pPr>
          </a:lstStyle>
          <a:p>
            <a:r>
              <a:rPr lang="en-US" dirty="0"/>
              <a:t>Click icon to add picture</a:t>
            </a:r>
            <a:endParaRPr lang="en-JM" dirty="0"/>
          </a:p>
        </p:txBody>
      </p:sp>
      <p:sp>
        <p:nvSpPr>
          <p:cNvPr id="2" name="Slide Number Placeholder 1"/>
          <p:cNvSpPr>
            <a:spLocks noGrp="1"/>
          </p:cNvSpPr>
          <p:nvPr>
            <p:ph type="sldNum" sz="quarter" idx="21"/>
          </p:nvPr>
        </p:nvSpPr>
        <p:spPr/>
        <p:txBody>
          <a:bodyPr/>
          <a:lstStyle/>
          <a:p>
            <a:fld id="{E52D2AFC-71C4-4511-B128-4ECEE52D3027}" type="slidenum">
              <a:rPr lang="en-ZA" smtClean="0">
                <a:solidFill>
                  <a:srgbClr val="5C5C5C">
                    <a:tint val="75000"/>
                  </a:srgbClr>
                </a:solidFill>
              </a:rPr>
              <a:pPr/>
              <a:t>‹#›</a:t>
            </a:fld>
            <a:endParaRPr lang="en-ZA" dirty="0">
              <a:solidFill>
                <a:srgbClr val="5C5C5C">
                  <a:tint val="75000"/>
                </a:srgbClr>
              </a:solidFill>
            </a:endParaRPr>
          </a:p>
        </p:txBody>
      </p:sp>
      <p:sp>
        <p:nvSpPr>
          <p:cNvPr id="11" name="Text Placeholder 5"/>
          <p:cNvSpPr>
            <a:spLocks noGrp="1"/>
          </p:cNvSpPr>
          <p:nvPr>
            <p:ph type="body" sz="quarter" idx="22"/>
          </p:nvPr>
        </p:nvSpPr>
        <p:spPr>
          <a:xfrm>
            <a:off x="3419872" y="1851670"/>
            <a:ext cx="2322854" cy="2736304"/>
          </a:xfrm>
          <a:prstGeom prst="rect">
            <a:avLst/>
          </a:prstGeom>
        </p:spPr>
        <p:txBody>
          <a:bodyPr>
            <a:normAutofit/>
          </a:bodyPr>
          <a:lstStyle>
            <a:lvl1pPr marL="0" indent="0">
              <a:lnSpc>
                <a:spcPct val="120000"/>
              </a:lnSpc>
              <a:buFontTx/>
              <a:buNone/>
              <a:defRPr sz="1400" b="0" i="0">
                <a:solidFill>
                  <a:schemeClr val="tx2"/>
                </a:solidFill>
                <a:latin typeface="Arial" panose="020B0604020202020204" pitchFamily="34" charset="0"/>
                <a:cs typeface="Arial" panose="020B0604020202020204" pitchFamily="34"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r>
              <a:rPr lang="en-US"/>
              <a:t>Click to edit Master text styles</a:t>
            </a:r>
          </a:p>
        </p:txBody>
      </p:sp>
      <p:sp>
        <p:nvSpPr>
          <p:cNvPr id="12" name="Text Placeholder 5"/>
          <p:cNvSpPr>
            <a:spLocks noGrp="1"/>
          </p:cNvSpPr>
          <p:nvPr>
            <p:ph type="body" sz="quarter" idx="23"/>
          </p:nvPr>
        </p:nvSpPr>
        <p:spPr>
          <a:xfrm>
            <a:off x="6444208" y="1851670"/>
            <a:ext cx="2261642" cy="2736304"/>
          </a:xfrm>
          <a:prstGeom prst="rect">
            <a:avLst/>
          </a:prstGeom>
        </p:spPr>
        <p:txBody>
          <a:bodyPr>
            <a:normAutofit/>
          </a:bodyPr>
          <a:lstStyle>
            <a:lvl1pPr marL="0" indent="0">
              <a:lnSpc>
                <a:spcPct val="120000"/>
              </a:lnSpc>
              <a:buFontTx/>
              <a:buNone/>
              <a:defRPr sz="1400" b="0" i="0">
                <a:solidFill>
                  <a:schemeClr val="tx2"/>
                </a:solidFill>
                <a:latin typeface="Arial" panose="020B0604020202020204" pitchFamily="34" charset="0"/>
                <a:cs typeface="Arial" panose="020B0604020202020204" pitchFamily="34"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r>
              <a:rPr lang="en-US"/>
              <a:t>Click to edit Master text styles</a:t>
            </a:r>
          </a:p>
        </p:txBody>
      </p:sp>
    </p:spTree>
    <p:extLst>
      <p:ext uri="{BB962C8B-B14F-4D97-AF65-F5344CB8AC3E}">
        <p14:creationId xmlns:p14="http://schemas.microsoft.com/office/powerpoint/2010/main" val="251930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GSMA Content slide">
    <p:bg>
      <p:bgPr>
        <a:blipFill dpi="0" rotWithShape="1">
          <a:blip r:embed="rId2" r:link="rId3">
            <a:lum/>
          </a:blip>
          <a:srcRect/>
          <a:stretch>
            <a:fillRect t="-3000" b="-3000"/>
          </a:stretch>
        </a:blipFill>
        <a:effectLst/>
      </p:bgPr>
    </p:bg>
    <p:spTree>
      <p:nvGrpSpPr>
        <p:cNvPr id="1" name=""/>
        <p:cNvGrpSpPr/>
        <p:nvPr/>
      </p:nvGrpSpPr>
      <p:grpSpPr>
        <a:xfrm>
          <a:off x="0" y="0"/>
          <a:ext cx="0" cy="0"/>
          <a:chOff x="0" y="0"/>
          <a:chExt cx="0" cy="0"/>
        </a:xfrm>
      </p:grpSpPr>
      <p:sp>
        <p:nvSpPr>
          <p:cNvPr id="6" name="Content Placeholder 13"/>
          <p:cNvSpPr>
            <a:spLocks noGrp="1"/>
          </p:cNvSpPr>
          <p:nvPr>
            <p:ph sz="quarter" idx="14" hasCustomPrompt="1"/>
          </p:nvPr>
        </p:nvSpPr>
        <p:spPr>
          <a:xfrm>
            <a:off x="323528" y="2787774"/>
            <a:ext cx="4896544" cy="432048"/>
          </a:xfrm>
          <a:prstGeom prst="rect">
            <a:avLst/>
          </a:prstGeom>
        </p:spPr>
        <p:txBody>
          <a:bodyPr>
            <a:noAutofit/>
          </a:bodyPr>
          <a:lstStyle>
            <a:lvl1pPr algn="l">
              <a:buNone/>
              <a:defRPr sz="1900" b="1" i="0">
                <a:solidFill>
                  <a:schemeClr val="bg1"/>
                </a:solidFill>
                <a:latin typeface="Arial" panose="020B0604020202020204" pitchFamily="34" charset="0"/>
                <a:cs typeface="Arial" panose="020B0604020202020204" pitchFamily="34" charset="0"/>
              </a:defRPr>
            </a:lvl1pPr>
          </a:lstStyle>
          <a:p>
            <a:pPr lvl="0"/>
            <a:r>
              <a:rPr lang="en-US" dirty="0"/>
              <a:t>Network 2020 </a:t>
            </a:r>
            <a:r>
              <a:rPr lang="en-US" dirty="0" err="1"/>
              <a:t>Programme</a:t>
            </a:r>
            <a:endParaRPr lang="en-US" dirty="0"/>
          </a:p>
        </p:txBody>
      </p:sp>
      <p:sp>
        <p:nvSpPr>
          <p:cNvPr id="7" name="Content Placeholder 13"/>
          <p:cNvSpPr>
            <a:spLocks noGrp="1"/>
          </p:cNvSpPr>
          <p:nvPr>
            <p:ph sz="quarter" idx="15" hasCustomPrompt="1"/>
          </p:nvPr>
        </p:nvSpPr>
        <p:spPr>
          <a:xfrm>
            <a:off x="323528" y="3147814"/>
            <a:ext cx="4536504" cy="432048"/>
          </a:xfrm>
          <a:prstGeom prst="rect">
            <a:avLst/>
          </a:prstGeom>
        </p:spPr>
        <p:txBody>
          <a:bodyPr>
            <a:normAutofit/>
          </a:bodyPr>
          <a:lstStyle>
            <a:lvl1pPr algn="l">
              <a:buNone/>
              <a:defRPr sz="1200" b="0" i="0">
                <a:solidFill>
                  <a:schemeClr val="bg1"/>
                </a:solidFill>
                <a:latin typeface="Arial" panose="020B0604020202020204" pitchFamily="34" charset="0"/>
                <a:cs typeface="Arial" panose="020B0604020202020204" pitchFamily="34" charset="0"/>
              </a:defRPr>
            </a:lvl1pPr>
          </a:lstStyle>
          <a:p>
            <a:pPr lvl="0"/>
            <a:r>
              <a:rPr lang="en-GB" dirty="0"/>
              <a:t>Shaping the next generation in mobile</a:t>
            </a:r>
            <a:endParaRPr lang="en-US" dirty="0"/>
          </a:p>
        </p:txBody>
      </p:sp>
      <p:cxnSp>
        <p:nvCxnSpPr>
          <p:cNvPr id="4" name="Straight Connector 3"/>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hasCustomPrompt="1"/>
          </p:nvPr>
        </p:nvSpPr>
        <p:spPr>
          <a:xfrm>
            <a:off x="2554288" y="472199"/>
            <a:ext cx="6194176" cy="443367"/>
          </a:xfrm>
          <a:prstGeom prst="rect">
            <a:avLst/>
          </a:prstGeom>
        </p:spPr>
        <p:txBody>
          <a:bodyPr vert="horz" lIns="91440" tIns="45720" rIns="91440" bIns="45720" rtlCol="0" anchor="t" anchorCtr="0">
            <a:normAutofit/>
          </a:bodyPr>
          <a:lstStyle>
            <a:lvl1pPr>
              <a:defRPr sz="1600" b="0">
                <a:solidFill>
                  <a:schemeClr val="bg1"/>
                </a:solidFill>
              </a:defRPr>
            </a:lvl1pPr>
          </a:lstStyle>
          <a:p>
            <a:r>
              <a:rPr lang="en-US" dirty="0"/>
              <a:t>Text</a:t>
            </a:r>
            <a:endParaRPr lang="en-ZA" dirty="0"/>
          </a:p>
        </p:txBody>
      </p:sp>
    </p:spTree>
    <p:extLst>
      <p:ext uri="{BB962C8B-B14F-4D97-AF65-F5344CB8AC3E}">
        <p14:creationId xmlns:p14="http://schemas.microsoft.com/office/powerpoint/2010/main" val="41823667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SMA Image and Content 02 slide">
    <p:spTree>
      <p:nvGrpSpPr>
        <p:cNvPr id="1" name=""/>
        <p:cNvGrpSpPr/>
        <p:nvPr/>
      </p:nvGrpSpPr>
      <p:grpSpPr>
        <a:xfrm>
          <a:off x="0" y="0"/>
          <a:ext cx="0" cy="0"/>
          <a:chOff x="0" y="0"/>
          <a:chExt cx="0" cy="0"/>
        </a:xfrm>
      </p:grpSpPr>
      <p:sp>
        <p:nvSpPr>
          <p:cNvPr id="3" name="Picture Placeholder 24"/>
          <p:cNvSpPr>
            <a:spLocks noGrp="1"/>
          </p:cNvSpPr>
          <p:nvPr>
            <p:ph type="pic" sz="quarter" idx="14"/>
          </p:nvPr>
        </p:nvSpPr>
        <p:spPr>
          <a:xfrm>
            <a:off x="0" y="0"/>
            <a:ext cx="3505200" cy="5143499"/>
          </a:xfrm>
          <a:prstGeom prst="rect">
            <a:avLst/>
          </a:prstGeom>
        </p:spPr>
        <p:txBody>
          <a:bodyPr>
            <a:normAutofit/>
          </a:bodyPr>
          <a:lstStyle>
            <a:lvl1pPr marL="0" indent="0">
              <a:buFontTx/>
              <a:buNone/>
              <a:tabLst>
                <a:tab pos="2959100" algn="l"/>
              </a:tabLst>
              <a:defRPr sz="1600">
                <a:solidFill>
                  <a:schemeClr val="bg1">
                    <a:lumMod val="65000"/>
                  </a:schemeClr>
                </a:solidFill>
              </a:defRPr>
            </a:lvl1pPr>
          </a:lstStyle>
          <a:p>
            <a:r>
              <a:rPr lang="en-US" dirty="0"/>
              <a:t>Click icon to add picture</a:t>
            </a:r>
            <a:endParaRPr lang="en-JM" dirty="0"/>
          </a:p>
        </p:txBody>
      </p:sp>
      <p:sp>
        <p:nvSpPr>
          <p:cNvPr id="4" name="Text Placeholder 5"/>
          <p:cNvSpPr>
            <a:spLocks noGrp="1"/>
          </p:cNvSpPr>
          <p:nvPr>
            <p:ph type="body" sz="quarter" idx="13"/>
          </p:nvPr>
        </p:nvSpPr>
        <p:spPr>
          <a:xfrm>
            <a:off x="4067944" y="843558"/>
            <a:ext cx="4618855" cy="3048000"/>
          </a:xfrm>
          <a:prstGeom prst="rect">
            <a:avLst/>
          </a:prstGeom>
        </p:spPr>
        <p:txBody>
          <a:bodyPr>
            <a:normAutofit/>
          </a:bodyPr>
          <a:lstStyle>
            <a:lvl1pPr marL="342900" indent="-342900">
              <a:lnSpc>
                <a:spcPct val="120000"/>
              </a:lnSpc>
              <a:buClr>
                <a:srgbClr val="E30613"/>
              </a:buClr>
              <a:buSzPct val="90000"/>
              <a:buFont typeface="Wingdings" charset="2"/>
              <a:buChar char="§"/>
              <a:defRPr sz="1400" b="0" i="0">
                <a:solidFill>
                  <a:schemeClr val="tx2"/>
                </a:solidFill>
                <a:latin typeface="Arial" panose="020B0604020202020204" pitchFamily="34" charset="0"/>
                <a:cs typeface="Arial" panose="020B0604020202020204" pitchFamily="34"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r>
              <a:rPr lang="en-US" dirty="0"/>
              <a:t>Click to edit Master text styles</a:t>
            </a:r>
          </a:p>
        </p:txBody>
      </p:sp>
      <p:sp>
        <p:nvSpPr>
          <p:cNvPr id="2" name="Rectangle 1"/>
          <p:cNvSpPr/>
          <p:nvPr userDrawn="1"/>
        </p:nvSpPr>
        <p:spPr>
          <a:xfrm>
            <a:off x="395536" y="4659982"/>
            <a:ext cx="835292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5" name="Rectangle 4"/>
          <p:cNvSpPr/>
          <p:nvPr userDrawn="1"/>
        </p:nvSpPr>
        <p:spPr>
          <a:xfrm>
            <a:off x="4067174" y="4711700"/>
            <a:ext cx="1512887" cy="714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6" name="Rectangle 5"/>
          <p:cNvSpPr/>
          <p:nvPr userDrawn="1"/>
        </p:nvSpPr>
        <p:spPr>
          <a:xfrm>
            <a:off x="5580062" y="4711700"/>
            <a:ext cx="1595437" cy="71438"/>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7" name="Rectangle 6"/>
          <p:cNvSpPr/>
          <p:nvPr userDrawn="1"/>
        </p:nvSpPr>
        <p:spPr>
          <a:xfrm>
            <a:off x="7164387" y="4711700"/>
            <a:ext cx="1600423" cy="71438"/>
          </a:xfrm>
          <a:prstGeom prst="rect">
            <a:avLst/>
          </a:prstGeom>
          <a:solidFill>
            <a:srgbClr val="94B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Tree>
    <p:extLst>
      <p:ext uri="{BB962C8B-B14F-4D97-AF65-F5344CB8AC3E}">
        <p14:creationId xmlns:p14="http://schemas.microsoft.com/office/powerpoint/2010/main" val="9590005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SMA Image 01 slide">
    <p:spTree>
      <p:nvGrpSpPr>
        <p:cNvPr id="1" name=""/>
        <p:cNvGrpSpPr/>
        <p:nvPr/>
      </p:nvGrpSpPr>
      <p:grpSpPr>
        <a:xfrm>
          <a:off x="0" y="0"/>
          <a:ext cx="0" cy="0"/>
          <a:chOff x="0" y="0"/>
          <a:chExt cx="0" cy="0"/>
        </a:xfrm>
      </p:grpSpPr>
      <p:sp>
        <p:nvSpPr>
          <p:cNvPr id="6" name="Picture Placeholder 16"/>
          <p:cNvSpPr>
            <a:spLocks noGrp="1"/>
          </p:cNvSpPr>
          <p:nvPr>
            <p:ph type="pic" sz="quarter" idx="59"/>
          </p:nvPr>
        </p:nvSpPr>
        <p:spPr>
          <a:xfrm>
            <a:off x="0" y="1253250"/>
            <a:ext cx="9144000" cy="3890249"/>
          </a:xfrm>
          <a:prstGeom prst="rect">
            <a:avLst/>
          </a:prstGeom>
        </p:spPr>
        <p:txBody>
          <a:bodyPr/>
          <a:lstStyle/>
          <a:p>
            <a:r>
              <a:rPr lang="en-US" dirty="0"/>
              <a:t>Click icon to add picture</a:t>
            </a:r>
            <a:endParaRPr lang="en-JM" dirty="0"/>
          </a:p>
        </p:txBody>
      </p:sp>
      <p:sp>
        <p:nvSpPr>
          <p:cNvPr id="2" name="Slide Number Placeholder 1"/>
          <p:cNvSpPr>
            <a:spLocks noGrp="1"/>
          </p:cNvSpPr>
          <p:nvPr>
            <p:ph type="sldNum" sz="quarter" idx="60"/>
          </p:nvPr>
        </p:nvSpPr>
        <p:spPr/>
        <p:txBody>
          <a:bodyPr/>
          <a:lstStyle/>
          <a:p>
            <a:fld id="{E52D2AFC-71C4-4511-B128-4ECEE52D3027}" type="slidenum">
              <a:rPr lang="en-ZA" smtClean="0">
                <a:solidFill>
                  <a:srgbClr val="5C5C5C">
                    <a:tint val="75000"/>
                  </a:srgbClr>
                </a:solidFill>
              </a:rPr>
              <a:pPr/>
              <a:t>‹#›</a:t>
            </a:fld>
            <a:endParaRPr lang="en-ZA" dirty="0">
              <a:solidFill>
                <a:srgbClr val="5C5C5C">
                  <a:tint val="75000"/>
                </a:srgbClr>
              </a:solidFill>
            </a:endParaRPr>
          </a:p>
        </p:txBody>
      </p:sp>
      <p:cxnSp>
        <p:nvCxnSpPr>
          <p:cNvPr id="5" name="Straight Connector 4"/>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6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1895744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SMA Image 02 slide">
    <p:spTree>
      <p:nvGrpSpPr>
        <p:cNvPr id="1" name=""/>
        <p:cNvGrpSpPr/>
        <p:nvPr/>
      </p:nvGrpSpPr>
      <p:grpSpPr>
        <a:xfrm>
          <a:off x="0" y="0"/>
          <a:ext cx="0" cy="0"/>
          <a:chOff x="0" y="0"/>
          <a:chExt cx="0" cy="0"/>
        </a:xfrm>
      </p:grpSpPr>
      <p:sp>
        <p:nvSpPr>
          <p:cNvPr id="9" name="Picture Placeholder 16"/>
          <p:cNvSpPr>
            <a:spLocks noGrp="1"/>
          </p:cNvSpPr>
          <p:nvPr>
            <p:ph type="pic" sz="quarter" idx="59"/>
          </p:nvPr>
        </p:nvSpPr>
        <p:spPr>
          <a:xfrm>
            <a:off x="0" y="1347614"/>
            <a:ext cx="4644008" cy="3795886"/>
          </a:xfrm>
          <a:prstGeom prst="rect">
            <a:avLst/>
          </a:prstGeom>
        </p:spPr>
        <p:txBody>
          <a:bodyPr/>
          <a:lstStyle/>
          <a:p>
            <a:r>
              <a:rPr lang="en-US" dirty="0"/>
              <a:t>Click icon to add picture</a:t>
            </a:r>
            <a:endParaRPr lang="en-JM" dirty="0"/>
          </a:p>
        </p:txBody>
      </p:sp>
      <p:sp>
        <p:nvSpPr>
          <p:cNvPr id="10" name="Picture Placeholder 16"/>
          <p:cNvSpPr>
            <a:spLocks noGrp="1"/>
          </p:cNvSpPr>
          <p:nvPr>
            <p:ph type="pic" sz="quarter" idx="60"/>
          </p:nvPr>
        </p:nvSpPr>
        <p:spPr>
          <a:xfrm>
            <a:off x="4572000" y="1347614"/>
            <a:ext cx="4644008" cy="3795886"/>
          </a:xfrm>
          <a:prstGeom prst="rect">
            <a:avLst/>
          </a:prstGeom>
        </p:spPr>
        <p:txBody>
          <a:bodyPr/>
          <a:lstStyle/>
          <a:p>
            <a:r>
              <a:rPr lang="en-US" dirty="0"/>
              <a:t>Click icon to add picture</a:t>
            </a:r>
            <a:endParaRPr lang="en-JM" dirty="0"/>
          </a:p>
        </p:txBody>
      </p:sp>
      <p:sp>
        <p:nvSpPr>
          <p:cNvPr id="2" name="Slide Number Placeholder 1"/>
          <p:cNvSpPr>
            <a:spLocks noGrp="1"/>
          </p:cNvSpPr>
          <p:nvPr>
            <p:ph type="sldNum" sz="quarter" idx="61"/>
          </p:nvPr>
        </p:nvSpPr>
        <p:spPr/>
        <p:txBody>
          <a:bodyPr/>
          <a:lstStyle/>
          <a:p>
            <a:fld id="{E52D2AFC-71C4-4511-B128-4ECEE52D3027}" type="slidenum">
              <a:rPr lang="en-ZA" smtClean="0">
                <a:solidFill>
                  <a:srgbClr val="5C5C5C">
                    <a:tint val="75000"/>
                  </a:srgbClr>
                </a:solidFill>
              </a:rPr>
              <a:pPr/>
              <a:t>‹#›</a:t>
            </a:fld>
            <a:endParaRPr lang="en-ZA" dirty="0">
              <a:solidFill>
                <a:srgbClr val="5C5C5C">
                  <a:tint val="75000"/>
                </a:srgbClr>
              </a:solidFill>
            </a:endParaRPr>
          </a:p>
        </p:txBody>
      </p:sp>
      <p:cxnSp>
        <p:nvCxnSpPr>
          <p:cNvPr id="6" name="Straight Connector 5"/>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6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2103979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GSMA Image 03 slide">
    <p:spTree>
      <p:nvGrpSpPr>
        <p:cNvPr id="1" name=""/>
        <p:cNvGrpSpPr/>
        <p:nvPr/>
      </p:nvGrpSpPr>
      <p:grpSpPr>
        <a:xfrm>
          <a:off x="0" y="0"/>
          <a:ext cx="0" cy="0"/>
          <a:chOff x="0" y="0"/>
          <a:chExt cx="0" cy="0"/>
        </a:xfrm>
      </p:grpSpPr>
      <p:sp>
        <p:nvSpPr>
          <p:cNvPr id="3" name="Picture Placeholder 16"/>
          <p:cNvSpPr>
            <a:spLocks noGrp="1"/>
          </p:cNvSpPr>
          <p:nvPr>
            <p:ph type="pic" sz="quarter" idx="59"/>
          </p:nvPr>
        </p:nvSpPr>
        <p:spPr>
          <a:xfrm>
            <a:off x="155631" y="123478"/>
            <a:ext cx="3330575" cy="2088232"/>
          </a:xfrm>
          <a:prstGeom prst="rect">
            <a:avLst/>
          </a:prstGeom>
        </p:spPr>
        <p:txBody>
          <a:bodyPr/>
          <a:lstStyle/>
          <a:p>
            <a:r>
              <a:rPr lang="en-US" dirty="0"/>
              <a:t>Click icon to add picture</a:t>
            </a:r>
            <a:endParaRPr lang="en-JM" dirty="0"/>
          </a:p>
        </p:txBody>
      </p:sp>
      <p:sp>
        <p:nvSpPr>
          <p:cNvPr id="4" name="Picture Placeholder 16"/>
          <p:cNvSpPr>
            <a:spLocks noGrp="1"/>
          </p:cNvSpPr>
          <p:nvPr>
            <p:ph type="pic" sz="quarter" idx="60"/>
          </p:nvPr>
        </p:nvSpPr>
        <p:spPr>
          <a:xfrm>
            <a:off x="155631" y="2355726"/>
            <a:ext cx="3330575" cy="2232248"/>
          </a:xfrm>
          <a:prstGeom prst="rect">
            <a:avLst/>
          </a:prstGeom>
        </p:spPr>
        <p:txBody>
          <a:bodyPr/>
          <a:lstStyle/>
          <a:p>
            <a:r>
              <a:rPr lang="en-US" dirty="0"/>
              <a:t>Click icon to add picture</a:t>
            </a:r>
            <a:endParaRPr lang="en-JM" dirty="0"/>
          </a:p>
        </p:txBody>
      </p:sp>
      <p:sp>
        <p:nvSpPr>
          <p:cNvPr id="5" name="Picture Placeholder 16"/>
          <p:cNvSpPr>
            <a:spLocks noGrp="1"/>
          </p:cNvSpPr>
          <p:nvPr>
            <p:ph type="pic" sz="quarter" idx="61"/>
          </p:nvPr>
        </p:nvSpPr>
        <p:spPr>
          <a:xfrm>
            <a:off x="3633538" y="123478"/>
            <a:ext cx="2714782" cy="4464496"/>
          </a:xfrm>
          <a:prstGeom prst="rect">
            <a:avLst/>
          </a:prstGeom>
        </p:spPr>
        <p:txBody>
          <a:bodyPr/>
          <a:lstStyle/>
          <a:p>
            <a:r>
              <a:rPr lang="en-US" dirty="0"/>
              <a:t>Click icon to add picture</a:t>
            </a:r>
            <a:endParaRPr lang="en-JM" dirty="0"/>
          </a:p>
        </p:txBody>
      </p:sp>
      <p:sp>
        <p:nvSpPr>
          <p:cNvPr id="6" name="Picture Placeholder 16"/>
          <p:cNvSpPr>
            <a:spLocks noGrp="1"/>
          </p:cNvSpPr>
          <p:nvPr>
            <p:ph type="pic" sz="quarter" idx="62"/>
          </p:nvPr>
        </p:nvSpPr>
        <p:spPr>
          <a:xfrm>
            <a:off x="6492335" y="123478"/>
            <a:ext cx="2538487" cy="1368152"/>
          </a:xfrm>
          <a:prstGeom prst="rect">
            <a:avLst/>
          </a:prstGeom>
        </p:spPr>
        <p:txBody>
          <a:bodyPr/>
          <a:lstStyle/>
          <a:p>
            <a:r>
              <a:rPr lang="en-US" dirty="0"/>
              <a:t>Click icon to add picture</a:t>
            </a:r>
            <a:endParaRPr lang="en-JM" dirty="0"/>
          </a:p>
        </p:txBody>
      </p:sp>
      <p:sp>
        <p:nvSpPr>
          <p:cNvPr id="7" name="Picture Placeholder 16"/>
          <p:cNvSpPr>
            <a:spLocks noGrp="1"/>
          </p:cNvSpPr>
          <p:nvPr>
            <p:ph type="pic" sz="quarter" idx="63"/>
          </p:nvPr>
        </p:nvSpPr>
        <p:spPr>
          <a:xfrm>
            <a:off x="6492335" y="1635646"/>
            <a:ext cx="2538487" cy="1440160"/>
          </a:xfrm>
          <a:prstGeom prst="rect">
            <a:avLst/>
          </a:prstGeom>
        </p:spPr>
        <p:txBody>
          <a:bodyPr/>
          <a:lstStyle/>
          <a:p>
            <a:r>
              <a:rPr lang="en-US" dirty="0"/>
              <a:t>Click icon to add picture</a:t>
            </a:r>
            <a:endParaRPr lang="en-JM" dirty="0"/>
          </a:p>
        </p:txBody>
      </p:sp>
      <p:sp>
        <p:nvSpPr>
          <p:cNvPr id="8" name="Picture Placeholder 16"/>
          <p:cNvSpPr>
            <a:spLocks noGrp="1"/>
          </p:cNvSpPr>
          <p:nvPr>
            <p:ph type="pic" sz="quarter" idx="64"/>
          </p:nvPr>
        </p:nvSpPr>
        <p:spPr>
          <a:xfrm>
            <a:off x="6492335" y="3219822"/>
            <a:ext cx="2538487" cy="1368152"/>
          </a:xfrm>
          <a:prstGeom prst="rect">
            <a:avLst/>
          </a:prstGeom>
        </p:spPr>
        <p:txBody>
          <a:bodyPr/>
          <a:lstStyle/>
          <a:p>
            <a:r>
              <a:rPr lang="en-US" dirty="0"/>
              <a:t>Click icon to add picture</a:t>
            </a:r>
            <a:endParaRPr lang="en-JM" dirty="0"/>
          </a:p>
        </p:txBody>
      </p:sp>
      <p:sp>
        <p:nvSpPr>
          <p:cNvPr id="2" name="Slide Number Placeholder 1"/>
          <p:cNvSpPr>
            <a:spLocks noGrp="1"/>
          </p:cNvSpPr>
          <p:nvPr>
            <p:ph type="sldNum" sz="quarter" idx="65"/>
          </p:nvPr>
        </p:nvSpPr>
        <p:spPr/>
        <p:txBody>
          <a:bodyPr/>
          <a:lstStyle/>
          <a:p>
            <a:fld id="{E52D2AFC-71C4-4511-B128-4ECEE52D3027}" type="slidenum">
              <a:rPr lang="en-ZA" smtClean="0">
                <a:solidFill>
                  <a:srgbClr val="5C5C5C">
                    <a:tint val="75000"/>
                  </a:srgbClr>
                </a:solidFill>
              </a:rPr>
              <a:pPr/>
              <a:t>‹#›</a:t>
            </a:fld>
            <a:endParaRPr lang="en-ZA" dirty="0">
              <a:solidFill>
                <a:srgbClr val="5C5C5C">
                  <a:tint val="75000"/>
                </a:srgbClr>
              </a:solidFill>
            </a:endParaRPr>
          </a:p>
        </p:txBody>
      </p:sp>
    </p:spTree>
    <p:extLst>
      <p:ext uri="{BB962C8B-B14F-4D97-AF65-F5344CB8AC3E}">
        <p14:creationId xmlns:p14="http://schemas.microsoft.com/office/powerpoint/2010/main" val="20007160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Full Page RE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878373" y="1836751"/>
            <a:ext cx="9144000" cy="5143500"/>
          </a:xfrm>
          <a:prstGeom prst="rect">
            <a:avLst/>
          </a:prstGeom>
        </p:spPr>
        <p:txBody>
          <a:bodyPr vert="horz"/>
          <a:lstStyle/>
          <a:p>
            <a:endParaRPr lang="en-US" dirty="0"/>
          </a:p>
        </p:txBody>
      </p:sp>
      <p:sp>
        <p:nvSpPr>
          <p:cNvPr id="8" name="Title 1"/>
          <p:cNvSpPr>
            <a:spLocks noGrp="1"/>
          </p:cNvSpPr>
          <p:nvPr>
            <p:ph type="ctrTitle"/>
          </p:nvPr>
        </p:nvSpPr>
        <p:spPr>
          <a:xfrm>
            <a:off x="2392680" y="2210400"/>
            <a:ext cx="6243320" cy="636587"/>
          </a:xfrm>
          <a:prstGeom prst="rect">
            <a:avLst/>
          </a:prstGeom>
        </p:spPr>
        <p:txBody>
          <a:bodyPr/>
          <a:lstStyle>
            <a:lvl1pPr algn="l">
              <a:defRPr sz="3200">
                <a:solidFill>
                  <a:srgbClr val="FFFFFF"/>
                </a:solidFill>
              </a:defRPr>
            </a:lvl1pPr>
          </a:lstStyle>
          <a:p>
            <a:r>
              <a:rPr lang="en-GB" dirty="0"/>
              <a:t>Click to edit Master title style</a:t>
            </a:r>
            <a:endParaRPr lang="en-US" dirty="0"/>
          </a:p>
        </p:txBody>
      </p:sp>
      <p:sp>
        <p:nvSpPr>
          <p:cNvPr id="9" name="Subtitle 2"/>
          <p:cNvSpPr>
            <a:spLocks noGrp="1"/>
          </p:cNvSpPr>
          <p:nvPr>
            <p:ph type="subTitle" idx="1"/>
          </p:nvPr>
        </p:nvSpPr>
        <p:spPr>
          <a:xfrm>
            <a:off x="2394000" y="2847600"/>
            <a:ext cx="6233160" cy="1314450"/>
          </a:xfrm>
          <a:prstGeom prst="rect">
            <a:avLst/>
          </a:prstGeom>
        </p:spPr>
        <p:txBody>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92867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SMA Content slide">
    <p:bg>
      <p:bgPr>
        <a:blipFill dpi="0" rotWithShape="1">
          <a:blip r:embed="rId2" r:link="rId3">
            <a:lum/>
          </a:blip>
          <a:srcRect/>
          <a:stretch>
            <a:fillRect t="-3000" b="-3000"/>
          </a:stretch>
        </a:blipFill>
        <a:effectLst/>
      </p:bgPr>
    </p:bg>
    <p:spTree>
      <p:nvGrpSpPr>
        <p:cNvPr id="1" name=""/>
        <p:cNvGrpSpPr/>
        <p:nvPr/>
      </p:nvGrpSpPr>
      <p:grpSpPr>
        <a:xfrm>
          <a:off x="0" y="0"/>
          <a:ext cx="0" cy="0"/>
          <a:chOff x="0" y="0"/>
          <a:chExt cx="0" cy="0"/>
        </a:xfrm>
      </p:grpSpPr>
      <p:sp>
        <p:nvSpPr>
          <p:cNvPr id="6" name="Content Placeholder 13"/>
          <p:cNvSpPr>
            <a:spLocks noGrp="1"/>
          </p:cNvSpPr>
          <p:nvPr>
            <p:ph sz="quarter" idx="14"/>
          </p:nvPr>
        </p:nvSpPr>
        <p:spPr>
          <a:xfrm>
            <a:off x="1205136" y="1347614"/>
            <a:ext cx="7399312" cy="3168352"/>
          </a:xfrm>
          <a:prstGeom prst="rect">
            <a:avLst/>
          </a:prstGeom>
        </p:spPr>
        <p:txBody>
          <a:bodyPr>
            <a:normAutofit/>
          </a:bodyPr>
          <a:lstStyle>
            <a:lvl1pPr algn="l">
              <a:buNone/>
              <a:defRPr sz="1400" b="0" i="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Slide Number Placeholder 4"/>
          <p:cNvSpPr>
            <a:spLocks noGrp="1"/>
          </p:cNvSpPr>
          <p:nvPr>
            <p:ph type="sldNum" sz="quarter" idx="15"/>
          </p:nvPr>
        </p:nvSpPr>
        <p:spPr>
          <a:xfrm>
            <a:off x="325866" y="4811092"/>
            <a:ext cx="2133600" cy="273844"/>
          </a:xfrm>
          <a:prstGeom prst="rect">
            <a:avLst/>
          </a:prstGeom>
        </p:spPr>
        <p:txBody>
          <a:bodyPr/>
          <a:lstStyle>
            <a:lvl1pPr>
              <a:defRPr sz="1100" b="0" i="0">
                <a:latin typeface="+mj-lt"/>
              </a:defRPr>
            </a:lvl1pPr>
          </a:lstStyle>
          <a:p>
            <a:fld id="{E52D2AFC-71C4-4511-B128-4ECEE52D3027}" type="slidenum">
              <a:rPr lang="en-ZA" smtClean="0"/>
              <a:pPr/>
              <a:t>‹#›</a:t>
            </a:fld>
            <a:endParaRPr lang="en-ZA" dirty="0"/>
          </a:p>
        </p:txBody>
      </p:sp>
      <p:cxnSp>
        <p:nvCxnSpPr>
          <p:cNvPr id="9" name="Straight Connector 8"/>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8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86723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GSMA Content slide">
    <p:bg>
      <p:bgPr>
        <a:blipFill dpi="0" rotWithShape="1">
          <a:blip r:embed="rId2" r:link="rId3">
            <a:lum/>
          </a:blip>
          <a:srcRect/>
          <a:stretch>
            <a:fillRect t="-3000" b="-3000"/>
          </a:stretch>
        </a:blipFill>
        <a:effectLst/>
      </p:bgPr>
    </p:bg>
    <p:spTree>
      <p:nvGrpSpPr>
        <p:cNvPr id="1" name=""/>
        <p:cNvGrpSpPr/>
        <p:nvPr/>
      </p:nvGrpSpPr>
      <p:grpSpPr>
        <a:xfrm>
          <a:off x="0" y="0"/>
          <a:ext cx="0" cy="0"/>
          <a:chOff x="0" y="0"/>
          <a:chExt cx="0" cy="0"/>
        </a:xfrm>
      </p:grpSpPr>
      <p:sp>
        <p:nvSpPr>
          <p:cNvPr id="6" name="Content Placeholder 13"/>
          <p:cNvSpPr>
            <a:spLocks noGrp="1"/>
          </p:cNvSpPr>
          <p:nvPr>
            <p:ph sz="quarter" idx="14"/>
          </p:nvPr>
        </p:nvSpPr>
        <p:spPr>
          <a:xfrm>
            <a:off x="1205136" y="1347614"/>
            <a:ext cx="7399312" cy="3168352"/>
          </a:xfrm>
          <a:prstGeom prst="rect">
            <a:avLst/>
          </a:prstGeom>
        </p:spPr>
        <p:txBody>
          <a:bodyPr>
            <a:normAutofit/>
          </a:bodyPr>
          <a:lstStyle>
            <a:lvl1pPr algn="l">
              <a:buNone/>
              <a:defRPr sz="1400" b="0" i="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Slide Number Placeholder 4"/>
          <p:cNvSpPr>
            <a:spLocks noGrp="1"/>
          </p:cNvSpPr>
          <p:nvPr>
            <p:ph type="sldNum" sz="quarter" idx="15"/>
          </p:nvPr>
        </p:nvSpPr>
        <p:spPr>
          <a:xfrm>
            <a:off x="325866" y="4811092"/>
            <a:ext cx="2133600" cy="273844"/>
          </a:xfrm>
          <a:prstGeom prst="rect">
            <a:avLst/>
          </a:prstGeom>
        </p:spPr>
        <p:txBody>
          <a:bodyPr/>
          <a:lstStyle>
            <a:lvl1pPr>
              <a:defRPr sz="1100" b="0" i="0">
                <a:latin typeface="+mj-lt"/>
              </a:defRPr>
            </a:lvl1pPr>
          </a:lstStyle>
          <a:p>
            <a:fld id="{E52D2AFC-71C4-4511-B128-4ECEE52D3027}" type="slidenum">
              <a:rPr lang="en-ZA" smtClean="0"/>
              <a:pPr/>
              <a:t>‹#›</a:t>
            </a:fld>
            <a:endParaRPr lang="en-ZA" dirty="0"/>
          </a:p>
        </p:txBody>
      </p:sp>
      <p:cxnSp>
        <p:nvCxnSpPr>
          <p:cNvPr id="9" name="Straight Connector 8"/>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8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795165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GSMA Content slide">
    <p:bg>
      <p:bgPr>
        <a:blipFill dpi="0" rotWithShape="1">
          <a:blip r:embed="rId2" r:link="rId3">
            <a:lum/>
          </a:blip>
          <a:srcRect/>
          <a:stretch>
            <a:fillRect t="-3000" b="-3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a:xfrm>
            <a:off x="325866" y="4811092"/>
            <a:ext cx="2133600" cy="273844"/>
          </a:xfrm>
          <a:prstGeom prst="rect">
            <a:avLst/>
          </a:prstGeom>
        </p:spPr>
        <p:txBody>
          <a:bodyPr/>
          <a:lstStyle>
            <a:lvl1pPr>
              <a:defRPr sz="1100" b="0" i="0">
                <a:latin typeface="+mj-lt"/>
              </a:defRPr>
            </a:lvl1pPr>
          </a:lstStyle>
          <a:p>
            <a:fld id="{E52D2AFC-71C4-4511-B128-4ECEE52D3027}" type="slidenum">
              <a:rPr lang="en-ZA" smtClean="0"/>
              <a:pPr/>
              <a:t>‹#›</a:t>
            </a:fld>
            <a:endParaRPr lang="en-ZA" dirty="0"/>
          </a:p>
        </p:txBody>
      </p:sp>
      <p:cxnSp>
        <p:nvCxnSpPr>
          <p:cNvPr id="9" name="Straight Connector 8"/>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8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300002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GSMA Content slide">
    <p:bg>
      <p:bgPr>
        <a:blipFill dpi="0" rotWithShape="1">
          <a:blip r:embed="rId2" r:link="rId3">
            <a:lum/>
          </a:blip>
          <a:srcRect/>
          <a:stretch>
            <a:fillRect t="-3000" b="-3000"/>
          </a:stretch>
        </a:blipFill>
        <a:effectLst/>
      </p:bgPr>
    </p:bg>
    <p:spTree>
      <p:nvGrpSpPr>
        <p:cNvPr id="1" name=""/>
        <p:cNvGrpSpPr/>
        <p:nvPr/>
      </p:nvGrpSpPr>
      <p:grpSpPr>
        <a:xfrm>
          <a:off x="0" y="0"/>
          <a:ext cx="0" cy="0"/>
          <a:chOff x="0" y="0"/>
          <a:chExt cx="0" cy="0"/>
        </a:xfrm>
      </p:grpSpPr>
      <p:sp>
        <p:nvSpPr>
          <p:cNvPr id="6" name="Content Placeholder 13"/>
          <p:cNvSpPr>
            <a:spLocks noGrp="1"/>
          </p:cNvSpPr>
          <p:nvPr>
            <p:ph sz="quarter" idx="14"/>
          </p:nvPr>
        </p:nvSpPr>
        <p:spPr>
          <a:xfrm>
            <a:off x="1205136" y="1347614"/>
            <a:ext cx="7399312" cy="3168352"/>
          </a:xfrm>
          <a:prstGeom prst="rect">
            <a:avLst/>
          </a:prstGeom>
        </p:spPr>
        <p:txBody>
          <a:bodyPr>
            <a:normAutofit/>
          </a:bodyPr>
          <a:lstStyle>
            <a:lvl1pPr algn="l">
              <a:buNone/>
              <a:defRPr sz="1400" b="0" i="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Slide Number Placeholder 4"/>
          <p:cNvSpPr>
            <a:spLocks noGrp="1"/>
          </p:cNvSpPr>
          <p:nvPr>
            <p:ph type="sldNum" sz="quarter" idx="15"/>
          </p:nvPr>
        </p:nvSpPr>
        <p:spPr>
          <a:xfrm>
            <a:off x="325866" y="4811092"/>
            <a:ext cx="2133600" cy="273844"/>
          </a:xfrm>
          <a:prstGeom prst="rect">
            <a:avLst/>
          </a:prstGeom>
        </p:spPr>
        <p:txBody>
          <a:bodyPr/>
          <a:lstStyle>
            <a:lvl1pPr>
              <a:defRPr sz="1100" b="0" i="0">
                <a:latin typeface="+mj-lt"/>
              </a:defRPr>
            </a:lvl1pPr>
          </a:lstStyle>
          <a:p>
            <a:fld id="{E52D2AFC-71C4-4511-B128-4ECEE52D3027}" type="slidenum">
              <a:rPr lang="en-ZA" smtClean="0"/>
              <a:pPr/>
              <a:t>‹#›</a:t>
            </a:fld>
            <a:endParaRPr lang="en-ZA" dirty="0"/>
          </a:p>
        </p:txBody>
      </p:sp>
      <p:cxnSp>
        <p:nvCxnSpPr>
          <p:cNvPr id="9" name="Straight Connector 8"/>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8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46888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GSMA Content slide">
    <p:bg>
      <p:bgPr>
        <a:blipFill dpi="0" rotWithShape="1">
          <a:blip r:embed="rId2" r:link="rId3">
            <a:lum/>
          </a:blip>
          <a:srcRect/>
          <a:stretch>
            <a:fillRect t="-3000" b="-3000"/>
          </a:stretch>
        </a:blipFill>
        <a:effectLst/>
      </p:bgPr>
    </p:bg>
    <p:spTree>
      <p:nvGrpSpPr>
        <p:cNvPr id="1" name=""/>
        <p:cNvGrpSpPr/>
        <p:nvPr/>
      </p:nvGrpSpPr>
      <p:grpSpPr>
        <a:xfrm>
          <a:off x="0" y="0"/>
          <a:ext cx="0" cy="0"/>
          <a:chOff x="0" y="0"/>
          <a:chExt cx="0" cy="0"/>
        </a:xfrm>
      </p:grpSpPr>
      <p:sp>
        <p:nvSpPr>
          <p:cNvPr id="6" name="Content Placeholder 13"/>
          <p:cNvSpPr>
            <a:spLocks noGrp="1"/>
          </p:cNvSpPr>
          <p:nvPr>
            <p:ph sz="quarter" idx="14"/>
          </p:nvPr>
        </p:nvSpPr>
        <p:spPr>
          <a:xfrm>
            <a:off x="1205136" y="1347614"/>
            <a:ext cx="7399312" cy="3168352"/>
          </a:xfrm>
          <a:prstGeom prst="rect">
            <a:avLst/>
          </a:prstGeom>
        </p:spPr>
        <p:txBody>
          <a:bodyPr>
            <a:normAutofit/>
          </a:bodyPr>
          <a:lstStyle>
            <a:lvl1pPr algn="l">
              <a:buNone/>
              <a:defRPr sz="1400" b="0" i="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Slide Number Placeholder 4"/>
          <p:cNvSpPr>
            <a:spLocks noGrp="1"/>
          </p:cNvSpPr>
          <p:nvPr>
            <p:ph type="sldNum" sz="quarter" idx="15"/>
          </p:nvPr>
        </p:nvSpPr>
        <p:spPr>
          <a:xfrm>
            <a:off x="325866" y="4811092"/>
            <a:ext cx="2133600" cy="273844"/>
          </a:xfrm>
          <a:prstGeom prst="rect">
            <a:avLst/>
          </a:prstGeom>
        </p:spPr>
        <p:txBody>
          <a:bodyPr/>
          <a:lstStyle>
            <a:lvl1pPr>
              <a:defRPr sz="1100" b="0" i="0">
                <a:latin typeface="+mj-lt"/>
              </a:defRPr>
            </a:lvl1pPr>
          </a:lstStyle>
          <a:p>
            <a:fld id="{E52D2AFC-71C4-4511-B128-4ECEE52D3027}" type="slidenum">
              <a:rPr lang="en-ZA" smtClean="0"/>
              <a:pPr/>
              <a:t>‹#›</a:t>
            </a:fld>
            <a:endParaRPr lang="en-ZA" dirty="0"/>
          </a:p>
        </p:txBody>
      </p:sp>
      <p:cxnSp>
        <p:nvCxnSpPr>
          <p:cNvPr id="9" name="Straight Connector 8"/>
          <p:cNvCxnSpPr/>
          <p:nvPr userDrawn="1"/>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2554288" y="472199"/>
            <a:ext cx="6194176" cy="443367"/>
          </a:xfrm>
          <a:prstGeom prst="rect">
            <a:avLst/>
          </a:prstGeom>
        </p:spPr>
        <p:txBody>
          <a:bodyPr vert="horz" lIns="91440" tIns="45720" rIns="91440" bIns="45720" rtlCol="0" anchor="t" anchorCtr="0">
            <a:normAutofit/>
          </a:bodyPr>
          <a:lstStyle>
            <a:lvl1pPr>
              <a:defRPr sz="1800" b="0">
                <a:solidFill>
                  <a:srgbClr val="57575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3232920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file:///C:\Users\Chris\Desktop\RCS%20Overview%20slides\title.jp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theme" Target="../theme/theme2.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image" Target="../media/image7.emf"/><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image" Target="file:///C:\Users\Chris\Desktop\RCS%20Overview%20slides\backing%20blank%20new.jpg" TargetMode="Externa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image" Target="../media/image6.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7.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7.emf"/><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r:link="rId7">
            <a:lum/>
          </a:blip>
          <a:srcRect/>
          <a:stretch>
            <a:fillRect t="-3000" b="-3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a:stretch>
            <a:fillRect/>
          </a:stretch>
        </p:blipFill>
        <p:spPr>
          <a:xfrm>
            <a:off x="420133" y="364835"/>
            <a:ext cx="1559579" cy="611469"/>
          </a:xfrm>
          <a:prstGeom prst="rect">
            <a:avLst/>
          </a:prstGeom>
        </p:spPr>
      </p:pic>
      <p:sp>
        <p:nvSpPr>
          <p:cNvPr id="8" name="Title Placeholder 1"/>
          <p:cNvSpPr>
            <a:spLocks noGrp="1"/>
          </p:cNvSpPr>
          <p:nvPr>
            <p:ph type="title"/>
          </p:nvPr>
        </p:nvSpPr>
        <p:spPr>
          <a:xfrm>
            <a:off x="326876" y="2211710"/>
            <a:ext cx="7886700" cy="99377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9" name="Date Placeholder 3"/>
          <p:cNvSpPr>
            <a:spLocks noGrp="1"/>
          </p:cNvSpPr>
          <p:nvPr>
            <p:ph type="dt" sz="half" idx="2"/>
          </p:nvPr>
        </p:nvSpPr>
        <p:spPr>
          <a:xfrm>
            <a:off x="323528" y="4767262"/>
            <a:ext cx="2057400" cy="274637"/>
          </a:xfrm>
          <a:prstGeom prst="rect">
            <a:avLst/>
          </a:prstGeom>
        </p:spPr>
        <p:txBody>
          <a:bodyPr vert="horz" lIns="91440" tIns="45720" rIns="91440" bIns="45720" rtlCol="0" anchor="ctr"/>
          <a:lstStyle>
            <a:lvl1pPr algn="l">
              <a:defRPr sz="1050" b="0" i="0">
                <a:solidFill>
                  <a:schemeClr val="bg1"/>
                </a:solidFill>
                <a:latin typeface="Arial" panose="020B0604020202020204" pitchFamily="34" charset="0"/>
                <a:cs typeface="Arial" panose="020B0604020202020204" pitchFamily="34" charset="0"/>
              </a:defRPr>
            </a:lvl1pPr>
          </a:lstStyle>
          <a:p>
            <a:fld id="{7E713549-3862-4406-91A3-8E0903B57FFC}" type="datetimeFigureOut">
              <a:rPr lang="en-GB" smtClean="0"/>
              <a:pPr/>
              <a:t>11/05/2017</a:t>
            </a:fld>
            <a:endParaRPr lang="en-GB" dirty="0"/>
          </a:p>
        </p:txBody>
      </p:sp>
      <p:sp>
        <p:nvSpPr>
          <p:cNvPr id="10"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b="0" i="0">
                <a:solidFill>
                  <a:schemeClr val="bg1"/>
                </a:solidFill>
                <a:latin typeface="Arial" panose="020B0604020202020204" pitchFamily="34" charset="0"/>
                <a:cs typeface="Arial" panose="020B0604020202020204" pitchFamily="34" charset="0"/>
              </a:defRPr>
            </a:lvl1pPr>
          </a:lstStyle>
          <a:p>
            <a:fld id="{FA62D63D-DC00-4FE6-939B-8D505826080B}" type="slidenum">
              <a:rPr lang="en-GB" smtClean="0"/>
              <a:pPr/>
              <a:t>‹#›</a:t>
            </a:fld>
            <a:endParaRPr lang="en-GB" dirty="0"/>
          </a:p>
        </p:txBody>
      </p:sp>
    </p:spTree>
    <p:extLst>
      <p:ext uri="{BB962C8B-B14F-4D97-AF65-F5344CB8AC3E}">
        <p14:creationId xmlns:p14="http://schemas.microsoft.com/office/powerpoint/2010/main" val="311230664"/>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8" r:id="rId3"/>
    <p:sldLayoutId id="2147483868" r:id="rId4"/>
  </p:sldLayoutIdLst>
  <p:txStyles>
    <p:titleStyle>
      <a:lvl1pPr algn="l" defTabSz="914400" rtl="0" eaLnBrk="1" latinLnBrk="0" hangingPunct="1">
        <a:lnSpc>
          <a:spcPct val="90000"/>
        </a:lnSpc>
        <a:spcBef>
          <a:spcPct val="0"/>
        </a:spcBef>
        <a:buNone/>
        <a:defRPr sz="2400" b="0"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r:link="rId23">
            <a:lum/>
          </a:blip>
          <a:srcRect/>
          <a:stretch>
            <a:fillRect t="-3000" b="-3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4"/>
          <a:stretch>
            <a:fillRect/>
          </a:stretch>
        </p:blipFill>
        <p:spPr>
          <a:xfrm>
            <a:off x="420133" y="364835"/>
            <a:ext cx="1346598" cy="527965"/>
          </a:xfrm>
          <a:prstGeom prst="rect">
            <a:avLst/>
          </a:prstGeom>
        </p:spPr>
      </p:pic>
    </p:spTree>
    <p:extLst>
      <p:ext uri="{BB962C8B-B14F-4D97-AF65-F5344CB8AC3E}">
        <p14:creationId xmlns:p14="http://schemas.microsoft.com/office/powerpoint/2010/main" val="3496201365"/>
      </p:ext>
    </p:extLst>
  </p:cSld>
  <p:clrMap bg1="lt1" tx1="dk1" bg2="lt2" tx2="dk2" accent1="accent1" accent2="accent2" accent3="accent3" accent4="accent4" accent5="accent5" accent6="accent6" hlink="hlink" folHlink="folHlink"/>
  <p:sldLayoutIdLst>
    <p:sldLayoutId id="2147483842" r:id="rId1"/>
    <p:sldLayoutId id="2147483857" r:id="rId2"/>
    <p:sldLayoutId id="2147483859" r:id="rId3"/>
    <p:sldLayoutId id="2147483860" r:id="rId4"/>
    <p:sldLayoutId id="2147483861" r:id="rId5"/>
    <p:sldLayoutId id="2147483863" r:id="rId6"/>
    <p:sldLayoutId id="2147483864" r:id="rId7"/>
    <p:sldLayoutId id="2147483865" r:id="rId8"/>
    <p:sldLayoutId id="2147483866" r:id="rId9"/>
    <p:sldLayoutId id="2147483867" r:id="rId10"/>
    <p:sldLayoutId id="2147483862" r:id="rId11"/>
    <p:sldLayoutId id="2147483856"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Lst>
  <p:hf hdr="0" ftr="0" dt="0"/>
  <p:txStyles>
    <p:titleStyle>
      <a:lvl1pPr algn="l" defTabSz="914400" rtl="0" eaLnBrk="1" latinLnBrk="0" hangingPunct="1">
        <a:spcBef>
          <a:spcPct val="0"/>
        </a:spcBef>
        <a:buNone/>
        <a:defRPr sz="2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420688" y="4826858"/>
            <a:ext cx="2133600" cy="273844"/>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E52D2AFC-71C4-4511-B128-4ECEE52D3027}" type="slidenum">
              <a:rPr lang="en-ZA" smtClean="0">
                <a:solidFill>
                  <a:srgbClr val="5C5C5C">
                    <a:tint val="75000"/>
                  </a:srgbClr>
                </a:solidFill>
              </a:rPr>
              <a:pPr/>
              <a:t>‹#›</a:t>
            </a:fld>
            <a:endParaRPr lang="en-ZA" dirty="0">
              <a:solidFill>
                <a:srgbClr val="5C5C5C">
                  <a:tint val="75000"/>
                </a:srgbClr>
              </a:solidFill>
            </a:endParaRPr>
          </a:p>
        </p:txBody>
      </p:sp>
      <p:grpSp>
        <p:nvGrpSpPr>
          <p:cNvPr id="6" name="Group 5"/>
          <p:cNvGrpSpPr/>
          <p:nvPr userDrawn="1"/>
        </p:nvGrpSpPr>
        <p:grpSpPr>
          <a:xfrm>
            <a:off x="428625" y="4711700"/>
            <a:ext cx="8272464" cy="71438"/>
            <a:chOff x="428625" y="4711700"/>
            <a:chExt cx="8272464" cy="71438"/>
          </a:xfrm>
        </p:grpSpPr>
        <p:sp>
          <p:nvSpPr>
            <p:cNvPr id="3" name="Rectangle 2"/>
            <p:cNvSpPr/>
            <p:nvPr/>
          </p:nvSpPr>
          <p:spPr>
            <a:xfrm>
              <a:off x="428625" y="4711700"/>
              <a:ext cx="2757488" cy="714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4" name="Rectangle 3"/>
            <p:cNvSpPr/>
            <p:nvPr/>
          </p:nvSpPr>
          <p:spPr>
            <a:xfrm>
              <a:off x="3186113" y="4711700"/>
              <a:ext cx="2757488" cy="71438"/>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5" name="Rectangle 4"/>
            <p:cNvSpPr/>
            <p:nvPr/>
          </p:nvSpPr>
          <p:spPr>
            <a:xfrm>
              <a:off x="5943601" y="4711700"/>
              <a:ext cx="2757488" cy="71438"/>
            </a:xfrm>
            <a:prstGeom prst="rect">
              <a:avLst/>
            </a:prstGeom>
            <a:solidFill>
              <a:srgbClr val="94B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grpSp>
      <p:pic>
        <p:nvPicPr>
          <p:cNvPr id="12" name="Picture 11"/>
          <p:cNvPicPr>
            <a:picLocks noChangeAspect="1"/>
          </p:cNvPicPr>
          <p:nvPr userDrawn="1"/>
        </p:nvPicPr>
        <p:blipFill>
          <a:blip r:embed="rId12"/>
          <a:stretch>
            <a:fillRect/>
          </a:stretch>
        </p:blipFill>
        <p:spPr>
          <a:xfrm>
            <a:off x="327738" y="310021"/>
            <a:ext cx="1486404" cy="582779"/>
          </a:xfrm>
          <a:prstGeom prst="rect">
            <a:avLst/>
          </a:prstGeom>
        </p:spPr>
      </p:pic>
    </p:spTree>
    <p:extLst>
      <p:ext uri="{BB962C8B-B14F-4D97-AF65-F5344CB8AC3E}">
        <p14:creationId xmlns:p14="http://schemas.microsoft.com/office/powerpoint/2010/main" val="241843588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Lst>
  <p:hf hdr="0" ftr="0" dt="0"/>
  <p:txStyles>
    <p:titleStyle>
      <a:lvl1pPr algn="l" defTabSz="914400" rtl="0" eaLnBrk="1" latinLnBrk="0" hangingPunct="1">
        <a:spcBef>
          <a:spcPct val="0"/>
        </a:spcBef>
        <a:buNone/>
        <a:defRPr sz="2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420688" y="4826858"/>
            <a:ext cx="2133600" cy="273844"/>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E52D2AFC-71C4-4511-B128-4ECEE52D3027}" type="slidenum">
              <a:rPr lang="en-ZA" smtClean="0">
                <a:solidFill>
                  <a:srgbClr val="5C5C5C">
                    <a:tint val="75000"/>
                  </a:srgbClr>
                </a:solidFill>
              </a:rPr>
              <a:pPr/>
              <a:t>‹#›</a:t>
            </a:fld>
            <a:endParaRPr lang="en-ZA" dirty="0">
              <a:solidFill>
                <a:srgbClr val="5C5C5C">
                  <a:tint val="75000"/>
                </a:srgbClr>
              </a:solidFill>
            </a:endParaRPr>
          </a:p>
        </p:txBody>
      </p:sp>
      <p:grpSp>
        <p:nvGrpSpPr>
          <p:cNvPr id="6" name="Group 5"/>
          <p:cNvGrpSpPr/>
          <p:nvPr userDrawn="1"/>
        </p:nvGrpSpPr>
        <p:grpSpPr>
          <a:xfrm>
            <a:off x="428625" y="4711700"/>
            <a:ext cx="8272464" cy="71438"/>
            <a:chOff x="428625" y="4711700"/>
            <a:chExt cx="8272464" cy="71438"/>
          </a:xfrm>
        </p:grpSpPr>
        <p:sp>
          <p:nvSpPr>
            <p:cNvPr id="3" name="Rectangle 2"/>
            <p:cNvSpPr/>
            <p:nvPr/>
          </p:nvSpPr>
          <p:spPr>
            <a:xfrm>
              <a:off x="428625" y="4711700"/>
              <a:ext cx="2757488" cy="714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4" name="Rectangle 3"/>
            <p:cNvSpPr/>
            <p:nvPr/>
          </p:nvSpPr>
          <p:spPr>
            <a:xfrm>
              <a:off x="3186113" y="4711700"/>
              <a:ext cx="2757488" cy="71438"/>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5" name="Rectangle 4"/>
            <p:cNvSpPr/>
            <p:nvPr/>
          </p:nvSpPr>
          <p:spPr>
            <a:xfrm>
              <a:off x="5943601" y="4711700"/>
              <a:ext cx="2757488" cy="71438"/>
            </a:xfrm>
            <a:prstGeom prst="rect">
              <a:avLst/>
            </a:prstGeom>
            <a:solidFill>
              <a:srgbClr val="94B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grpSp>
      <p:pic>
        <p:nvPicPr>
          <p:cNvPr id="11" name="Picture 10"/>
          <p:cNvPicPr>
            <a:picLocks noChangeAspect="1"/>
          </p:cNvPicPr>
          <p:nvPr userDrawn="1"/>
        </p:nvPicPr>
        <p:blipFill>
          <a:blip r:embed="rId12"/>
          <a:stretch>
            <a:fillRect/>
          </a:stretch>
        </p:blipFill>
        <p:spPr>
          <a:xfrm>
            <a:off x="327738" y="310021"/>
            <a:ext cx="1486404" cy="582779"/>
          </a:xfrm>
          <a:prstGeom prst="rect">
            <a:avLst/>
          </a:prstGeom>
        </p:spPr>
      </p:pic>
    </p:spTree>
    <p:extLst>
      <p:ext uri="{BB962C8B-B14F-4D97-AF65-F5344CB8AC3E}">
        <p14:creationId xmlns:p14="http://schemas.microsoft.com/office/powerpoint/2010/main" val="637541421"/>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Lst>
  <p:hf hdr="0" ftr="0" dt="0"/>
  <p:txStyles>
    <p:titleStyle>
      <a:lvl1pPr algn="l" defTabSz="914400" rtl="0" eaLnBrk="1" latinLnBrk="0" hangingPunct="1">
        <a:spcBef>
          <a:spcPct val="0"/>
        </a:spcBef>
        <a:buNone/>
        <a:defRPr sz="2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image" Target="../media/image60.emf"/><Relationship Id="rId3" Type="http://schemas.openxmlformats.org/officeDocument/2006/relationships/hyperlink" Target="http://www.gsma.com/futurenetworks/accreditation-and-certification" TargetMode="External"/><Relationship Id="rId7" Type="http://schemas.openxmlformats.org/officeDocument/2006/relationships/hyperlink" Target="http://www.gsma.com/futurenetworks/universal-profile" TargetMode="External"/><Relationship Id="rId12" Type="http://schemas.openxmlformats.org/officeDocument/2006/relationships/image" Target="../media/image59.emf"/><Relationship Id="rId2" Type="http://schemas.openxmlformats.org/officeDocument/2006/relationships/hyperlink" Target="http://www.gsma.com/futurenetworks" TargetMode="External"/><Relationship Id="rId1" Type="http://schemas.openxmlformats.org/officeDocument/2006/relationships/slideLayout" Target="../slideLayouts/slideLayout17.xml"/><Relationship Id="rId6" Type="http://schemas.openxmlformats.org/officeDocument/2006/relationships/hyperlink" Target="http://www.gsma.com/futurenetworks/specs-and-product-docs" TargetMode="External"/><Relationship Id="rId11" Type="http://schemas.openxmlformats.org/officeDocument/2006/relationships/image" Target="../media/image58.emf"/><Relationship Id="rId5" Type="http://schemas.openxmlformats.org/officeDocument/2006/relationships/hyperlink" Target="http://www.gsma.com/futurenetworks/enriched-calling-with-rcs" TargetMode="External"/><Relationship Id="rId10" Type="http://schemas.openxmlformats.org/officeDocument/2006/relationships/image" Target="../media/image57.emf"/><Relationship Id="rId4" Type="http://schemas.openxmlformats.org/officeDocument/2006/relationships/hyperlink" Target="http://www.gsma.com/futurenetworks/resources/end-user-research" TargetMode="External"/><Relationship Id="rId9" Type="http://schemas.openxmlformats.org/officeDocument/2006/relationships/image" Target="../media/image56.emf"/></Relationships>
</file>

<file path=ppt/slides/_rels/slide1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infocentre2.gsma.com/gp/wg/TS/OfficialDocuments/TS.32%20Technical%20Adaptation%20of%20Devices%20through%20Late%20Customisation%20v1.0%20(Current)/TS.32%20v1.0.docx" TargetMode="External"/><Relationship Id="rId2" Type="http://schemas.openxmlformats.org/officeDocument/2006/relationships/image" Target="../media/image21.png"/><Relationship Id="rId1" Type="http://schemas.openxmlformats.org/officeDocument/2006/relationships/slideLayout" Target="../slideLayouts/slideLayout17.xml"/><Relationship Id="rId5" Type="http://schemas.openxmlformats.org/officeDocument/2006/relationships/image" Target="../media/image62.emf"/><Relationship Id="rId4" Type="http://schemas.openxmlformats.org/officeDocument/2006/relationships/hyperlink" Target="https://infocentre2.gsma.com/gp/wg/TS/WI/TAD/Pages/Default.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2.emf"/><Relationship Id="rId1" Type="http://schemas.openxmlformats.org/officeDocument/2006/relationships/slideLayout" Target="../slideLayouts/slideLayout17.xml"/><Relationship Id="rId5" Type="http://schemas.openxmlformats.org/officeDocument/2006/relationships/hyperlink" Target="https://infocentre2.gsma.com/gp/wg/TS/WI/SET/Pages/Default.aspx" TargetMode="External"/><Relationship Id="rId4" Type="http://schemas.openxmlformats.org/officeDocument/2006/relationships/hyperlink" Target="https://infocentre2.gsma.com/gp/wg/TS/OfficialDocuments/TS.36%20Devices%20Setting%20Database%20v1.0%20(Current)/TS.36%20v1.0.doc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gsma.com/futurenetworks" TargetMode="External"/><Relationship Id="rId2" Type="http://schemas.openxmlformats.org/officeDocument/2006/relationships/image" Target="../media/image62.emf"/><Relationship Id="rId1" Type="http://schemas.openxmlformats.org/officeDocument/2006/relationships/slideLayout" Target="../slideLayouts/slideLayout17.xml"/><Relationship Id="rId6" Type="http://schemas.openxmlformats.org/officeDocument/2006/relationships/hyperlink" Target="https://infocentre2.gsma.com/gp/pr/V2020/N2020/RCSLT/DCS/Pages/Default.aspx" TargetMode="External"/><Relationship Id="rId5" Type="http://schemas.openxmlformats.org/officeDocument/2006/relationships/hyperlink" Target="https://infocentre2.gsma.com/gp/pr/V2020/N2020/OfficialDocuments/N2020.05%20Device%20Configuration%20Server%20Mechanisms%20v1.0%20(Current)/N2020.05%20v1.0.pdf"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file:///C:\Users\Chris\Desktop\GSMA%20Device%20Config%20presentation\welcome%20slide.jpg" TargetMode="External"/><Relationship Id="rId2" Type="http://schemas.openxmlformats.org/officeDocument/2006/relationships/image" Target="../media/image20.jpeg"/><Relationship Id="rId1" Type="http://schemas.openxmlformats.org/officeDocument/2006/relationships/slideLayout" Target="../slideLayouts/slideLayout17.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2.emf"/><Relationship Id="rId3" Type="http://schemas.openxmlformats.org/officeDocument/2006/relationships/image" Target="../media/image22.emf"/><Relationship Id="rId7" Type="http://schemas.openxmlformats.org/officeDocument/2006/relationships/image" Target="../media/image26.emf"/><Relationship Id="rId12" Type="http://schemas.openxmlformats.org/officeDocument/2006/relationships/image" Target="../media/image31.emf"/><Relationship Id="rId2"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25.emf"/><Relationship Id="rId11" Type="http://schemas.openxmlformats.org/officeDocument/2006/relationships/image" Target="../media/image30.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s>
</file>

<file path=ppt/slides/_rels/slide4.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image" Target="../media/image33.png"/><Relationship Id="rId1" Type="http://schemas.openxmlformats.org/officeDocument/2006/relationships/slideLayout" Target="../slideLayouts/slideLayout17.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5.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43.emf"/><Relationship Id="rId2" Type="http://schemas.openxmlformats.org/officeDocument/2006/relationships/image" Target="../media/image39.emf"/><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42.emf"/><Relationship Id="rId4" Type="http://schemas.openxmlformats.org/officeDocument/2006/relationships/image" Target="../media/image41.emf"/></Relationships>
</file>

<file path=ppt/slides/_rels/slide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21.png"/><Relationship Id="rId7" Type="http://schemas.openxmlformats.org/officeDocument/2006/relationships/image" Target="../media/image49.emf"/><Relationship Id="rId2" Type="http://schemas.openxmlformats.org/officeDocument/2006/relationships/image" Target="../media/image45.png"/><Relationship Id="rId1" Type="http://schemas.openxmlformats.org/officeDocument/2006/relationships/slideLayout" Target="../slideLayouts/slideLayout17.xml"/><Relationship Id="rId6" Type="http://schemas.openxmlformats.org/officeDocument/2006/relationships/image" Target="../media/image48.emf"/><Relationship Id="rId11" Type="http://schemas.openxmlformats.org/officeDocument/2006/relationships/image" Target="../media/image53.emf"/><Relationship Id="rId5" Type="http://schemas.openxmlformats.org/officeDocument/2006/relationships/image" Target="../media/image47.emf"/><Relationship Id="rId10" Type="http://schemas.openxmlformats.org/officeDocument/2006/relationships/image" Target="../media/image52.emf"/><Relationship Id="rId4" Type="http://schemas.openxmlformats.org/officeDocument/2006/relationships/image" Target="../media/image46.emf"/><Relationship Id="rId9" Type="http://schemas.openxmlformats.org/officeDocument/2006/relationships/image" Target="../media/image51.emf"/></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www.gsma.com/network2020/digest/dsd" TargetMode="External"/><Relationship Id="rId2" Type="http://schemas.openxmlformats.org/officeDocument/2006/relationships/hyperlink" Target="https://infocentre2.gsma.com/gp/wg/TS/OfficialDocuments/TS.32%20Technical%20Adaptation%20of%20Devices%20through%20Late%20Customisation%20v1.0%20(Current)/TS.32%20v1.0.docx" TargetMode="External"/><Relationship Id="rId1" Type="http://schemas.openxmlformats.org/officeDocument/2006/relationships/slideLayout" Target="../slideLayouts/slideLayout17.xml"/><Relationship Id="rId4" Type="http://schemas.openxmlformats.org/officeDocument/2006/relationships/image" Target="../media/image5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323528" y="2787774"/>
            <a:ext cx="4608512" cy="432048"/>
          </a:xfrm>
        </p:spPr>
        <p:txBody>
          <a:bodyPr/>
          <a:lstStyle/>
          <a:p>
            <a:r>
              <a:rPr lang="fr-FR" dirty="0"/>
              <a:t>IP Comms </a:t>
            </a:r>
            <a:endParaRPr lang="fr-FR" dirty="0" smtClean="0"/>
          </a:p>
          <a:p>
            <a:r>
              <a:rPr lang="fr-FR" dirty="0" smtClean="0"/>
              <a:t>DEVICE </a:t>
            </a:r>
            <a:r>
              <a:rPr lang="fr-FR" dirty="0"/>
              <a:t>CONFIGURATION SOLUTION</a:t>
            </a:r>
            <a:endParaRPr lang="en-GB" dirty="0"/>
          </a:p>
        </p:txBody>
      </p:sp>
      <p:sp>
        <p:nvSpPr>
          <p:cNvPr id="7" name="Content Placeholder 6"/>
          <p:cNvSpPr>
            <a:spLocks noGrp="1"/>
          </p:cNvSpPr>
          <p:nvPr>
            <p:ph sz="quarter" idx="15"/>
          </p:nvPr>
        </p:nvSpPr>
        <p:spPr>
          <a:xfrm>
            <a:off x="346372" y="3651870"/>
            <a:ext cx="4536504" cy="504056"/>
          </a:xfrm>
        </p:spPr>
        <p:txBody>
          <a:bodyPr>
            <a:normAutofit/>
          </a:bodyPr>
          <a:lstStyle/>
          <a:p>
            <a:r>
              <a:rPr lang="en-GB" dirty="0" smtClean="0"/>
              <a:t> </a:t>
            </a:r>
            <a:endParaRPr lang="en-GB" dirty="0"/>
          </a:p>
        </p:txBody>
      </p:sp>
      <p:sp>
        <p:nvSpPr>
          <p:cNvPr id="5" name="Title 4"/>
          <p:cNvSpPr>
            <a:spLocks noGrp="1"/>
          </p:cNvSpPr>
          <p:nvPr>
            <p:ph type="title"/>
          </p:nvPr>
        </p:nvSpPr>
        <p:spPr/>
        <p:txBody>
          <a:bodyPr>
            <a:noAutofit/>
          </a:bodyPr>
          <a:lstStyle/>
          <a:p>
            <a:r>
              <a:rPr lang="en-GB" sz="2800" dirty="0"/>
              <a:t>Technical Support </a:t>
            </a:r>
            <a:r>
              <a:rPr lang="en-GB" sz="2800" dirty="0" smtClean="0"/>
              <a:t>Report</a:t>
            </a:r>
            <a:endParaRPr lang="en-GB" sz="2800" dirty="0"/>
          </a:p>
        </p:txBody>
      </p:sp>
      <p:sp>
        <p:nvSpPr>
          <p:cNvPr id="8" name="Title 3"/>
          <p:cNvSpPr txBox="1">
            <a:spLocks/>
          </p:cNvSpPr>
          <p:nvPr/>
        </p:nvSpPr>
        <p:spPr>
          <a:xfrm>
            <a:off x="3275856" y="1239602"/>
            <a:ext cx="4176464" cy="504056"/>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1600" b="0" i="0" kern="1200">
                <a:solidFill>
                  <a:schemeClr val="bg1"/>
                </a:solidFill>
                <a:latin typeface="Arial" panose="020B0604020202020204" pitchFamily="34" charset="0"/>
                <a:ea typeface="+mj-ea"/>
                <a:cs typeface="Arial" panose="020B0604020202020204" pitchFamily="34" charset="0"/>
              </a:defRPr>
            </a:lvl1pPr>
          </a:lstStyle>
          <a:p>
            <a:endParaRPr lang="en-GB" sz="2600" dirty="0"/>
          </a:p>
        </p:txBody>
      </p:sp>
    </p:spTree>
    <p:extLst>
      <p:ext uri="{BB962C8B-B14F-4D97-AF65-F5344CB8AC3E}">
        <p14:creationId xmlns:p14="http://schemas.microsoft.com/office/powerpoint/2010/main" val="384206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itle 2"/>
          <p:cNvSpPr>
            <a:spLocks noGrp="1"/>
          </p:cNvSpPr>
          <p:nvPr>
            <p:ph type="title"/>
          </p:nvPr>
        </p:nvSpPr>
        <p:spPr>
          <a:xfrm>
            <a:off x="2267744" y="413839"/>
            <a:ext cx="5976664" cy="547369"/>
          </a:xfrm>
        </p:spPr>
        <p:txBody>
          <a:bodyPr/>
          <a:lstStyle/>
          <a:p>
            <a:r>
              <a:rPr lang="en-GB" dirty="0"/>
              <a:t>Where to discover more?</a:t>
            </a:r>
          </a:p>
        </p:txBody>
      </p:sp>
      <p:cxnSp>
        <p:nvCxnSpPr>
          <p:cNvPr id="6" name="Straight Connector 5"/>
          <p:cNvCxnSpPr/>
          <p:nvPr/>
        </p:nvCxnSpPr>
        <p:spPr>
          <a:xfrm flipH="1">
            <a:off x="427823" y="2768516"/>
            <a:ext cx="8229600" cy="0"/>
          </a:xfrm>
          <a:prstGeom prst="line">
            <a:avLst/>
          </a:prstGeom>
          <a:noFill/>
          <a:ln w="6350" cap="flat" cmpd="sng" algn="ctr">
            <a:solidFill>
              <a:srgbClr val="AA9C8F">
                <a:lumMod val="60000"/>
                <a:lumOff val="40000"/>
              </a:srgbClr>
            </a:solidFill>
            <a:prstDash val="solid"/>
          </a:ln>
          <a:effectLst/>
        </p:spPr>
      </p:cxnSp>
      <p:cxnSp>
        <p:nvCxnSpPr>
          <p:cNvPr id="7" name="Straight Connector 6"/>
          <p:cNvCxnSpPr/>
          <p:nvPr/>
        </p:nvCxnSpPr>
        <p:spPr>
          <a:xfrm flipV="1">
            <a:off x="3049720" y="1119333"/>
            <a:ext cx="0" cy="3396633"/>
          </a:xfrm>
          <a:prstGeom prst="line">
            <a:avLst/>
          </a:prstGeom>
          <a:noFill/>
          <a:ln w="6350" cap="flat" cmpd="sng" algn="ctr">
            <a:solidFill>
              <a:srgbClr val="AA9C8F">
                <a:lumMod val="60000"/>
                <a:lumOff val="40000"/>
              </a:srgbClr>
            </a:solidFill>
            <a:prstDash val="solid"/>
          </a:ln>
          <a:effectLst/>
        </p:spPr>
      </p:cxnSp>
      <p:cxnSp>
        <p:nvCxnSpPr>
          <p:cNvPr id="8" name="Straight Connector 7"/>
          <p:cNvCxnSpPr/>
          <p:nvPr/>
        </p:nvCxnSpPr>
        <p:spPr>
          <a:xfrm flipV="1">
            <a:off x="5870175" y="1119333"/>
            <a:ext cx="0" cy="3396633"/>
          </a:xfrm>
          <a:prstGeom prst="line">
            <a:avLst/>
          </a:prstGeom>
          <a:noFill/>
          <a:ln w="6350" cap="flat" cmpd="sng" algn="ctr">
            <a:solidFill>
              <a:srgbClr val="AA9C8F">
                <a:lumMod val="60000"/>
                <a:lumOff val="40000"/>
              </a:srgbClr>
            </a:solidFill>
            <a:prstDash val="solid"/>
          </a:ln>
          <a:effectLst/>
        </p:spPr>
      </p:cxnSp>
      <p:sp>
        <p:nvSpPr>
          <p:cNvPr id="9" name="Text Box 5"/>
          <p:cNvSpPr txBox="1">
            <a:spLocks noChangeArrowheads="1"/>
          </p:cNvSpPr>
          <p:nvPr/>
        </p:nvSpPr>
        <p:spPr bwMode="auto">
          <a:xfrm>
            <a:off x="396721" y="1145444"/>
            <a:ext cx="1965217" cy="184666"/>
          </a:xfrm>
          <a:prstGeom prst="rect">
            <a:avLst/>
          </a:prstGeom>
          <a:noFill/>
          <a:ln w="19050">
            <a:noFill/>
            <a:miter lim="800000"/>
            <a:headEnd/>
            <a:tailEnd/>
          </a:ln>
        </p:spPr>
        <p:txBody>
          <a:bodyPr wrap="squar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tabLst>
                <a:tab pos="1976438" algn="l"/>
                <a:tab pos="3860800" algn="l"/>
              </a:tabLst>
              <a:defRPr/>
            </a:pPr>
            <a:r>
              <a:rPr kumimoji="0" lang="en-GB" sz="1200" b="1" i="0" u="none" strike="noStrike" kern="1200" cap="all" spc="0" normalizeH="0" baseline="0" noProof="0" dirty="0" smtClean="0">
                <a:ln>
                  <a:noFill/>
                </a:ln>
                <a:solidFill>
                  <a:srgbClr val="FAB900"/>
                </a:solidFill>
                <a:effectLst/>
                <a:uLnTx/>
                <a:uFillTx/>
                <a:latin typeface="Arial"/>
                <a:ea typeface="MS PGothic" pitchFamily="34" charset="-128"/>
                <a:cs typeface="Trebuchet MS"/>
              </a:rPr>
              <a:t>FUTURE Networks</a:t>
            </a:r>
            <a:endParaRPr kumimoji="0" lang="en-GB" sz="1200" b="1" i="0" u="none" strike="noStrike" kern="1200" cap="all" spc="0" normalizeH="0" baseline="0" noProof="0" dirty="0">
              <a:ln>
                <a:noFill/>
              </a:ln>
              <a:solidFill>
                <a:srgbClr val="FAB900"/>
              </a:solidFill>
              <a:effectLst/>
              <a:uLnTx/>
              <a:uFillTx/>
              <a:latin typeface="Arial"/>
              <a:ea typeface="MS PGothic" pitchFamily="34" charset="-128"/>
              <a:cs typeface="Trebuchet MS"/>
            </a:endParaRPr>
          </a:p>
        </p:txBody>
      </p:sp>
      <p:sp>
        <p:nvSpPr>
          <p:cNvPr id="10" name="TextBox 9"/>
          <p:cNvSpPr txBox="1"/>
          <p:nvPr/>
        </p:nvSpPr>
        <p:spPr>
          <a:xfrm>
            <a:off x="396721" y="1428028"/>
            <a:ext cx="1556888"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a:ea typeface="+mn-ea"/>
                <a:cs typeface="Trebuchet MS"/>
              </a:rPr>
              <a:t>The GSMA’s </a:t>
            </a:r>
            <a:r>
              <a:rPr kumimoji="0" lang="en-US" sz="800" b="0" i="0" u="none" strike="noStrike" kern="1200" cap="none" spc="0" normalizeH="0" baseline="0" noProof="0" dirty="0" smtClean="0">
                <a:ln>
                  <a:noFill/>
                </a:ln>
                <a:solidFill>
                  <a:srgbClr val="404040"/>
                </a:solidFill>
                <a:effectLst/>
                <a:uLnTx/>
                <a:uFillTx/>
                <a:latin typeface="Arial"/>
                <a:ea typeface="+mn-ea"/>
                <a:cs typeface="Trebuchet MS"/>
              </a:rPr>
              <a:t>Future</a:t>
            </a:r>
            <a:r>
              <a:rPr kumimoji="0" lang="en-US" sz="800" b="0" i="0" u="none" strike="noStrike" kern="1200" cap="none" spc="0" normalizeH="0" noProof="0" dirty="0" smtClean="0">
                <a:ln>
                  <a:noFill/>
                </a:ln>
                <a:solidFill>
                  <a:srgbClr val="404040"/>
                </a:solidFill>
                <a:effectLst/>
                <a:uLnTx/>
                <a:uFillTx/>
                <a:latin typeface="Arial"/>
                <a:ea typeface="+mn-ea"/>
                <a:cs typeface="Trebuchet MS"/>
              </a:rPr>
              <a:t> </a:t>
            </a:r>
            <a:r>
              <a:rPr kumimoji="0" lang="en-US" sz="800" b="0" i="0" u="none" strike="noStrike" kern="1200" cap="none" spc="0" normalizeH="0" baseline="0" noProof="0" dirty="0" smtClean="0">
                <a:ln>
                  <a:noFill/>
                </a:ln>
                <a:solidFill>
                  <a:srgbClr val="404040"/>
                </a:solidFill>
                <a:effectLst/>
                <a:uLnTx/>
                <a:uFillTx/>
                <a:latin typeface="Arial"/>
                <a:ea typeface="+mn-ea"/>
                <a:cs typeface="Trebuchet MS"/>
              </a:rPr>
              <a:t>Networks </a:t>
            </a:r>
            <a:r>
              <a:rPr kumimoji="0" lang="en-US" sz="800" b="0" i="0" u="none" strike="noStrike" kern="1200" cap="none" spc="0" normalizeH="0" baseline="0" noProof="0" dirty="0" err="1" smtClean="0">
                <a:ln>
                  <a:noFill/>
                </a:ln>
                <a:solidFill>
                  <a:srgbClr val="404040"/>
                </a:solidFill>
                <a:effectLst/>
                <a:uLnTx/>
                <a:uFillTx/>
                <a:latin typeface="Arial"/>
                <a:ea typeface="+mn-ea"/>
                <a:cs typeface="Trebuchet MS"/>
              </a:rPr>
              <a:t>programme</a:t>
            </a:r>
            <a:r>
              <a:rPr kumimoji="0" lang="en-US" sz="800" b="0" i="0" u="none" strike="noStrike" kern="1200" cap="none" spc="0" normalizeH="0" baseline="0" noProof="0" dirty="0" smtClean="0">
                <a:ln>
                  <a:noFill/>
                </a:ln>
                <a:solidFill>
                  <a:srgbClr val="404040"/>
                </a:solidFill>
                <a:effectLst/>
                <a:uLnTx/>
                <a:uFillTx/>
                <a:latin typeface="Arial"/>
                <a:ea typeface="+mn-ea"/>
                <a:cs typeface="Trebuchet MS"/>
              </a:rPr>
              <a:t> </a:t>
            </a:r>
            <a:r>
              <a:rPr kumimoji="0" lang="en-US" sz="800" b="0" i="0" u="none" strike="noStrike" kern="1200" cap="none" spc="0" normalizeH="0" baseline="0" noProof="0" dirty="0">
                <a:ln>
                  <a:noFill/>
                </a:ln>
                <a:solidFill>
                  <a:srgbClr val="404040"/>
                </a:solidFill>
                <a:effectLst/>
                <a:uLnTx/>
                <a:uFillTx/>
                <a:latin typeface="Arial"/>
                <a:ea typeface="+mn-ea"/>
                <a:cs typeface="Trebuchet MS"/>
              </a:rPr>
              <a:t>working with the mobile industry speeding up the development of all-IP communications.</a:t>
            </a:r>
          </a:p>
        </p:txBody>
      </p:sp>
      <p:sp>
        <p:nvSpPr>
          <p:cNvPr id="11" name="Text Box 5"/>
          <p:cNvSpPr txBox="1">
            <a:spLocks noChangeArrowheads="1"/>
          </p:cNvSpPr>
          <p:nvPr/>
        </p:nvSpPr>
        <p:spPr bwMode="auto">
          <a:xfrm>
            <a:off x="3166521" y="2905622"/>
            <a:ext cx="2682338" cy="184666"/>
          </a:xfrm>
          <a:prstGeom prst="rect">
            <a:avLst/>
          </a:prstGeom>
          <a:noFill/>
          <a:ln w="19050">
            <a:noFill/>
            <a:miter lim="800000"/>
            <a:headEnd/>
            <a:tailEnd/>
          </a:ln>
        </p:spPr>
        <p:txBody>
          <a:bodyPr wrap="squar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tabLst>
                <a:tab pos="3861611" algn="l"/>
              </a:tabLst>
              <a:defRPr/>
            </a:pPr>
            <a:r>
              <a:rPr kumimoji="0" lang="en-GB" sz="1200" b="1" i="0" u="none" strike="noStrike" kern="1200" cap="all" spc="0" normalizeH="0" baseline="0" noProof="0" dirty="0">
                <a:ln>
                  <a:noFill/>
                </a:ln>
                <a:solidFill>
                  <a:srgbClr val="00A182"/>
                </a:solidFill>
                <a:effectLst/>
                <a:uLnTx/>
                <a:uFillTx/>
                <a:latin typeface="Arial"/>
                <a:ea typeface="MS PGothic" pitchFamily="34" charset="-128"/>
                <a:cs typeface="Trebuchet MS"/>
              </a:rPr>
              <a:t>Universal Profile</a:t>
            </a:r>
          </a:p>
        </p:txBody>
      </p:sp>
      <p:sp>
        <p:nvSpPr>
          <p:cNvPr id="13" name="TextBox 12"/>
          <p:cNvSpPr txBox="1"/>
          <p:nvPr/>
        </p:nvSpPr>
        <p:spPr>
          <a:xfrm>
            <a:off x="3175296" y="3184085"/>
            <a:ext cx="1712045"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a:ea typeface="+mn-ea"/>
                <a:cs typeface="Trebuchet MS"/>
              </a:rPr>
              <a:t>A global initiative to provide the mobile industry with a common universal profile that enables mobile operators to deploy an interoperable RCS service.</a:t>
            </a:r>
          </a:p>
        </p:txBody>
      </p:sp>
      <p:sp>
        <p:nvSpPr>
          <p:cNvPr id="15" name="Text Box 5"/>
          <p:cNvSpPr txBox="1">
            <a:spLocks noChangeArrowheads="1"/>
          </p:cNvSpPr>
          <p:nvPr/>
        </p:nvSpPr>
        <p:spPr bwMode="auto">
          <a:xfrm>
            <a:off x="6013090" y="2880806"/>
            <a:ext cx="1944367" cy="553998"/>
          </a:xfrm>
          <a:prstGeom prst="rect">
            <a:avLst/>
          </a:prstGeom>
          <a:noFill/>
          <a:ln w="19050">
            <a:noFill/>
            <a:miter lim="800000"/>
            <a:headEnd/>
            <a:tailEnd/>
          </a:ln>
        </p:spPr>
        <p:txBody>
          <a:bodyPr wrap="squar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tabLst>
                <a:tab pos="3861611" algn="l"/>
              </a:tabLst>
              <a:defRPr/>
            </a:pPr>
            <a:r>
              <a:rPr kumimoji="0" lang="en-GB" sz="1200" b="1" i="0" u="none" strike="noStrike" kern="1200" cap="all" spc="0" normalizeH="0" baseline="0" noProof="0" dirty="0">
                <a:ln>
                  <a:noFill/>
                </a:ln>
                <a:solidFill>
                  <a:srgbClr val="00747A"/>
                </a:solidFill>
                <a:effectLst/>
                <a:uLnTx/>
                <a:uFillTx/>
                <a:latin typeface="Arial"/>
                <a:ea typeface="MS PGothic" pitchFamily="34" charset="-128"/>
                <a:cs typeface="Trebuchet MS"/>
              </a:rPr>
              <a:t>Advanced communications documents</a:t>
            </a:r>
          </a:p>
        </p:txBody>
      </p:sp>
      <p:sp>
        <p:nvSpPr>
          <p:cNvPr id="16" name="TextBox 15"/>
          <p:cNvSpPr txBox="1"/>
          <p:nvPr/>
        </p:nvSpPr>
        <p:spPr>
          <a:xfrm>
            <a:off x="6021070" y="3516475"/>
            <a:ext cx="149964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a:ea typeface="+mn-ea"/>
                <a:cs typeface="Trebuchet MS"/>
              </a:rPr>
              <a:t>Regularly updated, specifications.</a:t>
            </a:r>
          </a:p>
        </p:txBody>
      </p:sp>
      <p:sp>
        <p:nvSpPr>
          <p:cNvPr id="17" name="Text Box 5"/>
          <p:cNvSpPr txBox="1">
            <a:spLocks noChangeArrowheads="1"/>
          </p:cNvSpPr>
          <p:nvPr/>
        </p:nvSpPr>
        <p:spPr bwMode="auto">
          <a:xfrm>
            <a:off x="6013090" y="1145443"/>
            <a:ext cx="1944365" cy="369332"/>
          </a:xfrm>
          <a:prstGeom prst="rect">
            <a:avLst/>
          </a:prstGeom>
          <a:noFill/>
          <a:ln w="19050">
            <a:noFill/>
            <a:miter lim="800000"/>
            <a:headEnd/>
            <a:tailEnd/>
          </a:ln>
        </p:spPr>
        <p:txBody>
          <a:bodyPr wrap="squar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tabLst>
                <a:tab pos="3861611" algn="l"/>
              </a:tabLst>
              <a:defRPr/>
            </a:pPr>
            <a:r>
              <a:rPr kumimoji="0" lang="en-GB" sz="1200" b="1" i="0" u="none" strike="noStrike" kern="1200" cap="all" spc="0" normalizeH="0" baseline="0" noProof="0" dirty="0">
                <a:ln>
                  <a:noFill/>
                </a:ln>
                <a:solidFill>
                  <a:srgbClr val="00A6C9"/>
                </a:solidFill>
                <a:effectLst/>
                <a:uLnTx/>
                <a:uFillTx/>
                <a:latin typeface="Arial"/>
                <a:ea typeface="MS PGothic" pitchFamily="34" charset="-128"/>
                <a:cs typeface="Trebuchet MS"/>
              </a:rPr>
              <a:t>Accreditation and certification</a:t>
            </a:r>
          </a:p>
        </p:txBody>
      </p:sp>
      <p:sp>
        <p:nvSpPr>
          <p:cNvPr id="18" name="Text Box 5"/>
          <p:cNvSpPr txBox="1">
            <a:spLocks noChangeArrowheads="1"/>
          </p:cNvSpPr>
          <p:nvPr/>
        </p:nvSpPr>
        <p:spPr bwMode="auto">
          <a:xfrm>
            <a:off x="396721" y="2866435"/>
            <a:ext cx="1533235" cy="553998"/>
          </a:xfrm>
          <a:prstGeom prst="rect">
            <a:avLst/>
          </a:prstGeom>
          <a:noFill/>
          <a:ln w="19050">
            <a:noFill/>
            <a:miter lim="800000"/>
            <a:headEnd/>
            <a:tailEnd/>
          </a:ln>
        </p:spPr>
        <p:txBody>
          <a:bodyPr wrap="squar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tabLst>
                <a:tab pos="3861611" algn="l"/>
              </a:tabLst>
              <a:defRPr/>
            </a:pPr>
            <a:r>
              <a:rPr kumimoji="0" lang="en-GB" sz="1200" b="1" i="0" u="none" strike="noStrike" kern="1200" cap="all" spc="0" normalizeH="0" baseline="0" noProof="0" dirty="0">
                <a:ln>
                  <a:noFill/>
                </a:ln>
                <a:solidFill>
                  <a:srgbClr val="C00000"/>
                </a:solidFill>
                <a:effectLst/>
                <a:uLnTx/>
                <a:uFillTx/>
                <a:latin typeface="Arial"/>
                <a:ea typeface="MS PGothic" pitchFamily="34" charset="-128"/>
                <a:cs typeface="Trebuchet MS"/>
              </a:rPr>
              <a:t>Rich communications</a:t>
            </a:r>
          </a:p>
          <a:p>
            <a:pPr marL="0" marR="0" lvl="0" indent="0" algn="l" defTabSz="914400" rtl="0" eaLnBrk="0" fontAlgn="auto" latinLnBrk="0" hangingPunct="0">
              <a:lnSpc>
                <a:spcPct val="100000"/>
              </a:lnSpc>
              <a:spcBef>
                <a:spcPts val="0"/>
              </a:spcBef>
              <a:spcAft>
                <a:spcPts val="0"/>
              </a:spcAft>
              <a:buClrTx/>
              <a:buSzTx/>
              <a:buFontTx/>
              <a:buNone/>
              <a:tabLst>
                <a:tab pos="3861611" algn="l"/>
              </a:tabLst>
              <a:defRPr/>
            </a:pPr>
            <a:r>
              <a:rPr kumimoji="0" lang="en-GB" sz="1200" b="1" i="0" u="none" strike="noStrike" kern="1200" cap="all" spc="0" normalizeH="0" baseline="0" noProof="0" dirty="0">
                <a:ln>
                  <a:noFill/>
                </a:ln>
                <a:solidFill>
                  <a:srgbClr val="C00000"/>
                </a:solidFill>
                <a:effectLst/>
                <a:uLnTx/>
                <a:uFillTx/>
                <a:latin typeface="Arial"/>
                <a:ea typeface="MS PGothic" pitchFamily="34" charset="-128"/>
                <a:cs typeface="Trebuchet MS"/>
              </a:rPr>
              <a:t>Service (RCS)</a:t>
            </a:r>
          </a:p>
        </p:txBody>
      </p:sp>
      <p:sp>
        <p:nvSpPr>
          <p:cNvPr id="19" name="TextBox 18"/>
          <p:cNvSpPr txBox="1"/>
          <p:nvPr/>
        </p:nvSpPr>
        <p:spPr>
          <a:xfrm>
            <a:off x="396721" y="3508941"/>
            <a:ext cx="1558483"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404040"/>
                </a:solidFill>
                <a:effectLst/>
                <a:uLnTx/>
                <a:uFillTx/>
                <a:latin typeface="Arial"/>
                <a:ea typeface="+mn-ea"/>
                <a:cs typeface="Trebuchet MS"/>
              </a:rPr>
              <a:t>Modernises</a:t>
            </a:r>
            <a:r>
              <a:rPr kumimoji="0" lang="en-US" sz="800" b="0" i="0" u="none" strike="noStrike" kern="1200" cap="none" spc="0" normalizeH="0" baseline="0" noProof="0" dirty="0">
                <a:ln>
                  <a:noFill/>
                </a:ln>
                <a:solidFill>
                  <a:srgbClr val="404040"/>
                </a:solidFill>
                <a:effectLst/>
                <a:uLnTx/>
                <a:uFillTx/>
                <a:latin typeface="Arial"/>
                <a:ea typeface="+mn-ea"/>
                <a:cs typeface="Trebuchet MS"/>
              </a:rPr>
              <a:t> voice/text experience provide a richer, simpler, and more fluid mobile experience.</a:t>
            </a:r>
          </a:p>
        </p:txBody>
      </p:sp>
      <p:sp>
        <p:nvSpPr>
          <p:cNvPr id="20" name="Text Box 5"/>
          <p:cNvSpPr txBox="1">
            <a:spLocks noChangeArrowheads="1"/>
          </p:cNvSpPr>
          <p:nvPr/>
        </p:nvSpPr>
        <p:spPr bwMode="auto">
          <a:xfrm>
            <a:off x="3166521" y="1145444"/>
            <a:ext cx="2455802" cy="553998"/>
          </a:xfrm>
          <a:prstGeom prst="rect">
            <a:avLst/>
          </a:prstGeom>
          <a:noFill/>
          <a:ln w="19050">
            <a:noFill/>
            <a:miter lim="800000"/>
            <a:headEnd/>
            <a:tailEnd/>
          </a:ln>
        </p:spPr>
        <p:txBody>
          <a:bodyPr wrap="squar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tabLst>
                <a:tab pos="3861611" algn="l"/>
              </a:tabLst>
              <a:defRPr/>
            </a:pPr>
            <a:r>
              <a:rPr kumimoji="0" lang="en-GB" sz="1200" b="1" i="0" u="none" strike="noStrike" kern="1200" cap="all" spc="0" normalizeH="0" baseline="0" noProof="0" dirty="0">
                <a:ln>
                  <a:noFill/>
                </a:ln>
                <a:solidFill>
                  <a:srgbClr val="00568F"/>
                </a:solidFill>
                <a:effectLst/>
                <a:uLnTx/>
                <a:uFillTx/>
                <a:latin typeface="Arial"/>
                <a:ea typeface="MS PGothic" pitchFamily="34" charset="-128"/>
                <a:cs typeface="Trebuchet MS"/>
              </a:rPr>
              <a:t>End-user research</a:t>
            </a:r>
          </a:p>
          <a:p>
            <a:pPr marL="0" marR="0" lvl="0" indent="0" algn="l" defTabSz="914400" rtl="0" eaLnBrk="0" fontAlgn="auto" latinLnBrk="0" hangingPunct="0">
              <a:lnSpc>
                <a:spcPct val="100000"/>
              </a:lnSpc>
              <a:spcBef>
                <a:spcPts val="0"/>
              </a:spcBef>
              <a:spcAft>
                <a:spcPts val="0"/>
              </a:spcAft>
              <a:buClrTx/>
              <a:buSzTx/>
              <a:buFontTx/>
              <a:buNone/>
              <a:tabLst>
                <a:tab pos="3861611" algn="l"/>
              </a:tabLst>
              <a:defRPr/>
            </a:pPr>
            <a:r>
              <a:rPr kumimoji="0" lang="en-GB" sz="1200" b="1" i="0" u="none" strike="noStrike" kern="1200" cap="all" spc="0" normalizeH="0" baseline="0" noProof="0" dirty="0">
                <a:ln>
                  <a:noFill/>
                </a:ln>
                <a:solidFill>
                  <a:srgbClr val="00568F"/>
                </a:solidFill>
                <a:effectLst/>
                <a:uLnTx/>
                <a:uFillTx/>
                <a:latin typeface="Arial"/>
                <a:ea typeface="MS PGothic" pitchFamily="34" charset="-128"/>
                <a:cs typeface="Trebuchet MS"/>
              </a:rPr>
              <a:t>Why Advanced Communications?</a:t>
            </a:r>
          </a:p>
        </p:txBody>
      </p:sp>
      <p:sp>
        <p:nvSpPr>
          <p:cNvPr id="21" name="TextBox 20"/>
          <p:cNvSpPr txBox="1"/>
          <p:nvPr/>
        </p:nvSpPr>
        <p:spPr>
          <a:xfrm>
            <a:off x="3175296" y="1782457"/>
            <a:ext cx="1500643"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a:ea typeface="+mn-ea"/>
                <a:cs typeface="Trebuchet MS"/>
              </a:rPr>
              <a:t>We asked users what they thought of Advanced Communications and the results show it has strong appeal:</a:t>
            </a:r>
          </a:p>
        </p:txBody>
      </p:sp>
      <p:sp>
        <p:nvSpPr>
          <p:cNvPr id="22" name="TextBox 21"/>
          <p:cNvSpPr txBox="1"/>
          <p:nvPr/>
        </p:nvSpPr>
        <p:spPr>
          <a:xfrm>
            <a:off x="6021070" y="1597107"/>
            <a:ext cx="1655500"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a:ea typeface="+mn-ea"/>
                <a:cs typeface="Trebuchet MS"/>
              </a:rPr>
              <a:t>Interoperability and Testing (IOT) enables a company to verify the maturity of their implementation prior to commercial launch or operator’s acceptance testing.</a:t>
            </a:r>
          </a:p>
        </p:txBody>
      </p:sp>
      <p:sp>
        <p:nvSpPr>
          <p:cNvPr id="23" name="Rectangle 22"/>
          <p:cNvSpPr/>
          <p:nvPr/>
        </p:nvSpPr>
        <p:spPr>
          <a:xfrm>
            <a:off x="317605" y="2365125"/>
            <a:ext cx="2140330" cy="230832"/>
          </a:xfrm>
          <a:prstGeom prst="rect">
            <a:avLst/>
          </a:prstGeom>
        </p:spPr>
        <p:txBody>
          <a:bodyPr wrap="none">
            <a:spAutoFit/>
          </a:bodyPr>
          <a:lstStyle/>
          <a:p>
            <a:pPr lvl="0">
              <a:defRPr/>
            </a:pPr>
            <a:r>
              <a:rPr lang="en-GB" sz="900" dirty="0">
                <a:solidFill>
                  <a:srgbClr val="5C5C5C"/>
                </a:solidFill>
                <a:latin typeface="Arial"/>
                <a:hlinkClick r:id="rId2"/>
              </a:rPr>
              <a:t>http://</a:t>
            </a:r>
            <a:r>
              <a:rPr lang="en-GB" sz="900" dirty="0" smtClean="0">
                <a:solidFill>
                  <a:srgbClr val="5C5C5C"/>
                </a:solidFill>
                <a:latin typeface="Arial"/>
                <a:hlinkClick r:id="rId2"/>
              </a:rPr>
              <a:t>www.gsma.com/futurenetworks</a:t>
            </a:r>
            <a:r>
              <a:rPr lang="en-GB" sz="900" dirty="0" smtClean="0">
                <a:solidFill>
                  <a:srgbClr val="5C5C5C"/>
                </a:solidFill>
                <a:latin typeface="Arial"/>
              </a:rPr>
              <a:t> </a:t>
            </a:r>
            <a:r>
              <a:rPr kumimoji="0" lang="en-GB" sz="900" b="0" i="0" u="none" strike="noStrike" kern="1200" cap="none" spc="0" normalizeH="0" baseline="0" noProof="0" dirty="0" smtClean="0">
                <a:ln>
                  <a:noFill/>
                </a:ln>
                <a:solidFill>
                  <a:srgbClr val="5C5C5C"/>
                </a:solidFill>
                <a:effectLst/>
                <a:uLnTx/>
                <a:uFillTx/>
                <a:latin typeface="Arial"/>
                <a:ea typeface="+mn-ea"/>
                <a:cs typeface="+mn-cs"/>
              </a:rPr>
              <a:t> </a:t>
            </a:r>
            <a:endParaRPr kumimoji="0" lang="en-GB" sz="900" b="0" i="0" u="none" strike="noStrike" kern="1200" cap="none" spc="0" normalizeH="0" baseline="0" noProof="0" dirty="0">
              <a:ln>
                <a:noFill/>
              </a:ln>
              <a:solidFill>
                <a:srgbClr val="5C5C5C"/>
              </a:solidFill>
              <a:effectLst/>
              <a:uLnTx/>
              <a:uFillTx/>
              <a:latin typeface="Arial"/>
              <a:ea typeface="+mn-ea"/>
              <a:cs typeface="+mn-cs"/>
            </a:endParaRPr>
          </a:p>
        </p:txBody>
      </p:sp>
      <p:sp>
        <p:nvSpPr>
          <p:cNvPr id="24" name="Rectangle 23"/>
          <p:cNvSpPr/>
          <p:nvPr/>
        </p:nvSpPr>
        <p:spPr>
          <a:xfrm>
            <a:off x="5927822" y="2356774"/>
            <a:ext cx="2855361" cy="369332"/>
          </a:xfrm>
          <a:prstGeom prst="rect">
            <a:avLst/>
          </a:prstGeom>
        </p:spPr>
        <p:txBody>
          <a:bodyPr wrap="square">
            <a:spAutoFit/>
          </a:bodyPr>
          <a:lstStyle/>
          <a:p>
            <a:pPr lvl="0">
              <a:defRPr/>
            </a:pPr>
            <a:r>
              <a:rPr lang="en-GB" sz="900" dirty="0">
                <a:solidFill>
                  <a:srgbClr val="5C5C5C"/>
                </a:solidFill>
                <a:latin typeface="Arial"/>
                <a:hlinkClick r:id="rId3"/>
              </a:rPr>
              <a:t>http://</a:t>
            </a:r>
            <a:r>
              <a:rPr lang="en-GB" sz="900" dirty="0" smtClean="0">
                <a:solidFill>
                  <a:srgbClr val="5C5C5C"/>
                </a:solidFill>
                <a:latin typeface="Arial"/>
                <a:hlinkClick r:id="rId3"/>
              </a:rPr>
              <a:t>www.gsma.com/futurenetworks/accreditation-and-certification</a:t>
            </a:r>
            <a:r>
              <a:rPr lang="en-GB" sz="900" dirty="0" smtClean="0">
                <a:solidFill>
                  <a:srgbClr val="5C5C5C"/>
                </a:solidFill>
                <a:latin typeface="Arial"/>
              </a:rPr>
              <a:t> </a:t>
            </a:r>
            <a:endParaRPr kumimoji="0" lang="en-GB" sz="900" b="0" i="0" u="none" strike="noStrike" kern="1200" cap="none" spc="0" normalizeH="0" baseline="0" noProof="0" dirty="0">
              <a:ln>
                <a:noFill/>
              </a:ln>
              <a:solidFill>
                <a:srgbClr val="5C5C5C"/>
              </a:solidFill>
              <a:effectLst/>
              <a:uLnTx/>
              <a:uFillTx/>
              <a:latin typeface="Arial"/>
              <a:ea typeface="+mn-ea"/>
              <a:cs typeface="+mn-cs"/>
            </a:endParaRPr>
          </a:p>
        </p:txBody>
      </p:sp>
      <p:sp>
        <p:nvSpPr>
          <p:cNvPr id="25" name="Rectangle 24"/>
          <p:cNvSpPr/>
          <p:nvPr/>
        </p:nvSpPr>
        <p:spPr>
          <a:xfrm>
            <a:off x="3075797" y="2349307"/>
            <a:ext cx="2659444" cy="369332"/>
          </a:xfrm>
          <a:prstGeom prst="rect">
            <a:avLst/>
          </a:prstGeom>
        </p:spPr>
        <p:txBody>
          <a:bodyPr wrap="square">
            <a:spAutoFit/>
          </a:bodyPr>
          <a:lstStyle/>
          <a:p>
            <a:pPr lvl="0">
              <a:defRPr/>
            </a:pPr>
            <a:r>
              <a:rPr lang="en-GB" sz="900" dirty="0">
                <a:solidFill>
                  <a:srgbClr val="5C5C5C"/>
                </a:solidFill>
                <a:latin typeface="Arial"/>
                <a:hlinkClick r:id="rId4"/>
              </a:rPr>
              <a:t>http://</a:t>
            </a:r>
            <a:r>
              <a:rPr lang="en-GB" sz="900" dirty="0" smtClean="0">
                <a:solidFill>
                  <a:srgbClr val="5C5C5C"/>
                </a:solidFill>
                <a:latin typeface="Arial"/>
                <a:hlinkClick r:id="rId4"/>
              </a:rPr>
              <a:t>www.gsma.com/futurenetworks/resources/end-user-research</a:t>
            </a:r>
            <a:r>
              <a:rPr lang="en-GB" sz="900" dirty="0" smtClean="0">
                <a:solidFill>
                  <a:srgbClr val="5C5C5C"/>
                </a:solidFill>
                <a:latin typeface="Arial"/>
              </a:rPr>
              <a:t> </a:t>
            </a:r>
            <a:endParaRPr kumimoji="0" lang="en-GB" sz="900" b="0" i="0" u="none" strike="noStrike" kern="1200" cap="none" spc="0" normalizeH="0" baseline="0" noProof="0" dirty="0">
              <a:ln>
                <a:noFill/>
              </a:ln>
              <a:solidFill>
                <a:srgbClr val="5C5C5C"/>
              </a:solidFill>
              <a:effectLst/>
              <a:uLnTx/>
              <a:uFillTx/>
              <a:latin typeface="Arial"/>
              <a:ea typeface="+mn-ea"/>
              <a:cs typeface="+mn-cs"/>
            </a:endParaRPr>
          </a:p>
        </p:txBody>
      </p:sp>
      <p:sp>
        <p:nvSpPr>
          <p:cNvPr id="26" name="Rectangle 25"/>
          <p:cNvSpPr/>
          <p:nvPr/>
        </p:nvSpPr>
        <p:spPr>
          <a:xfrm>
            <a:off x="337729" y="4047727"/>
            <a:ext cx="2620486" cy="369332"/>
          </a:xfrm>
          <a:prstGeom prst="rect">
            <a:avLst/>
          </a:prstGeom>
        </p:spPr>
        <p:txBody>
          <a:bodyPr wrap="square">
            <a:spAutoFit/>
          </a:bodyPr>
          <a:lstStyle/>
          <a:p>
            <a:pPr lvl="0">
              <a:defRPr/>
            </a:pPr>
            <a:r>
              <a:rPr lang="en-GB" sz="900" dirty="0">
                <a:solidFill>
                  <a:srgbClr val="5C5C5C"/>
                </a:solidFill>
                <a:latin typeface="Arial"/>
                <a:hlinkClick r:id="rId5"/>
              </a:rPr>
              <a:t>http://</a:t>
            </a:r>
            <a:r>
              <a:rPr lang="en-GB" sz="900" dirty="0" smtClean="0">
                <a:solidFill>
                  <a:srgbClr val="5C5C5C"/>
                </a:solidFill>
                <a:latin typeface="Arial"/>
                <a:hlinkClick r:id="rId5"/>
              </a:rPr>
              <a:t>www.gsma.com/futurenetworks/enriched-calling-with-rcs</a:t>
            </a:r>
            <a:r>
              <a:rPr lang="en-GB" sz="900" dirty="0">
                <a:solidFill>
                  <a:srgbClr val="5C5C5C"/>
                </a:solidFill>
                <a:latin typeface="Arial"/>
              </a:rPr>
              <a:t> </a:t>
            </a:r>
            <a:endParaRPr kumimoji="0" lang="en-GB" sz="900" b="0" i="0" u="none" strike="noStrike" kern="1200" cap="none" spc="0" normalizeH="0" baseline="0" noProof="0" dirty="0">
              <a:ln>
                <a:noFill/>
              </a:ln>
              <a:solidFill>
                <a:srgbClr val="5C5C5C"/>
              </a:solidFill>
              <a:effectLst/>
              <a:uLnTx/>
              <a:uFillTx/>
              <a:latin typeface="Arial"/>
              <a:ea typeface="+mn-ea"/>
              <a:cs typeface="+mn-cs"/>
            </a:endParaRPr>
          </a:p>
        </p:txBody>
      </p:sp>
      <p:sp>
        <p:nvSpPr>
          <p:cNvPr id="27" name="Rectangle 26"/>
          <p:cNvSpPr/>
          <p:nvPr/>
        </p:nvSpPr>
        <p:spPr>
          <a:xfrm>
            <a:off x="5927822" y="4037817"/>
            <a:ext cx="3012083" cy="369332"/>
          </a:xfrm>
          <a:prstGeom prst="rect">
            <a:avLst/>
          </a:prstGeom>
        </p:spPr>
        <p:txBody>
          <a:bodyPr wrap="square">
            <a:spAutoFit/>
          </a:bodyPr>
          <a:lstStyle/>
          <a:p>
            <a:pPr lvl="0">
              <a:defRPr/>
            </a:pPr>
            <a:r>
              <a:rPr lang="en-GB" sz="900" dirty="0">
                <a:solidFill>
                  <a:srgbClr val="5C5C5C"/>
                </a:solidFill>
                <a:latin typeface="Arial"/>
                <a:hlinkClick r:id="rId6"/>
              </a:rPr>
              <a:t>http://</a:t>
            </a:r>
            <a:r>
              <a:rPr lang="en-GB" sz="900" dirty="0" smtClean="0">
                <a:solidFill>
                  <a:srgbClr val="5C5C5C"/>
                </a:solidFill>
                <a:latin typeface="Arial"/>
                <a:hlinkClick r:id="rId6"/>
              </a:rPr>
              <a:t>www.gsma.com/futurenetworks/specs-and-product-docs</a:t>
            </a:r>
            <a:r>
              <a:rPr lang="en-GB" sz="900" dirty="0" smtClean="0">
                <a:solidFill>
                  <a:srgbClr val="5C5C5C"/>
                </a:solidFill>
                <a:latin typeface="Arial"/>
              </a:rPr>
              <a:t> </a:t>
            </a:r>
            <a:endParaRPr kumimoji="0" lang="en-GB" sz="900" b="0" i="0" u="none" strike="noStrike" kern="1200" cap="none" spc="0" normalizeH="0" baseline="0" noProof="0" dirty="0">
              <a:ln>
                <a:noFill/>
              </a:ln>
              <a:solidFill>
                <a:srgbClr val="5C5C5C"/>
              </a:solidFill>
              <a:effectLst/>
              <a:uLnTx/>
              <a:uFillTx/>
              <a:latin typeface="Arial"/>
              <a:ea typeface="+mn-ea"/>
              <a:cs typeface="+mn-cs"/>
            </a:endParaRPr>
          </a:p>
        </p:txBody>
      </p:sp>
      <p:sp>
        <p:nvSpPr>
          <p:cNvPr id="28" name="Rectangle 27"/>
          <p:cNvSpPr/>
          <p:nvPr/>
        </p:nvSpPr>
        <p:spPr>
          <a:xfrm>
            <a:off x="3075797" y="4021727"/>
            <a:ext cx="2702873" cy="369332"/>
          </a:xfrm>
          <a:prstGeom prst="rect">
            <a:avLst/>
          </a:prstGeom>
        </p:spPr>
        <p:txBody>
          <a:bodyPr wrap="square">
            <a:spAutoFit/>
          </a:bodyPr>
          <a:lstStyle/>
          <a:p>
            <a:pPr lvl="0">
              <a:defRPr/>
            </a:pPr>
            <a:r>
              <a:rPr lang="en-GB" sz="900" dirty="0">
                <a:solidFill>
                  <a:srgbClr val="5C5C5C"/>
                </a:solidFill>
                <a:latin typeface="Arial"/>
                <a:hlinkClick r:id="rId7"/>
              </a:rPr>
              <a:t>http://</a:t>
            </a:r>
            <a:r>
              <a:rPr lang="en-GB" sz="900" dirty="0" smtClean="0">
                <a:solidFill>
                  <a:srgbClr val="5C5C5C"/>
                </a:solidFill>
                <a:latin typeface="Arial"/>
                <a:hlinkClick r:id="rId7"/>
              </a:rPr>
              <a:t>www.gsma.com/futurenetworks/universal-profile</a:t>
            </a:r>
            <a:r>
              <a:rPr lang="en-GB" sz="900" dirty="0" smtClean="0">
                <a:solidFill>
                  <a:srgbClr val="5C5C5C"/>
                </a:solidFill>
                <a:latin typeface="Arial"/>
              </a:rPr>
              <a:t> </a:t>
            </a:r>
            <a:endParaRPr kumimoji="0" lang="en-GB" sz="900" b="0" i="0" u="none" strike="noStrike" kern="1200" cap="none" spc="0" normalizeH="0" baseline="0" noProof="0" dirty="0">
              <a:ln>
                <a:noFill/>
              </a:ln>
              <a:solidFill>
                <a:srgbClr val="5C5C5C"/>
              </a:solidFill>
              <a:effectLst/>
              <a:uLnTx/>
              <a:uFillTx/>
              <a:latin typeface="Arial"/>
              <a:ea typeface="+mn-ea"/>
              <a:cs typeface="+mn-cs"/>
            </a:endParaRPr>
          </a:p>
        </p:txBody>
      </p:sp>
      <p:pic>
        <p:nvPicPr>
          <p:cNvPr id="29" name="Picture 2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52469" y="1161212"/>
            <a:ext cx="825150" cy="835286"/>
          </a:xfrm>
          <a:prstGeom prst="rect">
            <a:avLst/>
          </a:prstGeom>
        </p:spPr>
      </p:pic>
      <p:pic>
        <p:nvPicPr>
          <p:cNvPr id="30" name="Picture 2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01921" y="1161212"/>
            <a:ext cx="830189" cy="835200"/>
          </a:xfrm>
          <a:prstGeom prst="rect">
            <a:avLst/>
          </a:prstGeom>
        </p:spPr>
      </p:pic>
      <p:pic>
        <p:nvPicPr>
          <p:cNvPr id="31" name="Picture 3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814060" y="1161212"/>
            <a:ext cx="825064" cy="835200"/>
          </a:xfrm>
          <a:prstGeom prst="rect">
            <a:avLst/>
          </a:prstGeom>
        </p:spPr>
      </p:pic>
      <p:pic>
        <p:nvPicPr>
          <p:cNvPr id="32" name="Picture 3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07045" y="2901705"/>
            <a:ext cx="825065" cy="835200"/>
          </a:xfrm>
          <a:prstGeom prst="rect">
            <a:avLst/>
          </a:prstGeom>
        </p:spPr>
      </p:pic>
      <p:pic>
        <p:nvPicPr>
          <p:cNvPr id="33" name="Picture 3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947430" y="2901705"/>
            <a:ext cx="830189" cy="835200"/>
          </a:xfrm>
          <a:prstGeom prst="rect">
            <a:avLst/>
          </a:prstGeom>
        </p:spPr>
      </p:pic>
      <p:pic>
        <p:nvPicPr>
          <p:cNvPr id="34" name="Picture 3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814059" y="2901705"/>
            <a:ext cx="825065" cy="835200"/>
          </a:xfrm>
          <a:prstGeom prst="rect">
            <a:avLst/>
          </a:prstGeom>
        </p:spPr>
      </p:pic>
    </p:spTree>
    <p:extLst>
      <p:ext uri="{BB962C8B-B14F-4D97-AF65-F5344CB8AC3E}">
        <p14:creationId xmlns:p14="http://schemas.microsoft.com/office/powerpoint/2010/main" val="243016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E52D2AFC-71C4-4511-B128-4ECEE52D3027}" type="slidenum">
              <a:rPr lang="en-ZA" smtClean="0"/>
              <a:pPr/>
              <a:t>11</a:t>
            </a:fld>
            <a:endParaRPr lang="en-ZA" dirty="0"/>
          </a:p>
        </p:txBody>
      </p:sp>
      <p:pic>
        <p:nvPicPr>
          <p:cNvPr id="25" name="Picture 24"/>
          <p:cNvPicPr>
            <a:picLocks noChangeAspect="1"/>
          </p:cNvPicPr>
          <p:nvPr/>
        </p:nvPicPr>
        <p:blipFill>
          <a:blip r:embed="rId3"/>
          <a:stretch>
            <a:fillRect/>
          </a:stretch>
        </p:blipFill>
        <p:spPr>
          <a:xfrm flipH="1" flipV="1">
            <a:off x="266033" y="2701254"/>
            <a:ext cx="3600401" cy="936102"/>
          </a:xfrm>
          <a:prstGeom prst="rect">
            <a:avLst/>
          </a:prstGeom>
        </p:spPr>
      </p:pic>
      <p:sp>
        <p:nvSpPr>
          <p:cNvPr id="7" name="TextBox 6"/>
          <p:cNvSpPr txBox="1"/>
          <p:nvPr/>
        </p:nvSpPr>
        <p:spPr>
          <a:xfrm>
            <a:off x="319339" y="3048770"/>
            <a:ext cx="3895299" cy="345177"/>
          </a:xfrm>
          <a:prstGeom prst="rect">
            <a:avLst/>
          </a:prstGeom>
          <a:noFill/>
        </p:spPr>
        <p:txBody>
          <a:bodyPr wrap="square" rtlCol="0">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dirty="0" smtClean="0">
                <a:ln>
                  <a:noFill/>
                </a:ln>
                <a:solidFill>
                  <a:srgbClr val="262626"/>
                </a:solidFill>
                <a:effectLst/>
                <a:uLnTx/>
                <a:uFillTx/>
                <a:latin typeface="Arial"/>
                <a:ea typeface="+mn-ea"/>
                <a:cs typeface="+mn-cs"/>
              </a:rPr>
              <a:t>Future Networks Programme</a:t>
            </a:r>
            <a:endParaRPr kumimoji="0" lang="en-GB" sz="2700" b="1" i="0" u="none" strike="noStrike" kern="1200" cap="none" spc="0" normalizeH="0" baseline="0" noProof="0" dirty="0">
              <a:ln>
                <a:noFill/>
              </a:ln>
              <a:solidFill>
                <a:srgbClr val="262626"/>
              </a:solidFill>
              <a:effectLst/>
              <a:uLnTx/>
              <a:uFillTx/>
              <a:latin typeface="Arial"/>
              <a:ea typeface="+mn-ea"/>
              <a:cs typeface="+mn-cs"/>
            </a:endParaRPr>
          </a:p>
        </p:txBody>
      </p:sp>
      <p:sp>
        <p:nvSpPr>
          <p:cNvPr id="8" name="TextBox 7"/>
          <p:cNvSpPr txBox="1"/>
          <p:nvPr/>
        </p:nvSpPr>
        <p:spPr>
          <a:xfrm>
            <a:off x="330615" y="3295486"/>
            <a:ext cx="3895299" cy="258882"/>
          </a:xfrm>
          <a:prstGeom prst="rect">
            <a:avLst/>
          </a:prstGeom>
          <a:noFill/>
        </p:spPr>
        <p:txBody>
          <a:bodyPr wrap="square" rtlCol="0">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75" b="0" i="0" u="none" strike="noStrike" kern="1200" cap="none" spc="0" normalizeH="0" baseline="0" noProof="0" dirty="0">
                <a:ln>
                  <a:noFill/>
                </a:ln>
                <a:solidFill>
                  <a:srgbClr val="5C5C5C">
                    <a:lumMod val="60000"/>
                    <a:lumOff val="40000"/>
                  </a:srgbClr>
                </a:solidFill>
                <a:effectLst/>
                <a:uLnTx/>
                <a:uFillTx/>
                <a:latin typeface="Arial"/>
                <a:ea typeface="+mn-ea"/>
                <a:cs typeface="+mn-cs"/>
              </a:rPr>
              <a:t>Shaping the next generation in mobile</a:t>
            </a:r>
          </a:p>
        </p:txBody>
      </p:sp>
      <p:sp>
        <p:nvSpPr>
          <p:cNvPr id="10" name="Title 2"/>
          <p:cNvSpPr>
            <a:spLocks noGrp="1"/>
          </p:cNvSpPr>
          <p:nvPr>
            <p:ph type="title"/>
          </p:nvPr>
        </p:nvSpPr>
        <p:spPr>
          <a:xfrm>
            <a:off x="2267744" y="413839"/>
            <a:ext cx="5976664" cy="547369"/>
          </a:xfrm>
        </p:spPr>
        <p:txBody>
          <a:bodyPr/>
          <a:lstStyle/>
          <a:p>
            <a:r>
              <a:rPr lang="en-GB" dirty="0" smtClean="0"/>
              <a:t>Questions and Answers</a:t>
            </a:r>
            <a:endParaRPr lang="en-GB" dirty="0"/>
          </a:p>
        </p:txBody>
      </p:sp>
    </p:spTree>
    <p:extLst>
      <p:ext uri="{BB962C8B-B14F-4D97-AF65-F5344CB8AC3E}">
        <p14:creationId xmlns:p14="http://schemas.microsoft.com/office/powerpoint/2010/main" val="1068071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itle 2"/>
          <p:cNvSpPr>
            <a:spLocks noGrp="1"/>
          </p:cNvSpPr>
          <p:nvPr>
            <p:ph type="title"/>
          </p:nvPr>
        </p:nvSpPr>
        <p:spPr>
          <a:xfrm>
            <a:off x="2267744" y="413839"/>
            <a:ext cx="5976664" cy="547369"/>
          </a:xfrm>
        </p:spPr>
        <p:txBody>
          <a:bodyPr/>
          <a:lstStyle/>
          <a:p>
            <a:r>
              <a:rPr lang="en-GB" dirty="0"/>
              <a:t>Appendix </a:t>
            </a:r>
            <a:r>
              <a:rPr lang="en-GB" dirty="0" smtClean="0"/>
              <a:t>– TSG </a:t>
            </a:r>
            <a:endParaRPr lang="en-GB" dirty="0"/>
          </a:p>
        </p:txBody>
      </p:sp>
      <p:sp>
        <p:nvSpPr>
          <p:cNvPr id="10" name="Rectangle 9"/>
          <p:cNvSpPr/>
          <p:nvPr/>
        </p:nvSpPr>
        <p:spPr>
          <a:xfrm>
            <a:off x="1153235" y="1205061"/>
            <a:ext cx="7445444" cy="3341941"/>
          </a:xfrm>
          <a:prstGeom prst="rect">
            <a:avLst/>
          </a:prstGeom>
        </p:spPr>
        <p:txBody>
          <a:bodyPr wrap="square">
            <a:spAutoFit/>
          </a:bodyPr>
          <a:lstStyle/>
          <a:p>
            <a:pPr marL="685800" defTabSz="457200"/>
            <a:r>
              <a:rPr lang="en-GB" sz="1000" dirty="0">
                <a:solidFill>
                  <a:srgbClr val="95226C"/>
                </a:solidFill>
                <a:latin typeface="Arial"/>
              </a:rPr>
              <a:t> </a:t>
            </a:r>
          </a:p>
          <a:p>
            <a:pPr marL="342900" defTabSz="457200" fontAlgn="ctr">
              <a:spcAft>
                <a:spcPts val="900"/>
              </a:spcAft>
            </a:pPr>
            <a:r>
              <a:rPr lang="en-GB" sz="1400" b="1" dirty="0">
                <a:solidFill>
                  <a:prstClr val="black">
                    <a:lumMod val="75000"/>
                    <a:lumOff val="25000"/>
                  </a:prstClr>
                </a:solidFill>
                <a:latin typeface="Arial"/>
              </a:rPr>
              <a:t>TERMINAL STEERING </a:t>
            </a:r>
            <a:r>
              <a:rPr lang="en-GB" sz="1400" b="1" dirty="0" smtClean="0">
                <a:solidFill>
                  <a:prstClr val="black">
                    <a:lumMod val="75000"/>
                    <a:lumOff val="25000"/>
                  </a:prstClr>
                </a:solidFill>
                <a:latin typeface="Arial"/>
              </a:rPr>
              <a:t>GROUP</a:t>
            </a:r>
            <a:endParaRPr lang="en-GB" sz="1400" b="1" dirty="0">
              <a:solidFill>
                <a:prstClr val="black">
                  <a:lumMod val="75000"/>
                  <a:lumOff val="25000"/>
                </a:prstClr>
              </a:solidFill>
              <a:latin typeface="Arial"/>
            </a:endParaRPr>
          </a:p>
          <a:p>
            <a:pPr marL="342900" defTabSz="457200" fontAlgn="ctr">
              <a:lnSpc>
                <a:spcPts val="1700"/>
              </a:lnSpc>
              <a:spcAft>
                <a:spcPts val="900"/>
              </a:spcAft>
            </a:pPr>
            <a:r>
              <a:rPr lang="en-GB" sz="1100" dirty="0">
                <a:solidFill>
                  <a:prstClr val="black">
                    <a:lumMod val="75000"/>
                    <a:lumOff val="25000"/>
                  </a:prstClr>
                </a:solidFill>
                <a:latin typeface="Arial"/>
              </a:rPr>
              <a:t>TSG is a members only GSMA working group that facilitates operator and vendor alignment to drive terminal related matters for the benefit of the entire mobile ecosystem. It manages/coordinates terminal capability requirements activities within GSMA and beyond. TSG also provides a first contact point for operators or vendors or industry organisations who would like to:</a:t>
            </a:r>
          </a:p>
          <a:p>
            <a:pPr marL="742950" lvl="1" indent="-285750" defTabSz="457200" fontAlgn="ctr">
              <a:lnSpc>
                <a:spcPct val="150000"/>
              </a:lnSpc>
              <a:buFontTx/>
              <a:buBlip>
                <a:blip r:embed="rId2"/>
              </a:buBlip>
            </a:pPr>
            <a:r>
              <a:rPr lang="en-GB" sz="1100" dirty="0">
                <a:solidFill>
                  <a:prstClr val="black">
                    <a:lumMod val="75000"/>
                    <a:lumOff val="25000"/>
                  </a:prstClr>
                </a:solidFill>
                <a:latin typeface="Arial"/>
              </a:rPr>
              <a:t>Update on and discuss terminal related matters</a:t>
            </a:r>
          </a:p>
          <a:p>
            <a:pPr marL="742950" lvl="1" indent="-285750" defTabSz="457200" fontAlgn="ctr">
              <a:lnSpc>
                <a:spcPct val="150000"/>
              </a:lnSpc>
              <a:buFontTx/>
              <a:buBlip>
                <a:blip r:embed="rId2"/>
              </a:buBlip>
            </a:pPr>
            <a:r>
              <a:rPr lang="en-GB" sz="1100" dirty="0">
                <a:solidFill>
                  <a:prstClr val="black">
                    <a:lumMod val="75000"/>
                    <a:lumOff val="25000"/>
                  </a:prstClr>
                </a:solidFill>
                <a:latin typeface="Arial"/>
              </a:rPr>
              <a:t>Start a new terminal capability requirements activity</a:t>
            </a:r>
          </a:p>
          <a:p>
            <a:pPr marL="742950" lvl="1" indent="-285750" defTabSz="457200" fontAlgn="ctr">
              <a:lnSpc>
                <a:spcPct val="150000"/>
              </a:lnSpc>
              <a:buFontTx/>
              <a:buBlip>
                <a:blip r:embed="rId2"/>
              </a:buBlip>
            </a:pPr>
            <a:r>
              <a:rPr lang="en-GB" sz="1100" dirty="0">
                <a:solidFill>
                  <a:prstClr val="black">
                    <a:lumMod val="75000"/>
                    <a:lumOff val="25000"/>
                  </a:prstClr>
                </a:solidFill>
                <a:latin typeface="Arial"/>
              </a:rPr>
              <a:t>Update one of the published terminal capability requirements activities</a:t>
            </a:r>
          </a:p>
          <a:p>
            <a:pPr marL="742950" lvl="1" indent="-285750" defTabSz="457200" fontAlgn="ctr">
              <a:lnSpc>
                <a:spcPct val="150000"/>
              </a:lnSpc>
              <a:buFontTx/>
              <a:buBlip>
                <a:blip r:embed="rId2"/>
              </a:buBlip>
            </a:pPr>
            <a:r>
              <a:rPr lang="en-GB" sz="1100" dirty="0">
                <a:solidFill>
                  <a:prstClr val="black">
                    <a:lumMod val="75000"/>
                    <a:lumOff val="25000"/>
                  </a:prstClr>
                </a:solidFill>
                <a:latin typeface="Arial"/>
              </a:rPr>
              <a:t>Update one of the testing specifications TSG provides a coordinated activity for operators and vendors to</a:t>
            </a:r>
          </a:p>
          <a:p>
            <a:pPr marL="742950" lvl="1" indent="-285750" defTabSz="457200" fontAlgn="ctr">
              <a:lnSpc>
                <a:spcPct val="150000"/>
              </a:lnSpc>
              <a:buFontTx/>
              <a:buBlip>
                <a:blip r:embed="rId2"/>
              </a:buBlip>
            </a:pPr>
            <a:r>
              <a:rPr lang="en-GB" sz="1100" dirty="0">
                <a:solidFill>
                  <a:prstClr val="black">
                    <a:lumMod val="75000"/>
                    <a:lumOff val="25000"/>
                  </a:prstClr>
                </a:solidFill>
                <a:latin typeface="Arial"/>
              </a:rPr>
              <a:t>Review GSMA project and WGs proposals &amp; outputs on terminal capability requirements</a:t>
            </a:r>
          </a:p>
          <a:p>
            <a:pPr marL="742950" lvl="1" indent="-285750" defTabSz="457200" fontAlgn="ctr">
              <a:lnSpc>
                <a:spcPct val="150000"/>
              </a:lnSpc>
              <a:buFontTx/>
              <a:buBlip>
                <a:blip r:embed="rId2"/>
              </a:buBlip>
            </a:pPr>
            <a:r>
              <a:rPr lang="en-GB" sz="1100" dirty="0">
                <a:solidFill>
                  <a:prstClr val="black">
                    <a:lumMod val="75000"/>
                    <a:lumOff val="25000"/>
                  </a:prstClr>
                </a:solidFill>
                <a:latin typeface="Arial"/>
              </a:rPr>
              <a:t>Ensure feasibility, consistency, vendor engagement, no overlap with other industry bodies activities</a:t>
            </a:r>
          </a:p>
          <a:p>
            <a:pPr marL="742950" lvl="1" indent="-285750" defTabSz="457200" fontAlgn="ctr">
              <a:lnSpc>
                <a:spcPct val="150000"/>
              </a:lnSpc>
              <a:buFontTx/>
              <a:buBlip>
                <a:blip r:embed="rId2"/>
              </a:buBlip>
            </a:pPr>
            <a:r>
              <a:rPr lang="en-GB" sz="1100" dirty="0">
                <a:solidFill>
                  <a:prstClr val="black">
                    <a:lumMod val="75000"/>
                    <a:lumOff val="25000"/>
                  </a:prstClr>
                </a:solidFill>
                <a:latin typeface="Arial"/>
              </a:rPr>
              <a:t>Align work between terminal capability requirements and terminal testing activities </a:t>
            </a:r>
          </a:p>
        </p:txBody>
      </p:sp>
      <p:pic>
        <p:nvPicPr>
          <p:cNvPr id="11" name="Picture 10"/>
          <p:cNvPicPr>
            <a:picLocks noChangeAspect="1"/>
          </p:cNvPicPr>
          <p:nvPr/>
        </p:nvPicPr>
        <p:blipFill>
          <a:blip r:embed="rId3"/>
          <a:stretch>
            <a:fillRect/>
          </a:stretch>
        </p:blipFill>
        <p:spPr>
          <a:xfrm>
            <a:off x="607915" y="1413865"/>
            <a:ext cx="790619" cy="1135157"/>
          </a:xfrm>
          <a:prstGeom prst="rect">
            <a:avLst/>
          </a:prstGeom>
        </p:spPr>
      </p:pic>
    </p:spTree>
    <p:extLst>
      <p:ext uri="{BB962C8B-B14F-4D97-AF65-F5344CB8AC3E}">
        <p14:creationId xmlns:p14="http://schemas.microsoft.com/office/powerpoint/2010/main" val="94740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itle 2"/>
          <p:cNvSpPr>
            <a:spLocks noGrp="1"/>
          </p:cNvSpPr>
          <p:nvPr>
            <p:ph type="title"/>
          </p:nvPr>
        </p:nvSpPr>
        <p:spPr>
          <a:xfrm>
            <a:off x="2267744" y="413839"/>
            <a:ext cx="5976664" cy="547369"/>
          </a:xfrm>
        </p:spPr>
        <p:txBody>
          <a:bodyPr/>
          <a:lstStyle/>
          <a:p>
            <a:r>
              <a:rPr lang="en-GB" dirty="0"/>
              <a:t>Appendix – TSG TAD</a:t>
            </a:r>
          </a:p>
        </p:txBody>
      </p:sp>
      <p:sp>
        <p:nvSpPr>
          <p:cNvPr id="8" name="Content Placeholder 1"/>
          <p:cNvSpPr txBox="1">
            <a:spLocks/>
          </p:cNvSpPr>
          <p:nvPr/>
        </p:nvSpPr>
        <p:spPr>
          <a:xfrm>
            <a:off x="1494545" y="1353517"/>
            <a:ext cx="6851062" cy="21704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F0000"/>
              </a:buClr>
              <a:buFont typeface="Wingdings"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FF0000"/>
              </a:buClr>
              <a:buFont typeface="Wingdings"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FF0000"/>
              </a:buClr>
              <a:buFont typeface="Wingdings"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FF0000"/>
              </a:buClr>
              <a:buFont typeface="Wingdings"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FF0000"/>
              </a:buClr>
              <a:buFont typeface="Wingdings"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C00000"/>
              </a:buClr>
              <a:buSzTx/>
              <a:buFont typeface="Wingdings" charset="2"/>
              <a:buNone/>
              <a:tabLst/>
              <a:defRPr/>
            </a:pPr>
            <a:r>
              <a:rPr kumimoji="0" lang="en-GB" sz="1400" b="1"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TECHNICAL ADAPTATION OF DEVICES </a:t>
            </a:r>
            <a:r>
              <a:rPr kumimoji="0" lang="en-GB" sz="1200" b="1"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
            </a:r>
            <a:br>
              <a:rPr kumimoji="0" lang="en-GB" sz="1200" b="1"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br>
            <a:endParaRPr kumimoji="0" lang="en-GB" sz="1200" b="1"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endParaRPr>
          </a:p>
          <a:p>
            <a:pPr marL="361950" marR="0" lvl="1" indent="-273050" algn="l" defTabSz="457200" rtl="0" eaLnBrk="1" fontAlgn="auto" latinLnBrk="0" hangingPunct="1">
              <a:lnSpc>
                <a:spcPct val="150000"/>
              </a:lnSpc>
              <a:spcBef>
                <a:spcPts val="0"/>
              </a:spcBef>
              <a:spcAft>
                <a:spcPts val="0"/>
              </a:spcAft>
              <a:buClr>
                <a:srgbClr val="C00000"/>
              </a:buClr>
              <a:buSzTx/>
              <a:buFont typeface="Wingdings" charset="2"/>
              <a:buBlip>
                <a:blip r:embed="rId2"/>
              </a:buBlip>
              <a:tabLst/>
              <a:defRPr/>
            </a:pPr>
            <a:r>
              <a:rPr kumimoji="0" lang="en-GB" sz="11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Task Force under TSG that defined a set of configuration parameters for Late Customisation for open market devices</a:t>
            </a:r>
          </a:p>
          <a:p>
            <a:pPr marL="361950" marR="0" lvl="1" indent="-273050" algn="l" defTabSz="457200" rtl="0" eaLnBrk="1" fontAlgn="auto" latinLnBrk="0" hangingPunct="1">
              <a:lnSpc>
                <a:spcPct val="150000"/>
              </a:lnSpc>
              <a:spcBef>
                <a:spcPts val="0"/>
              </a:spcBef>
              <a:spcAft>
                <a:spcPts val="0"/>
              </a:spcAft>
              <a:buClr>
                <a:srgbClr val="C00000"/>
              </a:buClr>
              <a:buSzTx/>
              <a:buFont typeface="Wingdings" charset="2"/>
              <a:buBlip>
                <a:blip r:embed="rId2"/>
              </a:buBlip>
              <a:tabLst/>
              <a:defRPr/>
            </a:pPr>
            <a:r>
              <a:rPr kumimoji="0" lang="en-GB" sz="11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Covered all aspects of late configuration (e.g. LTE RAN aspects, 2G/3G RAN, IMS aspects and others)</a:t>
            </a:r>
          </a:p>
          <a:p>
            <a:pPr marL="361950" marR="0" lvl="1" indent="-273050" algn="l" defTabSz="457200" rtl="0" eaLnBrk="1" fontAlgn="auto" latinLnBrk="0" hangingPunct="1">
              <a:lnSpc>
                <a:spcPct val="150000"/>
              </a:lnSpc>
              <a:spcBef>
                <a:spcPts val="0"/>
              </a:spcBef>
              <a:spcAft>
                <a:spcPts val="0"/>
              </a:spcAft>
              <a:buClr>
                <a:srgbClr val="C00000"/>
              </a:buClr>
              <a:buSzTx/>
              <a:buFont typeface="Wingdings" charset="2"/>
              <a:buBlip>
                <a:blip r:embed="rId2"/>
              </a:buBlip>
              <a:tabLst/>
              <a:defRPr/>
            </a:pPr>
            <a:r>
              <a:rPr kumimoji="0" lang="en-GB" sz="11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The IMS aspects were defined in co-operation with RILTE and were also reflected in  updates to latest versions of RILTE PRDs (IR.92 etc.) via addition of annexes with parameters and default values and (continuing) interaction with 3GPP to maintain alignment</a:t>
            </a:r>
          </a:p>
          <a:p>
            <a:pPr marL="361950" marR="0" lvl="1" indent="-273050" algn="l" defTabSz="457200" rtl="0" eaLnBrk="1" fontAlgn="auto" latinLnBrk="0" hangingPunct="1">
              <a:lnSpc>
                <a:spcPct val="150000"/>
              </a:lnSpc>
              <a:spcBef>
                <a:spcPts val="0"/>
              </a:spcBef>
              <a:spcAft>
                <a:spcPts val="0"/>
              </a:spcAft>
              <a:buClr>
                <a:srgbClr val="C00000"/>
              </a:buClr>
              <a:buSzTx/>
              <a:buFont typeface="Wingdings" charset="2"/>
              <a:buBlip>
                <a:blip r:embed="rId2"/>
              </a:buBlip>
              <a:tabLst/>
              <a:defRPr/>
            </a:pPr>
            <a:r>
              <a:rPr kumimoji="0" lang="en-GB" sz="11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Published PRD </a:t>
            </a:r>
            <a:r>
              <a:rPr kumimoji="0" lang="en-GB" sz="11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hlinkClick r:id="rId3"/>
              </a:rPr>
              <a:t>TS.32 v1 Technical Adaptation of Devices through Late Customization</a:t>
            </a:r>
            <a:r>
              <a:rPr kumimoji="0" lang="en-GB" sz="11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 in August 2016</a:t>
            </a:r>
          </a:p>
          <a:p>
            <a:pPr marL="361950" marR="0" lvl="1" indent="-273050" algn="l" defTabSz="457200" rtl="0" eaLnBrk="1" fontAlgn="auto" latinLnBrk="0" hangingPunct="1">
              <a:lnSpc>
                <a:spcPct val="150000"/>
              </a:lnSpc>
              <a:spcBef>
                <a:spcPts val="0"/>
              </a:spcBef>
              <a:spcAft>
                <a:spcPts val="0"/>
              </a:spcAft>
              <a:buClr>
                <a:srgbClr val="C00000"/>
              </a:buClr>
              <a:buSzTx/>
              <a:buFont typeface="Wingdings" charset="2"/>
              <a:buBlip>
                <a:blip r:embed="rId2"/>
              </a:buBlip>
              <a:tabLst/>
              <a:defRPr/>
            </a:pPr>
            <a:r>
              <a:rPr kumimoji="0" lang="en-GB" sz="11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Please see </a:t>
            </a:r>
            <a:r>
              <a:rPr kumimoji="0" lang="en-GB" sz="11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hlinkClick r:id="rId4"/>
              </a:rPr>
              <a:t>https://infocentre2.gsma.com/gp/wg/TS/WI/TAD/Pages/Default.aspx</a:t>
            </a:r>
            <a:r>
              <a:rPr kumimoji="0" lang="en-GB" sz="11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 </a:t>
            </a:r>
            <a:endParaRPr kumimoji="0" lang="en-GB" sz="1100" b="0" i="0" u="none" strike="noStrike" kern="1200" cap="none" spc="0" normalizeH="0" baseline="0" noProof="0" dirty="0">
              <a:ln>
                <a:noFill/>
              </a:ln>
              <a:solidFill>
                <a:sysClr val="windowText" lastClr="000000">
                  <a:lumMod val="75000"/>
                  <a:lumOff val="25000"/>
                </a:sysClr>
              </a:solidFill>
              <a:effectLst/>
              <a:uLnTx/>
              <a:uFillTx/>
              <a:latin typeface="Arial"/>
              <a:ea typeface="+mn-ea"/>
              <a:cs typeface="+mn-cs"/>
            </a:endParaRPr>
          </a:p>
        </p:txBody>
      </p:sp>
      <p:pic>
        <p:nvPicPr>
          <p:cNvPr id="9" name="Picture 8"/>
          <p:cNvPicPr>
            <a:picLocks noChangeAspect="1"/>
          </p:cNvPicPr>
          <p:nvPr/>
        </p:nvPicPr>
        <p:blipFill>
          <a:blip r:embed="rId5"/>
          <a:stretch>
            <a:fillRect/>
          </a:stretch>
        </p:blipFill>
        <p:spPr>
          <a:xfrm>
            <a:off x="607915" y="1413865"/>
            <a:ext cx="790619" cy="1135157"/>
          </a:xfrm>
          <a:prstGeom prst="rect">
            <a:avLst/>
          </a:prstGeom>
        </p:spPr>
      </p:pic>
    </p:spTree>
    <p:extLst>
      <p:ext uri="{BB962C8B-B14F-4D97-AF65-F5344CB8AC3E}">
        <p14:creationId xmlns:p14="http://schemas.microsoft.com/office/powerpoint/2010/main" val="26846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itle 2"/>
          <p:cNvSpPr>
            <a:spLocks noGrp="1"/>
          </p:cNvSpPr>
          <p:nvPr>
            <p:ph type="title"/>
          </p:nvPr>
        </p:nvSpPr>
        <p:spPr>
          <a:xfrm>
            <a:off x="2267744" y="413839"/>
            <a:ext cx="5976664" cy="547369"/>
          </a:xfrm>
        </p:spPr>
        <p:txBody>
          <a:bodyPr/>
          <a:lstStyle/>
          <a:p>
            <a:r>
              <a:rPr lang="en-GB" dirty="0"/>
              <a:t>Appendix – TSG </a:t>
            </a:r>
            <a:r>
              <a:rPr lang="en-GB" dirty="0" smtClean="0"/>
              <a:t>DSD</a:t>
            </a:r>
            <a:endParaRPr lang="en-GB" dirty="0"/>
          </a:p>
        </p:txBody>
      </p:sp>
      <p:pic>
        <p:nvPicPr>
          <p:cNvPr id="9" name="Picture 8"/>
          <p:cNvPicPr>
            <a:picLocks noChangeAspect="1"/>
          </p:cNvPicPr>
          <p:nvPr/>
        </p:nvPicPr>
        <p:blipFill>
          <a:blip r:embed="rId2"/>
          <a:stretch>
            <a:fillRect/>
          </a:stretch>
        </p:blipFill>
        <p:spPr>
          <a:xfrm>
            <a:off x="607915" y="1413865"/>
            <a:ext cx="790619" cy="1135157"/>
          </a:xfrm>
          <a:prstGeom prst="rect">
            <a:avLst/>
          </a:prstGeom>
        </p:spPr>
      </p:pic>
      <p:sp>
        <p:nvSpPr>
          <p:cNvPr id="7" name="Content Placeholder 1"/>
          <p:cNvSpPr>
            <a:spLocks noGrp="1"/>
          </p:cNvSpPr>
          <p:nvPr>
            <p:ph idx="1"/>
          </p:nvPr>
        </p:nvSpPr>
        <p:spPr>
          <a:xfrm>
            <a:off x="1494001" y="1354596"/>
            <a:ext cx="6865254" cy="2170444"/>
          </a:xfrm>
        </p:spPr>
        <p:txBody>
          <a:bodyPr>
            <a:noAutofit/>
          </a:bodyPr>
          <a:lstStyle/>
          <a:p>
            <a:pPr marL="0" indent="0">
              <a:buClr>
                <a:srgbClr val="C00000"/>
              </a:buClr>
              <a:buNone/>
            </a:pPr>
            <a:r>
              <a:rPr lang="en-GB" sz="1400" b="1" dirty="0"/>
              <a:t>DEVICE SETTINGS DATABASE</a:t>
            </a:r>
            <a:br>
              <a:rPr lang="en-GB" sz="1400" b="1" dirty="0"/>
            </a:br>
            <a:endParaRPr lang="en-GB" sz="1200" b="1" dirty="0"/>
          </a:p>
          <a:p>
            <a:pPr marL="361950" lvl="1" indent="-273050">
              <a:lnSpc>
                <a:spcPct val="150000"/>
              </a:lnSpc>
              <a:spcBef>
                <a:spcPts val="0"/>
              </a:spcBef>
              <a:buClr>
                <a:srgbClr val="C00000"/>
              </a:buClr>
              <a:buBlip>
                <a:blip r:embed="rId3"/>
              </a:buBlip>
            </a:pPr>
            <a:r>
              <a:rPr lang="en-GB" sz="1100" dirty="0"/>
              <a:t>Task Force under TSG that provides a central repository for operator-specific settings, </a:t>
            </a:r>
          </a:p>
          <a:p>
            <a:pPr marL="361950" lvl="1" indent="-273050">
              <a:lnSpc>
                <a:spcPct val="150000"/>
              </a:lnSpc>
              <a:spcBef>
                <a:spcPts val="0"/>
              </a:spcBef>
              <a:buClr>
                <a:srgbClr val="C00000"/>
              </a:buClr>
              <a:buBlip>
                <a:blip r:embed="rId3"/>
              </a:buBlip>
            </a:pPr>
            <a:r>
              <a:rPr lang="en-GB" sz="1100" dirty="0"/>
              <a:t>These settings will be made available to device manufacturers, to bring improved ease-of-use to end customers and improved performance of devices, while reducing the need for bilateral communications between OEMs and carriers.</a:t>
            </a:r>
          </a:p>
          <a:p>
            <a:pPr marL="361950" lvl="1" indent="-273050">
              <a:lnSpc>
                <a:spcPct val="150000"/>
              </a:lnSpc>
              <a:spcBef>
                <a:spcPts val="0"/>
              </a:spcBef>
              <a:buClr>
                <a:srgbClr val="C00000"/>
              </a:buClr>
              <a:buBlip>
                <a:blip r:embed="rId3"/>
              </a:buBlip>
            </a:pPr>
            <a:r>
              <a:rPr lang="en-GB" sz="1100" dirty="0"/>
              <a:t>Published PRD </a:t>
            </a:r>
            <a:r>
              <a:rPr lang="en-GB" sz="1100" dirty="0">
                <a:hlinkClick r:id="rId4"/>
              </a:rPr>
              <a:t>TS.36 v1 Devices Settings Database</a:t>
            </a:r>
            <a:r>
              <a:rPr lang="en-GB" sz="1100" dirty="0"/>
              <a:t> in August 2016</a:t>
            </a:r>
          </a:p>
          <a:p>
            <a:pPr marL="361950" lvl="1" indent="-273050">
              <a:lnSpc>
                <a:spcPct val="150000"/>
              </a:lnSpc>
              <a:spcBef>
                <a:spcPts val="0"/>
              </a:spcBef>
              <a:buClr>
                <a:srgbClr val="C00000"/>
              </a:buClr>
              <a:buBlip>
                <a:blip r:embed="rId3"/>
              </a:buBlip>
            </a:pPr>
            <a:r>
              <a:rPr lang="en-GB" sz="1100" dirty="0"/>
              <a:t>The PRD specifies the “requirements for a database enabling the efficient transfer of settings from mobile network operators (including mobile virtual network operators) to device manufacturers in order to allow for the appropriate customization of devices “. </a:t>
            </a:r>
          </a:p>
          <a:p>
            <a:pPr marL="361950" lvl="1" indent="-273050">
              <a:lnSpc>
                <a:spcPct val="150000"/>
              </a:lnSpc>
              <a:spcBef>
                <a:spcPts val="0"/>
              </a:spcBef>
              <a:buClr>
                <a:srgbClr val="C00000"/>
              </a:buClr>
              <a:buBlip>
                <a:blip r:embed="rId3"/>
              </a:buBlip>
            </a:pPr>
            <a:r>
              <a:rPr lang="en-GB" sz="1100" dirty="0"/>
              <a:t>Please see </a:t>
            </a:r>
            <a:r>
              <a:rPr lang="en-GB" sz="1100" dirty="0">
                <a:hlinkClick r:id="rId5"/>
              </a:rPr>
              <a:t>https://infocentre2.gsma.com/</a:t>
            </a:r>
            <a:r>
              <a:rPr lang="en-GB" sz="1100" dirty="0" err="1">
                <a:hlinkClick r:id="rId5"/>
              </a:rPr>
              <a:t>gp</a:t>
            </a:r>
            <a:r>
              <a:rPr lang="en-GB" sz="1100" dirty="0">
                <a:hlinkClick r:id="rId5"/>
              </a:rPr>
              <a:t>/</a:t>
            </a:r>
            <a:r>
              <a:rPr lang="en-GB" sz="1100" dirty="0" err="1">
                <a:hlinkClick r:id="rId5"/>
              </a:rPr>
              <a:t>wg</a:t>
            </a:r>
            <a:r>
              <a:rPr lang="en-GB" sz="1100" dirty="0">
                <a:hlinkClick r:id="rId5"/>
              </a:rPr>
              <a:t>/TS/WI/SET/Pages/</a:t>
            </a:r>
            <a:r>
              <a:rPr lang="en-GB" sz="1100" dirty="0" err="1">
                <a:hlinkClick r:id="rId5"/>
              </a:rPr>
              <a:t>Default.aspx</a:t>
            </a:r>
            <a:r>
              <a:rPr lang="en-GB" sz="1100" dirty="0"/>
              <a:t> </a:t>
            </a:r>
          </a:p>
        </p:txBody>
      </p:sp>
    </p:spTree>
    <p:extLst>
      <p:ext uri="{BB962C8B-B14F-4D97-AF65-F5344CB8AC3E}">
        <p14:creationId xmlns:p14="http://schemas.microsoft.com/office/powerpoint/2010/main" val="68011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itle 2"/>
          <p:cNvSpPr>
            <a:spLocks noGrp="1"/>
          </p:cNvSpPr>
          <p:nvPr>
            <p:ph type="title"/>
          </p:nvPr>
        </p:nvSpPr>
        <p:spPr>
          <a:xfrm>
            <a:off x="2267744" y="413839"/>
            <a:ext cx="5976664" cy="547369"/>
          </a:xfrm>
        </p:spPr>
        <p:txBody>
          <a:bodyPr/>
          <a:lstStyle/>
          <a:p>
            <a:r>
              <a:rPr lang="en-GB" dirty="0"/>
              <a:t>Appendix </a:t>
            </a:r>
            <a:r>
              <a:rPr lang="en-GB" dirty="0" smtClean="0"/>
              <a:t>– DCS</a:t>
            </a:r>
            <a:endParaRPr lang="en-GB" dirty="0"/>
          </a:p>
        </p:txBody>
      </p:sp>
      <p:pic>
        <p:nvPicPr>
          <p:cNvPr id="9" name="Picture 8"/>
          <p:cNvPicPr>
            <a:picLocks noChangeAspect="1"/>
          </p:cNvPicPr>
          <p:nvPr/>
        </p:nvPicPr>
        <p:blipFill>
          <a:blip r:embed="rId2"/>
          <a:stretch>
            <a:fillRect/>
          </a:stretch>
        </p:blipFill>
        <p:spPr>
          <a:xfrm>
            <a:off x="607915" y="1413865"/>
            <a:ext cx="790619" cy="1135157"/>
          </a:xfrm>
          <a:prstGeom prst="rect">
            <a:avLst/>
          </a:prstGeom>
        </p:spPr>
      </p:pic>
      <p:sp>
        <p:nvSpPr>
          <p:cNvPr id="10" name="Content Placeholder 1"/>
          <p:cNvSpPr txBox="1">
            <a:spLocks/>
          </p:cNvSpPr>
          <p:nvPr/>
        </p:nvSpPr>
        <p:spPr>
          <a:xfrm>
            <a:off x="1494000" y="1354596"/>
            <a:ext cx="7263138" cy="305054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F0000"/>
              </a:buClr>
              <a:buFont typeface="Wingdings"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FF0000"/>
              </a:buClr>
              <a:buFont typeface="Wingdings"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FF0000"/>
              </a:buClr>
              <a:buFont typeface="Wingdings"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FF0000"/>
              </a:buClr>
              <a:buFont typeface="Wingdings"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FF0000"/>
              </a:buClr>
              <a:buFont typeface="Wingdings"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l" defTabSz="457200" rtl="0" eaLnBrk="1" fontAlgn="auto" latinLnBrk="0" hangingPunct="1">
              <a:lnSpc>
                <a:spcPct val="100000"/>
              </a:lnSpc>
              <a:spcBef>
                <a:spcPct val="20000"/>
              </a:spcBef>
              <a:spcAft>
                <a:spcPts val="600"/>
              </a:spcAft>
              <a:buClr>
                <a:srgbClr val="C00000"/>
              </a:buClr>
              <a:buSzTx/>
              <a:buFont typeface="Wingdings" charset="2"/>
              <a:buNone/>
              <a:tabLst/>
              <a:defRPr/>
            </a:pPr>
            <a:r>
              <a:rPr kumimoji="0" lang="en-GB" sz="1400" b="1" i="0" u="none" strike="noStrike" kern="1200" cap="none" spc="0" normalizeH="0" baseline="0" noProof="0" dirty="0" smtClean="0">
                <a:ln>
                  <a:noFill/>
                </a:ln>
                <a:solidFill>
                  <a:sysClr val="windowText" lastClr="000000">
                    <a:lumMod val="75000"/>
                    <a:lumOff val="25000"/>
                  </a:sysClr>
                </a:solidFill>
                <a:effectLst/>
                <a:uLnTx/>
                <a:uFillTx/>
                <a:latin typeface="Arial"/>
                <a:ea typeface="+mn-ea"/>
                <a:cs typeface="+mn-cs"/>
              </a:rPr>
              <a:t>FUTURE NETWORKS</a:t>
            </a:r>
            <a:r>
              <a:rPr kumimoji="0" lang="en-GB" sz="1400" b="0" i="0" u="none" strike="noStrike" kern="1200" cap="none" spc="0" normalizeH="0" baseline="0" noProof="0" dirty="0" smtClean="0">
                <a:ln>
                  <a:noFill/>
                </a:ln>
                <a:solidFill>
                  <a:sysClr val="windowText" lastClr="000000">
                    <a:lumMod val="75000"/>
                    <a:lumOff val="25000"/>
                  </a:sysClr>
                </a:solidFill>
                <a:effectLst/>
                <a:uLnTx/>
                <a:uFillTx/>
                <a:latin typeface="Arial"/>
                <a:ea typeface="+mn-ea"/>
                <a:cs typeface="+mn-cs"/>
              </a:rPr>
              <a:t> </a:t>
            </a:r>
          </a:p>
          <a:p>
            <a:pPr marL="0" lvl="1" indent="0">
              <a:lnSpc>
                <a:spcPts val="1700"/>
              </a:lnSpc>
              <a:spcBef>
                <a:spcPts val="0"/>
              </a:spcBef>
              <a:spcAft>
                <a:spcPts val="600"/>
              </a:spcAft>
              <a:buClr>
                <a:srgbClr val="C00000"/>
              </a:buClr>
              <a:buNone/>
              <a:defRPr/>
            </a:pPr>
            <a:r>
              <a:rPr kumimoji="0" lang="en-GB" sz="1200" b="0" i="0" u="none" strike="noStrike" kern="1200" cap="none" spc="0" normalizeH="0" baseline="0" noProof="0" dirty="0" smtClean="0">
                <a:ln>
                  <a:noFill/>
                </a:ln>
                <a:solidFill>
                  <a:sysClr val="windowText" lastClr="000000">
                    <a:lumMod val="75000"/>
                    <a:lumOff val="25000"/>
                  </a:sysClr>
                </a:solidFill>
                <a:effectLst/>
                <a:uLnTx/>
                <a:uFillTx/>
                <a:latin typeface="Arial"/>
                <a:ea typeface="+mn-ea"/>
                <a:cs typeface="+mn-cs"/>
              </a:rPr>
              <a:t>The GSMA’s Future Networks programme works with the mobile industry to deliver a collaborative and coordinated way of speeding up the development of all-IP communications. The programme aims to produce a world in which all-IP global networks let mobile users enjoy seamless, secure and enriched communications on any device. Please visit web site for more information</a:t>
            </a:r>
            <a:r>
              <a:rPr kumimoji="0" lang="en-GB" sz="1200" b="0" i="0" u="none" strike="noStrike" kern="1200" cap="none" spc="0" normalizeH="0" noProof="0" dirty="0" smtClean="0">
                <a:ln>
                  <a:noFill/>
                </a:ln>
                <a:solidFill>
                  <a:sysClr val="windowText" lastClr="000000">
                    <a:lumMod val="75000"/>
                    <a:lumOff val="25000"/>
                  </a:sysClr>
                </a:solidFill>
                <a:effectLst/>
                <a:uLnTx/>
                <a:uFillTx/>
                <a:latin typeface="Arial"/>
                <a:ea typeface="+mn-ea"/>
                <a:cs typeface="+mn-cs"/>
              </a:rPr>
              <a:t> </a:t>
            </a:r>
            <a:r>
              <a:rPr lang="en-GB" sz="1200" dirty="0" smtClean="0">
                <a:solidFill>
                  <a:sysClr val="windowText" lastClr="000000">
                    <a:lumMod val="75000"/>
                    <a:lumOff val="25000"/>
                  </a:sysClr>
                </a:solidFill>
                <a:latin typeface="Arial"/>
                <a:hlinkClick r:id="rId3"/>
              </a:rPr>
              <a:t>http://www.gsma.com/futurenetworks</a:t>
            </a:r>
            <a:r>
              <a:rPr lang="en-GB" sz="1200" dirty="0" smtClean="0">
                <a:solidFill>
                  <a:sysClr val="windowText" lastClr="000000">
                    <a:lumMod val="75000"/>
                    <a:lumOff val="25000"/>
                  </a:sysClr>
                </a:solidFill>
                <a:latin typeface="Arial"/>
              </a:rPr>
              <a:t>  </a:t>
            </a:r>
          </a:p>
          <a:p>
            <a:pPr marL="0" lvl="1" indent="0">
              <a:lnSpc>
                <a:spcPts val="1700"/>
              </a:lnSpc>
              <a:spcBef>
                <a:spcPts val="0"/>
              </a:spcBef>
              <a:spcAft>
                <a:spcPts val="600"/>
              </a:spcAft>
              <a:buClr>
                <a:srgbClr val="C00000"/>
              </a:buClr>
              <a:buNone/>
              <a:defRPr/>
            </a:pPr>
            <a:endParaRPr kumimoji="0" lang="en-GB" sz="1100" b="0" i="0" u="none" strike="noStrike" kern="1200" cap="none" spc="0" normalizeH="0" baseline="0" noProof="0" dirty="0" smtClean="0">
              <a:ln>
                <a:noFill/>
              </a:ln>
              <a:solidFill>
                <a:sysClr val="windowText" lastClr="000000">
                  <a:lumMod val="75000"/>
                  <a:lumOff val="25000"/>
                </a:sysClr>
              </a:solidFill>
              <a:effectLst/>
              <a:uLnTx/>
              <a:uFillTx/>
              <a:latin typeface="Arial"/>
              <a:ea typeface="+mn-ea"/>
              <a:cs typeface="+mn-cs"/>
            </a:endParaRPr>
          </a:p>
          <a:p>
            <a:pPr marL="0" marR="0" lvl="0" indent="0" algn="l" defTabSz="457200" rtl="0" eaLnBrk="1" fontAlgn="auto" latinLnBrk="0" hangingPunct="1">
              <a:lnSpc>
                <a:spcPts val="300"/>
              </a:lnSpc>
              <a:spcBef>
                <a:spcPts val="0"/>
              </a:spcBef>
              <a:spcAft>
                <a:spcPts val="0"/>
              </a:spcAft>
              <a:buClr>
                <a:srgbClr val="C00000"/>
              </a:buClr>
              <a:buSzTx/>
              <a:buFont typeface="Wingdings" charset="2"/>
              <a:buNone/>
              <a:tabLst/>
              <a:defRPr/>
            </a:pPr>
            <a:r>
              <a:rPr kumimoji="0" lang="en-GB" sz="1200" b="1" i="0" u="none" strike="noStrike" kern="1200" cap="none" spc="0" normalizeH="0" baseline="0" noProof="0" dirty="0" smtClean="0">
                <a:ln>
                  <a:noFill/>
                </a:ln>
                <a:solidFill>
                  <a:sysClr val="windowText" lastClr="000000">
                    <a:lumMod val="75000"/>
                    <a:lumOff val="25000"/>
                  </a:sysClr>
                </a:solidFill>
                <a:effectLst/>
                <a:uLnTx/>
                <a:uFillTx/>
                <a:latin typeface="Arial"/>
                <a:ea typeface="+mn-ea"/>
                <a:cs typeface="+mn-cs"/>
              </a:rPr>
              <a:t>DEVICE CONFIGURATION SERVER</a:t>
            </a:r>
            <a:br>
              <a:rPr kumimoji="0" lang="en-GB" sz="1200" b="1" i="0" u="none" strike="noStrike" kern="1200" cap="none" spc="0" normalizeH="0" baseline="0" noProof="0" dirty="0" smtClean="0">
                <a:ln>
                  <a:noFill/>
                </a:ln>
                <a:solidFill>
                  <a:sysClr val="windowText" lastClr="000000">
                    <a:lumMod val="75000"/>
                    <a:lumOff val="25000"/>
                  </a:sysClr>
                </a:solidFill>
                <a:effectLst/>
                <a:uLnTx/>
                <a:uFillTx/>
                <a:latin typeface="Arial"/>
                <a:ea typeface="+mn-ea"/>
                <a:cs typeface="+mn-cs"/>
              </a:rPr>
            </a:br>
            <a:r>
              <a:rPr kumimoji="0" lang="en-GB" sz="1200" b="1" i="0" u="none" strike="noStrike" kern="1200" cap="none" spc="0" normalizeH="0" baseline="0" noProof="0" dirty="0" smtClean="0">
                <a:ln>
                  <a:noFill/>
                </a:ln>
                <a:solidFill>
                  <a:sysClr val="windowText" lastClr="000000">
                    <a:lumMod val="75000"/>
                    <a:lumOff val="25000"/>
                  </a:sysClr>
                </a:solidFill>
                <a:effectLst/>
                <a:uLnTx/>
                <a:uFillTx/>
                <a:latin typeface="Arial"/>
                <a:ea typeface="+mn-ea"/>
                <a:cs typeface="+mn-cs"/>
              </a:rPr>
              <a:t> </a:t>
            </a:r>
          </a:p>
          <a:p>
            <a:pPr marL="450850" marR="0" lvl="1" indent="-268288" algn="l" defTabSz="457200" rtl="0" eaLnBrk="1" fontAlgn="auto" latinLnBrk="0" hangingPunct="1">
              <a:lnSpc>
                <a:spcPct val="130000"/>
              </a:lnSpc>
              <a:spcBef>
                <a:spcPct val="20000"/>
              </a:spcBef>
              <a:spcAft>
                <a:spcPts val="0"/>
              </a:spcAft>
              <a:buClr>
                <a:srgbClr val="C00000"/>
              </a:buClr>
              <a:buSzTx/>
              <a:buFont typeface="Wingdings" charset="2"/>
              <a:buBlip>
                <a:blip r:embed="rId4"/>
              </a:buBlip>
              <a:tabLst/>
              <a:defRPr/>
            </a:pPr>
            <a:r>
              <a:rPr kumimoji="0" lang="en-GB" sz="1100" b="0" i="0" u="none" strike="noStrike" kern="1200" cap="none" spc="0" normalizeH="0" baseline="0" noProof="0" dirty="0" smtClean="0">
                <a:ln>
                  <a:noFill/>
                </a:ln>
                <a:solidFill>
                  <a:sysClr val="windowText" lastClr="000000">
                    <a:lumMod val="75000"/>
                    <a:lumOff val="25000"/>
                  </a:sysClr>
                </a:solidFill>
                <a:effectLst/>
                <a:uLnTx/>
                <a:uFillTx/>
                <a:latin typeface="Arial"/>
                <a:ea typeface="+mn-ea"/>
                <a:cs typeface="+mn-cs"/>
              </a:rPr>
              <a:t>Project group under Future Networks</a:t>
            </a:r>
            <a:r>
              <a:rPr kumimoji="0" lang="en-GB" sz="1100" b="0" i="0" u="none" strike="noStrike" kern="1200" cap="none" spc="0" normalizeH="0" noProof="0" dirty="0" smtClean="0">
                <a:ln>
                  <a:noFill/>
                </a:ln>
                <a:solidFill>
                  <a:sysClr val="windowText" lastClr="000000">
                    <a:lumMod val="75000"/>
                    <a:lumOff val="25000"/>
                  </a:sysClr>
                </a:solidFill>
                <a:effectLst/>
                <a:uLnTx/>
                <a:uFillTx/>
                <a:latin typeface="Arial"/>
                <a:ea typeface="+mn-ea"/>
                <a:cs typeface="+mn-cs"/>
              </a:rPr>
              <a:t> programme</a:t>
            </a:r>
            <a:r>
              <a:rPr kumimoji="0" lang="en-GB" sz="1100" b="0" i="0" u="none" strike="noStrike" kern="1200" cap="none" spc="0" normalizeH="0" baseline="0" noProof="0" dirty="0" smtClean="0">
                <a:ln>
                  <a:noFill/>
                </a:ln>
                <a:solidFill>
                  <a:sysClr val="windowText" lastClr="000000">
                    <a:lumMod val="75000"/>
                    <a:lumOff val="25000"/>
                  </a:sysClr>
                </a:solidFill>
                <a:effectLst/>
                <a:uLnTx/>
                <a:uFillTx/>
                <a:latin typeface="Arial"/>
                <a:ea typeface="+mn-ea"/>
                <a:cs typeface="+mn-cs"/>
              </a:rPr>
              <a:t>, being run in conjunction with TSG work groups</a:t>
            </a:r>
          </a:p>
          <a:p>
            <a:pPr marL="450850" marR="0" lvl="1" indent="-268288" algn="l" defTabSz="457200" rtl="0" eaLnBrk="1" fontAlgn="auto" latinLnBrk="0" hangingPunct="1">
              <a:lnSpc>
                <a:spcPct val="130000"/>
              </a:lnSpc>
              <a:spcBef>
                <a:spcPct val="20000"/>
              </a:spcBef>
              <a:spcAft>
                <a:spcPts val="0"/>
              </a:spcAft>
              <a:buClr>
                <a:srgbClr val="C00000"/>
              </a:buClr>
              <a:buSzTx/>
              <a:buFont typeface="Wingdings" charset="2"/>
              <a:buBlip>
                <a:blip r:embed="rId4"/>
              </a:buBlip>
              <a:tabLst/>
              <a:defRPr/>
            </a:pPr>
            <a:r>
              <a:rPr kumimoji="0" lang="en-GB" sz="1100" b="0" i="0" u="none" strike="noStrike" kern="1200" cap="none" spc="0" normalizeH="0" baseline="0" noProof="0" dirty="0" smtClean="0">
                <a:ln>
                  <a:noFill/>
                </a:ln>
                <a:solidFill>
                  <a:sysClr val="windowText" lastClr="000000">
                    <a:lumMod val="75000"/>
                    <a:lumOff val="25000"/>
                  </a:sysClr>
                </a:solidFill>
                <a:effectLst/>
                <a:uLnTx/>
                <a:uFillTx/>
                <a:latin typeface="Arial"/>
                <a:ea typeface="+mn-ea"/>
                <a:cs typeface="+mn-cs"/>
              </a:rPr>
              <a:t>Published </a:t>
            </a:r>
            <a:r>
              <a:rPr kumimoji="0" lang="en-GB" sz="1100" b="0" i="0" u="none" strike="noStrike" kern="1200" cap="none" spc="0" normalizeH="0" baseline="0" noProof="0" dirty="0" smtClean="0">
                <a:ln>
                  <a:noFill/>
                </a:ln>
                <a:solidFill>
                  <a:sysClr val="windowText" lastClr="000000">
                    <a:lumMod val="75000"/>
                    <a:lumOff val="25000"/>
                  </a:sysClr>
                </a:solidFill>
                <a:effectLst/>
                <a:uLnTx/>
                <a:uFillTx/>
                <a:latin typeface="Arial"/>
                <a:ea typeface="+mn-ea"/>
                <a:cs typeface="+mn-cs"/>
                <a:hlinkClick r:id="rId5"/>
              </a:rPr>
              <a:t>N2020.05 v1 Device Configuration Server Mechanisms </a:t>
            </a:r>
            <a:r>
              <a:rPr kumimoji="0" lang="en-GB" sz="1100" b="0" i="0" u="none" strike="noStrike" kern="1200" cap="none" spc="0" normalizeH="0" baseline="0" noProof="0" dirty="0" smtClean="0">
                <a:ln>
                  <a:noFill/>
                </a:ln>
                <a:solidFill>
                  <a:sysClr val="windowText" lastClr="000000">
                    <a:lumMod val="75000"/>
                    <a:lumOff val="25000"/>
                  </a:sysClr>
                </a:solidFill>
                <a:effectLst/>
                <a:uLnTx/>
                <a:uFillTx/>
                <a:latin typeface="Arial"/>
                <a:ea typeface="+mn-ea"/>
                <a:cs typeface="+mn-cs"/>
              </a:rPr>
              <a:t>in January 2017</a:t>
            </a:r>
          </a:p>
          <a:p>
            <a:pPr marL="450850" marR="0" lvl="1" indent="-268288" algn="l" defTabSz="457200" rtl="0" eaLnBrk="1" fontAlgn="auto" latinLnBrk="0" hangingPunct="1">
              <a:lnSpc>
                <a:spcPct val="130000"/>
              </a:lnSpc>
              <a:spcBef>
                <a:spcPct val="20000"/>
              </a:spcBef>
              <a:spcAft>
                <a:spcPts val="0"/>
              </a:spcAft>
              <a:buClr>
                <a:srgbClr val="C00000"/>
              </a:buClr>
              <a:buSzTx/>
              <a:buFont typeface="Wingdings" charset="2"/>
              <a:buBlip>
                <a:blip r:embed="rId4"/>
              </a:buBlip>
              <a:tabLst/>
              <a:defRPr/>
            </a:pPr>
            <a:r>
              <a:rPr kumimoji="0" lang="en-GB" sz="1100" b="0" i="0" u="none" strike="noStrike" kern="1200" cap="none" spc="0" normalizeH="0" baseline="0" noProof="0" dirty="0" smtClean="0">
                <a:ln>
                  <a:noFill/>
                </a:ln>
                <a:solidFill>
                  <a:sysClr val="windowText" lastClr="000000">
                    <a:lumMod val="75000"/>
                    <a:lumOff val="25000"/>
                  </a:sysClr>
                </a:solidFill>
                <a:effectLst/>
                <a:uLnTx/>
                <a:uFillTx/>
                <a:latin typeface="Arial"/>
                <a:ea typeface="+mn-ea"/>
                <a:cs typeface="+mn-cs"/>
              </a:rPr>
              <a:t>The PRD summarizes the common solution for the late customization of the devices and focuses </a:t>
            </a:r>
            <a:br>
              <a:rPr kumimoji="0" lang="en-GB" sz="1100" b="0" i="0" u="none" strike="noStrike" kern="1200" cap="none" spc="0" normalizeH="0" baseline="0" noProof="0" dirty="0" smtClean="0">
                <a:ln>
                  <a:noFill/>
                </a:ln>
                <a:solidFill>
                  <a:sysClr val="windowText" lastClr="000000">
                    <a:lumMod val="75000"/>
                    <a:lumOff val="25000"/>
                  </a:sysClr>
                </a:solidFill>
                <a:effectLst/>
                <a:uLnTx/>
                <a:uFillTx/>
                <a:latin typeface="Arial"/>
                <a:ea typeface="+mn-ea"/>
                <a:cs typeface="+mn-cs"/>
              </a:rPr>
            </a:br>
            <a:r>
              <a:rPr kumimoji="0" lang="en-GB" sz="1100" b="0" i="0" u="none" strike="noStrike" kern="1200" cap="none" spc="0" normalizeH="0" baseline="0" noProof="0" dirty="0" smtClean="0">
                <a:ln>
                  <a:noFill/>
                </a:ln>
                <a:solidFill>
                  <a:sysClr val="windowText" lastClr="000000">
                    <a:lumMod val="75000"/>
                    <a:lumOff val="25000"/>
                  </a:sysClr>
                </a:solidFill>
                <a:effectLst/>
                <a:uLnTx/>
                <a:uFillTx/>
                <a:latin typeface="Arial"/>
                <a:ea typeface="+mn-ea"/>
                <a:cs typeface="+mn-cs"/>
              </a:rPr>
              <a:t>on the best practice methods of implementing a device config server.</a:t>
            </a:r>
          </a:p>
          <a:p>
            <a:pPr marL="450850" marR="0" lvl="1" indent="-268288" algn="l" defTabSz="457200" rtl="0" eaLnBrk="1" fontAlgn="auto" latinLnBrk="0" hangingPunct="1">
              <a:lnSpc>
                <a:spcPct val="130000"/>
              </a:lnSpc>
              <a:spcBef>
                <a:spcPct val="20000"/>
              </a:spcBef>
              <a:spcAft>
                <a:spcPts val="0"/>
              </a:spcAft>
              <a:buClr>
                <a:srgbClr val="C00000"/>
              </a:buClr>
              <a:buSzTx/>
              <a:buFont typeface="Wingdings" charset="2"/>
              <a:buBlip>
                <a:blip r:embed="rId4"/>
              </a:buBlip>
              <a:tabLst/>
              <a:defRPr/>
            </a:pPr>
            <a:r>
              <a:rPr kumimoji="0" lang="en-GB" sz="1100" b="0" i="0" u="none" strike="noStrike" kern="1200" cap="none" spc="0" normalizeH="0" baseline="0" noProof="0" dirty="0" smtClean="0">
                <a:ln>
                  <a:noFill/>
                </a:ln>
                <a:solidFill>
                  <a:sysClr val="windowText" lastClr="000000">
                    <a:lumMod val="75000"/>
                    <a:lumOff val="25000"/>
                  </a:sysClr>
                </a:solidFill>
                <a:effectLst/>
                <a:uLnTx/>
                <a:uFillTx/>
                <a:latin typeface="Arial"/>
                <a:ea typeface="+mn-ea"/>
                <a:cs typeface="+mn-cs"/>
              </a:rPr>
              <a:t>Please see </a:t>
            </a:r>
            <a:r>
              <a:rPr kumimoji="0" lang="en-GB" sz="1100" b="0" i="0" u="none" strike="noStrike" kern="1200" cap="none" spc="0" normalizeH="0" baseline="0" noProof="0" dirty="0" smtClean="0">
                <a:ln>
                  <a:noFill/>
                </a:ln>
                <a:solidFill>
                  <a:sysClr val="windowText" lastClr="000000">
                    <a:lumMod val="75000"/>
                    <a:lumOff val="25000"/>
                  </a:sysClr>
                </a:solidFill>
                <a:effectLst/>
                <a:uLnTx/>
                <a:uFillTx/>
                <a:latin typeface="Arial"/>
                <a:ea typeface="+mn-ea"/>
                <a:cs typeface="+mn-cs"/>
                <a:hlinkClick r:id="rId6"/>
              </a:rPr>
              <a:t>https://infocentre2.gsma.com/gp/pr/V2020/N2020/RCSLT/DCS/Pages/Default.aspx</a:t>
            </a:r>
            <a:r>
              <a:rPr kumimoji="0" lang="en-GB" sz="1100" b="0" i="0" u="none" strike="noStrike" kern="1200" cap="none" spc="0" normalizeH="0" baseline="0" noProof="0" dirty="0" smtClean="0">
                <a:ln>
                  <a:noFill/>
                </a:ln>
                <a:solidFill>
                  <a:sysClr val="windowText" lastClr="000000">
                    <a:lumMod val="75000"/>
                    <a:lumOff val="25000"/>
                  </a:sysClr>
                </a:solidFill>
                <a:effectLst/>
                <a:uLnTx/>
                <a:uFillTx/>
                <a:latin typeface="Arial"/>
                <a:ea typeface="+mn-ea"/>
                <a:cs typeface="+mn-cs"/>
              </a:rPr>
              <a:t> </a:t>
            </a:r>
          </a:p>
          <a:p>
            <a:pPr marL="742950" marR="0" lvl="1" indent="-285750" algn="l" defTabSz="457200" rtl="0" eaLnBrk="1" fontAlgn="auto" latinLnBrk="0" hangingPunct="1">
              <a:lnSpc>
                <a:spcPct val="130000"/>
              </a:lnSpc>
              <a:spcBef>
                <a:spcPct val="20000"/>
              </a:spcBef>
              <a:spcAft>
                <a:spcPts val="0"/>
              </a:spcAft>
              <a:buClr>
                <a:srgbClr val="C00000"/>
              </a:buClr>
              <a:buSzTx/>
              <a:buFont typeface="Wingdings" charset="2"/>
              <a:buChar char="§"/>
              <a:tabLst/>
              <a:defRPr/>
            </a:pPr>
            <a:endParaRPr kumimoji="0" lang="en-GB" sz="1200" b="0" i="0" u="none" strike="noStrike" kern="1200" cap="none" spc="0" normalizeH="0" baseline="0" noProof="0" dirty="0" smtClean="0">
              <a:ln>
                <a:noFill/>
              </a:ln>
              <a:solidFill>
                <a:sysClr val="windowText" lastClr="000000">
                  <a:lumMod val="75000"/>
                  <a:lumOff val="25000"/>
                </a:sysClr>
              </a:solidFill>
              <a:effectLst/>
              <a:uLnTx/>
              <a:uFillTx/>
              <a:latin typeface="Arial"/>
              <a:ea typeface="+mn-ea"/>
              <a:cs typeface="+mn-cs"/>
            </a:endParaRPr>
          </a:p>
          <a:p>
            <a:pPr marL="742950" marR="0" lvl="1" indent="-285750" algn="l" defTabSz="457200" rtl="0" eaLnBrk="1" fontAlgn="auto" latinLnBrk="0" hangingPunct="1">
              <a:lnSpc>
                <a:spcPct val="100000"/>
              </a:lnSpc>
              <a:spcBef>
                <a:spcPct val="20000"/>
              </a:spcBef>
              <a:spcAft>
                <a:spcPts val="0"/>
              </a:spcAft>
              <a:buClr>
                <a:srgbClr val="C00000"/>
              </a:buClr>
              <a:buSzTx/>
              <a:buFont typeface="Wingdings" charset="2"/>
              <a:buChar char="§"/>
              <a:tabLst/>
              <a:defRPr/>
            </a:pPr>
            <a:endParaRPr kumimoji="0" lang="en-GB" sz="1200" b="0" i="0" u="none" strike="noStrike" kern="1200" cap="none" spc="0" normalizeH="0" baseline="0" noProof="0" dirty="0" smtClean="0">
              <a:ln>
                <a:noFill/>
              </a:ln>
              <a:solidFill>
                <a:sysClr val="windowText" lastClr="000000">
                  <a:lumMod val="75000"/>
                  <a:lumOff val="25000"/>
                </a:sysClr>
              </a:solidFill>
              <a:effectLst/>
              <a:uLnTx/>
              <a:uFillTx/>
              <a:latin typeface="Arial"/>
              <a:ea typeface="+mn-ea"/>
              <a:cs typeface="+mn-cs"/>
            </a:endParaRPr>
          </a:p>
          <a:p>
            <a:pPr marL="457200" marR="0" lvl="1" indent="0" algn="l" defTabSz="457200" rtl="0" eaLnBrk="1" fontAlgn="auto" latinLnBrk="0" hangingPunct="1">
              <a:lnSpc>
                <a:spcPct val="100000"/>
              </a:lnSpc>
              <a:spcBef>
                <a:spcPct val="20000"/>
              </a:spcBef>
              <a:spcAft>
                <a:spcPts val="0"/>
              </a:spcAft>
              <a:buClr>
                <a:srgbClr val="C00000"/>
              </a:buClr>
              <a:buSzTx/>
              <a:buFont typeface="Wingdings" charset="2"/>
              <a:buNone/>
              <a:tabLst/>
              <a:defRPr/>
            </a:pPr>
            <a:endParaRPr kumimoji="0" lang="en-GB" sz="1200" b="0" i="0" u="none" strike="noStrike" kern="1200" cap="none" spc="0" normalizeH="0" baseline="0" noProof="0" dirty="0">
              <a:ln>
                <a:noFill/>
              </a:ln>
              <a:solidFill>
                <a:sysClr val="windowText" lastClr="000000">
                  <a:lumMod val="75000"/>
                  <a:lumOff val="25000"/>
                </a:sysClr>
              </a:solidFill>
              <a:effectLst/>
              <a:uLnTx/>
              <a:uFillTx/>
              <a:latin typeface="Arial"/>
              <a:ea typeface="+mn-ea"/>
              <a:cs typeface="+mn-cs"/>
            </a:endParaRPr>
          </a:p>
        </p:txBody>
      </p:sp>
    </p:spTree>
    <p:extLst>
      <p:ext uri="{BB962C8B-B14F-4D97-AF65-F5344CB8AC3E}">
        <p14:creationId xmlns:p14="http://schemas.microsoft.com/office/powerpoint/2010/main" val="186952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r:link="rId3"/>
          <a:stretch>
            <a:fillRect/>
          </a:stretch>
        </p:blipFill>
        <p:spPr>
          <a:xfrm>
            <a:off x="-36512" y="-92546"/>
            <a:ext cx="9145143" cy="5486400"/>
          </a:xfrm>
          <a:prstGeom prst="rect">
            <a:avLst/>
          </a:prstGeom>
        </p:spPr>
      </p:pic>
      <p:pic>
        <p:nvPicPr>
          <p:cNvPr id="17" name="Picture 16"/>
          <p:cNvPicPr>
            <a:picLocks noChangeAspect="1"/>
          </p:cNvPicPr>
          <p:nvPr/>
        </p:nvPicPr>
        <p:blipFill>
          <a:blip r:embed="rId4"/>
          <a:stretch>
            <a:fillRect/>
          </a:stretch>
        </p:blipFill>
        <p:spPr>
          <a:xfrm>
            <a:off x="420133" y="364835"/>
            <a:ext cx="1346598" cy="527965"/>
          </a:xfrm>
          <a:prstGeom prst="rect">
            <a:avLst/>
          </a:prstGeom>
        </p:spPr>
      </p:pic>
    </p:spTree>
    <p:extLst>
      <p:ext uri="{BB962C8B-B14F-4D97-AF65-F5344CB8AC3E}">
        <p14:creationId xmlns:p14="http://schemas.microsoft.com/office/powerpoint/2010/main" val="278193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3528" y="1419622"/>
            <a:ext cx="3957263" cy="3508653"/>
          </a:xfrm>
          <a:prstGeom prst="rect">
            <a:avLst/>
          </a:prstGeom>
        </p:spPr>
        <p:txBody>
          <a:bodyPr wrap="square">
            <a:spAutoFit/>
          </a:bodyPr>
          <a:lstStyle/>
          <a:p>
            <a:pPr marL="361950" lvl="1" indent="-261938" defTabSz="457200">
              <a:buSzPct val="142000"/>
              <a:buFontTx/>
              <a:buBlip>
                <a:blip r:embed="rId2"/>
              </a:buBlip>
            </a:pPr>
            <a:r>
              <a:rPr lang="en-GB" sz="1100" dirty="0">
                <a:solidFill>
                  <a:prstClr val="black"/>
                </a:solidFill>
                <a:latin typeface="Arial"/>
              </a:rPr>
              <a:t>Open Market devices &gt; 60% of devices shipped. </a:t>
            </a:r>
            <a:br>
              <a:rPr lang="en-GB" sz="1100" dirty="0">
                <a:solidFill>
                  <a:prstClr val="black"/>
                </a:solidFill>
                <a:latin typeface="Arial"/>
              </a:rPr>
            </a:br>
            <a:r>
              <a:rPr lang="en-GB" sz="1100" dirty="0">
                <a:solidFill>
                  <a:prstClr val="black"/>
                </a:solidFill>
                <a:latin typeface="Arial"/>
              </a:rPr>
              <a:t>MNO-specific SKUs no longer solve the problem.</a:t>
            </a:r>
          </a:p>
          <a:p>
            <a:pPr marL="361950" lvl="1" indent="-261938" defTabSz="457200">
              <a:buSzPct val="142000"/>
              <a:buFontTx/>
              <a:buBlip>
                <a:blip r:embed="rId2"/>
              </a:buBlip>
            </a:pPr>
            <a:endParaRPr lang="en-GB" sz="1100" dirty="0">
              <a:solidFill>
                <a:prstClr val="black"/>
              </a:solidFill>
              <a:latin typeface="Arial"/>
            </a:endParaRPr>
          </a:p>
          <a:p>
            <a:pPr marL="361950" lvl="1" indent="-261938" defTabSz="457200">
              <a:buSzPct val="142000"/>
              <a:buFontTx/>
              <a:buBlip>
                <a:blip r:embed="rId2"/>
              </a:buBlip>
            </a:pPr>
            <a:r>
              <a:rPr lang="en-GB" sz="1100" dirty="0">
                <a:solidFill>
                  <a:prstClr val="black"/>
                </a:solidFill>
                <a:latin typeface="Arial"/>
              </a:rPr>
              <a:t>VoLTE / ViLTE launches are increasing making device configuration a major MNO and OEM issue and driving up OPEX / CAPEX costs due to non-centralised individual approaches.</a:t>
            </a:r>
          </a:p>
          <a:p>
            <a:pPr marL="361950" lvl="1" indent="-261938" defTabSz="457200">
              <a:buSzPct val="142000"/>
              <a:buFontTx/>
              <a:buBlip>
                <a:blip r:embed="rId2"/>
              </a:buBlip>
            </a:pPr>
            <a:endParaRPr lang="en-GB" sz="1100" dirty="0">
              <a:solidFill>
                <a:prstClr val="black"/>
              </a:solidFill>
              <a:latin typeface="Arial"/>
            </a:endParaRPr>
          </a:p>
          <a:p>
            <a:pPr marL="361950" lvl="1" indent="-261938" defTabSz="457200">
              <a:buSzPct val="142000"/>
              <a:buFontTx/>
              <a:buBlip>
                <a:blip r:embed="rId2"/>
              </a:buBlip>
            </a:pPr>
            <a:r>
              <a:rPr lang="en-GB" sz="1100" dirty="0">
                <a:solidFill>
                  <a:prstClr val="black"/>
                </a:solidFill>
                <a:latin typeface="Arial"/>
              </a:rPr>
              <a:t>Differences in MNO implementations of ‘standard’ services causes device-network interoperability issues.</a:t>
            </a:r>
          </a:p>
          <a:p>
            <a:pPr marL="361950" lvl="1" indent="-261938" defTabSz="457200">
              <a:buSzPct val="142000"/>
              <a:buFontTx/>
              <a:buBlip>
                <a:blip r:embed="rId2"/>
              </a:buBlip>
            </a:pPr>
            <a:endParaRPr lang="en-GB" sz="1100" dirty="0">
              <a:solidFill>
                <a:prstClr val="black"/>
              </a:solidFill>
              <a:latin typeface="Arial"/>
            </a:endParaRPr>
          </a:p>
          <a:p>
            <a:pPr marL="361950" lvl="1" indent="-261938" defTabSz="457200">
              <a:buSzPct val="142000"/>
              <a:buFontTx/>
              <a:buBlip>
                <a:blip r:embed="rId2"/>
              </a:buBlip>
            </a:pPr>
            <a:r>
              <a:rPr lang="en-GB" sz="1100" dirty="0">
                <a:solidFill>
                  <a:prstClr val="black"/>
                </a:solidFill>
                <a:latin typeface="Arial"/>
              </a:rPr>
              <a:t>VIRTUE / IR.92 v10 and regional profiles:</a:t>
            </a:r>
            <a:br>
              <a:rPr lang="en-GB" sz="1100" dirty="0">
                <a:solidFill>
                  <a:prstClr val="black"/>
                </a:solidFill>
                <a:latin typeface="Arial"/>
              </a:rPr>
            </a:br>
            <a:endParaRPr lang="en-GB" sz="1100" dirty="0">
              <a:solidFill>
                <a:prstClr val="black"/>
              </a:solidFill>
              <a:latin typeface="Arial"/>
            </a:endParaRPr>
          </a:p>
          <a:p>
            <a:pPr marL="819150" lvl="3" indent="-261938" defTabSz="457200">
              <a:buSzPct val="142000"/>
              <a:buFontTx/>
              <a:buBlip>
                <a:blip r:embed="rId2"/>
              </a:buBlip>
            </a:pPr>
            <a:r>
              <a:rPr lang="en-GB" sz="1100" dirty="0">
                <a:solidFill>
                  <a:prstClr val="black"/>
                </a:solidFill>
                <a:latin typeface="Arial"/>
              </a:rPr>
              <a:t>Reduce fragmentation</a:t>
            </a:r>
          </a:p>
          <a:p>
            <a:pPr marL="819150" lvl="3" indent="-261938" defTabSz="457200">
              <a:buSzPct val="142000"/>
              <a:buFontTx/>
              <a:buBlip>
                <a:blip r:embed="rId2"/>
              </a:buBlip>
            </a:pPr>
            <a:r>
              <a:rPr lang="en-GB" sz="1100" dirty="0">
                <a:solidFill>
                  <a:prstClr val="black"/>
                </a:solidFill>
                <a:latin typeface="Arial"/>
              </a:rPr>
              <a:t>Align operators to facilitate interoperability</a:t>
            </a:r>
          </a:p>
          <a:p>
            <a:pPr marL="819150" lvl="3" indent="-261938" defTabSz="457200">
              <a:buSzPct val="142000"/>
              <a:buFontTx/>
              <a:buBlip>
                <a:blip r:embed="rId2"/>
              </a:buBlip>
            </a:pPr>
            <a:r>
              <a:rPr lang="en-GB" sz="1100" dirty="0">
                <a:solidFill>
                  <a:prstClr val="black"/>
                </a:solidFill>
                <a:latin typeface="Arial"/>
              </a:rPr>
              <a:t>Reduce optionality</a:t>
            </a:r>
          </a:p>
          <a:p>
            <a:pPr marL="819150" lvl="3" indent="-261938" defTabSz="457200">
              <a:buSzPct val="142000"/>
              <a:buFontTx/>
              <a:buBlip>
                <a:blip r:embed="rId2"/>
              </a:buBlip>
            </a:pPr>
            <a:r>
              <a:rPr lang="en-GB" sz="1100" dirty="0">
                <a:solidFill>
                  <a:prstClr val="black"/>
                </a:solidFill>
                <a:latin typeface="Arial"/>
              </a:rPr>
              <a:t>But late customisation of devices required to provide flexibility</a:t>
            </a:r>
          </a:p>
          <a:p>
            <a:pPr marL="271463" lvl="1" indent="-171450" defTabSz="457200">
              <a:buFont typeface="Arial" panose="020B0604020202020204" pitchFamily="34" charset="0"/>
              <a:buChar char="•"/>
            </a:pPr>
            <a:endParaRPr lang="en-GB" sz="1200" dirty="0">
              <a:solidFill>
                <a:srgbClr val="C00000"/>
              </a:solidFill>
              <a:latin typeface="Arial"/>
            </a:endParaRPr>
          </a:p>
          <a:p>
            <a:pPr marL="271463" lvl="1" indent="-171450" defTabSz="457200">
              <a:buFont typeface="Arial" panose="020B0604020202020204" pitchFamily="34" charset="0"/>
              <a:buChar char="•"/>
            </a:pPr>
            <a:endParaRPr lang="en-GB" sz="1200" dirty="0">
              <a:solidFill>
                <a:srgbClr val="C00000"/>
              </a:solidFill>
              <a:latin typeface="Arial"/>
            </a:endParaRPr>
          </a:p>
        </p:txBody>
      </p:sp>
      <p:pic>
        <p:nvPicPr>
          <p:cNvPr id="70" name="Picture 69"/>
          <p:cNvPicPr>
            <a:picLocks noChangeAspect="1"/>
          </p:cNvPicPr>
          <p:nvPr/>
        </p:nvPicPr>
        <p:blipFill>
          <a:blip r:embed="rId3"/>
          <a:stretch>
            <a:fillRect/>
          </a:stretch>
        </p:blipFill>
        <p:spPr>
          <a:xfrm>
            <a:off x="4640084" y="3006817"/>
            <a:ext cx="3945351" cy="902831"/>
          </a:xfrm>
          <a:prstGeom prst="rect">
            <a:avLst/>
          </a:prstGeom>
        </p:spPr>
      </p:pic>
      <p:pic>
        <p:nvPicPr>
          <p:cNvPr id="71" name="Picture 70"/>
          <p:cNvPicPr>
            <a:picLocks noChangeAspect="1"/>
          </p:cNvPicPr>
          <p:nvPr/>
        </p:nvPicPr>
        <p:blipFill>
          <a:blip r:embed="rId4"/>
          <a:stretch>
            <a:fillRect/>
          </a:stretch>
        </p:blipFill>
        <p:spPr>
          <a:xfrm>
            <a:off x="4644608" y="2158325"/>
            <a:ext cx="3945351" cy="852142"/>
          </a:xfrm>
          <a:prstGeom prst="rect">
            <a:avLst/>
          </a:prstGeom>
        </p:spPr>
      </p:pic>
      <p:sp>
        <p:nvSpPr>
          <p:cNvPr id="72" name="Content Placeholder 1"/>
          <p:cNvSpPr txBox="1">
            <a:spLocks/>
          </p:cNvSpPr>
          <p:nvPr/>
        </p:nvSpPr>
        <p:spPr>
          <a:xfrm>
            <a:off x="7167140" y="3889534"/>
            <a:ext cx="1499189" cy="2674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
                <a:srgbClr val="E30613"/>
              </a:buClr>
              <a:buSzTx/>
              <a:buFont typeface="Arial" panose="020B0604020202020204" pitchFamily="34" charset="0"/>
              <a:buNone/>
              <a:tabLst/>
              <a:defRPr/>
            </a:pPr>
            <a:r>
              <a:rPr kumimoji="0" lang="en-GB" sz="800" b="0" i="1" u="none" strike="noStrike" kern="1200" cap="none" spc="0" normalizeH="0" baseline="0" noProof="0" dirty="0" smtClean="0">
                <a:ln>
                  <a:noFill/>
                </a:ln>
                <a:solidFill>
                  <a:srgbClr val="9CB227"/>
                </a:solidFill>
                <a:effectLst/>
                <a:uLnTx/>
                <a:uFillTx/>
                <a:latin typeface="Arial" panose="020B0604020202020204" pitchFamily="34" charset="0"/>
                <a:ea typeface="+mn-ea"/>
                <a:cs typeface="Arial" panose="020B0604020202020204" pitchFamily="34" charset="0"/>
              </a:rPr>
              <a:t>5 May </a:t>
            </a:r>
            <a:r>
              <a:rPr kumimoji="0" lang="en-GB" sz="800" b="0" i="1" u="none" strike="noStrike" kern="1200" cap="none" spc="0" normalizeH="0" baseline="0" noProof="0" dirty="0">
                <a:ln>
                  <a:noFill/>
                </a:ln>
                <a:solidFill>
                  <a:srgbClr val="9CB227"/>
                </a:solidFill>
                <a:effectLst/>
                <a:uLnTx/>
                <a:uFillTx/>
                <a:latin typeface="Arial" panose="020B0604020202020204" pitchFamily="34" charset="0"/>
                <a:ea typeface="+mn-ea"/>
                <a:cs typeface="Arial" panose="020B0604020202020204" pitchFamily="34" charset="0"/>
              </a:rPr>
              <a:t>2017, GSMA</a:t>
            </a:r>
          </a:p>
        </p:txBody>
      </p:sp>
      <p:sp>
        <p:nvSpPr>
          <p:cNvPr id="73" name="Rectangle 72"/>
          <p:cNvSpPr/>
          <p:nvPr/>
        </p:nvSpPr>
        <p:spPr>
          <a:xfrm>
            <a:off x="4642880" y="1440026"/>
            <a:ext cx="1314784" cy="265457"/>
          </a:xfrm>
          <a:prstGeom prst="rect">
            <a:avLst/>
          </a:prstGeom>
        </p:spPr>
        <p:txBody>
          <a:bodyPr wrap="none">
            <a:spAutoFit/>
          </a:bodyPr>
          <a:lstStyle/>
          <a:p>
            <a:pPr defTabSz="457200"/>
            <a:r>
              <a:rPr lang="en-GB" sz="1125" dirty="0">
                <a:solidFill>
                  <a:prstClr val="black">
                    <a:lumMod val="65000"/>
                    <a:lumOff val="35000"/>
                  </a:prstClr>
                </a:solidFill>
                <a:latin typeface="Arial"/>
              </a:rPr>
              <a:t>LTE Launched by</a:t>
            </a:r>
          </a:p>
        </p:txBody>
      </p:sp>
      <p:sp>
        <p:nvSpPr>
          <p:cNvPr id="74" name="Rectangle 73"/>
          <p:cNvSpPr/>
          <p:nvPr/>
        </p:nvSpPr>
        <p:spPr>
          <a:xfrm>
            <a:off x="7351545" y="1440025"/>
            <a:ext cx="793807" cy="265457"/>
          </a:xfrm>
          <a:prstGeom prst="rect">
            <a:avLst/>
          </a:prstGeom>
        </p:spPr>
        <p:txBody>
          <a:bodyPr wrap="none">
            <a:spAutoFit/>
          </a:bodyPr>
          <a:lstStyle/>
          <a:p>
            <a:pPr defTabSz="457200"/>
            <a:r>
              <a:rPr lang="en-GB" sz="1125" dirty="0">
                <a:solidFill>
                  <a:prstClr val="black">
                    <a:lumMod val="65000"/>
                    <a:lumOff val="35000"/>
                  </a:prstClr>
                </a:solidFill>
                <a:latin typeface="Arial"/>
              </a:rPr>
              <a:t>Reaching</a:t>
            </a:r>
          </a:p>
        </p:txBody>
      </p:sp>
      <p:sp>
        <p:nvSpPr>
          <p:cNvPr id="75" name="Rectangle 74"/>
          <p:cNvSpPr/>
          <p:nvPr/>
        </p:nvSpPr>
        <p:spPr>
          <a:xfrm>
            <a:off x="4628704" y="1542273"/>
            <a:ext cx="954107" cy="646331"/>
          </a:xfrm>
          <a:prstGeom prst="rect">
            <a:avLst/>
          </a:prstGeom>
        </p:spPr>
        <p:txBody>
          <a:bodyPr wrap="none">
            <a:spAutoFit/>
          </a:bodyPr>
          <a:lstStyle/>
          <a:p>
            <a:pPr defTabSz="457200"/>
            <a:r>
              <a:rPr lang="en-GB" sz="3600" dirty="0" smtClean="0">
                <a:solidFill>
                  <a:prstClr val="black">
                    <a:lumMod val="65000"/>
                    <a:lumOff val="35000"/>
                  </a:prstClr>
                </a:solidFill>
                <a:latin typeface="Arial"/>
              </a:rPr>
              <a:t>606</a:t>
            </a:r>
            <a:endParaRPr lang="en-GB" sz="3600" dirty="0">
              <a:solidFill>
                <a:prstClr val="black">
                  <a:lumMod val="65000"/>
                  <a:lumOff val="35000"/>
                </a:prstClr>
              </a:solidFill>
              <a:latin typeface="Arial"/>
            </a:endParaRPr>
          </a:p>
        </p:txBody>
      </p:sp>
      <p:sp>
        <p:nvSpPr>
          <p:cNvPr id="76" name="Rectangle 75"/>
          <p:cNvSpPr/>
          <p:nvPr/>
        </p:nvSpPr>
        <p:spPr>
          <a:xfrm>
            <a:off x="6276752" y="1410669"/>
            <a:ext cx="954107" cy="646331"/>
          </a:xfrm>
          <a:prstGeom prst="rect">
            <a:avLst/>
          </a:prstGeom>
        </p:spPr>
        <p:txBody>
          <a:bodyPr wrap="none">
            <a:spAutoFit/>
          </a:bodyPr>
          <a:lstStyle/>
          <a:p>
            <a:pPr defTabSz="457200"/>
            <a:r>
              <a:rPr lang="en-GB" sz="3600" dirty="0" smtClean="0">
                <a:solidFill>
                  <a:prstClr val="black">
                    <a:lumMod val="65000"/>
                    <a:lumOff val="35000"/>
                  </a:prstClr>
                </a:solidFill>
                <a:latin typeface="Arial"/>
              </a:rPr>
              <a:t>194</a:t>
            </a:r>
            <a:endParaRPr lang="en-GB" sz="3600" dirty="0">
              <a:solidFill>
                <a:prstClr val="black">
                  <a:lumMod val="65000"/>
                  <a:lumOff val="35000"/>
                </a:prstClr>
              </a:solidFill>
              <a:latin typeface="Arial"/>
            </a:endParaRPr>
          </a:p>
        </p:txBody>
      </p:sp>
      <p:sp>
        <p:nvSpPr>
          <p:cNvPr id="77" name="Rectangle 76"/>
          <p:cNvSpPr/>
          <p:nvPr/>
        </p:nvSpPr>
        <p:spPr>
          <a:xfrm>
            <a:off x="7327346" y="1542032"/>
            <a:ext cx="697627" cy="646331"/>
          </a:xfrm>
          <a:prstGeom prst="rect">
            <a:avLst/>
          </a:prstGeom>
        </p:spPr>
        <p:txBody>
          <a:bodyPr wrap="none">
            <a:spAutoFit/>
          </a:bodyPr>
          <a:lstStyle/>
          <a:p>
            <a:pPr defTabSz="457200"/>
            <a:r>
              <a:rPr lang="en-GB" sz="3600" dirty="0" smtClean="0">
                <a:solidFill>
                  <a:prstClr val="black">
                    <a:lumMod val="65000"/>
                    <a:lumOff val="35000"/>
                  </a:prstClr>
                </a:solidFill>
                <a:latin typeface="Arial"/>
              </a:rPr>
              <a:t>69</a:t>
            </a:r>
            <a:endParaRPr lang="en-GB" sz="3600" dirty="0">
              <a:solidFill>
                <a:prstClr val="black">
                  <a:lumMod val="65000"/>
                  <a:lumOff val="35000"/>
                </a:prstClr>
              </a:solidFill>
              <a:latin typeface="Arial"/>
            </a:endParaRPr>
          </a:p>
        </p:txBody>
      </p:sp>
      <p:sp>
        <p:nvSpPr>
          <p:cNvPr id="78" name="Rectangle 77"/>
          <p:cNvSpPr/>
          <p:nvPr/>
        </p:nvSpPr>
        <p:spPr>
          <a:xfrm>
            <a:off x="7812703" y="1570828"/>
            <a:ext cx="458780" cy="461665"/>
          </a:xfrm>
          <a:prstGeom prst="rect">
            <a:avLst/>
          </a:prstGeom>
        </p:spPr>
        <p:txBody>
          <a:bodyPr wrap="none">
            <a:spAutoFit/>
          </a:bodyPr>
          <a:lstStyle/>
          <a:p>
            <a:pPr defTabSz="457200"/>
            <a:r>
              <a:rPr lang="en-GB" sz="2400" dirty="0">
                <a:solidFill>
                  <a:prstClr val="black">
                    <a:lumMod val="65000"/>
                    <a:lumOff val="35000"/>
                  </a:prstClr>
                </a:solidFill>
                <a:latin typeface="Arial"/>
              </a:rPr>
              <a:t>%</a:t>
            </a:r>
            <a:endParaRPr lang="en-GB" sz="3600" dirty="0">
              <a:solidFill>
                <a:prstClr val="black">
                  <a:lumMod val="65000"/>
                  <a:lumOff val="35000"/>
                </a:prstClr>
              </a:solidFill>
              <a:latin typeface="Arial"/>
            </a:endParaRPr>
          </a:p>
        </p:txBody>
      </p:sp>
      <p:sp>
        <p:nvSpPr>
          <p:cNvPr id="79" name="Rectangle 78"/>
          <p:cNvSpPr/>
          <p:nvPr/>
        </p:nvSpPr>
        <p:spPr>
          <a:xfrm>
            <a:off x="6121326" y="1503217"/>
            <a:ext cx="304892" cy="265457"/>
          </a:xfrm>
          <a:prstGeom prst="rect">
            <a:avLst/>
          </a:prstGeom>
        </p:spPr>
        <p:txBody>
          <a:bodyPr wrap="none">
            <a:spAutoFit/>
          </a:bodyPr>
          <a:lstStyle/>
          <a:p>
            <a:pPr defTabSz="457200"/>
            <a:r>
              <a:rPr lang="en-GB" sz="1125" dirty="0">
                <a:solidFill>
                  <a:prstClr val="black">
                    <a:lumMod val="65000"/>
                    <a:lumOff val="35000"/>
                  </a:prstClr>
                </a:solidFill>
                <a:latin typeface="Arial"/>
              </a:rPr>
              <a:t>In</a:t>
            </a:r>
          </a:p>
        </p:txBody>
      </p:sp>
      <p:sp>
        <p:nvSpPr>
          <p:cNvPr id="80" name="Rectangle 79"/>
          <p:cNvSpPr/>
          <p:nvPr/>
        </p:nvSpPr>
        <p:spPr>
          <a:xfrm>
            <a:off x="5380029" y="1903283"/>
            <a:ext cx="585417" cy="200055"/>
          </a:xfrm>
          <a:prstGeom prst="rect">
            <a:avLst/>
          </a:prstGeom>
        </p:spPr>
        <p:txBody>
          <a:bodyPr wrap="none">
            <a:spAutoFit/>
          </a:bodyPr>
          <a:lstStyle/>
          <a:p>
            <a:pPr defTabSz="457200"/>
            <a:r>
              <a:rPr lang="en-GB" sz="700" dirty="0">
                <a:solidFill>
                  <a:srgbClr val="9CB227"/>
                </a:solidFill>
                <a:latin typeface="Arial"/>
              </a:rPr>
              <a:t>Operators</a:t>
            </a:r>
            <a:endParaRPr lang="en-GB" sz="1125" dirty="0">
              <a:solidFill>
                <a:srgbClr val="9CB227"/>
              </a:solidFill>
              <a:latin typeface="Arial"/>
            </a:endParaRPr>
          </a:p>
        </p:txBody>
      </p:sp>
      <p:sp>
        <p:nvSpPr>
          <p:cNvPr id="81" name="Rectangle 80"/>
          <p:cNvSpPr/>
          <p:nvPr/>
        </p:nvSpPr>
        <p:spPr>
          <a:xfrm>
            <a:off x="7859914" y="1903282"/>
            <a:ext cx="728084" cy="200055"/>
          </a:xfrm>
          <a:prstGeom prst="rect">
            <a:avLst/>
          </a:prstGeom>
        </p:spPr>
        <p:txBody>
          <a:bodyPr wrap="none">
            <a:spAutoFit/>
          </a:bodyPr>
          <a:lstStyle/>
          <a:p>
            <a:pPr defTabSz="457200"/>
            <a:r>
              <a:rPr lang="en-GB" sz="700" dirty="0">
                <a:solidFill>
                  <a:srgbClr val="9CB227"/>
                </a:solidFill>
                <a:latin typeface="Arial"/>
              </a:rPr>
              <a:t>Of Population</a:t>
            </a:r>
            <a:endParaRPr lang="en-GB" sz="1125" dirty="0">
              <a:solidFill>
                <a:srgbClr val="9CB227"/>
              </a:solidFill>
              <a:latin typeface="Arial"/>
            </a:endParaRPr>
          </a:p>
        </p:txBody>
      </p:sp>
      <p:sp>
        <p:nvSpPr>
          <p:cNvPr id="82" name="Rectangle 81"/>
          <p:cNvSpPr/>
          <p:nvPr/>
        </p:nvSpPr>
        <p:spPr>
          <a:xfrm>
            <a:off x="6403939" y="1898363"/>
            <a:ext cx="567784" cy="200055"/>
          </a:xfrm>
          <a:prstGeom prst="rect">
            <a:avLst/>
          </a:prstGeom>
        </p:spPr>
        <p:txBody>
          <a:bodyPr wrap="none">
            <a:spAutoFit/>
          </a:bodyPr>
          <a:lstStyle/>
          <a:p>
            <a:pPr defTabSz="457200"/>
            <a:r>
              <a:rPr lang="en-GB" sz="700" dirty="0">
                <a:solidFill>
                  <a:srgbClr val="9CB227"/>
                </a:solidFill>
                <a:latin typeface="Arial"/>
              </a:rPr>
              <a:t>Countries</a:t>
            </a:r>
            <a:endParaRPr lang="en-GB" sz="1125" dirty="0">
              <a:solidFill>
                <a:srgbClr val="9CB227"/>
              </a:solidFill>
              <a:latin typeface="Arial"/>
            </a:endParaRPr>
          </a:p>
        </p:txBody>
      </p:sp>
      <p:cxnSp>
        <p:nvCxnSpPr>
          <p:cNvPr id="83" name="Straight Connector 82"/>
          <p:cNvCxnSpPr/>
          <p:nvPr/>
        </p:nvCxnSpPr>
        <p:spPr>
          <a:xfrm>
            <a:off x="6046381" y="1514124"/>
            <a:ext cx="0" cy="542876"/>
          </a:xfrm>
          <a:prstGeom prst="line">
            <a:avLst/>
          </a:prstGeom>
          <a:noFill/>
          <a:ln w="12700" cap="flat" cmpd="sng" algn="ctr">
            <a:solidFill>
              <a:sysClr val="window" lastClr="FFFFFF">
                <a:lumMod val="65000"/>
              </a:sysClr>
            </a:solidFill>
            <a:prstDash val="solid"/>
          </a:ln>
          <a:effectLst/>
        </p:spPr>
      </p:cxnSp>
      <p:cxnSp>
        <p:nvCxnSpPr>
          <p:cNvPr id="84" name="Straight Connector 83"/>
          <p:cNvCxnSpPr/>
          <p:nvPr/>
        </p:nvCxnSpPr>
        <p:spPr>
          <a:xfrm>
            <a:off x="7248580" y="1514124"/>
            <a:ext cx="0" cy="542876"/>
          </a:xfrm>
          <a:prstGeom prst="line">
            <a:avLst/>
          </a:prstGeom>
          <a:noFill/>
          <a:ln w="12700" cap="flat" cmpd="sng" algn="ctr">
            <a:solidFill>
              <a:sysClr val="window" lastClr="FFFFFF">
                <a:lumMod val="65000"/>
              </a:sysClr>
            </a:solidFill>
            <a:prstDash val="solid"/>
          </a:ln>
          <a:effectLst/>
        </p:spPr>
      </p:cxnSp>
      <p:pic>
        <p:nvPicPr>
          <p:cNvPr id="85" name="Picture 84"/>
          <p:cNvPicPr>
            <a:picLocks noChangeAspect="1"/>
          </p:cNvPicPr>
          <p:nvPr/>
        </p:nvPicPr>
        <p:blipFill>
          <a:blip r:embed="rId5"/>
          <a:stretch>
            <a:fillRect/>
          </a:stretch>
        </p:blipFill>
        <p:spPr>
          <a:xfrm>
            <a:off x="5515196" y="1691194"/>
            <a:ext cx="272165" cy="255780"/>
          </a:xfrm>
          <a:prstGeom prst="rect">
            <a:avLst/>
          </a:prstGeom>
        </p:spPr>
      </p:pic>
      <p:pic>
        <p:nvPicPr>
          <p:cNvPr id="86" name="Picture 85"/>
          <p:cNvPicPr>
            <a:picLocks noChangeAspect="1"/>
          </p:cNvPicPr>
          <p:nvPr/>
        </p:nvPicPr>
        <p:blipFill>
          <a:blip r:embed="rId6"/>
          <a:stretch>
            <a:fillRect/>
          </a:stretch>
        </p:blipFill>
        <p:spPr>
          <a:xfrm>
            <a:off x="6195724" y="1778200"/>
            <a:ext cx="246457" cy="246404"/>
          </a:xfrm>
          <a:prstGeom prst="rect">
            <a:avLst/>
          </a:prstGeom>
        </p:spPr>
      </p:pic>
      <p:pic>
        <p:nvPicPr>
          <p:cNvPr id="87" name="Picture 86"/>
          <p:cNvPicPr>
            <a:picLocks noChangeAspect="1"/>
          </p:cNvPicPr>
          <p:nvPr/>
        </p:nvPicPr>
        <p:blipFill>
          <a:blip r:embed="rId7"/>
          <a:stretch>
            <a:fillRect/>
          </a:stretch>
        </p:blipFill>
        <p:spPr>
          <a:xfrm>
            <a:off x="8192563" y="1760703"/>
            <a:ext cx="293568" cy="178406"/>
          </a:xfrm>
          <a:prstGeom prst="rect">
            <a:avLst/>
          </a:prstGeom>
        </p:spPr>
      </p:pic>
      <p:sp>
        <p:nvSpPr>
          <p:cNvPr id="88" name="Rectangle 87"/>
          <p:cNvSpPr/>
          <p:nvPr/>
        </p:nvSpPr>
        <p:spPr>
          <a:xfrm>
            <a:off x="4665283" y="2234881"/>
            <a:ext cx="849913" cy="374461"/>
          </a:xfrm>
          <a:prstGeom prst="rect">
            <a:avLst/>
          </a:prstGeom>
        </p:spPr>
        <p:txBody>
          <a:bodyPr wrap="none">
            <a:spAutoFit/>
          </a:bodyPr>
          <a:lstStyle/>
          <a:p>
            <a:pPr defTabSz="457200">
              <a:lnSpc>
                <a:spcPts val="1100"/>
              </a:lnSpc>
            </a:pPr>
            <a:r>
              <a:rPr lang="en-GB" sz="1125" dirty="0">
                <a:solidFill>
                  <a:prstClr val="black">
                    <a:lumMod val="65000"/>
                    <a:lumOff val="35000"/>
                  </a:prstClr>
                </a:solidFill>
                <a:latin typeface="Arial"/>
              </a:rPr>
              <a:t>voice and</a:t>
            </a:r>
          </a:p>
          <a:p>
            <a:pPr defTabSz="457200">
              <a:lnSpc>
                <a:spcPts val="1100"/>
              </a:lnSpc>
            </a:pPr>
            <a:r>
              <a:rPr lang="en-GB" sz="1125" dirty="0">
                <a:solidFill>
                  <a:prstClr val="black">
                    <a:lumMod val="65000"/>
                    <a:lumOff val="35000"/>
                  </a:prstClr>
                </a:solidFill>
                <a:latin typeface="Arial"/>
              </a:rPr>
              <a:t>video over</a:t>
            </a:r>
          </a:p>
        </p:txBody>
      </p:sp>
      <p:sp>
        <p:nvSpPr>
          <p:cNvPr id="89" name="Rectangle 88"/>
          <p:cNvSpPr/>
          <p:nvPr/>
        </p:nvSpPr>
        <p:spPr>
          <a:xfrm>
            <a:off x="5689960" y="2560602"/>
            <a:ext cx="761747" cy="374461"/>
          </a:xfrm>
          <a:prstGeom prst="rect">
            <a:avLst/>
          </a:prstGeom>
        </p:spPr>
        <p:txBody>
          <a:bodyPr wrap="none">
            <a:spAutoFit/>
          </a:bodyPr>
          <a:lstStyle/>
          <a:p>
            <a:pPr defTabSz="457200">
              <a:lnSpc>
                <a:spcPts val="1100"/>
              </a:lnSpc>
            </a:pPr>
            <a:r>
              <a:rPr lang="en-GB" sz="1125" dirty="0">
                <a:solidFill>
                  <a:prstClr val="black">
                    <a:lumMod val="65000"/>
                    <a:lumOff val="35000"/>
                  </a:prstClr>
                </a:solidFill>
                <a:latin typeface="Arial"/>
              </a:rPr>
              <a:t>Operator</a:t>
            </a:r>
          </a:p>
          <a:p>
            <a:pPr defTabSz="457200">
              <a:lnSpc>
                <a:spcPts val="1100"/>
              </a:lnSpc>
            </a:pPr>
            <a:r>
              <a:rPr lang="en-GB" sz="1125" dirty="0">
                <a:solidFill>
                  <a:prstClr val="black">
                    <a:lumMod val="65000"/>
                    <a:lumOff val="35000"/>
                  </a:prstClr>
                </a:solidFill>
                <a:latin typeface="Arial"/>
              </a:rPr>
              <a:t>launches</a:t>
            </a:r>
          </a:p>
        </p:txBody>
      </p:sp>
      <p:sp>
        <p:nvSpPr>
          <p:cNvPr id="90" name="Rectangle 89"/>
          <p:cNvSpPr/>
          <p:nvPr/>
        </p:nvSpPr>
        <p:spPr>
          <a:xfrm>
            <a:off x="6626471" y="2568814"/>
            <a:ext cx="801823" cy="233397"/>
          </a:xfrm>
          <a:prstGeom prst="rect">
            <a:avLst/>
          </a:prstGeom>
        </p:spPr>
        <p:txBody>
          <a:bodyPr wrap="none">
            <a:spAutoFit/>
          </a:bodyPr>
          <a:lstStyle/>
          <a:p>
            <a:pPr defTabSz="457200">
              <a:lnSpc>
                <a:spcPts val="1100"/>
              </a:lnSpc>
            </a:pPr>
            <a:r>
              <a:rPr lang="en-GB" sz="1125" dirty="0">
                <a:solidFill>
                  <a:prstClr val="black">
                    <a:lumMod val="65000"/>
                    <a:lumOff val="35000"/>
                  </a:prstClr>
                </a:solidFill>
                <a:latin typeface="Arial"/>
              </a:rPr>
              <a:t>Countries</a:t>
            </a:r>
          </a:p>
        </p:txBody>
      </p:sp>
      <p:sp>
        <p:nvSpPr>
          <p:cNvPr id="91" name="Rectangle 90"/>
          <p:cNvSpPr/>
          <p:nvPr/>
        </p:nvSpPr>
        <p:spPr>
          <a:xfrm>
            <a:off x="7571945" y="2250311"/>
            <a:ext cx="697627" cy="233397"/>
          </a:xfrm>
          <a:prstGeom prst="rect">
            <a:avLst/>
          </a:prstGeom>
        </p:spPr>
        <p:txBody>
          <a:bodyPr wrap="none">
            <a:spAutoFit/>
          </a:bodyPr>
          <a:lstStyle/>
          <a:p>
            <a:pPr defTabSz="457200">
              <a:lnSpc>
                <a:spcPts val="1100"/>
              </a:lnSpc>
            </a:pPr>
            <a:r>
              <a:rPr lang="en-GB" sz="1125" dirty="0">
                <a:solidFill>
                  <a:prstClr val="black">
                    <a:lumMod val="65000"/>
                    <a:lumOff val="35000"/>
                  </a:prstClr>
                </a:solidFill>
                <a:latin typeface="Arial"/>
              </a:rPr>
              <a:t>Devices</a:t>
            </a:r>
          </a:p>
        </p:txBody>
      </p:sp>
      <p:sp>
        <p:nvSpPr>
          <p:cNvPr id="92" name="Rectangle 91"/>
          <p:cNvSpPr/>
          <p:nvPr/>
        </p:nvSpPr>
        <p:spPr>
          <a:xfrm>
            <a:off x="4655757" y="2496849"/>
            <a:ext cx="726096" cy="461665"/>
          </a:xfrm>
          <a:prstGeom prst="rect">
            <a:avLst/>
          </a:prstGeom>
        </p:spPr>
        <p:txBody>
          <a:bodyPr wrap="none">
            <a:spAutoFit/>
          </a:bodyPr>
          <a:lstStyle/>
          <a:p>
            <a:pPr defTabSz="457200"/>
            <a:r>
              <a:rPr lang="en-GB" sz="2400" dirty="0">
                <a:solidFill>
                  <a:prstClr val="white"/>
                </a:solidFill>
                <a:latin typeface="Arial"/>
              </a:rPr>
              <a:t>LTE</a:t>
            </a:r>
            <a:endParaRPr lang="en-GB" sz="4000" dirty="0">
              <a:solidFill>
                <a:prstClr val="white"/>
              </a:solidFill>
              <a:latin typeface="Arial"/>
            </a:endParaRPr>
          </a:p>
        </p:txBody>
      </p:sp>
      <p:sp>
        <p:nvSpPr>
          <p:cNvPr id="93" name="Rectangle 92"/>
          <p:cNvSpPr/>
          <p:nvPr/>
        </p:nvSpPr>
        <p:spPr>
          <a:xfrm>
            <a:off x="5651278" y="2173405"/>
            <a:ext cx="699230" cy="461665"/>
          </a:xfrm>
          <a:prstGeom prst="rect">
            <a:avLst/>
          </a:prstGeom>
        </p:spPr>
        <p:txBody>
          <a:bodyPr wrap="none">
            <a:spAutoFit/>
          </a:bodyPr>
          <a:lstStyle/>
          <a:p>
            <a:pPr defTabSz="457200"/>
            <a:r>
              <a:rPr lang="en-GB" sz="2400" dirty="0" smtClean="0">
                <a:solidFill>
                  <a:prstClr val="white"/>
                </a:solidFill>
                <a:latin typeface="Arial"/>
              </a:rPr>
              <a:t>105</a:t>
            </a:r>
            <a:endParaRPr lang="en-GB" sz="4000" dirty="0">
              <a:solidFill>
                <a:prstClr val="white"/>
              </a:solidFill>
              <a:latin typeface="Arial"/>
            </a:endParaRPr>
          </a:p>
        </p:txBody>
      </p:sp>
      <p:sp>
        <p:nvSpPr>
          <p:cNvPr id="94" name="Rectangle 93"/>
          <p:cNvSpPr/>
          <p:nvPr/>
        </p:nvSpPr>
        <p:spPr>
          <a:xfrm>
            <a:off x="6617977" y="2173404"/>
            <a:ext cx="527709" cy="461665"/>
          </a:xfrm>
          <a:prstGeom prst="rect">
            <a:avLst/>
          </a:prstGeom>
        </p:spPr>
        <p:txBody>
          <a:bodyPr wrap="none">
            <a:spAutoFit/>
          </a:bodyPr>
          <a:lstStyle/>
          <a:p>
            <a:pPr defTabSz="457200"/>
            <a:r>
              <a:rPr lang="en-GB" sz="2400" dirty="0" smtClean="0">
                <a:solidFill>
                  <a:prstClr val="white"/>
                </a:solidFill>
                <a:latin typeface="Arial"/>
              </a:rPr>
              <a:t>56</a:t>
            </a:r>
            <a:endParaRPr lang="en-GB" sz="4000" dirty="0">
              <a:solidFill>
                <a:prstClr val="white"/>
              </a:solidFill>
              <a:latin typeface="Arial"/>
            </a:endParaRPr>
          </a:p>
        </p:txBody>
      </p:sp>
      <p:sp>
        <p:nvSpPr>
          <p:cNvPr id="95" name="Rectangle 94"/>
          <p:cNvSpPr/>
          <p:nvPr/>
        </p:nvSpPr>
        <p:spPr>
          <a:xfrm>
            <a:off x="7557656" y="2364376"/>
            <a:ext cx="699230" cy="461665"/>
          </a:xfrm>
          <a:prstGeom prst="rect">
            <a:avLst/>
          </a:prstGeom>
        </p:spPr>
        <p:txBody>
          <a:bodyPr wrap="none">
            <a:spAutoFit/>
          </a:bodyPr>
          <a:lstStyle/>
          <a:p>
            <a:pPr defTabSz="457200"/>
            <a:r>
              <a:rPr lang="en-GB" sz="2400" dirty="0" smtClean="0">
                <a:solidFill>
                  <a:prstClr val="white"/>
                </a:solidFill>
                <a:latin typeface="Arial"/>
              </a:rPr>
              <a:t>902</a:t>
            </a:r>
            <a:endParaRPr lang="en-GB" sz="4000" dirty="0">
              <a:solidFill>
                <a:prstClr val="white"/>
              </a:solidFill>
              <a:latin typeface="Arial"/>
            </a:endParaRPr>
          </a:p>
        </p:txBody>
      </p:sp>
      <p:pic>
        <p:nvPicPr>
          <p:cNvPr id="96" name="Picture 95"/>
          <p:cNvPicPr>
            <a:picLocks noChangeAspect="1"/>
          </p:cNvPicPr>
          <p:nvPr/>
        </p:nvPicPr>
        <p:blipFill>
          <a:blip r:embed="rId8"/>
          <a:stretch>
            <a:fillRect/>
          </a:stretch>
        </p:blipFill>
        <p:spPr>
          <a:xfrm>
            <a:off x="5360372" y="2613384"/>
            <a:ext cx="156782" cy="235122"/>
          </a:xfrm>
          <a:prstGeom prst="rect">
            <a:avLst/>
          </a:prstGeom>
        </p:spPr>
      </p:pic>
      <p:pic>
        <p:nvPicPr>
          <p:cNvPr id="97" name="Picture 96"/>
          <p:cNvPicPr>
            <a:picLocks noChangeAspect="1"/>
          </p:cNvPicPr>
          <p:nvPr/>
        </p:nvPicPr>
        <p:blipFill>
          <a:blip r:embed="rId9"/>
          <a:stretch>
            <a:fillRect/>
          </a:stretch>
        </p:blipFill>
        <p:spPr>
          <a:xfrm>
            <a:off x="6278584" y="2272276"/>
            <a:ext cx="273438" cy="255930"/>
          </a:xfrm>
          <a:prstGeom prst="rect">
            <a:avLst/>
          </a:prstGeom>
        </p:spPr>
      </p:pic>
      <p:pic>
        <p:nvPicPr>
          <p:cNvPr id="98" name="Picture 97"/>
          <p:cNvPicPr>
            <a:picLocks noChangeAspect="1"/>
          </p:cNvPicPr>
          <p:nvPr/>
        </p:nvPicPr>
        <p:blipFill>
          <a:blip r:embed="rId10"/>
          <a:stretch>
            <a:fillRect/>
          </a:stretch>
        </p:blipFill>
        <p:spPr>
          <a:xfrm>
            <a:off x="7113621" y="2296896"/>
            <a:ext cx="234475" cy="234425"/>
          </a:xfrm>
          <a:prstGeom prst="rect">
            <a:avLst/>
          </a:prstGeom>
        </p:spPr>
      </p:pic>
      <p:pic>
        <p:nvPicPr>
          <p:cNvPr id="99" name="Picture 98"/>
          <p:cNvPicPr>
            <a:picLocks noChangeAspect="1"/>
          </p:cNvPicPr>
          <p:nvPr/>
        </p:nvPicPr>
        <p:blipFill>
          <a:blip r:embed="rId11"/>
          <a:stretch>
            <a:fillRect/>
          </a:stretch>
        </p:blipFill>
        <p:spPr>
          <a:xfrm>
            <a:off x="8263044" y="2500456"/>
            <a:ext cx="147019" cy="223203"/>
          </a:xfrm>
          <a:prstGeom prst="rect">
            <a:avLst/>
          </a:prstGeom>
        </p:spPr>
      </p:pic>
      <p:grpSp>
        <p:nvGrpSpPr>
          <p:cNvPr id="100" name="Group 99"/>
          <p:cNvGrpSpPr/>
          <p:nvPr/>
        </p:nvGrpSpPr>
        <p:grpSpPr>
          <a:xfrm>
            <a:off x="5642712" y="2283164"/>
            <a:ext cx="1854422" cy="567691"/>
            <a:chOff x="5642712" y="2283165"/>
            <a:chExt cx="1854422" cy="542876"/>
          </a:xfrm>
        </p:grpSpPr>
        <p:cxnSp>
          <p:nvCxnSpPr>
            <p:cNvPr id="101" name="Straight Connector 100"/>
            <p:cNvCxnSpPr/>
            <p:nvPr/>
          </p:nvCxnSpPr>
          <p:spPr>
            <a:xfrm>
              <a:off x="7497134" y="2283165"/>
              <a:ext cx="0" cy="542876"/>
            </a:xfrm>
            <a:prstGeom prst="line">
              <a:avLst/>
            </a:prstGeom>
            <a:noFill/>
            <a:ln w="6350" cap="flat" cmpd="sng" algn="ctr">
              <a:solidFill>
                <a:srgbClr val="F8F8F8"/>
              </a:solidFill>
              <a:prstDash val="solid"/>
            </a:ln>
            <a:effectLst/>
          </p:spPr>
        </p:cxnSp>
        <p:cxnSp>
          <p:nvCxnSpPr>
            <p:cNvPr id="102" name="Straight Connector 101"/>
            <p:cNvCxnSpPr/>
            <p:nvPr/>
          </p:nvCxnSpPr>
          <p:spPr>
            <a:xfrm>
              <a:off x="6626471" y="2283165"/>
              <a:ext cx="0" cy="542876"/>
            </a:xfrm>
            <a:prstGeom prst="line">
              <a:avLst/>
            </a:prstGeom>
            <a:noFill/>
            <a:ln w="6350" cap="flat" cmpd="sng" algn="ctr">
              <a:solidFill>
                <a:srgbClr val="F8F8F8"/>
              </a:solidFill>
              <a:prstDash val="solid"/>
            </a:ln>
            <a:effectLst/>
          </p:spPr>
        </p:cxnSp>
        <p:cxnSp>
          <p:nvCxnSpPr>
            <p:cNvPr id="103" name="Straight Connector 102"/>
            <p:cNvCxnSpPr/>
            <p:nvPr/>
          </p:nvCxnSpPr>
          <p:spPr>
            <a:xfrm>
              <a:off x="5642712" y="2283165"/>
              <a:ext cx="0" cy="542876"/>
            </a:xfrm>
            <a:prstGeom prst="line">
              <a:avLst/>
            </a:prstGeom>
            <a:noFill/>
            <a:ln w="6350" cap="flat" cmpd="sng" algn="ctr">
              <a:solidFill>
                <a:srgbClr val="F8F8F8"/>
              </a:solidFill>
              <a:prstDash val="solid"/>
            </a:ln>
            <a:effectLst/>
          </p:spPr>
        </p:cxnSp>
      </p:grpSp>
      <p:sp>
        <p:nvSpPr>
          <p:cNvPr id="104" name="Rectangle 103"/>
          <p:cNvSpPr/>
          <p:nvPr/>
        </p:nvSpPr>
        <p:spPr>
          <a:xfrm>
            <a:off x="4657301" y="3002495"/>
            <a:ext cx="484428" cy="261610"/>
          </a:xfrm>
          <a:prstGeom prst="rect">
            <a:avLst/>
          </a:prstGeom>
        </p:spPr>
        <p:txBody>
          <a:bodyPr wrap="none">
            <a:spAutoFit/>
          </a:bodyPr>
          <a:lstStyle/>
          <a:p>
            <a:pPr defTabSz="457200"/>
            <a:r>
              <a:rPr lang="en-GB" sz="1050" dirty="0">
                <a:solidFill>
                  <a:prstClr val="white"/>
                </a:solidFill>
                <a:latin typeface="Arial"/>
              </a:rPr>
              <a:t>RCS</a:t>
            </a:r>
            <a:endParaRPr lang="en-GB" sz="4000" dirty="0">
              <a:solidFill>
                <a:prstClr val="white"/>
              </a:solidFill>
              <a:latin typeface="Arial"/>
            </a:endParaRPr>
          </a:p>
        </p:txBody>
      </p:sp>
      <p:sp>
        <p:nvSpPr>
          <p:cNvPr id="105" name="Rectangle 104"/>
          <p:cNvSpPr/>
          <p:nvPr/>
        </p:nvSpPr>
        <p:spPr>
          <a:xfrm>
            <a:off x="5972285" y="3010467"/>
            <a:ext cx="1128835" cy="253916"/>
          </a:xfrm>
          <a:prstGeom prst="rect">
            <a:avLst/>
          </a:prstGeom>
        </p:spPr>
        <p:txBody>
          <a:bodyPr wrap="none">
            <a:spAutoFit/>
          </a:bodyPr>
          <a:lstStyle/>
          <a:p>
            <a:pPr defTabSz="457200"/>
            <a:r>
              <a:rPr lang="en-GB" sz="1050" dirty="0">
                <a:solidFill>
                  <a:prstClr val="white"/>
                </a:solidFill>
                <a:latin typeface="Arial"/>
              </a:rPr>
              <a:t>Voice over </a:t>
            </a:r>
            <a:r>
              <a:rPr lang="en-GB" sz="1050" dirty="0" err="1">
                <a:solidFill>
                  <a:prstClr val="white"/>
                </a:solidFill>
                <a:latin typeface="Arial"/>
              </a:rPr>
              <a:t>WiFi</a:t>
            </a:r>
            <a:endParaRPr lang="en-GB" sz="4000" dirty="0">
              <a:solidFill>
                <a:prstClr val="white"/>
              </a:solidFill>
              <a:latin typeface="Arial"/>
            </a:endParaRPr>
          </a:p>
        </p:txBody>
      </p:sp>
      <p:sp>
        <p:nvSpPr>
          <p:cNvPr id="106" name="Rectangle 105"/>
          <p:cNvSpPr/>
          <p:nvPr/>
        </p:nvSpPr>
        <p:spPr>
          <a:xfrm>
            <a:off x="7286128" y="3006817"/>
            <a:ext cx="755335" cy="253916"/>
          </a:xfrm>
          <a:prstGeom prst="rect">
            <a:avLst/>
          </a:prstGeom>
        </p:spPr>
        <p:txBody>
          <a:bodyPr wrap="none">
            <a:spAutoFit/>
          </a:bodyPr>
          <a:lstStyle/>
          <a:p>
            <a:pPr defTabSz="457200"/>
            <a:r>
              <a:rPr lang="en-GB" sz="1050" dirty="0">
                <a:solidFill>
                  <a:prstClr val="white"/>
                </a:solidFill>
                <a:latin typeface="Arial"/>
              </a:rPr>
              <a:t>HD Voice</a:t>
            </a:r>
            <a:endParaRPr lang="en-GB" sz="4000" dirty="0">
              <a:solidFill>
                <a:prstClr val="white"/>
              </a:solidFill>
              <a:latin typeface="Arial"/>
            </a:endParaRPr>
          </a:p>
        </p:txBody>
      </p:sp>
      <p:pic>
        <p:nvPicPr>
          <p:cNvPr id="107" name="Picture 106"/>
          <p:cNvPicPr>
            <a:picLocks noChangeAspect="1"/>
          </p:cNvPicPr>
          <p:nvPr/>
        </p:nvPicPr>
        <p:blipFill>
          <a:blip r:embed="rId12"/>
          <a:stretch>
            <a:fillRect/>
          </a:stretch>
        </p:blipFill>
        <p:spPr>
          <a:xfrm>
            <a:off x="7051863" y="3058198"/>
            <a:ext cx="166164" cy="143215"/>
          </a:xfrm>
          <a:prstGeom prst="rect">
            <a:avLst/>
          </a:prstGeom>
        </p:spPr>
      </p:pic>
      <p:pic>
        <p:nvPicPr>
          <p:cNvPr id="108" name="Picture 107"/>
          <p:cNvPicPr>
            <a:picLocks noChangeAspect="1"/>
          </p:cNvPicPr>
          <p:nvPr/>
        </p:nvPicPr>
        <p:blipFill>
          <a:blip r:embed="rId13"/>
          <a:stretch>
            <a:fillRect/>
          </a:stretch>
        </p:blipFill>
        <p:spPr>
          <a:xfrm>
            <a:off x="8024973" y="3075161"/>
            <a:ext cx="184346" cy="166471"/>
          </a:xfrm>
          <a:prstGeom prst="rect">
            <a:avLst/>
          </a:prstGeom>
        </p:spPr>
      </p:pic>
      <p:sp>
        <p:nvSpPr>
          <p:cNvPr id="109" name="Rectangle 108"/>
          <p:cNvSpPr/>
          <p:nvPr/>
        </p:nvSpPr>
        <p:spPr>
          <a:xfrm>
            <a:off x="4659567" y="3193862"/>
            <a:ext cx="1086199" cy="707886"/>
          </a:xfrm>
          <a:prstGeom prst="rect">
            <a:avLst/>
          </a:prstGeom>
        </p:spPr>
        <p:txBody>
          <a:bodyPr wrap="square">
            <a:spAutoFit/>
          </a:bodyPr>
          <a:lstStyle/>
          <a:p>
            <a:pPr defTabSz="457200">
              <a:lnSpc>
                <a:spcPts val="1000"/>
              </a:lnSpc>
            </a:pPr>
            <a:r>
              <a:rPr lang="en-GB" sz="600" dirty="0">
                <a:solidFill>
                  <a:prstClr val="white"/>
                </a:solidFill>
                <a:latin typeface="Arial"/>
              </a:rPr>
              <a:t>OPERATOR LAUNCHES</a:t>
            </a:r>
          </a:p>
          <a:p>
            <a:pPr defTabSz="457200">
              <a:lnSpc>
                <a:spcPts val="1000"/>
              </a:lnSpc>
            </a:pPr>
            <a:r>
              <a:rPr lang="en-GB" sz="600" dirty="0">
                <a:solidFill>
                  <a:prstClr val="white"/>
                </a:solidFill>
                <a:latin typeface="Arial"/>
              </a:rPr>
              <a:t>COUNTRIES</a:t>
            </a:r>
          </a:p>
          <a:p>
            <a:pPr defTabSz="457200">
              <a:lnSpc>
                <a:spcPts val="1000"/>
              </a:lnSpc>
            </a:pPr>
            <a:r>
              <a:rPr lang="en-GB" sz="600" dirty="0">
                <a:solidFill>
                  <a:prstClr val="white"/>
                </a:solidFill>
                <a:latin typeface="Arial"/>
              </a:rPr>
              <a:t>DEVICES</a:t>
            </a:r>
          </a:p>
          <a:p>
            <a:pPr defTabSz="457200">
              <a:lnSpc>
                <a:spcPts val="1000"/>
              </a:lnSpc>
            </a:pPr>
            <a:r>
              <a:rPr lang="en-GB" sz="600" dirty="0">
                <a:solidFill>
                  <a:prstClr val="white"/>
                </a:solidFill>
                <a:latin typeface="Arial"/>
              </a:rPr>
              <a:t>HOSTED SOLUTION</a:t>
            </a:r>
          </a:p>
          <a:p>
            <a:pPr defTabSz="457200">
              <a:lnSpc>
                <a:spcPts val="800"/>
              </a:lnSpc>
            </a:pPr>
            <a:r>
              <a:rPr lang="en-GB" sz="600" dirty="0">
                <a:solidFill>
                  <a:prstClr val="white"/>
                </a:solidFill>
                <a:latin typeface="Arial"/>
              </a:rPr>
              <a:t>PROVIDERS</a:t>
            </a:r>
            <a:endParaRPr lang="en-GB" sz="2000" dirty="0">
              <a:solidFill>
                <a:prstClr val="white"/>
              </a:solidFill>
              <a:latin typeface="Arial"/>
            </a:endParaRPr>
          </a:p>
        </p:txBody>
      </p:sp>
      <p:sp>
        <p:nvSpPr>
          <p:cNvPr id="110" name="Rectangle 109"/>
          <p:cNvSpPr/>
          <p:nvPr/>
        </p:nvSpPr>
        <p:spPr>
          <a:xfrm>
            <a:off x="5589279" y="3187110"/>
            <a:ext cx="322525" cy="605294"/>
          </a:xfrm>
          <a:prstGeom prst="rect">
            <a:avLst/>
          </a:prstGeom>
        </p:spPr>
        <p:txBody>
          <a:bodyPr wrap="square">
            <a:spAutoFit/>
          </a:bodyPr>
          <a:lstStyle/>
          <a:p>
            <a:pPr algn="r" defTabSz="457200">
              <a:lnSpc>
                <a:spcPts val="1000"/>
              </a:lnSpc>
            </a:pPr>
            <a:r>
              <a:rPr lang="en-GB" sz="600" b="1" dirty="0">
                <a:solidFill>
                  <a:prstClr val="white"/>
                </a:solidFill>
                <a:latin typeface="Arial"/>
              </a:rPr>
              <a:t>50</a:t>
            </a:r>
          </a:p>
          <a:p>
            <a:pPr algn="r" defTabSz="457200">
              <a:lnSpc>
                <a:spcPts val="1000"/>
              </a:lnSpc>
            </a:pPr>
            <a:r>
              <a:rPr lang="en-GB" sz="600" b="1" dirty="0" smtClean="0">
                <a:solidFill>
                  <a:prstClr val="white"/>
                </a:solidFill>
                <a:latin typeface="Arial"/>
              </a:rPr>
              <a:t>40</a:t>
            </a:r>
            <a:endParaRPr lang="en-GB" sz="600" b="1" dirty="0">
              <a:solidFill>
                <a:prstClr val="white"/>
              </a:solidFill>
              <a:latin typeface="Arial"/>
            </a:endParaRPr>
          </a:p>
          <a:p>
            <a:pPr algn="r" defTabSz="457200">
              <a:lnSpc>
                <a:spcPts val="1000"/>
              </a:lnSpc>
            </a:pPr>
            <a:r>
              <a:rPr lang="en-GB" sz="600" b="1" dirty="0" smtClean="0">
                <a:solidFill>
                  <a:prstClr val="white"/>
                </a:solidFill>
                <a:latin typeface="Arial"/>
              </a:rPr>
              <a:t>390</a:t>
            </a:r>
            <a:endParaRPr lang="en-GB" sz="600" b="1" dirty="0">
              <a:solidFill>
                <a:prstClr val="white"/>
              </a:solidFill>
              <a:latin typeface="Arial"/>
            </a:endParaRPr>
          </a:p>
          <a:p>
            <a:pPr algn="r" defTabSz="457200">
              <a:lnSpc>
                <a:spcPts val="1000"/>
              </a:lnSpc>
            </a:pPr>
            <a:r>
              <a:rPr lang="en-GB" sz="600" b="1" dirty="0">
                <a:solidFill>
                  <a:prstClr val="white"/>
                </a:solidFill>
                <a:latin typeface="Arial"/>
              </a:rPr>
              <a:t>19</a:t>
            </a:r>
            <a:endParaRPr lang="en-GB" sz="2000" b="1" dirty="0">
              <a:solidFill>
                <a:prstClr val="white"/>
              </a:solidFill>
              <a:latin typeface="Arial"/>
            </a:endParaRPr>
          </a:p>
        </p:txBody>
      </p:sp>
      <p:sp>
        <p:nvSpPr>
          <p:cNvPr id="111" name="Rectangle 110"/>
          <p:cNvSpPr/>
          <p:nvPr/>
        </p:nvSpPr>
        <p:spPr>
          <a:xfrm>
            <a:off x="5980012" y="3201413"/>
            <a:ext cx="991711" cy="528350"/>
          </a:xfrm>
          <a:prstGeom prst="rect">
            <a:avLst/>
          </a:prstGeom>
        </p:spPr>
        <p:txBody>
          <a:bodyPr wrap="square">
            <a:spAutoFit/>
          </a:bodyPr>
          <a:lstStyle/>
          <a:p>
            <a:pPr defTabSz="457200">
              <a:lnSpc>
                <a:spcPts val="800"/>
              </a:lnSpc>
            </a:pPr>
            <a:r>
              <a:rPr lang="en-GB" sz="600" dirty="0">
                <a:solidFill>
                  <a:prstClr val="white"/>
                </a:solidFill>
                <a:latin typeface="Arial"/>
              </a:rPr>
              <a:t>OPERATOR LAUNCHES</a:t>
            </a:r>
          </a:p>
          <a:p>
            <a:pPr defTabSz="457200">
              <a:lnSpc>
                <a:spcPts val="1000"/>
              </a:lnSpc>
            </a:pPr>
            <a:r>
              <a:rPr lang="en-GB" sz="600" dirty="0">
                <a:solidFill>
                  <a:prstClr val="white"/>
                </a:solidFill>
                <a:latin typeface="Arial"/>
              </a:rPr>
              <a:t>COUNTRIES</a:t>
            </a:r>
          </a:p>
          <a:p>
            <a:pPr defTabSz="457200">
              <a:lnSpc>
                <a:spcPts val="800"/>
              </a:lnSpc>
            </a:pPr>
            <a:endParaRPr lang="en-GB" sz="2000" dirty="0">
              <a:solidFill>
                <a:prstClr val="white"/>
              </a:solidFill>
              <a:latin typeface="Arial"/>
            </a:endParaRPr>
          </a:p>
        </p:txBody>
      </p:sp>
      <p:sp>
        <p:nvSpPr>
          <p:cNvPr id="112" name="Rectangle 111"/>
          <p:cNvSpPr/>
          <p:nvPr/>
        </p:nvSpPr>
        <p:spPr>
          <a:xfrm>
            <a:off x="6911340" y="3205223"/>
            <a:ext cx="355145" cy="528350"/>
          </a:xfrm>
          <a:prstGeom prst="rect">
            <a:avLst/>
          </a:prstGeom>
        </p:spPr>
        <p:txBody>
          <a:bodyPr wrap="square">
            <a:spAutoFit/>
          </a:bodyPr>
          <a:lstStyle/>
          <a:p>
            <a:pPr algn="r" defTabSz="457200">
              <a:lnSpc>
                <a:spcPts val="800"/>
              </a:lnSpc>
            </a:pPr>
            <a:r>
              <a:rPr lang="en-GB" sz="600" b="1" dirty="0" smtClean="0">
                <a:solidFill>
                  <a:prstClr val="white"/>
                </a:solidFill>
                <a:latin typeface="Arial"/>
              </a:rPr>
              <a:t>54</a:t>
            </a:r>
            <a:endParaRPr lang="en-GB" sz="600" b="1" dirty="0">
              <a:solidFill>
                <a:prstClr val="white"/>
              </a:solidFill>
              <a:latin typeface="Arial"/>
            </a:endParaRPr>
          </a:p>
          <a:p>
            <a:pPr algn="r" defTabSz="457200">
              <a:lnSpc>
                <a:spcPts val="800"/>
              </a:lnSpc>
            </a:pPr>
            <a:r>
              <a:rPr lang="en-GB" sz="600" b="1" dirty="0">
                <a:solidFill>
                  <a:prstClr val="white"/>
                </a:solidFill>
                <a:latin typeface="Arial"/>
              </a:rPr>
              <a:t> </a:t>
            </a:r>
          </a:p>
          <a:p>
            <a:pPr algn="r" defTabSz="457200">
              <a:lnSpc>
                <a:spcPts val="1000"/>
              </a:lnSpc>
            </a:pPr>
            <a:r>
              <a:rPr lang="en-GB" sz="600" b="1" dirty="0">
                <a:solidFill>
                  <a:prstClr val="white"/>
                </a:solidFill>
                <a:latin typeface="Arial"/>
              </a:rPr>
              <a:t>31</a:t>
            </a:r>
          </a:p>
          <a:p>
            <a:pPr algn="r" defTabSz="457200">
              <a:lnSpc>
                <a:spcPts val="800"/>
              </a:lnSpc>
            </a:pPr>
            <a:endParaRPr lang="en-GB" sz="2000" b="1" dirty="0">
              <a:solidFill>
                <a:prstClr val="white"/>
              </a:solidFill>
              <a:latin typeface="Arial"/>
            </a:endParaRPr>
          </a:p>
        </p:txBody>
      </p:sp>
      <p:sp>
        <p:nvSpPr>
          <p:cNvPr id="113" name="Rectangle 112"/>
          <p:cNvSpPr/>
          <p:nvPr/>
        </p:nvSpPr>
        <p:spPr>
          <a:xfrm>
            <a:off x="7283582" y="3205884"/>
            <a:ext cx="991711" cy="528350"/>
          </a:xfrm>
          <a:prstGeom prst="rect">
            <a:avLst/>
          </a:prstGeom>
        </p:spPr>
        <p:txBody>
          <a:bodyPr wrap="square">
            <a:spAutoFit/>
          </a:bodyPr>
          <a:lstStyle/>
          <a:p>
            <a:pPr defTabSz="457200">
              <a:lnSpc>
                <a:spcPts val="800"/>
              </a:lnSpc>
            </a:pPr>
            <a:r>
              <a:rPr lang="en-GB" sz="600" dirty="0">
                <a:solidFill>
                  <a:prstClr val="white"/>
                </a:solidFill>
                <a:latin typeface="Arial"/>
              </a:rPr>
              <a:t>OPERATOR LAUNCHES</a:t>
            </a:r>
          </a:p>
          <a:p>
            <a:pPr defTabSz="457200">
              <a:lnSpc>
                <a:spcPts val="1000"/>
              </a:lnSpc>
            </a:pPr>
            <a:r>
              <a:rPr lang="en-GB" sz="600" dirty="0">
                <a:solidFill>
                  <a:prstClr val="white"/>
                </a:solidFill>
                <a:latin typeface="Arial"/>
              </a:rPr>
              <a:t>COUNTRIES</a:t>
            </a:r>
          </a:p>
          <a:p>
            <a:pPr defTabSz="457200">
              <a:lnSpc>
                <a:spcPts val="800"/>
              </a:lnSpc>
            </a:pPr>
            <a:endParaRPr lang="en-GB" sz="2000" dirty="0">
              <a:solidFill>
                <a:prstClr val="white"/>
              </a:solidFill>
              <a:latin typeface="Arial"/>
            </a:endParaRPr>
          </a:p>
        </p:txBody>
      </p:sp>
      <p:sp>
        <p:nvSpPr>
          <p:cNvPr id="114" name="Rectangle 113"/>
          <p:cNvSpPr/>
          <p:nvPr/>
        </p:nvSpPr>
        <p:spPr>
          <a:xfrm>
            <a:off x="8233017" y="3203842"/>
            <a:ext cx="355145" cy="528350"/>
          </a:xfrm>
          <a:prstGeom prst="rect">
            <a:avLst/>
          </a:prstGeom>
        </p:spPr>
        <p:txBody>
          <a:bodyPr wrap="square">
            <a:spAutoFit/>
          </a:bodyPr>
          <a:lstStyle/>
          <a:p>
            <a:pPr algn="r" defTabSz="457200">
              <a:lnSpc>
                <a:spcPts val="800"/>
              </a:lnSpc>
            </a:pPr>
            <a:r>
              <a:rPr lang="en-GB" sz="600" b="1" dirty="0">
                <a:solidFill>
                  <a:prstClr val="white"/>
                </a:solidFill>
                <a:latin typeface="Arial"/>
              </a:rPr>
              <a:t>164</a:t>
            </a:r>
          </a:p>
          <a:p>
            <a:pPr algn="r" defTabSz="457200">
              <a:lnSpc>
                <a:spcPts val="800"/>
              </a:lnSpc>
            </a:pPr>
            <a:r>
              <a:rPr lang="en-GB" sz="600" b="1" dirty="0">
                <a:solidFill>
                  <a:prstClr val="white"/>
                </a:solidFill>
                <a:latin typeface="Arial"/>
              </a:rPr>
              <a:t> </a:t>
            </a:r>
          </a:p>
          <a:p>
            <a:pPr algn="r" defTabSz="457200">
              <a:lnSpc>
                <a:spcPts val="1000"/>
              </a:lnSpc>
            </a:pPr>
            <a:r>
              <a:rPr lang="en-GB" sz="600" b="1" dirty="0">
                <a:solidFill>
                  <a:prstClr val="white"/>
                </a:solidFill>
                <a:latin typeface="Arial"/>
              </a:rPr>
              <a:t>88</a:t>
            </a:r>
          </a:p>
          <a:p>
            <a:pPr algn="r" defTabSz="457200">
              <a:lnSpc>
                <a:spcPts val="800"/>
              </a:lnSpc>
            </a:pPr>
            <a:endParaRPr lang="en-GB" sz="2000" b="1" dirty="0">
              <a:solidFill>
                <a:prstClr val="white"/>
              </a:solidFill>
              <a:latin typeface="Arial"/>
            </a:endParaRPr>
          </a:p>
        </p:txBody>
      </p:sp>
      <p:cxnSp>
        <p:nvCxnSpPr>
          <p:cNvPr id="115" name="Straight Connector 114"/>
          <p:cNvCxnSpPr>
            <a:cxnSpLocks/>
          </p:cNvCxnSpPr>
          <p:nvPr/>
        </p:nvCxnSpPr>
        <p:spPr>
          <a:xfrm>
            <a:off x="5943165" y="3105641"/>
            <a:ext cx="0" cy="717243"/>
          </a:xfrm>
          <a:prstGeom prst="line">
            <a:avLst/>
          </a:prstGeom>
          <a:noFill/>
          <a:ln w="6350" cap="flat" cmpd="sng" algn="ctr">
            <a:solidFill>
              <a:srgbClr val="F8F8F8"/>
            </a:solidFill>
            <a:prstDash val="solid"/>
          </a:ln>
          <a:effectLst/>
        </p:spPr>
      </p:cxnSp>
      <p:cxnSp>
        <p:nvCxnSpPr>
          <p:cNvPr id="116" name="Straight Connector 115"/>
          <p:cNvCxnSpPr>
            <a:cxnSpLocks/>
          </p:cNvCxnSpPr>
          <p:nvPr/>
        </p:nvCxnSpPr>
        <p:spPr>
          <a:xfrm>
            <a:off x="7279337" y="3105641"/>
            <a:ext cx="0" cy="717243"/>
          </a:xfrm>
          <a:prstGeom prst="line">
            <a:avLst/>
          </a:prstGeom>
          <a:noFill/>
          <a:ln w="6350" cap="flat" cmpd="sng" algn="ctr">
            <a:solidFill>
              <a:srgbClr val="F8F8F8"/>
            </a:solidFill>
            <a:prstDash val="solid"/>
          </a:ln>
          <a:effectLst/>
        </p:spPr>
      </p:cxnSp>
      <p:cxnSp>
        <p:nvCxnSpPr>
          <p:cNvPr id="117" name="Straight Connector 116"/>
          <p:cNvCxnSpPr>
            <a:cxnSpLocks/>
          </p:cNvCxnSpPr>
          <p:nvPr/>
        </p:nvCxnSpPr>
        <p:spPr>
          <a:xfrm flipH="1">
            <a:off x="4741696" y="3369842"/>
            <a:ext cx="1079984" cy="0"/>
          </a:xfrm>
          <a:prstGeom prst="line">
            <a:avLst/>
          </a:prstGeom>
          <a:noFill/>
          <a:ln w="3175" cap="flat" cmpd="sng" algn="ctr">
            <a:solidFill>
              <a:srgbClr val="F8F8F8"/>
            </a:solidFill>
            <a:prstDash val="solid"/>
          </a:ln>
          <a:effectLst/>
        </p:spPr>
      </p:cxnSp>
      <p:cxnSp>
        <p:nvCxnSpPr>
          <p:cNvPr id="118" name="Straight Connector 117"/>
          <p:cNvCxnSpPr>
            <a:cxnSpLocks/>
          </p:cNvCxnSpPr>
          <p:nvPr/>
        </p:nvCxnSpPr>
        <p:spPr>
          <a:xfrm flipH="1">
            <a:off x="4741696" y="3497374"/>
            <a:ext cx="1079984" cy="0"/>
          </a:xfrm>
          <a:prstGeom prst="line">
            <a:avLst/>
          </a:prstGeom>
          <a:noFill/>
          <a:ln w="3175" cap="flat" cmpd="sng" algn="ctr">
            <a:solidFill>
              <a:srgbClr val="F8F8F8"/>
            </a:solidFill>
            <a:prstDash val="solid"/>
          </a:ln>
          <a:effectLst/>
        </p:spPr>
      </p:cxnSp>
      <p:cxnSp>
        <p:nvCxnSpPr>
          <p:cNvPr id="119" name="Straight Connector 118"/>
          <p:cNvCxnSpPr>
            <a:cxnSpLocks/>
          </p:cNvCxnSpPr>
          <p:nvPr/>
        </p:nvCxnSpPr>
        <p:spPr>
          <a:xfrm flipH="1">
            <a:off x="4741696" y="3622898"/>
            <a:ext cx="1079984" cy="0"/>
          </a:xfrm>
          <a:prstGeom prst="line">
            <a:avLst/>
          </a:prstGeom>
          <a:noFill/>
          <a:ln w="3175" cap="flat" cmpd="sng" algn="ctr">
            <a:solidFill>
              <a:srgbClr val="F8F8F8"/>
            </a:solidFill>
            <a:prstDash val="solid"/>
          </a:ln>
          <a:effectLst/>
        </p:spPr>
      </p:cxnSp>
      <p:cxnSp>
        <p:nvCxnSpPr>
          <p:cNvPr id="120" name="Straight Connector 119"/>
          <p:cNvCxnSpPr>
            <a:cxnSpLocks/>
          </p:cNvCxnSpPr>
          <p:nvPr/>
        </p:nvCxnSpPr>
        <p:spPr>
          <a:xfrm flipH="1">
            <a:off x="6065702" y="3458232"/>
            <a:ext cx="1079984" cy="0"/>
          </a:xfrm>
          <a:prstGeom prst="line">
            <a:avLst/>
          </a:prstGeom>
          <a:noFill/>
          <a:ln w="3175" cap="flat" cmpd="sng" algn="ctr">
            <a:solidFill>
              <a:srgbClr val="F8F8F8"/>
            </a:solidFill>
            <a:prstDash val="solid"/>
          </a:ln>
          <a:effectLst/>
        </p:spPr>
      </p:cxnSp>
      <p:cxnSp>
        <p:nvCxnSpPr>
          <p:cNvPr id="121" name="Straight Connector 120"/>
          <p:cNvCxnSpPr>
            <a:cxnSpLocks/>
          </p:cNvCxnSpPr>
          <p:nvPr/>
        </p:nvCxnSpPr>
        <p:spPr>
          <a:xfrm flipH="1">
            <a:off x="7367279" y="3458232"/>
            <a:ext cx="1079984" cy="0"/>
          </a:xfrm>
          <a:prstGeom prst="line">
            <a:avLst/>
          </a:prstGeom>
          <a:noFill/>
          <a:ln w="3175" cap="flat" cmpd="sng" algn="ctr">
            <a:solidFill>
              <a:srgbClr val="F8F8F8"/>
            </a:solidFill>
            <a:prstDash val="solid"/>
          </a:ln>
          <a:effectLst/>
        </p:spPr>
      </p:cxnSp>
      <p:sp>
        <p:nvSpPr>
          <p:cNvPr id="122" name="Title 2"/>
          <p:cNvSpPr txBox="1">
            <a:spLocks/>
          </p:cNvSpPr>
          <p:nvPr/>
        </p:nvSpPr>
        <p:spPr>
          <a:xfrm>
            <a:off x="2267744" y="413839"/>
            <a:ext cx="5976664" cy="547369"/>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1800" b="0" kern="1200">
                <a:solidFill>
                  <a:srgbClr val="575756"/>
                </a:solidFill>
                <a:latin typeface="Arial" panose="020B0604020202020204" pitchFamily="34" charset="0"/>
                <a:ea typeface="+mj-ea"/>
                <a:cs typeface="Arial" panose="020B0604020202020204" pitchFamily="34" charset="0"/>
              </a:defRPr>
            </a:lvl1pPr>
          </a:lstStyle>
          <a:p>
            <a:r>
              <a:rPr lang="en-GB" dirty="0" smtClean="0"/>
              <a:t>Issues</a:t>
            </a:r>
            <a:endParaRPr lang="en-GB" dirty="0"/>
          </a:p>
        </p:txBody>
      </p:sp>
    </p:spTree>
    <p:extLst>
      <p:ext uri="{BB962C8B-B14F-4D97-AF65-F5344CB8AC3E}">
        <p14:creationId xmlns:p14="http://schemas.microsoft.com/office/powerpoint/2010/main" val="136243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877538" y="4499455"/>
            <a:ext cx="1030956" cy="276999"/>
          </a:xfrm>
          <a:prstGeom prst="rect">
            <a:avLst/>
          </a:prstGeom>
          <a:noFill/>
        </p:spPr>
        <p:txBody>
          <a:bodyPr wrap="square" rtlCol="0">
            <a:spAutoFit/>
          </a:bodyPr>
          <a:lstStyle/>
          <a:p>
            <a:pPr defTabSz="457200"/>
            <a:r>
              <a:rPr lang="en-GB" sz="1200" b="1" dirty="0">
                <a:solidFill>
                  <a:prstClr val="black">
                    <a:lumMod val="75000"/>
                    <a:lumOff val="25000"/>
                  </a:prstClr>
                </a:solidFill>
                <a:latin typeface="Arial"/>
              </a:rPr>
              <a:t>3</a:t>
            </a:r>
            <a:r>
              <a:rPr lang="en-GB" sz="1200" b="1" baseline="30000" dirty="0">
                <a:solidFill>
                  <a:prstClr val="black">
                    <a:lumMod val="75000"/>
                    <a:lumOff val="25000"/>
                  </a:prstClr>
                </a:solidFill>
                <a:latin typeface="Arial"/>
              </a:rPr>
              <a:t>rd</a:t>
            </a:r>
            <a:r>
              <a:rPr lang="en-GB" sz="1200" b="1" dirty="0">
                <a:solidFill>
                  <a:prstClr val="black">
                    <a:lumMod val="75000"/>
                    <a:lumOff val="25000"/>
                  </a:prstClr>
                </a:solidFill>
                <a:latin typeface="Arial"/>
              </a:rPr>
              <a:t> PARTY</a:t>
            </a:r>
          </a:p>
        </p:txBody>
      </p:sp>
      <p:pic>
        <p:nvPicPr>
          <p:cNvPr id="38" name="Picture 2" descr="Infocent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596449" y="2276487"/>
            <a:ext cx="275055" cy="26258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a:blip r:embed="rId3"/>
          <a:stretch>
            <a:fillRect/>
          </a:stretch>
        </p:blipFill>
        <p:spPr>
          <a:xfrm>
            <a:off x="526587" y="2009921"/>
            <a:ext cx="574264" cy="533131"/>
          </a:xfrm>
          <a:prstGeom prst="rect">
            <a:avLst/>
          </a:prstGeom>
        </p:spPr>
      </p:pic>
      <p:pic>
        <p:nvPicPr>
          <p:cNvPr id="40" name="Picture 39"/>
          <p:cNvPicPr>
            <a:picLocks noChangeAspect="1"/>
          </p:cNvPicPr>
          <p:nvPr/>
        </p:nvPicPr>
        <p:blipFill>
          <a:blip r:embed="rId3"/>
          <a:stretch>
            <a:fillRect/>
          </a:stretch>
        </p:blipFill>
        <p:spPr>
          <a:xfrm>
            <a:off x="488990" y="3624833"/>
            <a:ext cx="574264" cy="533131"/>
          </a:xfrm>
          <a:prstGeom prst="rect">
            <a:avLst/>
          </a:prstGeom>
        </p:spPr>
      </p:pic>
      <p:sp>
        <p:nvSpPr>
          <p:cNvPr id="41" name="TextBox 40"/>
          <p:cNvSpPr txBox="1"/>
          <p:nvPr/>
        </p:nvSpPr>
        <p:spPr>
          <a:xfrm>
            <a:off x="531255" y="2562575"/>
            <a:ext cx="1353879" cy="276999"/>
          </a:xfrm>
          <a:prstGeom prst="rect">
            <a:avLst/>
          </a:prstGeom>
          <a:noFill/>
        </p:spPr>
        <p:txBody>
          <a:bodyPr wrap="square" rtlCol="0">
            <a:spAutoFit/>
          </a:bodyPr>
          <a:lstStyle/>
          <a:p>
            <a:pPr defTabSz="457200"/>
            <a:r>
              <a:rPr lang="en-GB" sz="1200" b="1" dirty="0">
                <a:solidFill>
                  <a:prstClr val="black">
                    <a:lumMod val="65000"/>
                    <a:lumOff val="35000"/>
                  </a:prstClr>
                </a:solidFill>
                <a:latin typeface="Arial"/>
              </a:rPr>
              <a:t>MNO</a:t>
            </a:r>
          </a:p>
        </p:txBody>
      </p:sp>
      <p:sp>
        <p:nvSpPr>
          <p:cNvPr id="42" name="TextBox 41"/>
          <p:cNvSpPr txBox="1"/>
          <p:nvPr/>
        </p:nvSpPr>
        <p:spPr>
          <a:xfrm>
            <a:off x="538343" y="3373274"/>
            <a:ext cx="1353879" cy="276999"/>
          </a:xfrm>
          <a:prstGeom prst="rect">
            <a:avLst/>
          </a:prstGeom>
          <a:noFill/>
        </p:spPr>
        <p:txBody>
          <a:bodyPr wrap="square" rtlCol="0">
            <a:spAutoFit/>
          </a:bodyPr>
          <a:lstStyle/>
          <a:p>
            <a:pPr defTabSz="457200"/>
            <a:r>
              <a:rPr lang="en-GB" sz="1200" b="1" dirty="0">
                <a:solidFill>
                  <a:prstClr val="black">
                    <a:lumMod val="65000"/>
                    <a:lumOff val="35000"/>
                  </a:prstClr>
                </a:solidFill>
                <a:latin typeface="Arial"/>
              </a:rPr>
              <a:t>MNO</a:t>
            </a:r>
          </a:p>
        </p:txBody>
      </p:sp>
      <p:sp>
        <p:nvSpPr>
          <p:cNvPr id="43" name="TextBox 42"/>
          <p:cNvSpPr txBox="1"/>
          <p:nvPr/>
        </p:nvSpPr>
        <p:spPr>
          <a:xfrm>
            <a:off x="1123268" y="2113729"/>
            <a:ext cx="1353879" cy="276999"/>
          </a:xfrm>
          <a:prstGeom prst="rect">
            <a:avLst/>
          </a:prstGeom>
          <a:noFill/>
        </p:spPr>
        <p:txBody>
          <a:bodyPr wrap="square" rtlCol="0">
            <a:spAutoFit/>
          </a:bodyPr>
          <a:lstStyle/>
          <a:p>
            <a:pPr defTabSz="457200"/>
            <a:r>
              <a:rPr lang="en-GB" sz="1200" b="1" dirty="0">
                <a:solidFill>
                  <a:prstClr val="black">
                    <a:lumMod val="65000"/>
                    <a:lumOff val="35000"/>
                  </a:prstClr>
                </a:solidFill>
                <a:latin typeface="Arial"/>
              </a:rPr>
              <a:t>MVNO</a:t>
            </a:r>
          </a:p>
        </p:txBody>
      </p:sp>
      <p:sp>
        <p:nvSpPr>
          <p:cNvPr id="44" name="TextBox 43"/>
          <p:cNvSpPr txBox="1"/>
          <p:nvPr/>
        </p:nvSpPr>
        <p:spPr>
          <a:xfrm>
            <a:off x="979907" y="4054907"/>
            <a:ext cx="1353879" cy="276999"/>
          </a:xfrm>
          <a:prstGeom prst="rect">
            <a:avLst/>
          </a:prstGeom>
          <a:noFill/>
        </p:spPr>
        <p:txBody>
          <a:bodyPr wrap="square" rtlCol="0">
            <a:spAutoFit/>
          </a:bodyPr>
          <a:lstStyle/>
          <a:p>
            <a:pPr defTabSz="457200"/>
            <a:r>
              <a:rPr lang="en-GB" sz="1200" b="1" dirty="0">
                <a:solidFill>
                  <a:prstClr val="black">
                    <a:lumMod val="65000"/>
                    <a:lumOff val="35000"/>
                  </a:prstClr>
                </a:solidFill>
                <a:latin typeface="Arial"/>
              </a:rPr>
              <a:t>MVNO</a:t>
            </a:r>
          </a:p>
        </p:txBody>
      </p:sp>
      <p:sp>
        <p:nvSpPr>
          <p:cNvPr id="45" name="TextBox 44"/>
          <p:cNvSpPr txBox="1"/>
          <p:nvPr/>
        </p:nvSpPr>
        <p:spPr>
          <a:xfrm>
            <a:off x="2951907" y="3160584"/>
            <a:ext cx="1567431" cy="384721"/>
          </a:xfrm>
          <a:prstGeom prst="rect">
            <a:avLst/>
          </a:prstGeom>
          <a:noFill/>
        </p:spPr>
        <p:txBody>
          <a:bodyPr wrap="square" rtlCol="0">
            <a:spAutoFit/>
          </a:bodyPr>
          <a:lstStyle/>
          <a:p>
            <a:pPr algn="ctr" defTabSz="457200"/>
            <a:r>
              <a:rPr lang="en-GB" sz="950" b="1" dirty="0">
                <a:solidFill>
                  <a:srgbClr val="9CB227"/>
                </a:solidFill>
                <a:latin typeface="Arial"/>
              </a:rPr>
              <a:t>GSMA</a:t>
            </a:r>
            <a:r>
              <a:rPr lang="en-GB" sz="950" b="1" dirty="0">
                <a:solidFill>
                  <a:prstClr val="black">
                    <a:lumMod val="65000"/>
                    <a:lumOff val="35000"/>
                  </a:prstClr>
                </a:solidFill>
                <a:latin typeface="Arial"/>
              </a:rPr>
              <a:t> - HOSTED</a:t>
            </a:r>
          </a:p>
          <a:p>
            <a:pPr algn="ctr" defTabSz="457200"/>
            <a:r>
              <a:rPr lang="en-GB" sz="950" b="1" dirty="0">
                <a:solidFill>
                  <a:prstClr val="black">
                    <a:lumMod val="65000"/>
                    <a:lumOff val="35000"/>
                  </a:prstClr>
                </a:solidFill>
                <a:latin typeface="Arial"/>
              </a:rPr>
              <a:t>DATABASE</a:t>
            </a:r>
          </a:p>
        </p:txBody>
      </p:sp>
      <p:sp>
        <p:nvSpPr>
          <p:cNvPr id="46" name="TextBox 45"/>
          <p:cNvSpPr txBox="1"/>
          <p:nvPr/>
        </p:nvSpPr>
        <p:spPr>
          <a:xfrm>
            <a:off x="5826062" y="1865252"/>
            <a:ext cx="1353879" cy="276999"/>
          </a:xfrm>
          <a:prstGeom prst="rect">
            <a:avLst/>
          </a:prstGeom>
          <a:noFill/>
        </p:spPr>
        <p:txBody>
          <a:bodyPr wrap="square" rtlCol="0">
            <a:spAutoFit/>
          </a:bodyPr>
          <a:lstStyle/>
          <a:p>
            <a:pPr defTabSz="457200"/>
            <a:r>
              <a:rPr lang="en-GB" sz="1200" b="1" dirty="0">
                <a:solidFill>
                  <a:prstClr val="black">
                    <a:lumMod val="65000"/>
                    <a:lumOff val="35000"/>
                  </a:prstClr>
                </a:solidFill>
                <a:latin typeface="Arial"/>
              </a:rPr>
              <a:t>OEM</a:t>
            </a:r>
          </a:p>
        </p:txBody>
      </p:sp>
      <p:sp>
        <p:nvSpPr>
          <p:cNvPr id="47" name="TextBox 46"/>
          <p:cNvSpPr txBox="1"/>
          <p:nvPr/>
        </p:nvSpPr>
        <p:spPr>
          <a:xfrm>
            <a:off x="5768601" y="3222872"/>
            <a:ext cx="1353879" cy="461665"/>
          </a:xfrm>
          <a:prstGeom prst="rect">
            <a:avLst/>
          </a:prstGeom>
          <a:noFill/>
        </p:spPr>
        <p:txBody>
          <a:bodyPr wrap="square" rtlCol="0">
            <a:spAutoFit/>
          </a:bodyPr>
          <a:lstStyle/>
          <a:p>
            <a:pPr defTabSz="457200"/>
            <a:r>
              <a:rPr lang="en-GB" sz="1200" b="1" dirty="0">
                <a:solidFill>
                  <a:prstClr val="black">
                    <a:lumMod val="65000"/>
                    <a:lumOff val="35000"/>
                  </a:prstClr>
                </a:solidFill>
                <a:latin typeface="Arial"/>
              </a:rPr>
              <a:t>CHIPSET</a:t>
            </a:r>
          </a:p>
          <a:p>
            <a:pPr defTabSz="457200"/>
            <a:r>
              <a:rPr lang="en-GB" sz="1200" b="1" dirty="0">
                <a:solidFill>
                  <a:prstClr val="black">
                    <a:lumMod val="65000"/>
                    <a:lumOff val="35000"/>
                  </a:prstClr>
                </a:solidFill>
                <a:latin typeface="Arial"/>
              </a:rPr>
              <a:t>PROVIDER</a:t>
            </a:r>
          </a:p>
        </p:txBody>
      </p:sp>
      <p:pic>
        <p:nvPicPr>
          <p:cNvPr id="48" name="Picture 47"/>
          <p:cNvPicPr>
            <a:picLocks noChangeAspect="1"/>
          </p:cNvPicPr>
          <p:nvPr/>
        </p:nvPicPr>
        <p:blipFill>
          <a:blip r:embed="rId4"/>
          <a:stretch>
            <a:fillRect/>
          </a:stretch>
        </p:blipFill>
        <p:spPr>
          <a:xfrm>
            <a:off x="5833151" y="1294725"/>
            <a:ext cx="546384" cy="581510"/>
          </a:xfrm>
          <a:prstGeom prst="rect">
            <a:avLst/>
          </a:prstGeom>
        </p:spPr>
      </p:pic>
      <p:pic>
        <p:nvPicPr>
          <p:cNvPr id="49" name="Picture 48"/>
          <p:cNvPicPr>
            <a:picLocks noChangeAspect="1"/>
          </p:cNvPicPr>
          <p:nvPr/>
        </p:nvPicPr>
        <p:blipFill>
          <a:blip r:embed="rId4"/>
          <a:stretch>
            <a:fillRect/>
          </a:stretch>
        </p:blipFill>
        <p:spPr>
          <a:xfrm>
            <a:off x="6222722" y="2633300"/>
            <a:ext cx="546384" cy="581510"/>
          </a:xfrm>
          <a:prstGeom prst="rect">
            <a:avLst/>
          </a:prstGeom>
        </p:spPr>
      </p:pic>
      <p:pic>
        <p:nvPicPr>
          <p:cNvPr id="50" name="Picture 49"/>
          <p:cNvPicPr>
            <a:picLocks noChangeAspect="1"/>
          </p:cNvPicPr>
          <p:nvPr/>
        </p:nvPicPr>
        <p:blipFill>
          <a:blip r:embed="rId4"/>
          <a:stretch>
            <a:fillRect/>
          </a:stretch>
        </p:blipFill>
        <p:spPr>
          <a:xfrm>
            <a:off x="5899157" y="3861674"/>
            <a:ext cx="546384" cy="581510"/>
          </a:xfrm>
          <a:prstGeom prst="rect">
            <a:avLst/>
          </a:prstGeom>
        </p:spPr>
      </p:pic>
      <p:pic>
        <p:nvPicPr>
          <p:cNvPr id="51" name="Picture 50"/>
          <p:cNvPicPr>
            <a:picLocks noChangeAspect="1"/>
          </p:cNvPicPr>
          <p:nvPr/>
        </p:nvPicPr>
        <p:blipFill>
          <a:blip r:embed="rId5"/>
          <a:stretch>
            <a:fillRect/>
          </a:stretch>
        </p:blipFill>
        <p:spPr>
          <a:xfrm>
            <a:off x="8261032" y="2797920"/>
            <a:ext cx="331409" cy="488860"/>
          </a:xfrm>
          <a:prstGeom prst="rect">
            <a:avLst/>
          </a:prstGeom>
        </p:spPr>
      </p:pic>
      <p:pic>
        <p:nvPicPr>
          <p:cNvPr id="52" name="Picture 51"/>
          <p:cNvPicPr>
            <a:picLocks noChangeAspect="1"/>
          </p:cNvPicPr>
          <p:nvPr/>
        </p:nvPicPr>
        <p:blipFill>
          <a:blip r:embed="rId6"/>
          <a:stretch>
            <a:fillRect/>
          </a:stretch>
        </p:blipFill>
        <p:spPr>
          <a:xfrm>
            <a:off x="8282232" y="2106641"/>
            <a:ext cx="244053" cy="290477"/>
          </a:xfrm>
          <a:prstGeom prst="rect">
            <a:avLst/>
          </a:prstGeom>
        </p:spPr>
      </p:pic>
      <p:sp>
        <p:nvSpPr>
          <p:cNvPr id="53" name="TextBox 52"/>
          <p:cNvSpPr txBox="1"/>
          <p:nvPr/>
        </p:nvSpPr>
        <p:spPr>
          <a:xfrm>
            <a:off x="2559961" y="2995953"/>
            <a:ext cx="1353879" cy="246221"/>
          </a:xfrm>
          <a:prstGeom prst="rect">
            <a:avLst/>
          </a:prstGeom>
          <a:noFill/>
        </p:spPr>
        <p:txBody>
          <a:bodyPr wrap="square" rtlCol="0">
            <a:spAutoFit/>
          </a:bodyPr>
          <a:lstStyle/>
          <a:p>
            <a:pPr defTabSz="457200"/>
            <a:r>
              <a:rPr lang="en-GB" sz="1000" b="1" i="1" dirty="0">
                <a:solidFill>
                  <a:prstClr val="black">
                    <a:lumMod val="65000"/>
                    <a:lumOff val="35000"/>
                  </a:prstClr>
                </a:solidFill>
                <a:latin typeface="Arial"/>
              </a:rPr>
              <a:t>Settings</a:t>
            </a:r>
            <a:endParaRPr lang="en-GB" sz="1200" b="1" i="1" dirty="0">
              <a:solidFill>
                <a:prstClr val="black">
                  <a:lumMod val="65000"/>
                  <a:lumOff val="35000"/>
                </a:prstClr>
              </a:solidFill>
              <a:latin typeface="Arial"/>
            </a:endParaRPr>
          </a:p>
        </p:txBody>
      </p:sp>
      <p:pic>
        <p:nvPicPr>
          <p:cNvPr id="54" name="Picture 53"/>
          <p:cNvPicPr>
            <a:picLocks noChangeAspect="1"/>
          </p:cNvPicPr>
          <p:nvPr/>
        </p:nvPicPr>
        <p:blipFill>
          <a:blip r:embed="rId7"/>
          <a:stretch>
            <a:fillRect/>
          </a:stretch>
        </p:blipFill>
        <p:spPr>
          <a:xfrm>
            <a:off x="3510382" y="2653741"/>
            <a:ext cx="830844" cy="501745"/>
          </a:xfrm>
          <a:prstGeom prst="rect">
            <a:avLst/>
          </a:prstGeom>
        </p:spPr>
      </p:pic>
      <p:cxnSp>
        <p:nvCxnSpPr>
          <p:cNvPr id="55" name="Straight Arrow Connector 54"/>
          <p:cNvCxnSpPr/>
          <p:nvPr/>
        </p:nvCxnSpPr>
        <p:spPr>
          <a:xfrm>
            <a:off x="1743740" y="2276487"/>
            <a:ext cx="1424762" cy="615569"/>
          </a:xfrm>
          <a:prstGeom prst="straightConnector1">
            <a:avLst/>
          </a:prstGeom>
          <a:noFill/>
          <a:ln w="12700" cap="flat" cmpd="sng" algn="ctr">
            <a:solidFill>
              <a:sysClr val="windowText" lastClr="000000">
                <a:lumMod val="50000"/>
                <a:lumOff val="50000"/>
              </a:sysClr>
            </a:solidFill>
            <a:prstDash val="sysDash"/>
            <a:tailEnd type="triangle"/>
          </a:ln>
          <a:effectLst/>
        </p:spPr>
      </p:cxnSp>
      <p:cxnSp>
        <p:nvCxnSpPr>
          <p:cNvPr id="56" name="Straight Arrow Connector 55"/>
          <p:cNvCxnSpPr>
            <a:cxnSpLocks/>
            <a:stCxn id="41" idx="0"/>
          </p:cNvCxnSpPr>
          <p:nvPr/>
        </p:nvCxnSpPr>
        <p:spPr>
          <a:xfrm>
            <a:off x="1208195" y="2562575"/>
            <a:ext cx="1960307" cy="446283"/>
          </a:xfrm>
          <a:prstGeom prst="straightConnector1">
            <a:avLst/>
          </a:prstGeom>
          <a:noFill/>
          <a:ln w="12700" cap="flat" cmpd="sng" algn="ctr">
            <a:solidFill>
              <a:sysClr val="windowText" lastClr="000000">
                <a:lumMod val="50000"/>
                <a:lumOff val="50000"/>
              </a:sysClr>
            </a:solidFill>
            <a:prstDash val="sysDash"/>
            <a:tailEnd type="triangle"/>
          </a:ln>
          <a:effectLst/>
        </p:spPr>
      </p:cxnSp>
      <p:cxnSp>
        <p:nvCxnSpPr>
          <p:cNvPr id="57" name="Straight Arrow Connector 56"/>
          <p:cNvCxnSpPr>
            <a:cxnSpLocks/>
          </p:cNvCxnSpPr>
          <p:nvPr/>
        </p:nvCxnSpPr>
        <p:spPr>
          <a:xfrm flipV="1">
            <a:off x="1383856" y="3256472"/>
            <a:ext cx="1784646" cy="464174"/>
          </a:xfrm>
          <a:prstGeom prst="straightConnector1">
            <a:avLst/>
          </a:prstGeom>
          <a:noFill/>
          <a:ln w="12700" cap="flat" cmpd="sng" algn="ctr">
            <a:solidFill>
              <a:sysClr val="windowText" lastClr="000000">
                <a:lumMod val="50000"/>
                <a:lumOff val="50000"/>
              </a:sysClr>
            </a:solidFill>
            <a:prstDash val="sysDash"/>
            <a:tailEnd type="triangle"/>
          </a:ln>
          <a:effectLst/>
        </p:spPr>
      </p:cxnSp>
      <p:cxnSp>
        <p:nvCxnSpPr>
          <p:cNvPr id="58" name="Straight Arrow Connector 57"/>
          <p:cNvCxnSpPr>
            <a:cxnSpLocks/>
            <a:stCxn id="44" idx="0"/>
          </p:cNvCxnSpPr>
          <p:nvPr/>
        </p:nvCxnSpPr>
        <p:spPr>
          <a:xfrm flipV="1">
            <a:off x="1656847" y="3423603"/>
            <a:ext cx="1511655" cy="631304"/>
          </a:xfrm>
          <a:prstGeom prst="straightConnector1">
            <a:avLst/>
          </a:prstGeom>
          <a:noFill/>
          <a:ln w="12700" cap="flat" cmpd="sng" algn="ctr">
            <a:solidFill>
              <a:sysClr val="windowText" lastClr="000000">
                <a:lumMod val="50000"/>
                <a:lumOff val="50000"/>
              </a:sysClr>
            </a:solidFill>
            <a:prstDash val="sysDash"/>
            <a:tailEnd type="triangle"/>
          </a:ln>
          <a:effectLst/>
        </p:spPr>
      </p:cxnSp>
      <p:cxnSp>
        <p:nvCxnSpPr>
          <p:cNvPr id="59" name="Straight Arrow Connector 58"/>
          <p:cNvCxnSpPr>
            <a:cxnSpLocks/>
          </p:cNvCxnSpPr>
          <p:nvPr/>
        </p:nvCxnSpPr>
        <p:spPr>
          <a:xfrm flipV="1">
            <a:off x="4058535" y="2062447"/>
            <a:ext cx="1616996" cy="591294"/>
          </a:xfrm>
          <a:prstGeom prst="straightConnector1">
            <a:avLst/>
          </a:prstGeom>
          <a:noFill/>
          <a:ln w="12700" cap="flat" cmpd="sng" algn="ctr">
            <a:solidFill>
              <a:sysClr val="windowText" lastClr="000000">
                <a:lumMod val="50000"/>
                <a:lumOff val="50000"/>
              </a:sysClr>
            </a:solidFill>
            <a:prstDash val="sysDash"/>
            <a:tailEnd type="triangle"/>
          </a:ln>
          <a:effectLst/>
        </p:spPr>
      </p:cxnSp>
      <p:cxnSp>
        <p:nvCxnSpPr>
          <p:cNvPr id="60" name="Straight Arrow Connector 59"/>
          <p:cNvCxnSpPr>
            <a:cxnSpLocks/>
          </p:cNvCxnSpPr>
          <p:nvPr/>
        </p:nvCxnSpPr>
        <p:spPr>
          <a:xfrm>
            <a:off x="4201693" y="3451137"/>
            <a:ext cx="1473838" cy="601011"/>
          </a:xfrm>
          <a:prstGeom prst="straightConnector1">
            <a:avLst/>
          </a:prstGeom>
          <a:noFill/>
          <a:ln w="12700" cap="flat" cmpd="sng" algn="ctr">
            <a:solidFill>
              <a:sysClr val="windowText" lastClr="000000">
                <a:lumMod val="50000"/>
                <a:lumOff val="50000"/>
              </a:sysClr>
            </a:solidFill>
            <a:prstDash val="sysDash"/>
            <a:tailEnd type="triangle"/>
          </a:ln>
          <a:effectLst/>
        </p:spPr>
      </p:cxnSp>
      <p:cxnSp>
        <p:nvCxnSpPr>
          <p:cNvPr id="61" name="Straight Arrow Connector 60"/>
          <p:cNvCxnSpPr>
            <a:cxnSpLocks/>
          </p:cNvCxnSpPr>
          <p:nvPr/>
        </p:nvCxnSpPr>
        <p:spPr>
          <a:xfrm>
            <a:off x="4434296" y="3028929"/>
            <a:ext cx="1522081" cy="13421"/>
          </a:xfrm>
          <a:prstGeom prst="straightConnector1">
            <a:avLst/>
          </a:prstGeom>
          <a:noFill/>
          <a:ln w="12700" cap="flat" cmpd="sng" algn="ctr">
            <a:solidFill>
              <a:sysClr val="windowText" lastClr="000000">
                <a:lumMod val="50000"/>
                <a:lumOff val="50000"/>
              </a:sysClr>
            </a:solidFill>
            <a:prstDash val="sysDash"/>
            <a:tailEnd type="triangle"/>
          </a:ln>
          <a:effectLst/>
        </p:spPr>
      </p:cxnSp>
      <p:cxnSp>
        <p:nvCxnSpPr>
          <p:cNvPr id="62" name="Straight Arrow Connector 61"/>
          <p:cNvCxnSpPr>
            <a:cxnSpLocks/>
          </p:cNvCxnSpPr>
          <p:nvPr/>
        </p:nvCxnSpPr>
        <p:spPr>
          <a:xfrm flipV="1">
            <a:off x="6904655" y="3015761"/>
            <a:ext cx="1229495" cy="17977"/>
          </a:xfrm>
          <a:prstGeom prst="straightConnector1">
            <a:avLst/>
          </a:prstGeom>
          <a:noFill/>
          <a:ln w="12700" cap="flat" cmpd="sng" algn="ctr">
            <a:solidFill>
              <a:sysClr val="windowText" lastClr="000000">
                <a:lumMod val="50000"/>
                <a:lumOff val="50000"/>
              </a:sysClr>
            </a:solidFill>
            <a:prstDash val="sysDash"/>
            <a:tailEnd type="triangle"/>
          </a:ln>
          <a:effectLst/>
        </p:spPr>
      </p:cxnSp>
      <p:cxnSp>
        <p:nvCxnSpPr>
          <p:cNvPr id="63" name="Straight Arrow Connector 62"/>
          <p:cNvCxnSpPr>
            <a:cxnSpLocks/>
          </p:cNvCxnSpPr>
          <p:nvPr/>
        </p:nvCxnSpPr>
        <p:spPr>
          <a:xfrm>
            <a:off x="8404501" y="2461105"/>
            <a:ext cx="0" cy="274325"/>
          </a:xfrm>
          <a:prstGeom prst="straightConnector1">
            <a:avLst/>
          </a:prstGeom>
          <a:noFill/>
          <a:ln w="12700" cap="flat" cmpd="sng" algn="ctr">
            <a:solidFill>
              <a:sysClr val="windowText" lastClr="000000">
                <a:lumMod val="50000"/>
                <a:lumOff val="50000"/>
              </a:sysClr>
            </a:solidFill>
            <a:prstDash val="sysDash"/>
            <a:tailEnd type="triangle"/>
          </a:ln>
          <a:effectLst/>
        </p:spPr>
      </p:cxnSp>
      <p:sp>
        <p:nvSpPr>
          <p:cNvPr id="64" name="Title 2"/>
          <p:cNvSpPr txBox="1">
            <a:spLocks/>
          </p:cNvSpPr>
          <p:nvPr/>
        </p:nvSpPr>
        <p:spPr>
          <a:xfrm>
            <a:off x="2267744" y="413839"/>
            <a:ext cx="5976664" cy="547369"/>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1800" b="0" kern="1200">
                <a:solidFill>
                  <a:srgbClr val="575756"/>
                </a:solidFill>
                <a:latin typeface="Arial" panose="020B0604020202020204" pitchFamily="34" charset="0"/>
                <a:ea typeface="+mj-ea"/>
                <a:cs typeface="Arial" panose="020B0604020202020204" pitchFamily="34" charset="0"/>
              </a:defRPr>
            </a:lvl1pPr>
          </a:lstStyle>
          <a:p>
            <a:r>
              <a:rPr lang="en-GB" dirty="0"/>
              <a:t>IP comms device configuration ecosystem</a:t>
            </a:r>
          </a:p>
        </p:txBody>
      </p:sp>
    </p:spTree>
    <p:extLst>
      <p:ext uri="{BB962C8B-B14F-4D97-AF65-F5344CB8AC3E}">
        <p14:creationId xmlns:p14="http://schemas.microsoft.com/office/powerpoint/2010/main" val="363601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800689" y="2028073"/>
            <a:ext cx="722445" cy="240793"/>
          </a:xfrm>
          <a:prstGeom prst="roundRect">
            <a:avLst/>
          </a:prstGeom>
          <a:noFill/>
          <a:ln w="9525" cap="flat" cmpd="sng" algn="ctr">
            <a:noFill/>
            <a:prstDash val="solid"/>
          </a:ln>
          <a:effectLst/>
        </p:spPr>
        <p:txBody>
          <a:bodyPr lIns="36000" rIns="36000" rtlCol="0" anchor="ctr"/>
          <a:lstStyle/>
          <a:p>
            <a:pPr algn="ctr" defTabSz="457200">
              <a:defRPr/>
            </a:pPr>
            <a:r>
              <a:rPr lang="en-US" sz="1000" b="1" kern="0" dirty="0">
                <a:solidFill>
                  <a:srgbClr val="95226C"/>
                </a:solidFill>
                <a:latin typeface="Arial"/>
              </a:rPr>
              <a:t>MNO #1</a:t>
            </a:r>
            <a:endParaRPr lang="en-GB" sz="1000" b="1" kern="0" dirty="0">
              <a:solidFill>
                <a:srgbClr val="95226C"/>
              </a:solidFill>
              <a:latin typeface="Arial"/>
            </a:endParaRPr>
          </a:p>
        </p:txBody>
      </p:sp>
      <p:sp>
        <p:nvSpPr>
          <p:cNvPr id="64" name="Rounded Rectangle 63"/>
          <p:cNvSpPr/>
          <p:nvPr/>
        </p:nvSpPr>
        <p:spPr>
          <a:xfrm>
            <a:off x="800689" y="2437895"/>
            <a:ext cx="722445" cy="240793"/>
          </a:xfrm>
          <a:prstGeom prst="roundRect">
            <a:avLst/>
          </a:prstGeom>
          <a:noFill/>
          <a:ln w="9525" cap="flat" cmpd="sng" algn="ctr">
            <a:noFill/>
            <a:prstDash val="solid"/>
          </a:ln>
          <a:effectLst/>
        </p:spPr>
        <p:txBody>
          <a:bodyPr lIns="36000" rIns="36000" rtlCol="0" anchor="ctr"/>
          <a:lstStyle/>
          <a:p>
            <a:pPr algn="ctr" defTabSz="457200">
              <a:defRPr/>
            </a:pPr>
            <a:r>
              <a:rPr lang="en-US" sz="1000" b="1" kern="0" dirty="0">
                <a:solidFill>
                  <a:srgbClr val="9CB227"/>
                </a:solidFill>
                <a:latin typeface="Arial"/>
              </a:rPr>
              <a:t>MNO #2</a:t>
            </a:r>
            <a:endParaRPr lang="en-GB" sz="1000" b="1" kern="0" dirty="0">
              <a:solidFill>
                <a:srgbClr val="9CB227"/>
              </a:solidFill>
              <a:latin typeface="Arial"/>
            </a:endParaRPr>
          </a:p>
        </p:txBody>
      </p:sp>
      <p:sp>
        <p:nvSpPr>
          <p:cNvPr id="65" name="Rounded Rectangle 64"/>
          <p:cNvSpPr/>
          <p:nvPr/>
        </p:nvSpPr>
        <p:spPr>
          <a:xfrm>
            <a:off x="800689" y="2847717"/>
            <a:ext cx="722445" cy="240793"/>
          </a:xfrm>
          <a:prstGeom prst="roundRect">
            <a:avLst/>
          </a:prstGeom>
          <a:noFill/>
          <a:ln w="9525" cap="flat" cmpd="sng" algn="ctr">
            <a:noFill/>
            <a:prstDash val="solid"/>
          </a:ln>
          <a:effectLst/>
        </p:spPr>
        <p:txBody>
          <a:bodyPr lIns="36000" rIns="36000" rtlCol="0" anchor="ctr"/>
          <a:lstStyle/>
          <a:p>
            <a:pPr algn="ctr" defTabSz="457200">
              <a:defRPr/>
            </a:pPr>
            <a:r>
              <a:rPr lang="en-US" sz="1000" b="1" kern="0" dirty="0">
                <a:solidFill>
                  <a:prstClr val="black"/>
                </a:solidFill>
                <a:latin typeface="Arial"/>
              </a:rPr>
              <a:t>MNO #3</a:t>
            </a:r>
            <a:endParaRPr lang="en-GB" sz="1000" b="1" kern="0" dirty="0">
              <a:solidFill>
                <a:prstClr val="black"/>
              </a:solidFill>
              <a:latin typeface="Arial"/>
            </a:endParaRPr>
          </a:p>
        </p:txBody>
      </p:sp>
      <p:sp>
        <p:nvSpPr>
          <p:cNvPr id="66" name="Rounded Rectangle 65"/>
          <p:cNvSpPr/>
          <p:nvPr/>
        </p:nvSpPr>
        <p:spPr>
          <a:xfrm>
            <a:off x="800689" y="3257538"/>
            <a:ext cx="722445" cy="240793"/>
          </a:xfrm>
          <a:prstGeom prst="roundRect">
            <a:avLst/>
          </a:prstGeom>
          <a:noFill/>
          <a:ln w="9525" cap="flat" cmpd="sng" algn="ctr">
            <a:noFill/>
            <a:prstDash val="solid"/>
          </a:ln>
          <a:effectLst/>
        </p:spPr>
        <p:txBody>
          <a:bodyPr lIns="36000" rIns="36000" rtlCol="0" anchor="ctr"/>
          <a:lstStyle/>
          <a:p>
            <a:pPr algn="ctr" defTabSz="457200">
              <a:defRPr/>
            </a:pPr>
            <a:r>
              <a:rPr lang="en-US" sz="1000" b="1" kern="0" dirty="0">
                <a:solidFill>
                  <a:prstClr val="white">
                    <a:lumMod val="65000"/>
                  </a:prstClr>
                </a:solidFill>
                <a:latin typeface="Arial"/>
              </a:rPr>
              <a:t>MNO #N</a:t>
            </a:r>
            <a:endParaRPr lang="en-GB" sz="1000" b="1" kern="0" dirty="0">
              <a:solidFill>
                <a:prstClr val="white">
                  <a:lumMod val="65000"/>
                </a:prstClr>
              </a:solidFill>
              <a:latin typeface="Arial"/>
            </a:endParaRPr>
          </a:p>
        </p:txBody>
      </p:sp>
      <p:grpSp>
        <p:nvGrpSpPr>
          <p:cNvPr id="67" name="Group 66"/>
          <p:cNvGrpSpPr/>
          <p:nvPr/>
        </p:nvGrpSpPr>
        <p:grpSpPr>
          <a:xfrm>
            <a:off x="1523133" y="2176502"/>
            <a:ext cx="1486821" cy="1194267"/>
            <a:chOff x="1202493" y="2195888"/>
            <a:chExt cx="1728000" cy="1194267"/>
          </a:xfrm>
        </p:grpSpPr>
        <p:cxnSp>
          <p:nvCxnSpPr>
            <p:cNvPr id="68" name="Straight Arrow Connector 67"/>
            <p:cNvCxnSpPr/>
            <p:nvPr/>
          </p:nvCxnSpPr>
          <p:spPr>
            <a:xfrm>
              <a:off x="1202493" y="2195888"/>
              <a:ext cx="1728000" cy="273785"/>
            </a:xfrm>
            <a:prstGeom prst="straightConnector1">
              <a:avLst/>
            </a:prstGeom>
            <a:noFill/>
            <a:ln w="9525" cap="flat" cmpd="sng" algn="ctr">
              <a:solidFill>
                <a:srgbClr val="9BBB59">
                  <a:shade val="95000"/>
                  <a:satMod val="105000"/>
                </a:srgbClr>
              </a:solidFill>
              <a:prstDash val="solid"/>
              <a:tailEnd type="triangle"/>
            </a:ln>
            <a:effectLst/>
          </p:spPr>
        </p:cxnSp>
        <p:cxnSp>
          <p:nvCxnSpPr>
            <p:cNvPr id="69" name="Straight Arrow Connector 68"/>
            <p:cNvCxnSpPr/>
            <p:nvPr/>
          </p:nvCxnSpPr>
          <p:spPr>
            <a:xfrm>
              <a:off x="1202493" y="2616268"/>
              <a:ext cx="1728000" cy="59958"/>
            </a:xfrm>
            <a:prstGeom prst="straightConnector1">
              <a:avLst/>
            </a:prstGeom>
            <a:noFill/>
            <a:ln w="9525" cap="flat" cmpd="sng" algn="ctr">
              <a:solidFill>
                <a:srgbClr val="9BBB59">
                  <a:shade val="95000"/>
                  <a:satMod val="105000"/>
                </a:srgbClr>
              </a:solidFill>
              <a:prstDash val="solid"/>
              <a:tailEnd type="triangle"/>
            </a:ln>
            <a:effectLst/>
          </p:spPr>
        </p:cxnSp>
        <p:cxnSp>
          <p:nvCxnSpPr>
            <p:cNvPr id="70" name="Straight Arrow Connector 69"/>
            <p:cNvCxnSpPr/>
            <p:nvPr/>
          </p:nvCxnSpPr>
          <p:spPr>
            <a:xfrm flipV="1">
              <a:off x="1202493" y="2885232"/>
              <a:ext cx="1728000" cy="99019"/>
            </a:xfrm>
            <a:prstGeom prst="straightConnector1">
              <a:avLst/>
            </a:prstGeom>
            <a:noFill/>
            <a:ln w="9525" cap="flat" cmpd="sng" algn="ctr">
              <a:solidFill>
                <a:srgbClr val="9BBB59">
                  <a:shade val="95000"/>
                  <a:satMod val="105000"/>
                </a:srgbClr>
              </a:solidFill>
              <a:prstDash val="solid"/>
              <a:tailEnd type="triangle"/>
            </a:ln>
            <a:effectLst/>
          </p:spPr>
        </p:cxnSp>
        <p:cxnSp>
          <p:nvCxnSpPr>
            <p:cNvPr id="71" name="Straight Arrow Connector 70"/>
            <p:cNvCxnSpPr/>
            <p:nvPr/>
          </p:nvCxnSpPr>
          <p:spPr>
            <a:xfrm flipV="1">
              <a:off x="1202493" y="3104648"/>
              <a:ext cx="1728000" cy="285507"/>
            </a:xfrm>
            <a:prstGeom prst="straightConnector1">
              <a:avLst/>
            </a:prstGeom>
            <a:noFill/>
            <a:ln w="9525" cap="flat" cmpd="sng" algn="ctr">
              <a:solidFill>
                <a:srgbClr val="9BBB59">
                  <a:shade val="95000"/>
                  <a:satMod val="105000"/>
                </a:srgbClr>
              </a:solidFill>
              <a:prstDash val="solid"/>
              <a:tailEnd type="triangle"/>
            </a:ln>
            <a:effectLst/>
          </p:spPr>
        </p:cxnSp>
      </p:grpSp>
      <p:grpSp>
        <p:nvGrpSpPr>
          <p:cNvPr id="72" name="Group 71"/>
          <p:cNvGrpSpPr/>
          <p:nvPr/>
        </p:nvGrpSpPr>
        <p:grpSpPr>
          <a:xfrm>
            <a:off x="7601366" y="1916919"/>
            <a:ext cx="650357" cy="1338339"/>
            <a:chOff x="6958664" y="1958430"/>
            <a:chExt cx="1166626" cy="1338339"/>
          </a:xfrm>
        </p:grpSpPr>
        <p:cxnSp>
          <p:nvCxnSpPr>
            <p:cNvPr id="73" name="Straight Arrow Connector 72"/>
            <p:cNvCxnSpPr/>
            <p:nvPr/>
          </p:nvCxnSpPr>
          <p:spPr>
            <a:xfrm flipV="1">
              <a:off x="6958664" y="1958430"/>
              <a:ext cx="1166626" cy="328998"/>
            </a:xfrm>
            <a:prstGeom prst="straightConnector1">
              <a:avLst/>
            </a:prstGeom>
            <a:noFill/>
            <a:ln w="9525" cap="flat" cmpd="sng" algn="ctr">
              <a:solidFill>
                <a:srgbClr val="9BBB59">
                  <a:shade val="95000"/>
                  <a:satMod val="105000"/>
                </a:srgbClr>
              </a:solidFill>
              <a:prstDash val="solid"/>
              <a:headEnd type="none" w="med" len="med"/>
              <a:tailEnd type="triangle" w="med" len="med"/>
            </a:ln>
            <a:effectLst/>
          </p:spPr>
        </p:cxnSp>
        <p:cxnSp>
          <p:nvCxnSpPr>
            <p:cNvPr id="74" name="Straight Arrow Connector 73"/>
            <p:cNvCxnSpPr/>
            <p:nvPr/>
          </p:nvCxnSpPr>
          <p:spPr>
            <a:xfrm flipV="1">
              <a:off x="6964982" y="2390510"/>
              <a:ext cx="1160308" cy="133483"/>
            </a:xfrm>
            <a:prstGeom prst="straightConnector1">
              <a:avLst/>
            </a:prstGeom>
            <a:noFill/>
            <a:ln w="9525" cap="flat" cmpd="sng" algn="ctr">
              <a:solidFill>
                <a:srgbClr val="9BBB59">
                  <a:shade val="95000"/>
                  <a:satMod val="105000"/>
                </a:srgbClr>
              </a:solidFill>
              <a:prstDash val="solid"/>
              <a:headEnd type="none" w="med" len="med"/>
              <a:tailEnd type="triangle" w="med" len="med"/>
            </a:ln>
            <a:effectLst/>
          </p:spPr>
        </p:cxnSp>
        <p:cxnSp>
          <p:nvCxnSpPr>
            <p:cNvPr id="75" name="Straight Arrow Connector 74"/>
            <p:cNvCxnSpPr/>
            <p:nvPr/>
          </p:nvCxnSpPr>
          <p:spPr>
            <a:xfrm>
              <a:off x="6964982" y="2741163"/>
              <a:ext cx="1160308" cy="101007"/>
            </a:xfrm>
            <a:prstGeom prst="straightConnector1">
              <a:avLst/>
            </a:prstGeom>
            <a:noFill/>
            <a:ln w="9525" cap="flat" cmpd="sng" algn="ctr">
              <a:solidFill>
                <a:srgbClr val="9BBB59">
                  <a:shade val="95000"/>
                  <a:satMod val="105000"/>
                </a:srgbClr>
              </a:solidFill>
              <a:prstDash val="solid"/>
              <a:headEnd type="none" w="med" len="med"/>
              <a:tailEnd type="triangle" w="med" len="med"/>
            </a:ln>
            <a:effectLst/>
          </p:spPr>
        </p:cxnSp>
        <p:cxnSp>
          <p:nvCxnSpPr>
            <p:cNvPr id="76" name="Straight Arrow Connector 75"/>
            <p:cNvCxnSpPr/>
            <p:nvPr/>
          </p:nvCxnSpPr>
          <p:spPr>
            <a:xfrm>
              <a:off x="6976412" y="2946903"/>
              <a:ext cx="1148878" cy="349866"/>
            </a:xfrm>
            <a:prstGeom prst="straightConnector1">
              <a:avLst/>
            </a:prstGeom>
            <a:noFill/>
            <a:ln w="9525" cap="flat" cmpd="sng" algn="ctr">
              <a:solidFill>
                <a:srgbClr val="9BBB59">
                  <a:shade val="95000"/>
                  <a:satMod val="105000"/>
                </a:srgbClr>
              </a:solidFill>
              <a:prstDash val="solid"/>
              <a:headEnd type="none" w="med" len="med"/>
              <a:tailEnd type="triangle" w="med" len="med"/>
            </a:ln>
            <a:effectLst/>
          </p:spPr>
        </p:cxnSp>
      </p:grpSp>
      <p:sp>
        <p:nvSpPr>
          <p:cNvPr id="77" name="Content Placeholder 1"/>
          <p:cNvSpPr txBox="1">
            <a:spLocks/>
          </p:cNvSpPr>
          <p:nvPr/>
        </p:nvSpPr>
        <p:spPr>
          <a:xfrm>
            <a:off x="1710813" y="1678874"/>
            <a:ext cx="988284" cy="608505"/>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rgbClr val="FF0000"/>
              </a:buClr>
              <a:buFont typeface="Wingdings"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FF0000"/>
              </a:buClr>
              <a:buFont typeface="Wingdings"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FF0000"/>
              </a:buClr>
              <a:buFont typeface="Wingdings"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FF0000"/>
              </a:buClr>
              <a:buFont typeface="Wingdings"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FF0000"/>
              </a:buClr>
              <a:buFont typeface="Wingdings"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GB" sz="900" dirty="0">
                <a:solidFill>
                  <a:prstClr val="white">
                    <a:lumMod val="50000"/>
                  </a:prstClr>
                </a:solidFill>
                <a:latin typeface="Arial"/>
              </a:rPr>
              <a:t>Common configuration</a:t>
            </a:r>
            <a:br>
              <a:rPr lang="en-GB" sz="900" dirty="0">
                <a:solidFill>
                  <a:prstClr val="white">
                    <a:lumMod val="50000"/>
                  </a:prstClr>
                </a:solidFill>
                <a:latin typeface="Arial"/>
              </a:rPr>
            </a:br>
            <a:r>
              <a:rPr lang="en-GB" sz="900" dirty="0">
                <a:solidFill>
                  <a:prstClr val="white">
                    <a:lumMod val="50000"/>
                  </a:prstClr>
                </a:solidFill>
                <a:latin typeface="Arial"/>
              </a:rPr>
              <a:t>parameters</a:t>
            </a:r>
            <a:endParaRPr lang="en-GB" sz="900" dirty="0">
              <a:solidFill>
                <a:srgbClr val="0070C0"/>
              </a:solidFill>
              <a:latin typeface="Arial"/>
            </a:endParaRPr>
          </a:p>
        </p:txBody>
      </p:sp>
      <p:sp>
        <p:nvSpPr>
          <p:cNvPr id="78" name="Content Placeholder 1"/>
          <p:cNvSpPr txBox="1">
            <a:spLocks/>
          </p:cNvSpPr>
          <p:nvPr/>
        </p:nvSpPr>
        <p:spPr>
          <a:xfrm>
            <a:off x="7906402" y="3600033"/>
            <a:ext cx="1132756" cy="542418"/>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rgbClr val="FF0000"/>
              </a:buClr>
              <a:buFont typeface="Wingdings"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FF0000"/>
              </a:buClr>
              <a:buFont typeface="Wingdings"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FF0000"/>
              </a:buClr>
              <a:buFont typeface="Wingdings"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FF0000"/>
              </a:buClr>
              <a:buFont typeface="Wingdings"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FF0000"/>
              </a:buClr>
              <a:buFont typeface="Wingdings"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GB" sz="1000" b="1" dirty="0">
                <a:solidFill>
                  <a:prstClr val="white">
                    <a:lumMod val="50000"/>
                  </a:prstClr>
                </a:solidFill>
                <a:latin typeface="Arial"/>
              </a:rPr>
              <a:t>TSG TAD and OEM settings</a:t>
            </a:r>
          </a:p>
        </p:txBody>
      </p:sp>
      <p:sp>
        <p:nvSpPr>
          <p:cNvPr id="79" name="Content Placeholder 1"/>
          <p:cNvSpPr txBox="1">
            <a:spLocks/>
          </p:cNvSpPr>
          <p:nvPr/>
        </p:nvSpPr>
        <p:spPr>
          <a:xfrm>
            <a:off x="2790152" y="3385960"/>
            <a:ext cx="1950157" cy="242640"/>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rgbClr val="FF0000"/>
              </a:buClr>
              <a:buFont typeface="Wingdings"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FF0000"/>
              </a:buClr>
              <a:buFont typeface="Wingdings"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FF0000"/>
              </a:buClr>
              <a:buFont typeface="Wingdings"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FF0000"/>
              </a:buClr>
              <a:buFont typeface="Wingdings"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FF0000"/>
              </a:buClr>
              <a:buFont typeface="Wingdings"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GB" sz="900" b="1" dirty="0">
                <a:solidFill>
                  <a:srgbClr val="95226C"/>
                </a:solidFill>
                <a:latin typeface="Arial"/>
              </a:rPr>
              <a:t>TS.36 specifications and the database implementation</a:t>
            </a:r>
          </a:p>
        </p:txBody>
      </p:sp>
      <p:grpSp>
        <p:nvGrpSpPr>
          <p:cNvPr id="80" name="Group 79"/>
          <p:cNvGrpSpPr/>
          <p:nvPr/>
        </p:nvGrpSpPr>
        <p:grpSpPr>
          <a:xfrm>
            <a:off x="4137122" y="2325724"/>
            <a:ext cx="1452517" cy="267544"/>
            <a:chOff x="4137123" y="2485219"/>
            <a:chExt cx="1116000" cy="267544"/>
          </a:xfrm>
        </p:grpSpPr>
        <p:cxnSp>
          <p:nvCxnSpPr>
            <p:cNvPr id="81" name="Straight Arrow Connector 80"/>
            <p:cNvCxnSpPr/>
            <p:nvPr/>
          </p:nvCxnSpPr>
          <p:spPr>
            <a:xfrm flipV="1">
              <a:off x="4137123" y="2485219"/>
              <a:ext cx="1116000" cy="0"/>
            </a:xfrm>
            <a:prstGeom prst="straightConnector1">
              <a:avLst/>
            </a:prstGeom>
            <a:noFill/>
            <a:ln w="9525" cap="flat" cmpd="sng" algn="ctr">
              <a:solidFill>
                <a:srgbClr val="9BBB59">
                  <a:shade val="95000"/>
                  <a:satMod val="105000"/>
                </a:srgbClr>
              </a:solidFill>
              <a:prstDash val="dash"/>
              <a:headEnd type="none" w="med" len="med"/>
              <a:tailEnd type="triangle" w="med" len="med"/>
            </a:ln>
            <a:effectLst/>
          </p:spPr>
        </p:cxnSp>
        <p:cxnSp>
          <p:nvCxnSpPr>
            <p:cNvPr id="82" name="Straight Arrow Connector 81"/>
            <p:cNvCxnSpPr/>
            <p:nvPr/>
          </p:nvCxnSpPr>
          <p:spPr>
            <a:xfrm flipV="1">
              <a:off x="4137123" y="2618991"/>
              <a:ext cx="1116000" cy="0"/>
            </a:xfrm>
            <a:prstGeom prst="straightConnector1">
              <a:avLst/>
            </a:prstGeom>
            <a:noFill/>
            <a:ln w="9525" cap="flat" cmpd="sng" algn="ctr">
              <a:solidFill>
                <a:srgbClr val="9BBB59">
                  <a:shade val="95000"/>
                  <a:satMod val="105000"/>
                </a:srgbClr>
              </a:solidFill>
              <a:prstDash val="dash"/>
              <a:headEnd type="none" w="med" len="med"/>
              <a:tailEnd type="triangle" w="med" len="med"/>
            </a:ln>
            <a:effectLst/>
          </p:spPr>
        </p:cxnSp>
        <p:cxnSp>
          <p:nvCxnSpPr>
            <p:cNvPr id="83" name="Straight Arrow Connector 82"/>
            <p:cNvCxnSpPr/>
            <p:nvPr/>
          </p:nvCxnSpPr>
          <p:spPr>
            <a:xfrm flipV="1">
              <a:off x="4137123" y="2752763"/>
              <a:ext cx="1116000" cy="0"/>
            </a:xfrm>
            <a:prstGeom prst="straightConnector1">
              <a:avLst/>
            </a:prstGeom>
            <a:noFill/>
            <a:ln w="9525" cap="flat" cmpd="sng" algn="ctr">
              <a:solidFill>
                <a:srgbClr val="9BBB59">
                  <a:shade val="95000"/>
                  <a:satMod val="105000"/>
                </a:srgbClr>
              </a:solidFill>
              <a:prstDash val="dash"/>
              <a:headEnd type="none" w="med" len="med"/>
              <a:tailEnd type="triangle" w="med" len="med"/>
            </a:ln>
            <a:effectLst/>
          </p:spPr>
        </p:cxnSp>
      </p:grpSp>
      <p:sp>
        <p:nvSpPr>
          <p:cNvPr id="84" name="Content Placeholder 1"/>
          <p:cNvSpPr txBox="1">
            <a:spLocks/>
          </p:cNvSpPr>
          <p:nvPr/>
        </p:nvSpPr>
        <p:spPr>
          <a:xfrm>
            <a:off x="5755306" y="3385960"/>
            <a:ext cx="1231205" cy="176332"/>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rgbClr val="FF0000"/>
              </a:buClr>
              <a:buFont typeface="Wingdings"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FF0000"/>
              </a:buClr>
              <a:buFont typeface="Wingdings"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FF0000"/>
              </a:buClr>
              <a:buFont typeface="Wingdings"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FF0000"/>
              </a:buClr>
              <a:buFont typeface="Wingdings"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FF0000"/>
              </a:buClr>
              <a:buFont typeface="Wingdings"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Wingdings" charset="2"/>
              <a:buNone/>
            </a:pPr>
            <a:r>
              <a:rPr lang="en-GB" sz="900" b="1" dirty="0">
                <a:solidFill>
                  <a:srgbClr val="95226C"/>
                </a:solidFill>
                <a:latin typeface="Arial"/>
              </a:rPr>
              <a:t>N2020.05</a:t>
            </a:r>
          </a:p>
          <a:p>
            <a:pPr marL="0" indent="0" algn="ctr">
              <a:spcBef>
                <a:spcPts val="0"/>
              </a:spcBef>
              <a:buFont typeface="Wingdings" charset="2"/>
              <a:buNone/>
            </a:pPr>
            <a:r>
              <a:rPr lang="en-GB" sz="900" b="1" dirty="0">
                <a:solidFill>
                  <a:srgbClr val="95226C"/>
                </a:solidFill>
                <a:latin typeface="Arial"/>
              </a:rPr>
              <a:t>specifications</a:t>
            </a:r>
          </a:p>
        </p:txBody>
      </p:sp>
      <p:sp>
        <p:nvSpPr>
          <p:cNvPr id="85" name="Content Placeholder 1"/>
          <p:cNvSpPr txBox="1">
            <a:spLocks/>
          </p:cNvSpPr>
          <p:nvPr/>
        </p:nvSpPr>
        <p:spPr>
          <a:xfrm>
            <a:off x="1680166" y="3385960"/>
            <a:ext cx="1030428" cy="420548"/>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rgbClr val="FF0000"/>
              </a:buClr>
              <a:buFont typeface="Wingdings"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FF0000"/>
              </a:buClr>
              <a:buFont typeface="Wingdings"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FF0000"/>
              </a:buClr>
              <a:buFont typeface="Wingdings"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FF0000"/>
              </a:buClr>
              <a:buFont typeface="Wingdings"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FF0000"/>
              </a:buClr>
              <a:buFont typeface="Wingdings"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GB" sz="900" b="1" dirty="0">
                <a:solidFill>
                  <a:srgbClr val="95226C"/>
                </a:solidFill>
                <a:latin typeface="Arial"/>
              </a:rPr>
              <a:t>TS.32</a:t>
            </a:r>
            <a:br>
              <a:rPr lang="en-GB" sz="900" b="1" dirty="0">
                <a:solidFill>
                  <a:srgbClr val="95226C"/>
                </a:solidFill>
                <a:latin typeface="Arial"/>
              </a:rPr>
            </a:br>
            <a:r>
              <a:rPr lang="en-GB" sz="900" b="1" dirty="0">
                <a:solidFill>
                  <a:srgbClr val="95226C"/>
                </a:solidFill>
                <a:latin typeface="Arial"/>
              </a:rPr>
              <a:t>specifications</a:t>
            </a:r>
          </a:p>
        </p:txBody>
      </p:sp>
      <p:pic>
        <p:nvPicPr>
          <p:cNvPr id="86" name="Picture 85"/>
          <p:cNvPicPr>
            <a:picLocks noChangeAspect="1"/>
          </p:cNvPicPr>
          <p:nvPr/>
        </p:nvPicPr>
        <p:blipFill>
          <a:blip r:embed="rId2"/>
          <a:stretch>
            <a:fillRect/>
          </a:stretch>
        </p:blipFill>
        <p:spPr>
          <a:xfrm>
            <a:off x="464592" y="1989900"/>
            <a:ext cx="333544" cy="310865"/>
          </a:xfrm>
          <a:prstGeom prst="rect">
            <a:avLst/>
          </a:prstGeom>
        </p:spPr>
      </p:pic>
      <p:sp>
        <p:nvSpPr>
          <p:cNvPr id="87" name="Rectangle 86"/>
          <p:cNvSpPr/>
          <p:nvPr/>
        </p:nvSpPr>
        <p:spPr>
          <a:xfrm>
            <a:off x="1710813" y="1248975"/>
            <a:ext cx="954330" cy="2934929"/>
          </a:xfrm>
          <a:prstGeom prst="rect">
            <a:avLst/>
          </a:prstGeom>
          <a:noFill/>
          <a:ln w="9525" cap="flat" cmpd="sng" algn="ctr">
            <a:solidFill>
              <a:srgbClr val="B6D12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noFill/>
                <a:effectLst/>
                <a:uLnTx/>
                <a:uFillTx/>
                <a:latin typeface="Arial"/>
                <a:ea typeface="+mn-ea"/>
                <a:cs typeface="+mn-cs"/>
              </a:rPr>
              <a:t>000</a:t>
            </a:r>
          </a:p>
        </p:txBody>
      </p:sp>
      <p:sp>
        <p:nvSpPr>
          <p:cNvPr id="88" name="Rectangle 87"/>
          <p:cNvSpPr/>
          <p:nvPr/>
        </p:nvSpPr>
        <p:spPr>
          <a:xfrm>
            <a:off x="2799664" y="1257068"/>
            <a:ext cx="1917941" cy="2934929"/>
          </a:xfrm>
          <a:prstGeom prst="rect">
            <a:avLst/>
          </a:prstGeom>
          <a:noFill/>
          <a:ln w="9525" cap="flat" cmpd="sng" algn="ctr">
            <a:solidFill>
              <a:srgbClr val="B6D12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noFill/>
                <a:effectLst/>
                <a:uLnTx/>
                <a:uFillTx/>
                <a:latin typeface="Arial"/>
                <a:ea typeface="+mn-ea"/>
                <a:cs typeface="+mn-cs"/>
              </a:rPr>
              <a:t>000</a:t>
            </a:r>
          </a:p>
        </p:txBody>
      </p:sp>
      <p:sp>
        <p:nvSpPr>
          <p:cNvPr id="89" name="Rectangle 88"/>
          <p:cNvSpPr/>
          <p:nvPr/>
        </p:nvSpPr>
        <p:spPr>
          <a:xfrm>
            <a:off x="4869410" y="1257068"/>
            <a:ext cx="2807127" cy="2934929"/>
          </a:xfrm>
          <a:prstGeom prst="rect">
            <a:avLst/>
          </a:prstGeom>
          <a:noFill/>
          <a:ln w="9525" cap="flat" cmpd="sng" algn="ctr">
            <a:solidFill>
              <a:srgbClr val="B6D12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noFill/>
                <a:effectLst/>
                <a:uLnTx/>
                <a:uFillTx/>
                <a:latin typeface="Arial"/>
                <a:ea typeface="+mn-ea"/>
                <a:cs typeface="+mn-cs"/>
              </a:rPr>
              <a:t>000</a:t>
            </a:r>
          </a:p>
        </p:txBody>
      </p:sp>
      <p:pic>
        <p:nvPicPr>
          <p:cNvPr id="90" name="Picture 89"/>
          <p:cNvPicPr>
            <a:picLocks noChangeAspect="1"/>
          </p:cNvPicPr>
          <p:nvPr/>
        </p:nvPicPr>
        <p:blipFill>
          <a:blip r:embed="rId2">
            <a:biLevel thresh="75000"/>
          </a:blip>
          <a:stretch>
            <a:fillRect/>
          </a:stretch>
        </p:blipFill>
        <p:spPr>
          <a:xfrm>
            <a:off x="464592" y="2822690"/>
            <a:ext cx="333544" cy="310865"/>
          </a:xfrm>
          <a:prstGeom prst="rect">
            <a:avLst/>
          </a:prstGeom>
        </p:spPr>
      </p:pic>
      <p:pic>
        <p:nvPicPr>
          <p:cNvPr id="91" name="Picture 90"/>
          <p:cNvPicPr>
            <a:picLocks noChangeAspect="1"/>
          </p:cNvPicPr>
          <p:nvPr/>
        </p:nvPicPr>
        <p:blipFill>
          <a:blip r:embed="rId2">
            <a:grayscl/>
          </a:blip>
          <a:stretch>
            <a:fillRect/>
          </a:stretch>
        </p:blipFill>
        <p:spPr>
          <a:xfrm>
            <a:off x="464592" y="3239084"/>
            <a:ext cx="333544" cy="310865"/>
          </a:xfrm>
          <a:prstGeom prst="rect">
            <a:avLst/>
          </a:prstGeom>
        </p:spPr>
      </p:pic>
      <p:pic>
        <p:nvPicPr>
          <p:cNvPr id="92" name="Picture 91"/>
          <p:cNvPicPr>
            <a:picLocks noChangeAspect="1"/>
          </p:cNvPicPr>
          <p:nvPr/>
        </p:nvPicPr>
        <p:blipFill>
          <a:blip r:embed="rId3"/>
          <a:stretch>
            <a:fillRect/>
          </a:stretch>
        </p:blipFill>
        <p:spPr>
          <a:xfrm>
            <a:off x="5331405" y="1920257"/>
            <a:ext cx="1537327" cy="1325932"/>
          </a:xfrm>
          <a:prstGeom prst="rect">
            <a:avLst/>
          </a:prstGeom>
        </p:spPr>
      </p:pic>
      <p:pic>
        <p:nvPicPr>
          <p:cNvPr id="93" name="Picture 92"/>
          <p:cNvPicPr>
            <a:picLocks noChangeAspect="1"/>
          </p:cNvPicPr>
          <p:nvPr/>
        </p:nvPicPr>
        <p:blipFill>
          <a:blip r:embed="rId4"/>
          <a:stretch>
            <a:fillRect/>
          </a:stretch>
        </p:blipFill>
        <p:spPr>
          <a:xfrm>
            <a:off x="8346157" y="1723233"/>
            <a:ext cx="230028" cy="344968"/>
          </a:xfrm>
          <a:prstGeom prst="rect">
            <a:avLst/>
          </a:prstGeom>
        </p:spPr>
      </p:pic>
      <p:pic>
        <p:nvPicPr>
          <p:cNvPr id="94" name="Picture 93"/>
          <p:cNvPicPr>
            <a:picLocks noChangeAspect="1"/>
          </p:cNvPicPr>
          <p:nvPr/>
        </p:nvPicPr>
        <p:blipFill>
          <a:blip r:embed="rId4"/>
          <a:stretch>
            <a:fillRect/>
          </a:stretch>
        </p:blipFill>
        <p:spPr>
          <a:xfrm>
            <a:off x="8346157" y="2186140"/>
            <a:ext cx="230028" cy="344968"/>
          </a:xfrm>
          <a:prstGeom prst="rect">
            <a:avLst/>
          </a:prstGeom>
        </p:spPr>
      </p:pic>
      <p:pic>
        <p:nvPicPr>
          <p:cNvPr id="95" name="Picture 94"/>
          <p:cNvPicPr>
            <a:picLocks noChangeAspect="1"/>
          </p:cNvPicPr>
          <p:nvPr/>
        </p:nvPicPr>
        <p:blipFill>
          <a:blip r:embed="rId4"/>
          <a:stretch>
            <a:fillRect/>
          </a:stretch>
        </p:blipFill>
        <p:spPr>
          <a:xfrm>
            <a:off x="8346157" y="2649047"/>
            <a:ext cx="230028" cy="344968"/>
          </a:xfrm>
          <a:prstGeom prst="rect">
            <a:avLst/>
          </a:prstGeom>
        </p:spPr>
      </p:pic>
      <p:pic>
        <p:nvPicPr>
          <p:cNvPr id="96" name="Picture 95"/>
          <p:cNvPicPr>
            <a:picLocks noChangeAspect="1"/>
          </p:cNvPicPr>
          <p:nvPr/>
        </p:nvPicPr>
        <p:blipFill>
          <a:blip r:embed="rId4"/>
          <a:stretch>
            <a:fillRect/>
          </a:stretch>
        </p:blipFill>
        <p:spPr>
          <a:xfrm>
            <a:off x="8346157" y="3111954"/>
            <a:ext cx="230028" cy="344968"/>
          </a:xfrm>
          <a:prstGeom prst="rect">
            <a:avLst/>
          </a:prstGeom>
        </p:spPr>
      </p:pic>
      <p:sp>
        <p:nvSpPr>
          <p:cNvPr id="97" name="Rectangle 96"/>
          <p:cNvSpPr/>
          <p:nvPr/>
        </p:nvSpPr>
        <p:spPr>
          <a:xfrm>
            <a:off x="1710813" y="1246553"/>
            <a:ext cx="954330" cy="235119"/>
          </a:xfrm>
          <a:prstGeom prst="rect">
            <a:avLst/>
          </a:prstGeom>
          <a:solidFill>
            <a:sysClr val="windowText" lastClr="0000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noFill/>
                <a:effectLst/>
                <a:uLnTx/>
                <a:uFillTx/>
                <a:latin typeface="Arial"/>
                <a:ea typeface="+mn-ea"/>
                <a:cs typeface="+mn-cs"/>
              </a:rPr>
              <a:t>000</a:t>
            </a:r>
          </a:p>
        </p:txBody>
      </p:sp>
      <p:sp>
        <p:nvSpPr>
          <p:cNvPr id="98" name="Rectangle 97"/>
          <p:cNvSpPr/>
          <p:nvPr/>
        </p:nvSpPr>
        <p:spPr>
          <a:xfrm>
            <a:off x="2799664" y="1247201"/>
            <a:ext cx="1917941" cy="235119"/>
          </a:xfrm>
          <a:prstGeom prst="rect">
            <a:avLst/>
          </a:prstGeom>
          <a:solidFill>
            <a:sysClr val="windowText" lastClr="0000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noFill/>
                <a:effectLst/>
                <a:uLnTx/>
                <a:uFillTx/>
                <a:latin typeface="Arial"/>
                <a:ea typeface="+mn-ea"/>
                <a:cs typeface="+mn-cs"/>
              </a:rPr>
              <a:t>000</a:t>
            </a:r>
          </a:p>
        </p:txBody>
      </p:sp>
      <p:sp>
        <p:nvSpPr>
          <p:cNvPr id="99" name="Rectangle 98"/>
          <p:cNvSpPr/>
          <p:nvPr/>
        </p:nvSpPr>
        <p:spPr>
          <a:xfrm>
            <a:off x="4869410" y="1247201"/>
            <a:ext cx="2807127" cy="235119"/>
          </a:xfrm>
          <a:prstGeom prst="rect">
            <a:avLst/>
          </a:prstGeom>
          <a:solidFill>
            <a:sysClr val="windowText" lastClr="0000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noFill/>
                <a:effectLst/>
                <a:uLnTx/>
                <a:uFillTx/>
                <a:latin typeface="Arial"/>
                <a:ea typeface="+mn-ea"/>
                <a:cs typeface="+mn-cs"/>
              </a:rPr>
              <a:t>000</a:t>
            </a:r>
          </a:p>
        </p:txBody>
      </p:sp>
      <p:sp>
        <p:nvSpPr>
          <p:cNvPr id="100" name="TextBox 99"/>
          <p:cNvSpPr txBox="1"/>
          <p:nvPr/>
        </p:nvSpPr>
        <p:spPr>
          <a:xfrm>
            <a:off x="4737303" y="2876807"/>
            <a:ext cx="798931" cy="507831"/>
          </a:xfrm>
          <a:prstGeom prst="rect">
            <a:avLst/>
          </a:prstGeom>
          <a:noFill/>
        </p:spPr>
        <p:txBody>
          <a:bodyPr wrap="square" rtlCol="0">
            <a:spAutoFit/>
          </a:bodyPr>
          <a:lstStyle/>
          <a:p>
            <a:pPr algn="ctr" defTabSz="457200"/>
            <a:r>
              <a:rPr lang="en-GB" sz="800" b="1" dirty="0">
                <a:solidFill>
                  <a:prstClr val="black"/>
                </a:solidFill>
                <a:latin typeface="Arial"/>
              </a:rPr>
              <a:t>Local</a:t>
            </a:r>
          </a:p>
          <a:p>
            <a:pPr algn="ctr" defTabSz="457200"/>
            <a:r>
              <a:rPr lang="en-GB" sz="800" b="1" dirty="0">
                <a:solidFill>
                  <a:prstClr val="black"/>
                </a:solidFill>
                <a:latin typeface="Arial"/>
              </a:rPr>
              <a:t>DB</a:t>
            </a:r>
          </a:p>
          <a:p>
            <a:pPr defTabSz="457200"/>
            <a:endParaRPr lang="en-GB" sz="1100" dirty="0">
              <a:solidFill>
                <a:prstClr val="black"/>
              </a:solidFill>
              <a:latin typeface="Arial"/>
            </a:endParaRPr>
          </a:p>
        </p:txBody>
      </p:sp>
      <p:sp>
        <p:nvSpPr>
          <p:cNvPr id="101" name="Rectangle 100"/>
          <p:cNvSpPr/>
          <p:nvPr/>
        </p:nvSpPr>
        <p:spPr>
          <a:xfrm>
            <a:off x="4414167" y="1725698"/>
            <a:ext cx="771409" cy="308351"/>
          </a:xfrm>
          <a:prstGeom prst="rect">
            <a:avLst/>
          </a:prstGeom>
          <a:solidFill>
            <a:sysClr val="window" lastClr="FFFFFF">
              <a:lumMod val="95000"/>
            </a:sysClr>
          </a:solidFill>
          <a:ln w="9525" cap="flat" cmpd="sng" algn="ctr">
            <a:solidFill>
              <a:sysClr val="window" lastClr="FFFFFF">
                <a:lumMod val="7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02" name="Content Placeholder 1"/>
          <p:cNvSpPr txBox="1">
            <a:spLocks/>
          </p:cNvSpPr>
          <p:nvPr/>
        </p:nvSpPr>
        <p:spPr>
          <a:xfrm>
            <a:off x="4343485" y="1706534"/>
            <a:ext cx="914427" cy="451929"/>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rgbClr val="FF0000"/>
              </a:buClr>
              <a:buFont typeface="Wingdings"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FF0000"/>
              </a:buClr>
              <a:buFont typeface="Wingdings"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FF0000"/>
              </a:buClr>
              <a:buFont typeface="Wingdings"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FF0000"/>
              </a:buClr>
              <a:buFont typeface="Wingdings"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FF0000"/>
              </a:buClr>
              <a:buFont typeface="Wingdings"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Wingdings" charset="2"/>
              <a:buNone/>
            </a:pPr>
            <a:r>
              <a:rPr lang="en-GB" sz="800" dirty="0">
                <a:solidFill>
                  <a:srgbClr val="9CB227"/>
                </a:solidFill>
                <a:latin typeface="Arial"/>
              </a:rPr>
              <a:t>pull / push</a:t>
            </a:r>
          </a:p>
          <a:p>
            <a:pPr marL="0" indent="0" algn="ctr">
              <a:spcBef>
                <a:spcPts val="0"/>
              </a:spcBef>
              <a:buFont typeface="Wingdings" charset="2"/>
              <a:buNone/>
            </a:pPr>
            <a:r>
              <a:rPr lang="en-GB" sz="800" dirty="0">
                <a:solidFill>
                  <a:srgbClr val="9CB227"/>
                </a:solidFill>
                <a:latin typeface="Arial"/>
              </a:rPr>
              <a:t>mechanisms</a:t>
            </a:r>
          </a:p>
        </p:txBody>
      </p:sp>
      <p:sp>
        <p:nvSpPr>
          <p:cNvPr id="103" name="Rectangle 102"/>
          <p:cNvSpPr/>
          <p:nvPr/>
        </p:nvSpPr>
        <p:spPr>
          <a:xfrm>
            <a:off x="4954643" y="3392220"/>
            <a:ext cx="800663" cy="311545"/>
          </a:xfrm>
          <a:prstGeom prst="rect">
            <a:avLst/>
          </a:prstGeom>
          <a:solidFill>
            <a:sysClr val="window" lastClr="FFFFFF">
              <a:lumMod val="95000"/>
            </a:sysClr>
          </a:solidFill>
          <a:ln w="9525" cap="flat" cmpd="sng" algn="ctr">
            <a:solidFill>
              <a:sysClr val="window" lastClr="FFFFFF">
                <a:lumMod val="7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04" name="Content Placeholder 1"/>
          <p:cNvSpPr txBox="1">
            <a:spLocks/>
          </p:cNvSpPr>
          <p:nvPr/>
        </p:nvSpPr>
        <p:spPr>
          <a:xfrm>
            <a:off x="4954643" y="3374964"/>
            <a:ext cx="786196" cy="4070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F0000"/>
              </a:buClr>
              <a:buFont typeface="Wingdings"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FF0000"/>
              </a:buClr>
              <a:buFont typeface="Wingdings"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FF0000"/>
              </a:buClr>
              <a:buFont typeface="Wingdings"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FF0000"/>
              </a:buClr>
              <a:buFont typeface="Wingdings"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FF0000"/>
              </a:buClr>
              <a:buFont typeface="Wingdings"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GB" sz="800" dirty="0">
                <a:solidFill>
                  <a:srgbClr val="9CB227"/>
                </a:solidFill>
                <a:latin typeface="Arial"/>
              </a:rPr>
              <a:t>OEM</a:t>
            </a:r>
            <a:br>
              <a:rPr lang="en-GB" sz="800" dirty="0">
                <a:solidFill>
                  <a:srgbClr val="9CB227"/>
                </a:solidFill>
                <a:latin typeface="Arial"/>
              </a:rPr>
            </a:br>
            <a:r>
              <a:rPr lang="en-GB" sz="800" dirty="0">
                <a:solidFill>
                  <a:srgbClr val="9CB227"/>
                </a:solidFill>
                <a:latin typeface="Arial"/>
              </a:rPr>
              <a:t>parameters</a:t>
            </a:r>
          </a:p>
        </p:txBody>
      </p:sp>
      <p:sp>
        <p:nvSpPr>
          <p:cNvPr id="105" name="Rectangle 104"/>
          <p:cNvSpPr/>
          <p:nvPr/>
        </p:nvSpPr>
        <p:spPr>
          <a:xfrm>
            <a:off x="6619076" y="2199547"/>
            <a:ext cx="1241428" cy="584775"/>
          </a:xfrm>
          <a:prstGeom prst="rect">
            <a:avLst/>
          </a:prstGeom>
        </p:spPr>
        <p:txBody>
          <a:bodyPr wrap="square">
            <a:spAutoFit/>
          </a:bodyPr>
          <a:lstStyle/>
          <a:p>
            <a:pPr algn="ctr" defTabSz="457200">
              <a:defRPr/>
            </a:pPr>
            <a:r>
              <a:rPr lang="en-US" sz="800" b="1" kern="0" dirty="0">
                <a:solidFill>
                  <a:prstClr val="black"/>
                </a:solidFill>
                <a:latin typeface="Arial"/>
              </a:rPr>
              <a:t>OEM /</a:t>
            </a:r>
            <a:br>
              <a:rPr lang="en-US" sz="800" b="1" kern="0" dirty="0">
                <a:solidFill>
                  <a:prstClr val="black"/>
                </a:solidFill>
                <a:latin typeface="Arial"/>
              </a:rPr>
            </a:br>
            <a:r>
              <a:rPr lang="en-US" sz="800" b="1" kern="0" dirty="0">
                <a:solidFill>
                  <a:prstClr val="black"/>
                </a:solidFill>
                <a:latin typeface="Arial"/>
              </a:rPr>
              <a:t>Chipset Man. / </a:t>
            </a:r>
            <a:br>
              <a:rPr lang="en-US" sz="800" b="1" kern="0" dirty="0">
                <a:solidFill>
                  <a:prstClr val="black"/>
                </a:solidFill>
                <a:latin typeface="Arial"/>
              </a:rPr>
            </a:br>
            <a:r>
              <a:rPr lang="en-US" sz="800" b="1" kern="0" dirty="0">
                <a:solidFill>
                  <a:prstClr val="black"/>
                </a:solidFill>
                <a:latin typeface="Arial"/>
              </a:rPr>
              <a:t>3</a:t>
            </a:r>
            <a:r>
              <a:rPr lang="en-US" sz="800" b="1" kern="0" baseline="30000" dirty="0">
                <a:solidFill>
                  <a:prstClr val="black"/>
                </a:solidFill>
                <a:latin typeface="Arial"/>
              </a:rPr>
              <a:t>rd</a:t>
            </a:r>
            <a:r>
              <a:rPr lang="en-US" sz="800" b="1" kern="0" dirty="0">
                <a:solidFill>
                  <a:prstClr val="black"/>
                </a:solidFill>
                <a:latin typeface="Arial"/>
              </a:rPr>
              <a:t> party</a:t>
            </a:r>
            <a:br>
              <a:rPr lang="en-US" sz="800" b="1" kern="0" dirty="0">
                <a:solidFill>
                  <a:prstClr val="black"/>
                </a:solidFill>
                <a:latin typeface="Arial"/>
              </a:rPr>
            </a:br>
            <a:endParaRPr lang="en-GB" sz="800" b="1" kern="0" dirty="0">
              <a:solidFill>
                <a:prstClr val="black"/>
              </a:solidFill>
              <a:latin typeface="Arial"/>
            </a:endParaRPr>
          </a:p>
        </p:txBody>
      </p:sp>
      <p:sp>
        <p:nvSpPr>
          <p:cNvPr id="106" name="Rectangle 105"/>
          <p:cNvSpPr/>
          <p:nvPr/>
        </p:nvSpPr>
        <p:spPr>
          <a:xfrm>
            <a:off x="6619076" y="2691464"/>
            <a:ext cx="1241428" cy="461665"/>
          </a:xfrm>
          <a:prstGeom prst="rect">
            <a:avLst/>
          </a:prstGeom>
        </p:spPr>
        <p:txBody>
          <a:bodyPr wrap="square">
            <a:spAutoFit/>
          </a:bodyPr>
          <a:lstStyle/>
          <a:p>
            <a:pPr algn="ctr" defTabSz="457200">
              <a:defRPr/>
            </a:pPr>
            <a:r>
              <a:rPr lang="en-US" sz="800" b="1" kern="0" dirty="0">
                <a:solidFill>
                  <a:prstClr val="black"/>
                </a:solidFill>
                <a:latin typeface="Arial"/>
              </a:rPr>
              <a:t>Device </a:t>
            </a:r>
            <a:br>
              <a:rPr lang="en-US" sz="800" b="1" kern="0" dirty="0">
                <a:solidFill>
                  <a:prstClr val="black"/>
                </a:solidFill>
                <a:latin typeface="Arial"/>
              </a:rPr>
            </a:br>
            <a:r>
              <a:rPr lang="en-US" sz="800" b="1" kern="0" dirty="0">
                <a:solidFill>
                  <a:prstClr val="black"/>
                </a:solidFill>
                <a:latin typeface="Arial"/>
              </a:rPr>
              <a:t>Configuration Servers</a:t>
            </a:r>
            <a:endParaRPr lang="en-GB" sz="800" b="1" kern="0" dirty="0">
              <a:solidFill>
                <a:prstClr val="black"/>
              </a:solidFill>
              <a:latin typeface="Arial"/>
            </a:endParaRPr>
          </a:p>
        </p:txBody>
      </p:sp>
      <p:sp>
        <p:nvSpPr>
          <p:cNvPr id="107" name="TextBox 106"/>
          <p:cNvSpPr txBox="1"/>
          <p:nvPr/>
        </p:nvSpPr>
        <p:spPr>
          <a:xfrm>
            <a:off x="1716407" y="1244621"/>
            <a:ext cx="952043" cy="438582"/>
          </a:xfrm>
          <a:prstGeom prst="rect">
            <a:avLst/>
          </a:prstGeom>
          <a:noFill/>
        </p:spPr>
        <p:txBody>
          <a:bodyPr wrap="square" rtlCol="0">
            <a:spAutoFit/>
          </a:bodyPr>
          <a:lstStyle/>
          <a:p>
            <a:pPr algn="ctr" defTabSz="457200"/>
            <a:r>
              <a:rPr lang="en-US" sz="1050" b="1" kern="0" dirty="0">
                <a:solidFill>
                  <a:prstClr val="white"/>
                </a:solidFill>
                <a:latin typeface="Arial"/>
              </a:rPr>
              <a:t>TSG TAD</a:t>
            </a:r>
            <a:endParaRPr lang="en-GB" sz="1050" b="1" kern="0" dirty="0">
              <a:solidFill>
                <a:prstClr val="white"/>
              </a:solidFill>
              <a:latin typeface="Arial"/>
            </a:endParaRPr>
          </a:p>
          <a:p>
            <a:pPr defTabSz="457200"/>
            <a:endParaRPr lang="en-GB" sz="1200" dirty="0">
              <a:solidFill>
                <a:prstClr val="white"/>
              </a:solidFill>
              <a:latin typeface="Arial"/>
            </a:endParaRPr>
          </a:p>
        </p:txBody>
      </p:sp>
      <p:sp>
        <p:nvSpPr>
          <p:cNvPr id="108" name="TextBox 107"/>
          <p:cNvSpPr txBox="1"/>
          <p:nvPr/>
        </p:nvSpPr>
        <p:spPr>
          <a:xfrm>
            <a:off x="2799664" y="1244621"/>
            <a:ext cx="1917941" cy="253916"/>
          </a:xfrm>
          <a:prstGeom prst="rect">
            <a:avLst/>
          </a:prstGeom>
          <a:noFill/>
        </p:spPr>
        <p:txBody>
          <a:bodyPr wrap="square" rtlCol="0">
            <a:spAutoFit/>
          </a:bodyPr>
          <a:lstStyle/>
          <a:p>
            <a:pPr algn="ctr" defTabSz="457200"/>
            <a:r>
              <a:rPr lang="en-US" sz="1050" b="1" kern="0" dirty="0">
                <a:solidFill>
                  <a:prstClr val="white"/>
                </a:solidFill>
                <a:latin typeface="Arial"/>
              </a:rPr>
              <a:t>TSG DSD</a:t>
            </a:r>
            <a:endParaRPr lang="en-GB" sz="1050" b="1" kern="0" dirty="0">
              <a:solidFill>
                <a:prstClr val="white"/>
              </a:solidFill>
              <a:latin typeface="Arial"/>
            </a:endParaRPr>
          </a:p>
        </p:txBody>
      </p:sp>
      <p:sp>
        <p:nvSpPr>
          <p:cNvPr id="109" name="TextBox 108"/>
          <p:cNvSpPr txBox="1"/>
          <p:nvPr/>
        </p:nvSpPr>
        <p:spPr>
          <a:xfrm>
            <a:off x="4869410" y="1244621"/>
            <a:ext cx="2807127" cy="253916"/>
          </a:xfrm>
          <a:prstGeom prst="rect">
            <a:avLst/>
          </a:prstGeom>
          <a:noFill/>
        </p:spPr>
        <p:txBody>
          <a:bodyPr wrap="square" rtlCol="0">
            <a:spAutoFit/>
          </a:bodyPr>
          <a:lstStyle/>
          <a:p>
            <a:pPr algn="ctr" defTabSz="457200"/>
            <a:r>
              <a:rPr lang="en-US" sz="1050" b="1" kern="0" dirty="0">
                <a:solidFill>
                  <a:prstClr val="white"/>
                </a:solidFill>
                <a:latin typeface="Arial"/>
              </a:rPr>
              <a:t>DCS</a:t>
            </a:r>
            <a:endParaRPr lang="en-GB" sz="1050" b="1" kern="0" dirty="0">
              <a:solidFill>
                <a:prstClr val="white"/>
              </a:solidFill>
              <a:latin typeface="Arial"/>
            </a:endParaRPr>
          </a:p>
        </p:txBody>
      </p:sp>
      <p:sp>
        <p:nvSpPr>
          <p:cNvPr id="110" name="Rectangle 109"/>
          <p:cNvSpPr/>
          <p:nvPr/>
        </p:nvSpPr>
        <p:spPr>
          <a:xfrm>
            <a:off x="3899123" y="2600586"/>
            <a:ext cx="904028" cy="461665"/>
          </a:xfrm>
          <a:prstGeom prst="rect">
            <a:avLst/>
          </a:prstGeom>
          <a:solidFill>
            <a:srgbClr val="F8F8F8">
              <a:alpha val="38824"/>
            </a:srgbClr>
          </a:solidFill>
        </p:spPr>
        <p:txBody>
          <a:bodyPr wrap="square">
            <a:spAutoFit/>
          </a:bodyPr>
          <a:lstStyle/>
          <a:p>
            <a:pPr algn="ctr" defTabSz="457200">
              <a:defRPr/>
            </a:pPr>
            <a:r>
              <a:rPr lang="en-US" sz="800" b="1" kern="0" dirty="0">
                <a:solidFill>
                  <a:prstClr val="black"/>
                </a:solidFill>
                <a:latin typeface="Arial"/>
              </a:rPr>
              <a:t>GSMA </a:t>
            </a:r>
            <a:br>
              <a:rPr lang="en-US" sz="800" b="1" kern="0" dirty="0">
                <a:solidFill>
                  <a:prstClr val="black"/>
                </a:solidFill>
                <a:latin typeface="Arial"/>
              </a:rPr>
            </a:br>
            <a:r>
              <a:rPr lang="en-US" sz="800" b="1" kern="0" dirty="0">
                <a:solidFill>
                  <a:prstClr val="black"/>
                </a:solidFill>
                <a:latin typeface="Arial"/>
              </a:rPr>
              <a:t>Hosted Database</a:t>
            </a:r>
            <a:endParaRPr lang="en-GB" sz="800" b="1" kern="0" dirty="0">
              <a:solidFill>
                <a:prstClr val="black"/>
              </a:solidFill>
              <a:latin typeface="Arial"/>
            </a:endParaRPr>
          </a:p>
        </p:txBody>
      </p:sp>
      <p:pic>
        <p:nvPicPr>
          <p:cNvPr id="111" name="Picture 110"/>
          <p:cNvPicPr>
            <a:picLocks noChangeAspect="1"/>
          </p:cNvPicPr>
          <p:nvPr/>
        </p:nvPicPr>
        <p:blipFill>
          <a:blip r:embed="rId5"/>
          <a:stretch>
            <a:fillRect/>
          </a:stretch>
        </p:blipFill>
        <p:spPr>
          <a:xfrm>
            <a:off x="3115054" y="2257329"/>
            <a:ext cx="879879" cy="995695"/>
          </a:xfrm>
          <a:prstGeom prst="rect">
            <a:avLst/>
          </a:prstGeom>
        </p:spPr>
      </p:pic>
      <p:sp>
        <p:nvSpPr>
          <p:cNvPr id="112" name="Content Placeholder 1"/>
          <p:cNvSpPr txBox="1">
            <a:spLocks/>
          </p:cNvSpPr>
          <p:nvPr/>
        </p:nvSpPr>
        <p:spPr>
          <a:xfrm>
            <a:off x="1614571" y="4331544"/>
            <a:ext cx="6680143" cy="6912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F0000"/>
              </a:buClr>
              <a:buFont typeface="Wingdings"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FF0000"/>
              </a:buClr>
              <a:buFont typeface="Wingdings"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FF0000"/>
              </a:buClr>
              <a:buFont typeface="Wingdings"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FF0000"/>
              </a:buClr>
              <a:buFont typeface="Wingdings"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FF0000"/>
              </a:buClr>
              <a:buFont typeface="Wingdings"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3675" indent="-171450">
              <a:buClr>
                <a:srgbClr val="C00000"/>
              </a:buClr>
              <a:buFont typeface="Wingdings" charset="2"/>
              <a:buBlip>
                <a:blip r:embed="rId6"/>
              </a:buBlip>
            </a:pPr>
            <a:r>
              <a:rPr lang="en-GB" sz="1000" dirty="0">
                <a:solidFill>
                  <a:prstClr val="white">
                    <a:lumMod val="50000"/>
                  </a:prstClr>
                </a:solidFill>
                <a:latin typeface="Arial"/>
              </a:rPr>
              <a:t>The common solution is to configure the common parameters and their default values via late customisation. </a:t>
            </a:r>
          </a:p>
          <a:p>
            <a:pPr marL="193675" indent="-171450">
              <a:buClr>
                <a:srgbClr val="C00000"/>
              </a:buClr>
              <a:buFont typeface="Wingdings" charset="2"/>
              <a:buBlip>
                <a:blip r:embed="rId6"/>
              </a:buBlip>
            </a:pPr>
            <a:r>
              <a:rPr lang="en-GB" sz="1000" dirty="0">
                <a:solidFill>
                  <a:prstClr val="white">
                    <a:lumMod val="50000"/>
                  </a:prstClr>
                </a:solidFill>
                <a:latin typeface="Arial"/>
              </a:rPr>
              <a:t>Any subscriber / device differentiation can be subsequently covered by the operator provisioning if necessary. </a:t>
            </a:r>
          </a:p>
          <a:p>
            <a:pPr marL="193675" indent="-171450">
              <a:buClr>
                <a:srgbClr val="C00000"/>
              </a:buClr>
              <a:buFont typeface="Wingdings" charset="2"/>
              <a:buBlip>
                <a:blip r:embed="rId6"/>
              </a:buBlip>
            </a:pPr>
            <a:r>
              <a:rPr lang="en-GB" sz="1000" dirty="0">
                <a:solidFill>
                  <a:prstClr val="white">
                    <a:lumMod val="50000"/>
                  </a:prstClr>
                </a:solidFill>
                <a:latin typeface="Arial"/>
              </a:rPr>
              <a:t>Note that RCS configuration is done solely via operator provisioning.</a:t>
            </a:r>
          </a:p>
        </p:txBody>
      </p:sp>
      <p:pic>
        <p:nvPicPr>
          <p:cNvPr id="113" name="Picture 112"/>
          <p:cNvPicPr>
            <a:picLocks noChangeAspect="1"/>
          </p:cNvPicPr>
          <p:nvPr/>
        </p:nvPicPr>
        <p:blipFill>
          <a:blip r:embed="rId7"/>
          <a:stretch>
            <a:fillRect/>
          </a:stretch>
        </p:blipFill>
        <p:spPr>
          <a:xfrm>
            <a:off x="461840" y="2412260"/>
            <a:ext cx="338849" cy="304899"/>
          </a:xfrm>
          <a:prstGeom prst="rect">
            <a:avLst/>
          </a:prstGeom>
        </p:spPr>
      </p:pic>
      <p:sp>
        <p:nvSpPr>
          <p:cNvPr id="114" name="Title 2"/>
          <p:cNvSpPr txBox="1">
            <a:spLocks/>
          </p:cNvSpPr>
          <p:nvPr/>
        </p:nvSpPr>
        <p:spPr>
          <a:xfrm>
            <a:off x="2267744" y="413839"/>
            <a:ext cx="5976664" cy="547369"/>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1800" b="0" kern="1200">
                <a:solidFill>
                  <a:srgbClr val="575756"/>
                </a:solidFill>
                <a:latin typeface="Arial" panose="020B0604020202020204" pitchFamily="34" charset="0"/>
                <a:ea typeface="+mj-ea"/>
                <a:cs typeface="Arial" panose="020B0604020202020204" pitchFamily="34" charset="0"/>
              </a:defRPr>
            </a:lvl1pPr>
          </a:lstStyle>
          <a:p>
            <a:r>
              <a:rPr lang="en-GB" dirty="0"/>
              <a:t>Device configuration solution diagram</a:t>
            </a:r>
          </a:p>
        </p:txBody>
      </p:sp>
    </p:spTree>
    <p:extLst>
      <p:ext uri="{BB962C8B-B14F-4D97-AF65-F5344CB8AC3E}">
        <p14:creationId xmlns:p14="http://schemas.microsoft.com/office/powerpoint/2010/main" val="238341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itle 2"/>
          <p:cNvSpPr>
            <a:spLocks noGrp="1"/>
          </p:cNvSpPr>
          <p:nvPr>
            <p:ph type="title"/>
          </p:nvPr>
        </p:nvSpPr>
        <p:spPr>
          <a:xfrm>
            <a:off x="2267744" y="413839"/>
            <a:ext cx="5976664" cy="547369"/>
          </a:xfrm>
        </p:spPr>
        <p:txBody>
          <a:bodyPr/>
          <a:lstStyle/>
          <a:p>
            <a:r>
              <a:rPr lang="en-GB" dirty="0"/>
              <a:t>OEMs support the Device Configuration Database</a:t>
            </a:r>
          </a:p>
        </p:txBody>
      </p:sp>
      <p:pic>
        <p:nvPicPr>
          <p:cNvPr id="11" name="Picture 10"/>
          <p:cNvPicPr>
            <a:picLocks noChangeAspect="1"/>
          </p:cNvPicPr>
          <p:nvPr/>
        </p:nvPicPr>
        <p:blipFill>
          <a:blip r:embed="rId2">
            <a:lum contrast="-20000"/>
          </a:blip>
          <a:stretch>
            <a:fillRect/>
          </a:stretch>
        </p:blipFill>
        <p:spPr>
          <a:xfrm>
            <a:off x="928691" y="1677941"/>
            <a:ext cx="1854266" cy="1976876"/>
          </a:xfrm>
          <a:prstGeom prst="rect">
            <a:avLst/>
          </a:prstGeom>
        </p:spPr>
      </p:pic>
      <p:sp>
        <p:nvSpPr>
          <p:cNvPr id="13" name="Content Placeholder 4"/>
          <p:cNvSpPr txBox="1">
            <a:spLocks/>
          </p:cNvSpPr>
          <p:nvPr/>
        </p:nvSpPr>
        <p:spPr>
          <a:xfrm>
            <a:off x="2951514" y="1866217"/>
            <a:ext cx="4973286" cy="18126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F0000"/>
              </a:buClr>
              <a:buFont typeface="Wingdings"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FF0000"/>
              </a:buClr>
              <a:buFont typeface="Wingdings"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FF0000"/>
              </a:buClr>
              <a:buFont typeface="Wingdings"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FF0000"/>
              </a:buClr>
              <a:buFont typeface="Wingdings"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FF0000"/>
              </a:buClr>
              <a:buFont typeface="Wingdings"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1600"/>
              </a:lnSpc>
              <a:spcBef>
                <a:spcPct val="20000"/>
              </a:spcBef>
              <a:spcAft>
                <a:spcPts val="0"/>
              </a:spcAft>
              <a:buClr>
                <a:srgbClr val="FF0000"/>
              </a:buClr>
              <a:buSzTx/>
              <a:buFont typeface="Wingdings" charset="2"/>
              <a:buNone/>
              <a:tabLst/>
              <a:defRPr/>
            </a:pPr>
            <a:r>
              <a:rPr kumimoji="0" lang="en-GB" sz="14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OEMs recognise that individual bilateral agreements with all MNOs over a large number of technical features and settings is not feasible and therefore support the GSMA’s initiative.</a:t>
            </a:r>
          </a:p>
          <a:p>
            <a:pPr marL="0" marR="0" lvl="0" indent="0" algn="l" defTabSz="457200" rtl="0" eaLnBrk="1" fontAlgn="auto" latinLnBrk="0" hangingPunct="1">
              <a:lnSpc>
                <a:spcPts val="1600"/>
              </a:lnSpc>
              <a:spcBef>
                <a:spcPct val="20000"/>
              </a:spcBef>
              <a:spcAft>
                <a:spcPts val="0"/>
              </a:spcAft>
              <a:buClr>
                <a:srgbClr val="FF0000"/>
              </a:buClr>
              <a:buSzTx/>
              <a:buFont typeface="Wingdings" charset="2"/>
              <a:buNone/>
              <a:tabLst/>
              <a:defRPr/>
            </a:pPr>
            <a:endParaRPr kumimoji="0" lang="en-GB" sz="14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endParaRPr>
          </a:p>
          <a:p>
            <a:pPr marL="0" marR="0" lvl="0" indent="0" algn="l" defTabSz="457200" rtl="0" eaLnBrk="1" fontAlgn="auto" latinLnBrk="0" hangingPunct="1">
              <a:lnSpc>
                <a:spcPts val="1600"/>
              </a:lnSpc>
              <a:spcBef>
                <a:spcPct val="20000"/>
              </a:spcBef>
              <a:spcAft>
                <a:spcPts val="0"/>
              </a:spcAft>
              <a:buClr>
                <a:srgbClr val="FF0000"/>
              </a:buClr>
              <a:buSzTx/>
              <a:buFont typeface="Wingdings" charset="2"/>
              <a:buNone/>
              <a:tabLst/>
              <a:defRPr/>
            </a:pPr>
            <a:r>
              <a:rPr kumimoji="0" lang="en-GB" sz="14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OEMs see collating MNO technical settings in a central database as crucial for allowing the telecoms industry to move forward to the rapid and efficient deployment of new services.</a:t>
            </a:r>
            <a:endParaRPr kumimoji="0" lang="en-GB" sz="1400" b="0" i="0" u="none" strike="noStrike" kern="1200" cap="none" spc="0" normalizeH="0" baseline="0" noProof="0" dirty="0">
              <a:ln>
                <a:noFill/>
              </a:ln>
              <a:solidFill>
                <a:sysClr val="windowText" lastClr="000000">
                  <a:lumMod val="75000"/>
                  <a:lumOff val="25000"/>
                </a:sysClr>
              </a:solidFill>
              <a:effectLst/>
              <a:uLnTx/>
              <a:uFillTx/>
              <a:latin typeface="Arial"/>
              <a:ea typeface="+mn-ea"/>
              <a:cs typeface="+mn-cs"/>
            </a:endParaRPr>
          </a:p>
        </p:txBody>
      </p:sp>
    </p:spTree>
    <p:extLst>
      <p:ext uri="{BB962C8B-B14F-4D97-AF65-F5344CB8AC3E}">
        <p14:creationId xmlns:p14="http://schemas.microsoft.com/office/powerpoint/2010/main" val="283962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itle 2"/>
          <p:cNvSpPr>
            <a:spLocks noGrp="1"/>
          </p:cNvSpPr>
          <p:nvPr>
            <p:ph type="title"/>
          </p:nvPr>
        </p:nvSpPr>
        <p:spPr>
          <a:xfrm>
            <a:off x="2267744" y="413839"/>
            <a:ext cx="5976664" cy="547369"/>
          </a:xfrm>
        </p:spPr>
        <p:txBody>
          <a:bodyPr/>
          <a:lstStyle/>
          <a:p>
            <a:r>
              <a:rPr lang="en-GB" dirty="0"/>
              <a:t>Project initial launch</a:t>
            </a:r>
          </a:p>
        </p:txBody>
      </p:sp>
      <p:sp>
        <p:nvSpPr>
          <p:cNvPr id="56" name="TextBox 55"/>
          <p:cNvSpPr txBox="1"/>
          <p:nvPr/>
        </p:nvSpPr>
        <p:spPr>
          <a:xfrm>
            <a:off x="2547075" y="2964848"/>
            <a:ext cx="517422" cy="339448"/>
          </a:xfrm>
          <a:prstGeom prst="rect">
            <a:avLst/>
          </a:prstGeom>
          <a:noFill/>
        </p:spPr>
        <p:txBody>
          <a:bodyPr wrap="none" rtlCol="0">
            <a:spAutoFit/>
          </a:bodyPr>
          <a:lstStyle/>
          <a:p>
            <a:pPr defTabSz="457200"/>
            <a:r>
              <a:rPr lang="en-GB" sz="900" dirty="0">
                <a:solidFill>
                  <a:prstClr val="black"/>
                </a:solidFill>
                <a:latin typeface="Arial"/>
              </a:rPr>
              <a:t>OEM-X</a:t>
            </a:r>
          </a:p>
          <a:p>
            <a:pPr defTabSz="457200"/>
            <a:r>
              <a:rPr lang="en-GB" sz="900" dirty="0">
                <a:solidFill>
                  <a:prstClr val="black"/>
                </a:solidFill>
                <a:latin typeface="Arial"/>
              </a:rPr>
              <a:t>OEM-Z</a:t>
            </a:r>
          </a:p>
        </p:txBody>
      </p:sp>
      <p:sp>
        <p:nvSpPr>
          <p:cNvPr id="57" name="TextBox 56"/>
          <p:cNvSpPr txBox="1"/>
          <p:nvPr/>
        </p:nvSpPr>
        <p:spPr>
          <a:xfrm>
            <a:off x="2583427" y="4204371"/>
            <a:ext cx="517422" cy="339448"/>
          </a:xfrm>
          <a:prstGeom prst="rect">
            <a:avLst/>
          </a:prstGeom>
          <a:noFill/>
        </p:spPr>
        <p:txBody>
          <a:bodyPr wrap="none" rtlCol="0">
            <a:spAutoFit/>
          </a:bodyPr>
          <a:lstStyle/>
          <a:p>
            <a:pPr defTabSz="457200"/>
            <a:r>
              <a:rPr lang="en-GB" sz="900" dirty="0">
                <a:solidFill>
                  <a:prstClr val="black"/>
                </a:solidFill>
                <a:latin typeface="Arial"/>
              </a:rPr>
              <a:t>OEM-X</a:t>
            </a:r>
          </a:p>
          <a:p>
            <a:pPr defTabSz="457200"/>
            <a:r>
              <a:rPr lang="en-GB" sz="900" dirty="0">
                <a:solidFill>
                  <a:prstClr val="black"/>
                </a:solidFill>
                <a:latin typeface="Arial"/>
              </a:rPr>
              <a:t>OEM-Y</a:t>
            </a:r>
          </a:p>
        </p:txBody>
      </p:sp>
      <p:sp>
        <p:nvSpPr>
          <p:cNvPr id="58" name="TextBox 57"/>
          <p:cNvSpPr txBox="1"/>
          <p:nvPr/>
        </p:nvSpPr>
        <p:spPr>
          <a:xfrm>
            <a:off x="2571034" y="2568389"/>
            <a:ext cx="552781" cy="339448"/>
          </a:xfrm>
          <a:prstGeom prst="rect">
            <a:avLst/>
          </a:prstGeom>
          <a:noFill/>
        </p:spPr>
        <p:txBody>
          <a:bodyPr wrap="none" rtlCol="0">
            <a:spAutoFit/>
          </a:bodyPr>
          <a:lstStyle/>
          <a:p>
            <a:pPr defTabSz="457200"/>
            <a:r>
              <a:rPr lang="en-GB" sz="900" dirty="0">
                <a:solidFill>
                  <a:srgbClr val="9BBB59">
                    <a:lumMod val="75000"/>
                  </a:srgbClr>
                </a:solidFill>
                <a:latin typeface="Arial"/>
              </a:rPr>
              <a:t>MNO-B</a:t>
            </a:r>
          </a:p>
          <a:p>
            <a:pPr defTabSz="457200"/>
            <a:r>
              <a:rPr lang="en-GB" sz="900" dirty="0">
                <a:solidFill>
                  <a:srgbClr val="9BBB59">
                    <a:lumMod val="75000"/>
                  </a:srgbClr>
                </a:solidFill>
                <a:latin typeface="Arial"/>
              </a:rPr>
              <a:t>Settings</a:t>
            </a:r>
          </a:p>
        </p:txBody>
      </p:sp>
      <p:sp>
        <p:nvSpPr>
          <p:cNvPr id="59" name="TextBox 58"/>
          <p:cNvSpPr txBox="1"/>
          <p:nvPr/>
        </p:nvSpPr>
        <p:spPr>
          <a:xfrm>
            <a:off x="2579569" y="1299898"/>
            <a:ext cx="552781" cy="339448"/>
          </a:xfrm>
          <a:prstGeom prst="rect">
            <a:avLst/>
          </a:prstGeom>
          <a:noFill/>
        </p:spPr>
        <p:txBody>
          <a:bodyPr wrap="none" rtlCol="0">
            <a:spAutoFit/>
          </a:bodyPr>
          <a:lstStyle/>
          <a:p>
            <a:pPr defTabSz="457200"/>
            <a:r>
              <a:rPr lang="en-GB" sz="900" dirty="0">
                <a:solidFill>
                  <a:prstClr val="white">
                    <a:lumMod val="65000"/>
                  </a:prstClr>
                </a:solidFill>
                <a:latin typeface="Arial"/>
              </a:rPr>
              <a:t>MNO-A</a:t>
            </a:r>
          </a:p>
          <a:p>
            <a:pPr defTabSz="457200"/>
            <a:r>
              <a:rPr lang="en-GB" sz="900" dirty="0">
                <a:solidFill>
                  <a:prstClr val="white">
                    <a:lumMod val="65000"/>
                  </a:prstClr>
                </a:solidFill>
                <a:latin typeface="Arial"/>
              </a:rPr>
              <a:t>Settings</a:t>
            </a:r>
          </a:p>
        </p:txBody>
      </p:sp>
      <p:sp>
        <p:nvSpPr>
          <p:cNvPr id="60" name="TextBox 59"/>
          <p:cNvSpPr txBox="1"/>
          <p:nvPr/>
        </p:nvSpPr>
        <p:spPr>
          <a:xfrm>
            <a:off x="2593495" y="3757139"/>
            <a:ext cx="552781" cy="339448"/>
          </a:xfrm>
          <a:prstGeom prst="rect">
            <a:avLst/>
          </a:prstGeom>
          <a:noFill/>
        </p:spPr>
        <p:txBody>
          <a:bodyPr wrap="none" rtlCol="0">
            <a:spAutoFit/>
          </a:bodyPr>
          <a:lstStyle/>
          <a:p>
            <a:pPr defTabSz="457200"/>
            <a:r>
              <a:rPr lang="en-GB" sz="900" dirty="0">
                <a:solidFill>
                  <a:srgbClr val="95226C"/>
                </a:solidFill>
                <a:latin typeface="Arial"/>
              </a:rPr>
              <a:t>MNO-C</a:t>
            </a:r>
          </a:p>
          <a:p>
            <a:pPr defTabSz="457200"/>
            <a:r>
              <a:rPr lang="en-GB" sz="900" dirty="0">
                <a:solidFill>
                  <a:srgbClr val="95226C"/>
                </a:solidFill>
                <a:latin typeface="Arial"/>
              </a:rPr>
              <a:t>Settings</a:t>
            </a:r>
          </a:p>
        </p:txBody>
      </p:sp>
      <p:cxnSp>
        <p:nvCxnSpPr>
          <p:cNvPr id="61" name="Straight Arrow Connector 60"/>
          <p:cNvCxnSpPr>
            <a:cxnSpLocks/>
          </p:cNvCxnSpPr>
          <p:nvPr/>
        </p:nvCxnSpPr>
        <p:spPr>
          <a:xfrm>
            <a:off x="1524515" y="1608138"/>
            <a:ext cx="1780733" cy="144486"/>
          </a:xfrm>
          <a:prstGeom prst="straightConnector1">
            <a:avLst/>
          </a:prstGeom>
          <a:noFill/>
          <a:ln w="9525" cap="flat" cmpd="sng" algn="ctr">
            <a:solidFill>
              <a:sysClr val="window" lastClr="FFFFFF">
                <a:lumMod val="65000"/>
              </a:sysClr>
            </a:solidFill>
            <a:prstDash val="solid"/>
            <a:tailEnd type="triangle"/>
          </a:ln>
          <a:effectLst/>
        </p:spPr>
      </p:cxnSp>
      <p:cxnSp>
        <p:nvCxnSpPr>
          <p:cNvPr id="62" name="Straight Arrow Connector 61"/>
          <p:cNvCxnSpPr/>
          <p:nvPr/>
        </p:nvCxnSpPr>
        <p:spPr>
          <a:xfrm>
            <a:off x="1524515" y="2928697"/>
            <a:ext cx="1716324" cy="16306"/>
          </a:xfrm>
          <a:prstGeom prst="straightConnector1">
            <a:avLst/>
          </a:prstGeom>
          <a:noFill/>
          <a:ln w="9525" cap="flat" cmpd="sng" algn="ctr">
            <a:solidFill>
              <a:srgbClr val="9BBB59">
                <a:shade val="95000"/>
                <a:satMod val="105000"/>
              </a:srgbClr>
            </a:solidFill>
            <a:prstDash val="solid"/>
            <a:tailEnd type="triangle"/>
          </a:ln>
          <a:effectLst/>
        </p:spPr>
      </p:cxnSp>
      <p:cxnSp>
        <p:nvCxnSpPr>
          <p:cNvPr id="63" name="Straight Arrow Connector 62"/>
          <p:cNvCxnSpPr>
            <a:cxnSpLocks/>
          </p:cNvCxnSpPr>
          <p:nvPr/>
        </p:nvCxnSpPr>
        <p:spPr>
          <a:xfrm flipV="1">
            <a:off x="1524515" y="4088015"/>
            <a:ext cx="1716324" cy="121971"/>
          </a:xfrm>
          <a:prstGeom prst="straightConnector1">
            <a:avLst/>
          </a:prstGeom>
          <a:noFill/>
          <a:ln w="9525" cap="flat" cmpd="sng" algn="ctr">
            <a:solidFill>
              <a:srgbClr val="95226C"/>
            </a:solidFill>
            <a:prstDash val="solid"/>
            <a:tailEnd type="triangle"/>
          </a:ln>
          <a:effectLst/>
        </p:spPr>
      </p:cxnSp>
      <p:cxnSp>
        <p:nvCxnSpPr>
          <p:cNvPr id="64" name="Straight Arrow Connector 63"/>
          <p:cNvCxnSpPr/>
          <p:nvPr/>
        </p:nvCxnSpPr>
        <p:spPr>
          <a:xfrm flipV="1">
            <a:off x="5929790" y="1608138"/>
            <a:ext cx="1456168" cy="212121"/>
          </a:xfrm>
          <a:prstGeom prst="straightConnector1">
            <a:avLst/>
          </a:prstGeom>
          <a:noFill/>
          <a:ln w="9525" cap="flat" cmpd="sng" algn="ctr">
            <a:solidFill>
              <a:srgbClr val="9BBB59">
                <a:shade val="95000"/>
                <a:satMod val="105000"/>
              </a:srgbClr>
            </a:solidFill>
            <a:prstDash val="solid"/>
            <a:tailEnd type="triangle"/>
          </a:ln>
          <a:effectLst/>
        </p:spPr>
      </p:cxnSp>
      <p:cxnSp>
        <p:nvCxnSpPr>
          <p:cNvPr id="65" name="Straight Arrow Connector 64"/>
          <p:cNvCxnSpPr/>
          <p:nvPr/>
        </p:nvCxnSpPr>
        <p:spPr>
          <a:xfrm>
            <a:off x="5890879" y="2915990"/>
            <a:ext cx="1518898" cy="17687"/>
          </a:xfrm>
          <a:prstGeom prst="straightConnector1">
            <a:avLst/>
          </a:prstGeom>
          <a:noFill/>
          <a:ln w="9525" cap="flat" cmpd="sng" algn="ctr">
            <a:solidFill>
              <a:srgbClr val="9BBB59">
                <a:shade val="95000"/>
                <a:satMod val="105000"/>
              </a:srgbClr>
            </a:solidFill>
            <a:prstDash val="solid"/>
            <a:tailEnd type="triangle"/>
          </a:ln>
          <a:effectLst/>
        </p:spPr>
      </p:cxnSp>
      <p:cxnSp>
        <p:nvCxnSpPr>
          <p:cNvPr id="66" name="Straight Arrow Connector 65"/>
          <p:cNvCxnSpPr/>
          <p:nvPr/>
        </p:nvCxnSpPr>
        <p:spPr>
          <a:xfrm>
            <a:off x="5890879" y="3923570"/>
            <a:ext cx="1513797" cy="138231"/>
          </a:xfrm>
          <a:prstGeom prst="straightConnector1">
            <a:avLst/>
          </a:prstGeom>
          <a:noFill/>
          <a:ln w="9525" cap="flat" cmpd="sng" algn="ctr">
            <a:solidFill>
              <a:srgbClr val="9BBB59">
                <a:shade val="95000"/>
                <a:satMod val="105000"/>
              </a:srgbClr>
            </a:solidFill>
            <a:prstDash val="solid"/>
            <a:tailEnd type="triangle"/>
          </a:ln>
          <a:effectLst/>
        </p:spPr>
      </p:cxnSp>
      <p:sp>
        <p:nvSpPr>
          <p:cNvPr id="67" name="Rectangle 66"/>
          <p:cNvSpPr/>
          <p:nvPr/>
        </p:nvSpPr>
        <p:spPr>
          <a:xfrm rot="10800000">
            <a:off x="3398856" y="1317849"/>
            <a:ext cx="2403474" cy="951525"/>
          </a:xfrm>
          <a:prstGeom prst="rect">
            <a:avLst/>
          </a:prstGeom>
          <a:solidFill>
            <a:sysClr val="windowText" lastClr="000000"/>
          </a:solid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ndParaRPr>
          </a:p>
        </p:txBody>
      </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3893" y="1555715"/>
            <a:ext cx="1539996" cy="444429"/>
          </a:xfrm>
          <a:prstGeom prst="rect">
            <a:avLst/>
          </a:prstGeom>
        </p:spPr>
      </p:pic>
      <p:sp>
        <p:nvSpPr>
          <p:cNvPr id="69" name="TextBox 68"/>
          <p:cNvSpPr txBox="1"/>
          <p:nvPr/>
        </p:nvSpPr>
        <p:spPr>
          <a:xfrm>
            <a:off x="3427856" y="2510891"/>
            <a:ext cx="2391724" cy="2139047"/>
          </a:xfrm>
          <a:prstGeom prst="rect">
            <a:avLst/>
          </a:prstGeom>
          <a:noFill/>
        </p:spPr>
        <p:txBody>
          <a:bodyPr wrap="square" rtlCol="0">
            <a:spAutoFit/>
          </a:bodyPr>
          <a:lstStyle/>
          <a:p>
            <a:pPr marL="171450" indent="-171450" defTabSz="457200">
              <a:spcAft>
                <a:spcPts val="600"/>
              </a:spcAft>
              <a:buFontTx/>
              <a:buBlip>
                <a:blip r:embed="rId3"/>
              </a:buBlip>
            </a:pPr>
            <a:r>
              <a:rPr lang="en-GB" sz="900" dirty="0">
                <a:solidFill>
                  <a:prstClr val="black"/>
                </a:solidFill>
                <a:latin typeface="Arial"/>
              </a:rPr>
              <a:t>IC2 interfaces for MNOs to upload settings</a:t>
            </a:r>
          </a:p>
          <a:p>
            <a:pPr marL="171450" indent="-171450" defTabSz="457200">
              <a:spcAft>
                <a:spcPts val="600"/>
              </a:spcAft>
              <a:buFontTx/>
              <a:buBlip>
                <a:blip r:embed="rId3"/>
              </a:buBlip>
            </a:pPr>
            <a:r>
              <a:rPr lang="en-GB" sz="900" dirty="0">
                <a:solidFill>
                  <a:prstClr val="black"/>
                </a:solidFill>
                <a:latin typeface="Arial"/>
              </a:rPr>
              <a:t>IC2 interfaces for OEMs to download settings</a:t>
            </a:r>
          </a:p>
          <a:p>
            <a:pPr marL="171450" indent="-171450" defTabSz="457200">
              <a:spcAft>
                <a:spcPts val="600"/>
              </a:spcAft>
              <a:buFontTx/>
              <a:buBlip>
                <a:blip r:embed="rId3"/>
              </a:buBlip>
            </a:pPr>
            <a:r>
              <a:rPr lang="en-GB" sz="900" dirty="0">
                <a:solidFill>
                  <a:prstClr val="black"/>
                </a:solidFill>
                <a:latin typeface="Arial"/>
              </a:rPr>
              <a:t>Every MNO and every OEM will have fully isolated </a:t>
            </a:r>
            <a:r>
              <a:rPr lang="en-GB" sz="900" dirty="0" smtClean="0">
                <a:solidFill>
                  <a:prstClr val="black"/>
                </a:solidFill>
                <a:latin typeface="Arial"/>
              </a:rPr>
              <a:t>private libraries</a:t>
            </a:r>
            <a:endParaRPr lang="en-GB" sz="900" dirty="0">
              <a:solidFill>
                <a:prstClr val="black"/>
              </a:solidFill>
              <a:latin typeface="Arial"/>
            </a:endParaRPr>
          </a:p>
          <a:p>
            <a:pPr marL="171450" indent="-171450" defTabSz="457200">
              <a:spcAft>
                <a:spcPts val="600"/>
              </a:spcAft>
              <a:buFontTx/>
              <a:buBlip>
                <a:blip r:embed="rId3"/>
              </a:buBlip>
            </a:pPr>
            <a:r>
              <a:rPr lang="en-GB" sz="900" dirty="0">
                <a:solidFill>
                  <a:prstClr val="black"/>
                </a:solidFill>
                <a:latin typeface="Arial"/>
              </a:rPr>
              <a:t>MNOs will define which OEMs to access their settings</a:t>
            </a:r>
          </a:p>
          <a:p>
            <a:pPr marL="171450" indent="-171450" defTabSz="457200">
              <a:spcAft>
                <a:spcPts val="600"/>
              </a:spcAft>
              <a:buFontTx/>
              <a:buBlip>
                <a:blip r:embed="rId3"/>
              </a:buBlip>
            </a:pPr>
            <a:r>
              <a:rPr lang="en-GB" sz="900" dirty="0" smtClean="0">
                <a:solidFill>
                  <a:prstClr val="black"/>
                </a:solidFill>
                <a:latin typeface="Arial"/>
              </a:rPr>
              <a:t>GSMA will manage the distribution of the settings to the OEMs</a:t>
            </a:r>
            <a:endParaRPr lang="en-GB" sz="900" dirty="0">
              <a:solidFill>
                <a:prstClr val="black"/>
              </a:solidFill>
              <a:latin typeface="Arial"/>
            </a:endParaRPr>
          </a:p>
          <a:p>
            <a:pPr marL="171450" indent="-171450" defTabSz="457200">
              <a:spcAft>
                <a:spcPts val="600"/>
              </a:spcAft>
              <a:buFontTx/>
              <a:buBlip>
                <a:blip r:embed="rId3"/>
              </a:buBlip>
            </a:pPr>
            <a:r>
              <a:rPr lang="en-GB" sz="900" dirty="0" smtClean="0">
                <a:solidFill>
                  <a:prstClr val="black"/>
                </a:solidFill>
                <a:latin typeface="Arial"/>
              </a:rPr>
              <a:t>Notifications will </a:t>
            </a:r>
            <a:r>
              <a:rPr lang="en-GB" sz="900" smtClean="0">
                <a:solidFill>
                  <a:prstClr val="black"/>
                </a:solidFill>
                <a:latin typeface="Arial"/>
              </a:rPr>
              <a:t>be sent </a:t>
            </a:r>
            <a:r>
              <a:rPr lang="en-GB" sz="900" dirty="0" smtClean="0">
                <a:solidFill>
                  <a:prstClr val="black"/>
                </a:solidFill>
                <a:latin typeface="Arial"/>
              </a:rPr>
              <a:t>after new settings or setting updates</a:t>
            </a:r>
            <a:endParaRPr lang="en-GB" sz="900" dirty="0">
              <a:solidFill>
                <a:prstClr val="black"/>
              </a:solidFill>
              <a:latin typeface="Arial"/>
            </a:endParaRPr>
          </a:p>
        </p:txBody>
      </p:sp>
      <p:grpSp>
        <p:nvGrpSpPr>
          <p:cNvPr id="70" name="Group 69"/>
          <p:cNvGrpSpPr/>
          <p:nvPr/>
        </p:nvGrpSpPr>
        <p:grpSpPr>
          <a:xfrm>
            <a:off x="820745" y="1381416"/>
            <a:ext cx="648545" cy="858747"/>
            <a:chOff x="853589" y="1381416"/>
            <a:chExt cx="648545" cy="858747"/>
          </a:xfrm>
        </p:grpSpPr>
        <p:sp>
          <p:nvSpPr>
            <p:cNvPr id="71" name="TextBox 70"/>
            <p:cNvSpPr txBox="1"/>
            <p:nvPr/>
          </p:nvSpPr>
          <p:spPr>
            <a:xfrm>
              <a:off x="853589" y="1381416"/>
              <a:ext cx="648545" cy="254586"/>
            </a:xfrm>
            <a:prstGeom prst="rect">
              <a:avLst/>
            </a:prstGeom>
            <a:noFill/>
          </p:spPr>
          <p:txBody>
            <a:bodyPr wrap="none" rtlCol="0">
              <a:spAutoFit/>
            </a:bodyPr>
            <a:lstStyle/>
            <a:p>
              <a:pPr defTabSz="457200"/>
              <a:r>
                <a:rPr lang="en-GB" sz="1200" b="1" dirty="0">
                  <a:solidFill>
                    <a:prstClr val="white">
                      <a:lumMod val="65000"/>
                    </a:prstClr>
                  </a:solidFill>
                  <a:latin typeface="Arial"/>
                </a:rPr>
                <a:t>MNO-A</a:t>
              </a:r>
            </a:p>
          </p:txBody>
        </p:sp>
        <p:pic>
          <p:nvPicPr>
            <p:cNvPr id="72" name="Picture 71"/>
            <p:cNvPicPr>
              <a:picLocks noChangeAspect="1"/>
            </p:cNvPicPr>
            <p:nvPr/>
          </p:nvPicPr>
          <p:blipFill>
            <a:blip r:embed="rId4"/>
            <a:stretch>
              <a:fillRect/>
            </a:stretch>
          </p:blipFill>
          <p:spPr>
            <a:xfrm>
              <a:off x="865854" y="1660843"/>
              <a:ext cx="624015" cy="579320"/>
            </a:xfrm>
            <a:prstGeom prst="rect">
              <a:avLst/>
            </a:prstGeom>
          </p:spPr>
        </p:pic>
      </p:grpSp>
      <p:pic>
        <p:nvPicPr>
          <p:cNvPr id="73" name="Picture 72"/>
          <p:cNvPicPr>
            <a:picLocks noChangeAspect="1"/>
          </p:cNvPicPr>
          <p:nvPr/>
        </p:nvPicPr>
        <p:blipFill>
          <a:blip r:embed="rId5"/>
          <a:stretch>
            <a:fillRect/>
          </a:stretch>
        </p:blipFill>
        <p:spPr>
          <a:xfrm>
            <a:off x="2291556" y="2556227"/>
            <a:ext cx="323066" cy="326362"/>
          </a:xfrm>
          <a:prstGeom prst="rect">
            <a:avLst/>
          </a:prstGeom>
        </p:spPr>
      </p:pic>
      <p:grpSp>
        <p:nvGrpSpPr>
          <p:cNvPr id="74" name="Group 73"/>
          <p:cNvGrpSpPr/>
          <p:nvPr/>
        </p:nvGrpSpPr>
        <p:grpSpPr>
          <a:xfrm>
            <a:off x="2336938" y="1740494"/>
            <a:ext cx="732824" cy="466740"/>
            <a:chOff x="2336938" y="1740494"/>
            <a:chExt cx="732824" cy="466740"/>
          </a:xfrm>
        </p:grpSpPr>
        <p:sp>
          <p:nvSpPr>
            <p:cNvPr id="75" name="TextBox 74"/>
            <p:cNvSpPr txBox="1"/>
            <p:nvPr/>
          </p:nvSpPr>
          <p:spPr>
            <a:xfrm>
              <a:off x="2552340" y="1740494"/>
              <a:ext cx="517422" cy="466740"/>
            </a:xfrm>
            <a:prstGeom prst="rect">
              <a:avLst/>
            </a:prstGeom>
            <a:noFill/>
          </p:spPr>
          <p:txBody>
            <a:bodyPr wrap="none" rtlCol="0">
              <a:spAutoFit/>
            </a:bodyPr>
            <a:lstStyle/>
            <a:p>
              <a:pPr defTabSz="457200"/>
              <a:r>
                <a:rPr lang="en-GB" sz="900" dirty="0">
                  <a:solidFill>
                    <a:prstClr val="black"/>
                  </a:solidFill>
                  <a:latin typeface="Arial"/>
                </a:rPr>
                <a:t>OEM-X</a:t>
              </a:r>
            </a:p>
            <a:p>
              <a:pPr defTabSz="457200"/>
              <a:r>
                <a:rPr lang="en-GB" sz="900" dirty="0">
                  <a:solidFill>
                    <a:prstClr val="black"/>
                  </a:solidFill>
                  <a:latin typeface="Arial"/>
                </a:rPr>
                <a:t>OEM-Y</a:t>
              </a:r>
            </a:p>
            <a:p>
              <a:pPr defTabSz="457200"/>
              <a:r>
                <a:rPr lang="en-GB" sz="900" dirty="0">
                  <a:solidFill>
                    <a:prstClr val="black"/>
                  </a:solidFill>
                  <a:latin typeface="Arial"/>
                </a:rPr>
                <a:t>OEM-Z</a:t>
              </a:r>
            </a:p>
          </p:txBody>
        </p:sp>
        <p:pic>
          <p:nvPicPr>
            <p:cNvPr id="76" name="Picture 75"/>
            <p:cNvPicPr>
              <a:picLocks noChangeAspect="1"/>
            </p:cNvPicPr>
            <p:nvPr/>
          </p:nvPicPr>
          <p:blipFill>
            <a:blip r:embed="rId6"/>
            <a:stretch>
              <a:fillRect/>
            </a:stretch>
          </p:blipFill>
          <p:spPr>
            <a:xfrm>
              <a:off x="2336938" y="1786026"/>
              <a:ext cx="227963" cy="304818"/>
            </a:xfrm>
            <a:prstGeom prst="rect">
              <a:avLst/>
            </a:prstGeom>
          </p:spPr>
        </p:pic>
      </p:grpSp>
      <p:pic>
        <p:nvPicPr>
          <p:cNvPr id="77" name="Picture 76"/>
          <p:cNvPicPr>
            <a:picLocks noChangeAspect="1"/>
          </p:cNvPicPr>
          <p:nvPr/>
        </p:nvPicPr>
        <p:blipFill>
          <a:blip r:embed="rId6"/>
          <a:stretch>
            <a:fillRect/>
          </a:stretch>
        </p:blipFill>
        <p:spPr>
          <a:xfrm>
            <a:off x="2333153" y="2979260"/>
            <a:ext cx="227963" cy="304818"/>
          </a:xfrm>
          <a:prstGeom prst="rect">
            <a:avLst/>
          </a:prstGeom>
        </p:spPr>
      </p:pic>
      <p:pic>
        <p:nvPicPr>
          <p:cNvPr id="78" name="Picture 77"/>
          <p:cNvPicPr>
            <a:picLocks noChangeAspect="1"/>
          </p:cNvPicPr>
          <p:nvPr/>
        </p:nvPicPr>
        <p:blipFill>
          <a:blip r:embed="rId6"/>
          <a:stretch>
            <a:fillRect/>
          </a:stretch>
        </p:blipFill>
        <p:spPr>
          <a:xfrm>
            <a:off x="2377675" y="4203769"/>
            <a:ext cx="227963" cy="304818"/>
          </a:xfrm>
          <a:prstGeom prst="rect">
            <a:avLst/>
          </a:prstGeom>
        </p:spPr>
      </p:pic>
      <p:grpSp>
        <p:nvGrpSpPr>
          <p:cNvPr id="79" name="Group 78"/>
          <p:cNvGrpSpPr/>
          <p:nvPr/>
        </p:nvGrpSpPr>
        <p:grpSpPr>
          <a:xfrm>
            <a:off x="820745" y="2622079"/>
            <a:ext cx="648545" cy="839765"/>
            <a:chOff x="831968" y="2669115"/>
            <a:chExt cx="648545" cy="839765"/>
          </a:xfrm>
        </p:grpSpPr>
        <p:sp>
          <p:nvSpPr>
            <p:cNvPr id="80" name="TextBox 79"/>
            <p:cNvSpPr txBox="1"/>
            <p:nvPr/>
          </p:nvSpPr>
          <p:spPr>
            <a:xfrm>
              <a:off x="831968" y="2669115"/>
              <a:ext cx="648545" cy="254586"/>
            </a:xfrm>
            <a:prstGeom prst="rect">
              <a:avLst/>
            </a:prstGeom>
            <a:noFill/>
          </p:spPr>
          <p:txBody>
            <a:bodyPr wrap="none" rtlCol="0">
              <a:spAutoFit/>
            </a:bodyPr>
            <a:lstStyle/>
            <a:p>
              <a:pPr defTabSz="457200"/>
              <a:r>
                <a:rPr lang="en-GB" sz="1200" b="1" dirty="0">
                  <a:solidFill>
                    <a:srgbClr val="9BBB59">
                      <a:lumMod val="75000"/>
                    </a:srgbClr>
                  </a:solidFill>
                  <a:latin typeface="Arial"/>
                </a:rPr>
                <a:t>MNO-B</a:t>
              </a:r>
            </a:p>
          </p:txBody>
        </p:sp>
        <p:pic>
          <p:nvPicPr>
            <p:cNvPr id="81" name="Picture 80"/>
            <p:cNvPicPr>
              <a:picLocks noChangeAspect="1"/>
            </p:cNvPicPr>
            <p:nvPr/>
          </p:nvPicPr>
          <p:blipFill>
            <a:blip r:embed="rId7"/>
            <a:stretch>
              <a:fillRect/>
            </a:stretch>
          </p:blipFill>
          <p:spPr>
            <a:xfrm>
              <a:off x="852550" y="2945003"/>
              <a:ext cx="607381" cy="563877"/>
            </a:xfrm>
            <a:prstGeom prst="rect">
              <a:avLst/>
            </a:prstGeom>
          </p:spPr>
        </p:pic>
      </p:grpSp>
      <p:grpSp>
        <p:nvGrpSpPr>
          <p:cNvPr id="82" name="Group 81"/>
          <p:cNvGrpSpPr/>
          <p:nvPr/>
        </p:nvGrpSpPr>
        <p:grpSpPr>
          <a:xfrm>
            <a:off x="820745" y="3843761"/>
            <a:ext cx="648545" cy="806082"/>
            <a:chOff x="820745" y="3843761"/>
            <a:chExt cx="648545" cy="806082"/>
          </a:xfrm>
        </p:grpSpPr>
        <p:sp>
          <p:nvSpPr>
            <p:cNvPr id="83" name="TextBox 82"/>
            <p:cNvSpPr txBox="1"/>
            <p:nvPr/>
          </p:nvSpPr>
          <p:spPr>
            <a:xfrm>
              <a:off x="820745" y="3843761"/>
              <a:ext cx="648545" cy="254586"/>
            </a:xfrm>
            <a:prstGeom prst="rect">
              <a:avLst/>
            </a:prstGeom>
            <a:noFill/>
          </p:spPr>
          <p:txBody>
            <a:bodyPr wrap="none" rtlCol="0">
              <a:spAutoFit/>
            </a:bodyPr>
            <a:lstStyle/>
            <a:p>
              <a:pPr defTabSz="457200"/>
              <a:r>
                <a:rPr lang="en-GB" sz="1200" b="1" dirty="0">
                  <a:solidFill>
                    <a:srgbClr val="95226C"/>
                  </a:solidFill>
                  <a:latin typeface="Arial"/>
                </a:rPr>
                <a:t>MNO-C</a:t>
              </a:r>
            </a:p>
          </p:txBody>
        </p:sp>
        <p:pic>
          <p:nvPicPr>
            <p:cNvPr id="84" name="Picture 83"/>
            <p:cNvPicPr>
              <a:picLocks noChangeAspect="1"/>
            </p:cNvPicPr>
            <p:nvPr/>
          </p:nvPicPr>
          <p:blipFill>
            <a:blip r:embed="rId8"/>
            <a:stretch>
              <a:fillRect/>
            </a:stretch>
          </p:blipFill>
          <p:spPr>
            <a:xfrm>
              <a:off x="842429" y="4088013"/>
              <a:ext cx="605176" cy="561830"/>
            </a:xfrm>
            <a:prstGeom prst="rect">
              <a:avLst/>
            </a:prstGeom>
          </p:spPr>
        </p:pic>
      </p:grpSp>
      <p:pic>
        <p:nvPicPr>
          <p:cNvPr id="85" name="Picture 84"/>
          <p:cNvPicPr>
            <a:picLocks noChangeAspect="1"/>
          </p:cNvPicPr>
          <p:nvPr/>
        </p:nvPicPr>
        <p:blipFill>
          <a:blip r:embed="rId9"/>
          <a:stretch>
            <a:fillRect/>
          </a:stretch>
        </p:blipFill>
        <p:spPr>
          <a:xfrm>
            <a:off x="2314049" y="3771998"/>
            <a:ext cx="326870" cy="330204"/>
          </a:xfrm>
          <a:prstGeom prst="rect">
            <a:avLst/>
          </a:prstGeom>
        </p:spPr>
      </p:pic>
      <p:pic>
        <p:nvPicPr>
          <p:cNvPr id="86" name="Picture 85"/>
          <p:cNvPicPr>
            <a:picLocks noChangeAspect="1"/>
          </p:cNvPicPr>
          <p:nvPr/>
        </p:nvPicPr>
        <p:blipFill>
          <a:blip r:embed="rId10"/>
          <a:stretch>
            <a:fillRect/>
          </a:stretch>
        </p:blipFill>
        <p:spPr>
          <a:xfrm>
            <a:off x="2292177" y="1293408"/>
            <a:ext cx="330886" cy="330817"/>
          </a:xfrm>
          <a:prstGeom prst="rect">
            <a:avLst/>
          </a:prstGeom>
        </p:spPr>
      </p:pic>
      <p:pic>
        <p:nvPicPr>
          <p:cNvPr id="87" name="Picture 86"/>
          <p:cNvPicPr>
            <a:picLocks noChangeAspect="1"/>
          </p:cNvPicPr>
          <p:nvPr/>
        </p:nvPicPr>
        <p:blipFill>
          <a:blip r:embed="rId10"/>
          <a:stretch>
            <a:fillRect/>
          </a:stretch>
        </p:blipFill>
        <p:spPr>
          <a:xfrm>
            <a:off x="6109351" y="1390307"/>
            <a:ext cx="330886" cy="330817"/>
          </a:xfrm>
          <a:prstGeom prst="rect">
            <a:avLst/>
          </a:prstGeom>
        </p:spPr>
      </p:pic>
      <p:pic>
        <p:nvPicPr>
          <p:cNvPr id="88" name="Picture 87"/>
          <p:cNvPicPr>
            <a:picLocks noChangeAspect="1"/>
          </p:cNvPicPr>
          <p:nvPr/>
        </p:nvPicPr>
        <p:blipFill>
          <a:blip r:embed="rId5"/>
          <a:stretch>
            <a:fillRect/>
          </a:stretch>
        </p:blipFill>
        <p:spPr>
          <a:xfrm>
            <a:off x="6487881" y="1328982"/>
            <a:ext cx="323066" cy="326362"/>
          </a:xfrm>
          <a:prstGeom prst="rect">
            <a:avLst/>
          </a:prstGeom>
        </p:spPr>
      </p:pic>
      <p:pic>
        <p:nvPicPr>
          <p:cNvPr id="89" name="Picture 88"/>
          <p:cNvPicPr>
            <a:picLocks noChangeAspect="1"/>
          </p:cNvPicPr>
          <p:nvPr/>
        </p:nvPicPr>
        <p:blipFill>
          <a:blip r:embed="rId9"/>
          <a:stretch>
            <a:fillRect/>
          </a:stretch>
        </p:blipFill>
        <p:spPr>
          <a:xfrm>
            <a:off x="6880331" y="1268069"/>
            <a:ext cx="326870" cy="330204"/>
          </a:xfrm>
          <a:prstGeom prst="rect">
            <a:avLst/>
          </a:prstGeom>
        </p:spPr>
      </p:pic>
      <p:pic>
        <p:nvPicPr>
          <p:cNvPr id="90" name="Picture 89"/>
          <p:cNvPicPr>
            <a:picLocks noChangeAspect="1"/>
          </p:cNvPicPr>
          <p:nvPr/>
        </p:nvPicPr>
        <p:blipFill>
          <a:blip r:embed="rId10"/>
          <a:stretch>
            <a:fillRect/>
          </a:stretch>
        </p:blipFill>
        <p:spPr>
          <a:xfrm>
            <a:off x="6109351" y="2534719"/>
            <a:ext cx="330886" cy="330817"/>
          </a:xfrm>
          <a:prstGeom prst="rect">
            <a:avLst/>
          </a:prstGeom>
        </p:spPr>
      </p:pic>
      <p:pic>
        <p:nvPicPr>
          <p:cNvPr id="91" name="Picture 90"/>
          <p:cNvPicPr>
            <a:picLocks noChangeAspect="1"/>
          </p:cNvPicPr>
          <p:nvPr/>
        </p:nvPicPr>
        <p:blipFill>
          <a:blip r:embed="rId9"/>
          <a:stretch>
            <a:fillRect/>
          </a:stretch>
        </p:blipFill>
        <p:spPr>
          <a:xfrm>
            <a:off x="6487881" y="2539448"/>
            <a:ext cx="326870" cy="330204"/>
          </a:xfrm>
          <a:prstGeom prst="rect">
            <a:avLst/>
          </a:prstGeom>
        </p:spPr>
      </p:pic>
      <p:pic>
        <p:nvPicPr>
          <p:cNvPr id="92" name="Picture 91"/>
          <p:cNvPicPr>
            <a:picLocks noChangeAspect="1"/>
          </p:cNvPicPr>
          <p:nvPr/>
        </p:nvPicPr>
        <p:blipFill>
          <a:blip r:embed="rId10"/>
          <a:stretch>
            <a:fillRect/>
          </a:stretch>
        </p:blipFill>
        <p:spPr>
          <a:xfrm>
            <a:off x="6109351" y="3576550"/>
            <a:ext cx="330886" cy="330817"/>
          </a:xfrm>
          <a:prstGeom prst="rect">
            <a:avLst/>
          </a:prstGeom>
        </p:spPr>
      </p:pic>
      <p:pic>
        <p:nvPicPr>
          <p:cNvPr id="93" name="Picture 92"/>
          <p:cNvPicPr>
            <a:picLocks noChangeAspect="1"/>
          </p:cNvPicPr>
          <p:nvPr/>
        </p:nvPicPr>
        <p:blipFill>
          <a:blip r:embed="rId5"/>
          <a:stretch>
            <a:fillRect/>
          </a:stretch>
        </p:blipFill>
        <p:spPr>
          <a:xfrm>
            <a:off x="6487881" y="3613332"/>
            <a:ext cx="323066" cy="326362"/>
          </a:xfrm>
          <a:prstGeom prst="rect">
            <a:avLst/>
          </a:prstGeom>
        </p:spPr>
      </p:pic>
      <p:grpSp>
        <p:nvGrpSpPr>
          <p:cNvPr id="94" name="Group 93"/>
          <p:cNvGrpSpPr/>
          <p:nvPr/>
        </p:nvGrpSpPr>
        <p:grpSpPr>
          <a:xfrm>
            <a:off x="7471730" y="1103340"/>
            <a:ext cx="691323" cy="992466"/>
            <a:chOff x="7474814" y="1103340"/>
            <a:chExt cx="691323" cy="992466"/>
          </a:xfrm>
        </p:grpSpPr>
        <p:sp>
          <p:nvSpPr>
            <p:cNvPr id="95" name="TextBox 94"/>
            <p:cNvSpPr txBox="1"/>
            <p:nvPr/>
          </p:nvSpPr>
          <p:spPr>
            <a:xfrm>
              <a:off x="7503569" y="1841220"/>
              <a:ext cx="633812" cy="254586"/>
            </a:xfrm>
            <a:prstGeom prst="rect">
              <a:avLst/>
            </a:prstGeom>
            <a:noFill/>
          </p:spPr>
          <p:txBody>
            <a:bodyPr wrap="none" rtlCol="0">
              <a:spAutoFit/>
            </a:bodyPr>
            <a:lstStyle/>
            <a:p>
              <a:pPr defTabSz="457200"/>
              <a:r>
                <a:rPr lang="en-GB" sz="1200" b="1" dirty="0">
                  <a:solidFill>
                    <a:prstClr val="black"/>
                  </a:solidFill>
                  <a:latin typeface="Arial"/>
                </a:rPr>
                <a:t>OEM-X</a:t>
              </a:r>
            </a:p>
          </p:txBody>
        </p:sp>
        <p:pic>
          <p:nvPicPr>
            <p:cNvPr id="96" name="Picture 95"/>
            <p:cNvPicPr>
              <a:picLocks noChangeAspect="1"/>
            </p:cNvPicPr>
            <p:nvPr/>
          </p:nvPicPr>
          <p:blipFill>
            <a:blip r:embed="rId11"/>
            <a:stretch>
              <a:fillRect/>
            </a:stretch>
          </p:blipFill>
          <p:spPr>
            <a:xfrm>
              <a:off x="7474814" y="1103340"/>
              <a:ext cx="691323" cy="732563"/>
            </a:xfrm>
            <a:prstGeom prst="rect">
              <a:avLst/>
            </a:prstGeom>
          </p:spPr>
        </p:pic>
      </p:grpSp>
      <p:grpSp>
        <p:nvGrpSpPr>
          <p:cNvPr id="97" name="Group 96"/>
          <p:cNvGrpSpPr/>
          <p:nvPr/>
        </p:nvGrpSpPr>
        <p:grpSpPr>
          <a:xfrm>
            <a:off x="7471730" y="2365922"/>
            <a:ext cx="691323" cy="988931"/>
            <a:chOff x="7481077" y="2353125"/>
            <a:chExt cx="691323" cy="988931"/>
          </a:xfrm>
        </p:grpSpPr>
        <p:sp>
          <p:nvSpPr>
            <p:cNvPr id="98" name="TextBox 97"/>
            <p:cNvSpPr txBox="1"/>
            <p:nvPr/>
          </p:nvSpPr>
          <p:spPr>
            <a:xfrm>
              <a:off x="7509832" y="3087470"/>
              <a:ext cx="633812" cy="254586"/>
            </a:xfrm>
            <a:prstGeom prst="rect">
              <a:avLst/>
            </a:prstGeom>
            <a:noFill/>
          </p:spPr>
          <p:txBody>
            <a:bodyPr wrap="none" rtlCol="0">
              <a:spAutoFit/>
            </a:bodyPr>
            <a:lstStyle/>
            <a:p>
              <a:pPr defTabSz="457200"/>
              <a:r>
                <a:rPr lang="en-GB" sz="1200" b="1" dirty="0">
                  <a:solidFill>
                    <a:prstClr val="black"/>
                  </a:solidFill>
                  <a:latin typeface="Arial"/>
                </a:rPr>
                <a:t>OEM-Y</a:t>
              </a:r>
            </a:p>
          </p:txBody>
        </p:sp>
        <p:pic>
          <p:nvPicPr>
            <p:cNvPr id="99" name="Picture 98"/>
            <p:cNvPicPr>
              <a:picLocks noChangeAspect="1"/>
            </p:cNvPicPr>
            <p:nvPr/>
          </p:nvPicPr>
          <p:blipFill>
            <a:blip r:embed="rId11"/>
            <a:stretch>
              <a:fillRect/>
            </a:stretch>
          </p:blipFill>
          <p:spPr>
            <a:xfrm>
              <a:off x="7481077" y="2353125"/>
              <a:ext cx="691323" cy="732563"/>
            </a:xfrm>
            <a:prstGeom prst="rect">
              <a:avLst/>
            </a:prstGeom>
          </p:spPr>
        </p:pic>
      </p:grpSp>
      <p:grpSp>
        <p:nvGrpSpPr>
          <p:cNvPr id="100" name="Group 99"/>
          <p:cNvGrpSpPr/>
          <p:nvPr/>
        </p:nvGrpSpPr>
        <p:grpSpPr>
          <a:xfrm>
            <a:off x="7471730" y="3624969"/>
            <a:ext cx="691323" cy="991880"/>
            <a:chOff x="7471730" y="3624969"/>
            <a:chExt cx="691323" cy="991880"/>
          </a:xfrm>
        </p:grpSpPr>
        <p:sp>
          <p:nvSpPr>
            <p:cNvPr id="101" name="TextBox 100"/>
            <p:cNvSpPr txBox="1"/>
            <p:nvPr/>
          </p:nvSpPr>
          <p:spPr>
            <a:xfrm>
              <a:off x="7500485" y="4362263"/>
              <a:ext cx="633812" cy="254586"/>
            </a:xfrm>
            <a:prstGeom prst="rect">
              <a:avLst/>
            </a:prstGeom>
            <a:noFill/>
          </p:spPr>
          <p:txBody>
            <a:bodyPr wrap="none" rtlCol="0">
              <a:spAutoFit/>
            </a:bodyPr>
            <a:lstStyle/>
            <a:p>
              <a:pPr defTabSz="457200"/>
              <a:r>
                <a:rPr lang="en-GB" sz="1200" b="1" dirty="0">
                  <a:solidFill>
                    <a:prstClr val="black"/>
                  </a:solidFill>
                  <a:latin typeface="Arial"/>
                </a:rPr>
                <a:t>OEM-Z</a:t>
              </a:r>
            </a:p>
          </p:txBody>
        </p:sp>
        <p:pic>
          <p:nvPicPr>
            <p:cNvPr id="102" name="Picture 101"/>
            <p:cNvPicPr>
              <a:picLocks noChangeAspect="1"/>
            </p:cNvPicPr>
            <p:nvPr/>
          </p:nvPicPr>
          <p:blipFill>
            <a:blip r:embed="rId11"/>
            <a:stretch>
              <a:fillRect/>
            </a:stretch>
          </p:blipFill>
          <p:spPr>
            <a:xfrm>
              <a:off x="7471730" y="3624969"/>
              <a:ext cx="691323" cy="732563"/>
            </a:xfrm>
            <a:prstGeom prst="rect">
              <a:avLst/>
            </a:prstGeom>
          </p:spPr>
        </p:pic>
      </p:grpSp>
      <p:sp>
        <p:nvSpPr>
          <p:cNvPr id="103" name="Rectangle 102"/>
          <p:cNvSpPr/>
          <p:nvPr/>
        </p:nvSpPr>
        <p:spPr>
          <a:xfrm>
            <a:off x="3398856" y="1317851"/>
            <a:ext cx="2403474" cy="3492985"/>
          </a:xfrm>
          <a:prstGeom prst="rect">
            <a:avLst/>
          </a:prstGeom>
          <a:no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6741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itle 2"/>
          <p:cNvSpPr>
            <a:spLocks noGrp="1"/>
          </p:cNvSpPr>
          <p:nvPr>
            <p:ph type="title"/>
          </p:nvPr>
        </p:nvSpPr>
        <p:spPr>
          <a:xfrm>
            <a:off x="2267744" y="413839"/>
            <a:ext cx="5976664" cy="547369"/>
          </a:xfrm>
        </p:spPr>
        <p:txBody>
          <a:bodyPr/>
          <a:lstStyle/>
          <a:p>
            <a:r>
              <a:rPr lang="en-GB" dirty="0"/>
              <a:t>Project initial launch</a:t>
            </a:r>
          </a:p>
        </p:txBody>
      </p:sp>
      <p:sp>
        <p:nvSpPr>
          <p:cNvPr id="7" name="Content Placeholder 1"/>
          <p:cNvSpPr txBox="1">
            <a:spLocks/>
          </p:cNvSpPr>
          <p:nvPr/>
        </p:nvSpPr>
        <p:spPr>
          <a:xfrm>
            <a:off x="1116180" y="1503362"/>
            <a:ext cx="6942279" cy="3620193"/>
          </a:xfrm>
          <a:prstGeom prst="rect">
            <a:avLst/>
          </a:prstGeom>
        </p:spPr>
        <p:txBody>
          <a:bodyPr>
            <a:noAutofit/>
          </a:bodyPr>
          <a:lstStyle>
            <a:lvl1pPr marL="342900" indent="-342900" algn="l" defTabSz="457200" rtl="0" eaLnBrk="1" latinLnBrk="0" hangingPunct="1">
              <a:spcBef>
                <a:spcPct val="20000"/>
              </a:spcBef>
              <a:buClr>
                <a:srgbClr val="FF0000"/>
              </a:buClr>
              <a:buFont typeface="Wingdings"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FF0000"/>
              </a:buClr>
              <a:buFont typeface="Wingdings"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FF0000"/>
              </a:buClr>
              <a:buFont typeface="Wingdings"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FF0000"/>
              </a:buClr>
              <a:buFont typeface="Wingdings"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FF0000"/>
              </a:buClr>
              <a:buFont typeface="Wingdings"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Aft>
                <a:spcPts val="600"/>
              </a:spcAft>
              <a:buClr>
                <a:srgbClr val="C00000"/>
              </a:buClr>
              <a:buFont typeface="Wingdings" charset="2"/>
              <a:buNone/>
            </a:pPr>
            <a:r>
              <a:rPr lang="en-GB" sz="1400" b="1" dirty="0">
                <a:solidFill>
                  <a:prstClr val="black">
                    <a:lumMod val="75000"/>
                    <a:lumOff val="25000"/>
                  </a:prstClr>
                </a:solidFill>
                <a:latin typeface="Arial"/>
              </a:rPr>
              <a:t>MNO responsibilities:</a:t>
            </a:r>
          </a:p>
          <a:p>
            <a:pPr lvl="1">
              <a:lnSpc>
                <a:spcPct val="110000"/>
              </a:lnSpc>
              <a:spcAft>
                <a:spcPts val="600"/>
              </a:spcAft>
              <a:buClr>
                <a:srgbClr val="C00000"/>
              </a:buClr>
              <a:buFont typeface="Wingdings" charset="2"/>
              <a:buBlip>
                <a:blip r:embed="rId2"/>
              </a:buBlip>
            </a:pPr>
            <a:r>
              <a:rPr lang="en-GB" sz="1100" dirty="0">
                <a:solidFill>
                  <a:prstClr val="black">
                    <a:lumMod val="75000"/>
                    <a:lumOff val="25000"/>
                  </a:prstClr>
                </a:solidFill>
                <a:latin typeface="Arial"/>
              </a:rPr>
              <a:t>Fill the TS.32 settings Excel sheet with the settings data ready for production environment and upload the file to the MNO’s own library in InfoCentre2</a:t>
            </a:r>
          </a:p>
          <a:p>
            <a:pPr lvl="1">
              <a:lnSpc>
                <a:spcPct val="110000"/>
              </a:lnSpc>
              <a:spcAft>
                <a:spcPts val="600"/>
              </a:spcAft>
              <a:buClr>
                <a:srgbClr val="C00000"/>
              </a:buClr>
              <a:buFont typeface="Wingdings" charset="2"/>
              <a:buBlip>
                <a:blip r:embed="rId2"/>
              </a:buBlip>
            </a:pPr>
            <a:r>
              <a:rPr lang="en-GB" sz="1100" dirty="0">
                <a:solidFill>
                  <a:prstClr val="black">
                    <a:lumMod val="75000"/>
                    <a:lumOff val="25000"/>
                  </a:prstClr>
                </a:solidFill>
                <a:latin typeface="Arial"/>
              </a:rPr>
              <a:t>Determine the OEMs list which will be granted access to the settings data and upload to the MNO’s own library</a:t>
            </a:r>
          </a:p>
          <a:p>
            <a:pPr lvl="1">
              <a:lnSpc>
                <a:spcPct val="110000"/>
              </a:lnSpc>
              <a:spcAft>
                <a:spcPts val="600"/>
              </a:spcAft>
              <a:buClr>
                <a:srgbClr val="C00000"/>
              </a:buClr>
              <a:buFont typeface="Wingdings" charset="2"/>
              <a:buBlip>
                <a:blip r:embed="rId2"/>
              </a:buBlip>
            </a:pPr>
            <a:r>
              <a:rPr lang="en-GB" sz="1100" dirty="0">
                <a:solidFill>
                  <a:prstClr val="black">
                    <a:lumMod val="75000"/>
                    <a:lumOff val="25000"/>
                  </a:prstClr>
                </a:solidFill>
                <a:latin typeface="Arial"/>
              </a:rPr>
              <a:t>Update the settings Excel sheet when there is a change in the TS.32 settings</a:t>
            </a:r>
            <a:r>
              <a:rPr lang="en-GB" sz="1200" dirty="0">
                <a:solidFill>
                  <a:prstClr val="black">
                    <a:lumMod val="75000"/>
                    <a:lumOff val="25000"/>
                  </a:prstClr>
                </a:solidFill>
                <a:latin typeface="Arial"/>
              </a:rPr>
              <a:t/>
            </a:r>
            <a:br>
              <a:rPr lang="en-GB" sz="1200" dirty="0">
                <a:solidFill>
                  <a:prstClr val="black">
                    <a:lumMod val="75000"/>
                    <a:lumOff val="25000"/>
                  </a:prstClr>
                </a:solidFill>
                <a:latin typeface="Arial"/>
              </a:rPr>
            </a:br>
            <a:endParaRPr lang="en-GB" sz="1200" dirty="0">
              <a:solidFill>
                <a:prstClr val="black">
                  <a:lumMod val="75000"/>
                  <a:lumOff val="25000"/>
                </a:prstClr>
              </a:solidFill>
              <a:latin typeface="Arial"/>
            </a:endParaRPr>
          </a:p>
          <a:p>
            <a:pPr marL="0" indent="0">
              <a:lnSpc>
                <a:spcPct val="110000"/>
              </a:lnSpc>
              <a:spcAft>
                <a:spcPts val="600"/>
              </a:spcAft>
              <a:buClr>
                <a:srgbClr val="C00000"/>
              </a:buClr>
              <a:buFont typeface="Wingdings" charset="2"/>
              <a:buNone/>
            </a:pPr>
            <a:r>
              <a:rPr lang="en-GB" sz="1400" b="1" dirty="0">
                <a:solidFill>
                  <a:prstClr val="black">
                    <a:lumMod val="75000"/>
                    <a:lumOff val="25000"/>
                  </a:prstClr>
                </a:solidFill>
                <a:latin typeface="Arial"/>
              </a:rPr>
              <a:t>OEM responsibilities:</a:t>
            </a:r>
          </a:p>
          <a:p>
            <a:pPr lvl="1">
              <a:lnSpc>
                <a:spcPct val="110000"/>
              </a:lnSpc>
              <a:spcAft>
                <a:spcPts val="600"/>
              </a:spcAft>
              <a:buClr>
                <a:srgbClr val="C00000"/>
              </a:buClr>
              <a:buFont typeface="Wingdings" charset="2"/>
              <a:buBlip>
                <a:blip r:embed="rId2"/>
              </a:buBlip>
            </a:pPr>
            <a:r>
              <a:rPr lang="en-GB" sz="1100" dirty="0">
                <a:solidFill>
                  <a:prstClr val="black">
                    <a:lumMod val="75000"/>
                    <a:lumOff val="25000"/>
                  </a:prstClr>
                </a:solidFill>
                <a:latin typeface="Arial"/>
              </a:rPr>
              <a:t>Follow up the email notifications and visit InfoCentre2 library weekly basis</a:t>
            </a:r>
          </a:p>
          <a:p>
            <a:pPr lvl="1">
              <a:lnSpc>
                <a:spcPct val="110000"/>
              </a:lnSpc>
              <a:spcAft>
                <a:spcPts val="600"/>
              </a:spcAft>
              <a:buClr>
                <a:srgbClr val="C00000"/>
              </a:buClr>
              <a:buFont typeface="Wingdings" charset="2"/>
              <a:buBlip>
                <a:blip r:embed="rId2"/>
              </a:buBlip>
            </a:pPr>
            <a:r>
              <a:rPr lang="en-GB" sz="1100" dirty="0">
                <a:solidFill>
                  <a:prstClr val="black">
                    <a:lumMod val="75000"/>
                    <a:lumOff val="25000"/>
                  </a:prstClr>
                </a:solidFill>
                <a:latin typeface="Arial"/>
              </a:rPr>
              <a:t>Download the up to date operator settings data Excel</a:t>
            </a:r>
          </a:p>
          <a:p>
            <a:pPr lvl="1">
              <a:lnSpc>
                <a:spcPct val="110000"/>
              </a:lnSpc>
              <a:spcAft>
                <a:spcPts val="600"/>
              </a:spcAft>
              <a:buClr>
                <a:srgbClr val="C00000"/>
              </a:buClr>
              <a:buFont typeface="Wingdings" charset="2"/>
              <a:buBlip>
                <a:blip r:embed="rId2"/>
              </a:buBlip>
            </a:pPr>
            <a:r>
              <a:rPr lang="en-GB" sz="1100" dirty="0">
                <a:solidFill>
                  <a:prstClr val="black">
                    <a:lumMod val="75000"/>
                    <a:lumOff val="25000"/>
                  </a:prstClr>
                </a:solidFill>
                <a:latin typeface="Arial"/>
              </a:rPr>
              <a:t>Test and implement the settings data into the device configuration servers and devices</a:t>
            </a:r>
          </a:p>
          <a:p>
            <a:pPr lvl="1">
              <a:lnSpc>
                <a:spcPct val="110000"/>
              </a:lnSpc>
              <a:spcAft>
                <a:spcPts val="600"/>
              </a:spcAft>
              <a:buClr>
                <a:srgbClr val="C00000"/>
              </a:buClr>
              <a:buFont typeface="Wingdings" charset="2"/>
              <a:buBlip>
                <a:blip r:embed="rId2"/>
              </a:buBlip>
            </a:pPr>
            <a:endParaRPr lang="en-GB" sz="1200" dirty="0">
              <a:solidFill>
                <a:prstClr val="black">
                  <a:lumMod val="75000"/>
                  <a:lumOff val="25000"/>
                </a:prstClr>
              </a:solidFill>
              <a:latin typeface="Arial"/>
            </a:endParaRPr>
          </a:p>
        </p:txBody>
      </p:sp>
    </p:spTree>
    <p:extLst>
      <p:ext uri="{BB962C8B-B14F-4D97-AF65-F5344CB8AC3E}">
        <p14:creationId xmlns:p14="http://schemas.microsoft.com/office/powerpoint/2010/main" val="267166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188002" y="440990"/>
            <a:ext cx="0" cy="43204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itle 2"/>
          <p:cNvSpPr>
            <a:spLocks noGrp="1"/>
          </p:cNvSpPr>
          <p:nvPr>
            <p:ph type="title"/>
          </p:nvPr>
        </p:nvSpPr>
        <p:spPr>
          <a:xfrm>
            <a:off x="2267744" y="413839"/>
            <a:ext cx="5976664" cy="547369"/>
          </a:xfrm>
        </p:spPr>
        <p:txBody>
          <a:bodyPr/>
          <a:lstStyle/>
          <a:p>
            <a:r>
              <a:rPr lang="en-GB" dirty="0"/>
              <a:t>Key questions</a:t>
            </a:r>
          </a:p>
        </p:txBody>
      </p:sp>
      <p:sp>
        <p:nvSpPr>
          <p:cNvPr id="7" name="Content Placeholder 4"/>
          <p:cNvSpPr txBox="1">
            <a:spLocks/>
          </p:cNvSpPr>
          <p:nvPr/>
        </p:nvSpPr>
        <p:spPr>
          <a:xfrm>
            <a:off x="1983035" y="1215014"/>
            <a:ext cx="6301156" cy="30362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F0000"/>
              </a:buClr>
              <a:buFont typeface="Wingdings"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FF0000"/>
              </a:buClr>
              <a:buFont typeface="Wingdings"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FF0000"/>
              </a:buClr>
              <a:buFont typeface="Wingdings"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FF0000"/>
              </a:buClr>
              <a:buFont typeface="Wingdings"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FF0000"/>
              </a:buClr>
              <a:buFont typeface="Wingdings"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95250" algn="l" defTabSz="457200" rtl="0" eaLnBrk="1" fontAlgn="auto" latinLnBrk="0" hangingPunct="1">
              <a:lnSpc>
                <a:spcPct val="100000"/>
              </a:lnSpc>
              <a:spcBef>
                <a:spcPct val="20000"/>
              </a:spcBef>
              <a:spcAft>
                <a:spcPts val="0"/>
              </a:spcAft>
              <a:buClr>
                <a:srgbClr val="C00000"/>
              </a:buClr>
              <a:buSzTx/>
              <a:buFont typeface="Wingdings" charset="2"/>
              <a:buNone/>
              <a:tabLst/>
              <a:defRPr/>
            </a:pPr>
            <a:r>
              <a:rPr kumimoji="0" lang="en-GB" sz="1400" b="1"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Q.</a:t>
            </a:r>
            <a:r>
              <a:rPr kumimoji="0" lang="en-GB" sz="1400" b="0" i="1"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	</a:t>
            </a:r>
            <a:r>
              <a:rPr kumimoji="0" lang="en-GB" sz="1400" b="1" i="1"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Which settings are included in the scope?</a:t>
            </a:r>
          </a:p>
          <a:p>
            <a:pPr marL="0" marR="0" lvl="0" indent="95250" algn="l" defTabSz="457200" rtl="0" eaLnBrk="1" fontAlgn="auto" latinLnBrk="0" hangingPunct="1">
              <a:lnSpc>
                <a:spcPct val="100000"/>
              </a:lnSpc>
              <a:spcBef>
                <a:spcPct val="20000"/>
              </a:spcBef>
              <a:spcAft>
                <a:spcPts val="0"/>
              </a:spcAft>
              <a:buClr>
                <a:srgbClr val="C00000"/>
              </a:buClr>
              <a:buSzTx/>
              <a:buFont typeface="Wingdings" charset="2"/>
              <a:buNone/>
              <a:tabLst/>
              <a:defRPr/>
            </a:pPr>
            <a:r>
              <a:rPr kumimoji="0" lang="en-GB" sz="1400" b="1"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A.</a:t>
            </a:r>
            <a:r>
              <a:rPr kumimoji="0" lang="en-GB" sz="12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	</a:t>
            </a:r>
            <a:r>
              <a:rPr kumimoji="0" lang="en-GB" sz="11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All device settings including VoLTE, ViLTE, VoWiFi and radio parameters. </a:t>
            </a:r>
            <a:br>
              <a:rPr kumimoji="0" lang="en-GB" sz="11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br>
            <a:r>
              <a:rPr kumimoji="0" lang="en-GB" sz="11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	Please refer to </a:t>
            </a:r>
            <a:r>
              <a:rPr kumimoji="0" lang="en-GB" sz="11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hlinkClick r:id="rId2"/>
              </a:rPr>
              <a:t>TS.32 v1</a:t>
            </a:r>
            <a:r>
              <a:rPr kumimoji="0" lang="en-GB" sz="11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 document for further details.</a:t>
            </a:r>
          </a:p>
          <a:p>
            <a:pPr marL="0" marR="0" lvl="0" indent="95250" algn="l" defTabSz="457200" rtl="0" eaLnBrk="1" fontAlgn="auto" latinLnBrk="0" hangingPunct="1">
              <a:lnSpc>
                <a:spcPts val="1300"/>
              </a:lnSpc>
              <a:spcBef>
                <a:spcPct val="20000"/>
              </a:spcBef>
              <a:spcAft>
                <a:spcPts val="0"/>
              </a:spcAft>
              <a:buClr>
                <a:srgbClr val="C00000"/>
              </a:buClr>
              <a:buSzTx/>
              <a:buFont typeface="Wingdings" charset="2"/>
              <a:buChar char="§"/>
              <a:tabLst/>
              <a:defRPr/>
            </a:pPr>
            <a:endParaRPr kumimoji="0" lang="en-GB" sz="14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endParaRPr>
          </a:p>
          <a:p>
            <a:pPr marL="0" marR="0" lvl="0" indent="95250" algn="l" defTabSz="457200" rtl="0" eaLnBrk="1" fontAlgn="auto" latinLnBrk="0" hangingPunct="1">
              <a:lnSpc>
                <a:spcPct val="100000"/>
              </a:lnSpc>
              <a:spcBef>
                <a:spcPct val="20000"/>
              </a:spcBef>
              <a:spcAft>
                <a:spcPts val="0"/>
              </a:spcAft>
              <a:buClr>
                <a:srgbClr val="C00000"/>
              </a:buClr>
              <a:buSzTx/>
              <a:buFont typeface="Wingdings" charset="2"/>
              <a:buNone/>
              <a:tabLst/>
              <a:defRPr/>
            </a:pPr>
            <a:r>
              <a:rPr kumimoji="0" lang="en-GB" sz="1400" b="1"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Q.</a:t>
            </a:r>
            <a:r>
              <a:rPr kumimoji="0" lang="en-GB" sz="1400" b="0" i="1"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	</a:t>
            </a:r>
            <a:r>
              <a:rPr kumimoji="0" lang="en-GB" sz="1400" b="1" i="1"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Can operators see each others settings?</a:t>
            </a:r>
          </a:p>
          <a:p>
            <a:pPr marL="0" marR="0" lvl="0" indent="95250" algn="l" defTabSz="457200" rtl="0" eaLnBrk="1" fontAlgn="auto" latinLnBrk="0" hangingPunct="1">
              <a:lnSpc>
                <a:spcPct val="100000"/>
              </a:lnSpc>
              <a:spcBef>
                <a:spcPct val="20000"/>
              </a:spcBef>
              <a:spcAft>
                <a:spcPts val="0"/>
              </a:spcAft>
              <a:buClr>
                <a:srgbClr val="C00000"/>
              </a:buClr>
              <a:buSzTx/>
              <a:buFont typeface="Wingdings" charset="2"/>
              <a:buNone/>
              <a:tabLst/>
              <a:defRPr/>
            </a:pPr>
            <a:r>
              <a:rPr kumimoji="0" lang="en-GB" sz="1200" b="1"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A.</a:t>
            </a:r>
            <a:r>
              <a:rPr kumimoji="0" lang="en-GB" sz="11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	No, settings are isolated between the operators.</a:t>
            </a:r>
          </a:p>
          <a:p>
            <a:pPr marL="0" marR="0" lvl="0" indent="95250" algn="l" defTabSz="457200" rtl="0" eaLnBrk="1" fontAlgn="auto" latinLnBrk="0" hangingPunct="1">
              <a:lnSpc>
                <a:spcPts val="1300"/>
              </a:lnSpc>
              <a:spcBef>
                <a:spcPct val="20000"/>
              </a:spcBef>
              <a:spcAft>
                <a:spcPts val="0"/>
              </a:spcAft>
              <a:buClr>
                <a:srgbClr val="C00000"/>
              </a:buClr>
              <a:buSzTx/>
              <a:buFont typeface="Wingdings" charset="2"/>
              <a:buChar char="§"/>
              <a:tabLst/>
              <a:defRPr/>
            </a:pPr>
            <a:endParaRPr kumimoji="0" lang="en-GB" sz="14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endParaRPr>
          </a:p>
          <a:p>
            <a:pPr marL="0" marR="0" lvl="0" indent="95250" algn="l" defTabSz="457200" rtl="0" eaLnBrk="1" fontAlgn="auto" latinLnBrk="0" hangingPunct="1">
              <a:lnSpc>
                <a:spcPct val="100000"/>
              </a:lnSpc>
              <a:spcBef>
                <a:spcPct val="20000"/>
              </a:spcBef>
              <a:spcAft>
                <a:spcPts val="0"/>
              </a:spcAft>
              <a:buClr>
                <a:srgbClr val="C00000"/>
              </a:buClr>
              <a:buSzTx/>
              <a:buFont typeface="Wingdings" charset="2"/>
              <a:buNone/>
              <a:tabLst/>
              <a:defRPr/>
            </a:pPr>
            <a:r>
              <a:rPr kumimoji="0" lang="en-GB" sz="1400" b="1"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Q.</a:t>
            </a:r>
            <a:r>
              <a:rPr kumimoji="0" lang="en-GB" sz="1400" b="0" i="1"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	</a:t>
            </a:r>
            <a:r>
              <a:rPr kumimoji="0" lang="en-GB" sz="1400" b="1" i="1"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Can all OEMs see all operator settings?</a:t>
            </a:r>
          </a:p>
          <a:p>
            <a:pPr marL="0" marR="0" lvl="0" indent="95250" algn="l" defTabSz="457200" rtl="0" eaLnBrk="1" fontAlgn="auto" latinLnBrk="0" hangingPunct="1">
              <a:lnSpc>
                <a:spcPct val="100000"/>
              </a:lnSpc>
              <a:spcBef>
                <a:spcPct val="20000"/>
              </a:spcBef>
              <a:spcAft>
                <a:spcPts val="0"/>
              </a:spcAft>
              <a:buClr>
                <a:srgbClr val="C00000"/>
              </a:buClr>
              <a:buSzTx/>
              <a:buFont typeface="Wingdings" charset="2"/>
              <a:buNone/>
              <a:tabLst/>
              <a:defRPr/>
            </a:pPr>
            <a:r>
              <a:rPr kumimoji="0" lang="en-GB" sz="1200" b="1"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A.</a:t>
            </a:r>
            <a:r>
              <a:rPr kumimoji="0" lang="en-GB" sz="11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	No, operators a list of OEMs that their setting can be provide to. Ideal the setting 	should be 	available for all  OEMs.</a:t>
            </a:r>
          </a:p>
          <a:p>
            <a:pPr marL="0" marR="0" lvl="0" indent="95250" algn="l" defTabSz="457200" rtl="0" eaLnBrk="1" fontAlgn="auto" latinLnBrk="0" hangingPunct="1">
              <a:lnSpc>
                <a:spcPts val="1300"/>
              </a:lnSpc>
              <a:spcBef>
                <a:spcPct val="20000"/>
              </a:spcBef>
              <a:spcAft>
                <a:spcPts val="0"/>
              </a:spcAft>
              <a:buClr>
                <a:srgbClr val="C00000"/>
              </a:buClr>
              <a:buSzTx/>
              <a:buFont typeface="Wingdings" charset="2"/>
              <a:buChar char="§"/>
              <a:tabLst/>
              <a:defRPr/>
            </a:pPr>
            <a:endParaRPr kumimoji="0" lang="en-GB" sz="14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endParaRPr>
          </a:p>
          <a:p>
            <a:pPr marL="0" marR="0" lvl="0" indent="95250" algn="l" defTabSz="457200" rtl="0" eaLnBrk="1" fontAlgn="auto" latinLnBrk="0" hangingPunct="1">
              <a:lnSpc>
                <a:spcPct val="100000"/>
              </a:lnSpc>
              <a:spcBef>
                <a:spcPct val="20000"/>
              </a:spcBef>
              <a:spcAft>
                <a:spcPts val="0"/>
              </a:spcAft>
              <a:buClr>
                <a:srgbClr val="C00000"/>
              </a:buClr>
              <a:buSzTx/>
              <a:buFont typeface="Wingdings" charset="2"/>
              <a:buNone/>
              <a:tabLst/>
              <a:defRPr/>
            </a:pPr>
            <a:r>
              <a:rPr kumimoji="0" lang="en-GB" sz="1400" b="1"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Q.</a:t>
            </a:r>
            <a:r>
              <a:rPr kumimoji="0" lang="en-GB" sz="1400" b="0" i="1"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	</a:t>
            </a:r>
            <a:r>
              <a:rPr kumimoji="0" lang="en-GB" sz="1400" b="1" i="1"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How can operators and OEMs join the project?</a:t>
            </a:r>
          </a:p>
          <a:p>
            <a:pPr marL="0" marR="0" lvl="0" indent="95250" algn="l" defTabSz="457200" rtl="0" eaLnBrk="1" fontAlgn="auto" latinLnBrk="0" hangingPunct="1">
              <a:lnSpc>
                <a:spcPct val="100000"/>
              </a:lnSpc>
              <a:spcBef>
                <a:spcPct val="20000"/>
              </a:spcBef>
              <a:spcAft>
                <a:spcPts val="0"/>
              </a:spcAft>
              <a:buClr>
                <a:srgbClr val="C00000"/>
              </a:buClr>
              <a:buSzTx/>
              <a:buFont typeface="Wingdings" charset="2"/>
              <a:buNone/>
              <a:tabLst/>
              <a:defRPr/>
            </a:pPr>
            <a:r>
              <a:rPr kumimoji="0" lang="en-GB" sz="1200" b="1"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A.</a:t>
            </a:r>
            <a:r>
              <a:rPr kumimoji="0" lang="en-GB" sz="11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	To find out more and to participate in this initiative visit</a:t>
            </a:r>
            <a:br>
              <a:rPr kumimoji="0" lang="en-GB" sz="11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br>
            <a:r>
              <a:rPr kumimoji="0" lang="en-GB" sz="11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	</a:t>
            </a:r>
            <a:r>
              <a:rPr kumimoji="0" lang="de-DE" sz="11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hlinkClick r:id="rId3"/>
              </a:rPr>
              <a:t>gsma.com/network2020/digest/dsd </a:t>
            </a:r>
            <a:endParaRPr kumimoji="0" lang="en-GB" sz="11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endParaRPr>
          </a:p>
          <a:p>
            <a:pPr marL="0" marR="0" lvl="1" indent="95250" algn="l" defTabSz="457200" rtl="0" eaLnBrk="1" fontAlgn="auto" latinLnBrk="0" hangingPunct="1">
              <a:lnSpc>
                <a:spcPct val="100000"/>
              </a:lnSpc>
              <a:spcBef>
                <a:spcPct val="20000"/>
              </a:spcBef>
              <a:spcAft>
                <a:spcPts val="0"/>
              </a:spcAft>
              <a:buClr>
                <a:srgbClr val="C00000"/>
              </a:buClr>
              <a:buSzTx/>
              <a:buFont typeface="Wingdings" charset="2"/>
              <a:buNone/>
              <a:tabLst/>
              <a:defRPr/>
            </a:pPr>
            <a:r>
              <a:rPr kumimoji="0" lang="en-GB" sz="1100" b="0" i="0" u="none" strike="noStrike" kern="1200" cap="none" spc="0" normalizeH="0" baseline="0" noProof="0" smtClean="0">
                <a:ln>
                  <a:noFill/>
                </a:ln>
                <a:solidFill>
                  <a:sysClr val="windowText" lastClr="000000">
                    <a:lumMod val="75000"/>
                    <a:lumOff val="25000"/>
                  </a:sysClr>
                </a:solidFill>
                <a:effectLst/>
                <a:uLnTx/>
                <a:uFillTx/>
                <a:latin typeface="Arial"/>
                <a:ea typeface="+mn-ea"/>
                <a:cs typeface="+mn-cs"/>
              </a:rPr>
              <a:t>	</a:t>
            </a:r>
            <a:endParaRPr kumimoji="0" lang="en-GB" sz="1100" b="0" i="0" u="none" strike="noStrike" kern="1200" cap="none" spc="0" normalizeH="0" baseline="0" noProof="0" dirty="0">
              <a:ln>
                <a:noFill/>
              </a:ln>
              <a:solidFill>
                <a:sysClr val="windowText" lastClr="000000">
                  <a:lumMod val="75000"/>
                  <a:lumOff val="25000"/>
                </a:sysClr>
              </a:solidFill>
              <a:effectLst/>
              <a:uLnTx/>
              <a:uFillTx/>
              <a:latin typeface="Arial"/>
              <a:ea typeface="+mn-ea"/>
              <a:cs typeface="+mn-cs"/>
            </a:endParaRPr>
          </a:p>
        </p:txBody>
      </p:sp>
      <p:pic>
        <p:nvPicPr>
          <p:cNvPr id="8" name="Picture 7"/>
          <p:cNvPicPr>
            <a:picLocks noChangeAspect="1"/>
          </p:cNvPicPr>
          <p:nvPr/>
        </p:nvPicPr>
        <p:blipFill>
          <a:blip r:embed="rId4"/>
          <a:stretch>
            <a:fillRect/>
          </a:stretch>
        </p:blipFill>
        <p:spPr>
          <a:xfrm>
            <a:off x="663937" y="1207827"/>
            <a:ext cx="1185335" cy="3517710"/>
          </a:xfrm>
          <a:prstGeom prst="rect">
            <a:avLst/>
          </a:prstGeom>
        </p:spPr>
      </p:pic>
    </p:spTree>
    <p:extLst>
      <p:ext uri="{BB962C8B-B14F-4D97-AF65-F5344CB8AC3E}">
        <p14:creationId xmlns:p14="http://schemas.microsoft.com/office/powerpoint/2010/main" val="20162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itle slide reversed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GSMA">
  <a:themeElements>
    <a:clrScheme name="Custom 21">
      <a:dk1>
        <a:srgbClr val="5C5C5C"/>
      </a:dk1>
      <a:lt1>
        <a:srgbClr val="FFFFFF"/>
      </a:lt1>
      <a:dk2>
        <a:srgbClr val="262626"/>
      </a:dk2>
      <a:lt2>
        <a:srgbClr val="FFFFFF"/>
      </a:lt2>
      <a:accent1>
        <a:srgbClr val="FF0000"/>
      </a:accent1>
      <a:accent2>
        <a:srgbClr val="000000"/>
      </a:accent2>
      <a:accent3>
        <a:srgbClr val="94C0BE"/>
      </a:accent3>
      <a:accent4>
        <a:srgbClr val="878787"/>
      </a:accent4>
      <a:accent5>
        <a:srgbClr val="FF0000"/>
      </a:accent5>
      <a:accent6>
        <a:srgbClr val="000000"/>
      </a:accent6>
      <a:hlink>
        <a:srgbClr val="8E2167"/>
      </a:hlink>
      <a:folHlink>
        <a:srgbClr val="8E216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GSMA">
  <a:themeElements>
    <a:clrScheme name="Custom 14">
      <a:dk1>
        <a:srgbClr val="5C5C5C"/>
      </a:dk1>
      <a:lt1>
        <a:srgbClr val="FFFFFF"/>
      </a:lt1>
      <a:dk2>
        <a:srgbClr val="262626"/>
      </a:dk2>
      <a:lt2>
        <a:srgbClr val="FFFFFF"/>
      </a:lt2>
      <a:accent1>
        <a:srgbClr val="FF0000"/>
      </a:accent1>
      <a:accent2>
        <a:srgbClr val="000000"/>
      </a:accent2>
      <a:accent3>
        <a:srgbClr val="94C0BE"/>
      </a:accent3>
      <a:accent4>
        <a:srgbClr val="878787"/>
      </a:accent4>
      <a:accent5>
        <a:srgbClr val="FF0000"/>
      </a:accent5>
      <a:accent6>
        <a:srgbClr val="000000"/>
      </a:accent6>
      <a:hlink>
        <a:srgbClr val="C00000"/>
      </a:hlink>
      <a:folHlink>
        <a:srgbClr val="262626"/>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GSMA">
  <a:themeElements>
    <a:clrScheme name="Custom 14">
      <a:dk1>
        <a:srgbClr val="5C5C5C"/>
      </a:dk1>
      <a:lt1>
        <a:srgbClr val="FFFFFF"/>
      </a:lt1>
      <a:dk2>
        <a:srgbClr val="262626"/>
      </a:dk2>
      <a:lt2>
        <a:srgbClr val="FFFFFF"/>
      </a:lt2>
      <a:accent1>
        <a:srgbClr val="FF0000"/>
      </a:accent1>
      <a:accent2>
        <a:srgbClr val="000000"/>
      </a:accent2>
      <a:accent3>
        <a:srgbClr val="94C0BE"/>
      </a:accent3>
      <a:accent4>
        <a:srgbClr val="878787"/>
      </a:accent4>
      <a:accent5>
        <a:srgbClr val="FF0000"/>
      </a:accent5>
      <a:accent6>
        <a:srgbClr val="000000"/>
      </a:accent6>
      <a:hlink>
        <a:srgbClr val="C00000"/>
      </a:hlink>
      <a:folHlink>
        <a:srgbClr val="262626"/>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6093</TotalTime>
  <Words>658</Words>
  <Application>Microsoft Office PowerPoint</Application>
  <PresentationFormat>On-screen Show (16:9)</PresentationFormat>
  <Paragraphs>215</Paragraphs>
  <Slides>15</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15</vt:i4>
      </vt:variant>
    </vt:vector>
  </HeadingPairs>
  <TitlesOfParts>
    <vt:vector size="27" baseType="lpstr">
      <vt:lpstr>MS PGothic</vt:lpstr>
      <vt:lpstr>Arial</vt:lpstr>
      <vt:lpstr>Calibri</vt:lpstr>
      <vt:lpstr>Futura LT Book</vt:lpstr>
      <vt:lpstr>Sketch Rockwell</vt:lpstr>
      <vt:lpstr>Times New Roman</vt:lpstr>
      <vt:lpstr>Trebuchet MS</vt:lpstr>
      <vt:lpstr>Wingdings</vt:lpstr>
      <vt:lpstr>Title slide reversed logo</vt:lpstr>
      <vt:lpstr>5_GSMA</vt:lpstr>
      <vt:lpstr>2_GSMA</vt:lpstr>
      <vt:lpstr>3_GSMA</vt:lpstr>
      <vt:lpstr>Technical Support Report</vt:lpstr>
      <vt:lpstr>PowerPoint Presentation</vt:lpstr>
      <vt:lpstr>PowerPoint Presentation</vt:lpstr>
      <vt:lpstr>PowerPoint Presentation</vt:lpstr>
      <vt:lpstr>PowerPoint Presentation</vt:lpstr>
      <vt:lpstr>OEMs support the Device Configuration Database</vt:lpstr>
      <vt:lpstr>Project initial launch</vt:lpstr>
      <vt:lpstr>Project initial launch</vt:lpstr>
      <vt:lpstr>Key questions</vt:lpstr>
      <vt:lpstr>Where to discover more?</vt:lpstr>
      <vt:lpstr>Questions and Answers</vt:lpstr>
      <vt:lpstr>Appendix – TSG </vt:lpstr>
      <vt:lpstr>Appendix – TSG TAD</vt:lpstr>
      <vt:lpstr>Appendix – TSG DSD</vt:lpstr>
      <vt:lpstr>Appendix – DCS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Erdem Ersoz (GSMA)</dc:creator>
  <cp:lastModifiedBy>Erdem Ersoz</cp:lastModifiedBy>
  <cp:revision>432</cp:revision>
  <dcterms:created xsi:type="dcterms:W3CDTF">2015-08-18T07:33:33Z</dcterms:created>
  <dcterms:modified xsi:type="dcterms:W3CDTF">2017-05-11T10:48:08Z</dcterms:modified>
</cp:coreProperties>
</file>