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ags/tag3.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ags/tag4.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tags/tag5.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tags/tag6.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3.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808" r:id="rId2"/>
    <p:sldMasterId id="2147483819" r:id="rId3"/>
    <p:sldMasterId id="2147483830" r:id="rId4"/>
    <p:sldMasterId id="2147483841" r:id="rId5"/>
    <p:sldMasterId id="2147483852" r:id="rId6"/>
    <p:sldMasterId id="2147483867" r:id="rId7"/>
    <p:sldMasterId id="2147483880" r:id="rId8"/>
    <p:sldMasterId id="2147483895" r:id="rId9"/>
    <p:sldMasterId id="2147483911" r:id="rId10"/>
    <p:sldMasterId id="2147483936" r:id="rId11"/>
    <p:sldMasterId id="2147483949" r:id="rId12"/>
    <p:sldMasterId id="2147483964" r:id="rId13"/>
    <p:sldMasterId id="2147483980" r:id="rId14"/>
  </p:sldMasterIdLst>
  <p:notesMasterIdLst>
    <p:notesMasterId r:id="rId65"/>
  </p:notesMasterIdLst>
  <p:handoutMasterIdLst>
    <p:handoutMasterId r:id="rId66"/>
  </p:handoutMasterIdLst>
  <p:sldIdLst>
    <p:sldId id="296" r:id="rId15"/>
    <p:sldId id="343" r:id="rId16"/>
    <p:sldId id="364" r:id="rId17"/>
    <p:sldId id="363" r:id="rId18"/>
    <p:sldId id="381" r:id="rId19"/>
    <p:sldId id="382" r:id="rId20"/>
    <p:sldId id="383" r:id="rId21"/>
    <p:sldId id="384" r:id="rId22"/>
    <p:sldId id="385" r:id="rId23"/>
    <p:sldId id="386" r:id="rId24"/>
    <p:sldId id="348" r:id="rId25"/>
    <p:sldId id="349" r:id="rId26"/>
    <p:sldId id="402"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350" r:id="rId42"/>
    <p:sldId id="376" r:id="rId43"/>
    <p:sldId id="377" r:id="rId44"/>
    <p:sldId id="378" r:id="rId45"/>
    <p:sldId id="379" r:id="rId46"/>
    <p:sldId id="380" r:id="rId47"/>
    <p:sldId id="351" r:id="rId48"/>
    <p:sldId id="369" r:id="rId49"/>
    <p:sldId id="370" r:id="rId50"/>
    <p:sldId id="371" r:id="rId51"/>
    <p:sldId id="372" r:id="rId52"/>
    <p:sldId id="373" r:id="rId53"/>
    <p:sldId id="374" r:id="rId54"/>
    <p:sldId id="375" r:id="rId55"/>
    <p:sldId id="352" r:id="rId56"/>
    <p:sldId id="360" r:id="rId57"/>
    <p:sldId id="361" r:id="rId58"/>
    <p:sldId id="362" r:id="rId59"/>
    <p:sldId id="347" r:id="rId60"/>
    <p:sldId id="337" r:id="rId61"/>
    <p:sldId id="365" r:id="rId62"/>
    <p:sldId id="346" r:id="rId63"/>
    <p:sldId id="297" r:id="rId6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ir Sarhangi" initials="" lastIdx="3" clrIdx="1"/>
  <p:cmAuthor id="1" name="Nara Narasimhan" initials=""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226C"/>
    <a:srgbClr val="9BB226"/>
    <a:srgbClr val="58595B"/>
    <a:srgbClr val="58585A"/>
    <a:srgbClr val="9CB227"/>
    <a:srgbClr val="94BFBD"/>
    <a:srgbClr val="E30613"/>
    <a:srgbClr val="575756"/>
    <a:srgbClr val="E21E25"/>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23" autoAdjust="0"/>
    <p:restoredTop sz="96215" autoAdjust="0"/>
  </p:normalViewPr>
  <p:slideViewPr>
    <p:cSldViewPr showGuides="1">
      <p:cViewPr>
        <p:scale>
          <a:sx n="74" d="100"/>
          <a:sy n="74" d="100"/>
        </p:scale>
        <p:origin x="1335" y="684"/>
      </p:cViewPr>
      <p:guideLst>
        <p:guide orient="horz" pos="3239"/>
        <p:guide/>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3062" y="6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commentAuthors" Target="commentAuthor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2-26T10:26:52.443" idx="1">
    <p:pos x="6000" y="0"/>
    <p:text>-- What is the 63%?  
--What is the global share of Android?</p:text>
  </p:cm>
  <p:cm authorId="1" dt="2017-02-26T10:26:52.443" idx="1">
    <p:pos x="6000" y="100"/>
    <p:text>let's kil it</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7-02-26T12:49:13.023" idx="2">
    <p:pos x="6000" y="0"/>
    <p:text>Change order with user benefits first</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7-02-26T11:01:34.985" idx="3">
    <p:pos x="6000" y="100"/>
    <p:text>+toddparker@google.com please review my notes</p:text>
  </p:cm>
  <p:cm authorId="1" dt="2017-02-26T11:07:50.071" idx="4">
    <p:pos x="6000" y="200"/>
    <p:text>Added some notes</p:text>
  </p:cm>
  <p:cm authorId="0" dt="2017-02-26T11:41:02.390" idx="3">
    <p:pos x="6000" y="300"/>
    <p:text>when I say open up the API I am not talking about eA2P, I am talking about ability for someone to create a clone Android Messages App like the world of SMS</p:text>
  </p:cm>
  <p:cm authorId="0" dt="2017-02-26T11:46:29.326" idx="2">
    <p:pos x="6000" y="0"/>
    <p:text>+bnara@google.com can you please add some talking points for this slide. Are we opening this up to brands? If not how do we address that?
Also they may ask me if we are opening up the RCS API to players like Textra, GoSMS, what is our answer ?</p:text>
  </p:cm>
  <p:cm authorId="1" dt="2017-02-26T11:46:29.326" idx="5">
    <p:pos x="6000" y="400"/>
    <p:text>That we wouldn't do, right?</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0E4090-F07B-473B-B97D-EE7D61C6B9EE}" type="datetimeFigureOut">
              <a:rPr lang="en-ZA" smtClean="0"/>
              <a:t>2017/02/26</a:t>
            </a:fld>
            <a:endParaRPr lang="en-Z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52DB23-E148-4DA9-B1BF-0C0C81E86E0A}" type="slidenum">
              <a:rPr lang="en-ZA" smtClean="0"/>
              <a:t>‹#›</a:t>
            </a:fld>
            <a:endParaRPr lang="en-ZA"/>
          </a:p>
        </p:txBody>
      </p:sp>
    </p:spTree>
    <p:extLst>
      <p:ext uri="{BB962C8B-B14F-4D97-AF65-F5344CB8AC3E}">
        <p14:creationId xmlns:p14="http://schemas.microsoft.com/office/powerpoint/2010/main" val="8646660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42508D-DFC3-4959-A3B8-CF01D06227B5}" type="datetimeFigureOut">
              <a:rPr lang="en-ZA" smtClean="0"/>
              <a:t>2017/02/26</a:t>
            </a:fld>
            <a:endParaRPr lang="en-Z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026F95-6645-4D84-B47C-E7B4E1A6F545}" type="slidenum">
              <a:rPr lang="en-ZA" smtClean="0"/>
              <a:t>‹#›</a:t>
            </a:fld>
            <a:endParaRPr lang="en-ZA"/>
          </a:p>
        </p:txBody>
      </p:sp>
    </p:spTree>
    <p:extLst>
      <p:ext uri="{BB962C8B-B14F-4D97-AF65-F5344CB8AC3E}">
        <p14:creationId xmlns:p14="http://schemas.microsoft.com/office/powerpoint/2010/main" val="3151313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2"/>
          <p:cNvSpPr>
            <a:spLocks noGrp="1"/>
          </p:cNvSpPr>
          <p:nvPr>
            <p:ph type="dt" sz="quarter" idx="1"/>
          </p:nvPr>
        </p:nvSpPr>
        <p:spPr/>
        <p:txBody>
          <a:bodyPr/>
          <a:lstStyle/>
          <a:p>
            <a:pPr>
              <a:buClr>
                <a:srgbClr val="1F497D"/>
              </a:buClr>
            </a:pPr>
            <a:fld id="{519A4282-DE86-4204-AA46-C4175CE55DDA}" type="datetimeFigureOut">
              <a:rPr lang="de-DE">
                <a:solidFill>
                  <a:prstClr val="black"/>
                </a:solidFill>
              </a:rPr>
              <a:pPr>
                <a:buClr>
                  <a:srgbClr val="1F497D"/>
                </a:buClr>
              </a:pPr>
              <a:t>26.02.2017</a:t>
            </a:fld>
            <a:endParaRPr lang="de-DE">
              <a:solidFill>
                <a:prstClr val="black"/>
              </a:solidFill>
            </a:endParaRPr>
          </a:p>
        </p:txBody>
      </p:sp>
      <p:sp>
        <p:nvSpPr>
          <p:cNvPr id="368642" name="Rectangle 3"/>
          <p:cNvSpPr>
            <a:spLocks noGrp="1" noChangeArrowheads="1"/>
          </p:cNvSpPr>
          <p:nvPr>
            <p:ph type="body" idx="1"/>
          </p:nvPr>
        </p:nvSpPr>
        <p:spPr>
          <a:xfrm>
            <a:off x="379414" y="641353"/>
            <a:ext cx="6261100" cy="9118600"/>
          </a:xfrm>
          <a:solidFill>
            <a:srgbClr val="FFFFFF"/>
          </a:solidFill>
          <a:ln>
            <a:solidFill>
              <a:srgbClr val="000000"/>
            </a:solidFill>
            <a:miter lim="800000"/>
            <a:headEnd/>
            <a:tailEnd/>
          </a:ln>
        </p:spPr>
        <p:txBody>
          <a:bodyPr lIns="94122" tIns="47060" rIns="94122" bIns="47060"/>
          <a:lstStyle/>
          <a:p>
            <a:pPr marL="180905" indent="-180905" defTabSz="914047"/>
            <a:endParaRPr lang="de-DE" dirty="0" smtClean="0"/>
          </a:p>
        </p:txBody>
      </p:sp>
      <p:sp>
        <p:nvSpPr>
          <p:cNvPr id="368643" name="Rectangle 2"/>
          <p:cNvSpPr>
            <a:spLocks noGrp="1" noRot="1" noChangeAspect="1" noChangeArrowheads="1" noTextEdit="1"/>
          </p:cNvSpPr>
          <p:nvPr>
            <p:ph type="sldImg"/>
          </p:nvPr>
        </p:nvSpPr>
        <p:spPr>
          <a:xfrm>
            <a:off x="1712913" y="5670550"/>
            <a:ext cx="7304087" cy="4110038"/>
          </a:xfrm>
          <a:solidFill>
            <a:srgbClr val="FFFFFF"/>
          </a:solidFill>
          <a:ln>
            <a:miter lim="800000"/>
            <a:headEnd/>
            <a:tailEnd/>
          </a:ln>
        </p:spPr>
      </p:sp>
    </p:spTree>
    <p:extLst>
      <p:ext uri="{BB962C8B-B14F-4D97-AF65-F5344CB8AC3E}">
        <p14:creationId xmlns:p14="http://schemas.microsoft.com/office/powerpoint/2010/main" val="312757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10000"/>
              <a:buFont typeface="Arial"/>
              <a:buNone/>
            </a:pPr>
            <a:r>
              <a:rPr lang="en" sz="1000">
                <a:solidFill>
                  <a:schemeClr val="dk1"/>
                </a:solidFill>
              </a:rPr>
              <a:t>Messenger app is now Android Messages, The Messaging App for Android.</a:t>
            </a:r>
          </a:p>
          <a:p>
            <a:pPr lvl="0" rtl="0">
              <a:spcBef>
                <a:spcPts val="0"/>
              </a:spcBef>
              <a:buClr>
                <a:schemeClr val="dk1"/>
              </a:buClr>
              <a:buSzPct val="110000"/>
              <a:buFont typeface="Arial"/>
              <a:buNone/>
            </a:pPr>
            <a:r>
              <a:rPr lang="en" sz="1000">
                <a:solidFill>
                  <a:schemeClr val="dk1"/>
                </a:solidFill>
              </a:rPr>
              <a:t>A great native messaging experience for Android. Preloaded and available on the Play store for download. Can work with an Universal Profile compliant backend. Newly launched on Vodafone’s IMS network.</a:t>
            </a:r>
          </a:p>
          <a:p>
            <a:pPr lvl="0" rtl="0">
              <a:spcBef>
                <a:spcPts val="0"/>
              </a:spcBef>
              <a:buClr>
                <a:schemeClr val="dk1"/>
              </a:buClr>
              <a:buSzPct val="100000"/>
              <a:buFont typeface="Arial"/>
              <a:buNone/>
            </a:pPr>
            <a:endParaRPr>
              <a:solidFill>
                <a:schemeClr val="dk1"/>
              </a:solidFill>
            </a:endParaRPr>
          </a:p>
          <a:p>
            <a:pPr marL="0" marR="88900" lvl="0" indent="-69850" rtl="0">
              <a:lnSpc>
                <a:spcPct val="120000"/>
              </a:lnSpc>
              <a:spcBef>
                <a:spcPts val="0"/>
              </a:spcBef>
              <a:spcAft>
                <a:spcPts val="500"/>
              </a:spcAft>
              <a:buClr>
                <a:schemeClr val="dk1"/>
              </a:buClr>
              <a:buSzPct val="110000"/>
              <a:buFont typeface="Arial"/>
              <a:buNone/>
            </a:pPr>
            <a:r>
              <a:rPr lang="en" sz="1000">
                <a:solidFill>
                  <a:srgbClr val="263238"/>
                </a:solidFill>
              </a:rPr>
              <a:t>Cloud is on Google for massively scalable and secure, live in 6 countries. Carriers can go live in 6 weeks at very low cost.</a:t>
            </a:r>
          </a:p>
          <a:p>
            <a:pPr marL="0" marR="88900" lvl="0" indent="-69850" rtl="0">
              <a:lnSpc>
                <a:spcPct val="120000"/>
              </a:lnSpc>
              <a:spcBef>
                <a:spcPts val="0"/>
              </a:spcBef>
              <a:spcAft>
                <a:spcPts val="500"/>
              </a:spcAft>
              <a:buClr>
                <a:schemeClr val="dk1"/>
              </a:buClr>
              <a:buSzPct val="110000"/>
              <a:buFont typeface="Arial"/>
              <a:buNone/>
            </a:pPr>
            <a:r>
              <a:rPr lang="en" sz="1000">
                <a:solidFill>
                  <a:srgbClr val="263238"/>
                </a:solidFill>
              </a:rPr>
              <a:t>Hub is operational for Orange, SFR, DT, Vodafone and soon Sprint / Rogers. Critical aspect of making RCS successful.</a:t>
            </a:r>
          </a:p>
          <a:p>
            <a:pPr marL="0" marR="88900" lvl="0" indent="-69850" rtl="0">
              <a:lnSpc>
                <a:spcPct val="120000"/>
              </a:lnSpc>
              <a:spcBef>
                <a:spcPts val="0"/>
              </a:spcBef>
              <a:spcAft>
                <a:spcPts val="500"/>
              </a:spcAft>
              <a:buClr>
                <a:schemeClr val="dk1"/>
              </a:buClr>
              <a:buSzPct val="110000"/>
              <a:buFont typeface="Arial"/>
              <a:buNone/>
            </a:pPr>
            <a:r>
              <a:rPr lang="en" sz="1000">
                <a:solidFill>
                  <a:srgbClr val="263238"/>
                </a:solidFill>
                <a:latin typeface="Roboto"/>
                <a:ea typeface="Roboto"/>
                <a:cs typeface="Roboto"/>
                <a:sym typeface="Roboto"/>
              </a:rPr>
              <a:t>All built on Universal Profile and will evolve as Universal Profile does.</a:t>
            </a:r>
          </a:p>
          <a:p>
            <a:pPr marL="0" marR="88900" lvl="0" indent="-69850" rtl="0">
              <a:lnSpc>
                <a:spcPct val="120000"/>
              </a:lnSpc>
              <a:spcBef>
                <a:spcPts val="0"/>
              </a:spcBef>
              <a:spcAft>
                <a:spcPts val="500"/>
              </a:spcAft>
              <a:buClr>
                <a:schemeClr val="dk1"/>
              </a:buClr>
              <a:buSzPct val="110000"/>
              <a:buFont typeface="Arial"/>
              <a:buNone/>
            </a:pPr>
            <a:r>
              <a:rPr lang="en" sz="1000">
                <a:solidFill>
                  <a:srgbClr val="263238"/>
                </a:solidFill>
                <a:latin typeface="Roboto"/>
                <a:ea typeface="Roboto"/>
                <a:cs typeface="Roboto"/>
                <a:sym typeface="Roboto"/>
              </a:rPr>
              <a:t>Hub is operational for France (SFR - Orange), Slovakia (DT - Orange), Romania (DT - VF) and soon USA/Canada (Sprint - Rogers) </a:t>
            </a:r>
          </a:p>
          <a:p>
            <a:pPr lvl="0" rtl="0">
              <a:spcBef>
                <a:spcPts val="0"/>
              </a:spcBef>
              <a:buNone/>
            </a:pPr>
            <a:endParaRPr/>
          </a:p>
        </p:txBody>
      </p:sp>
    </p:spTree>
    <p:extLst>
      <p:ext uri="{BB962C8B-B14F-4D97-AF65-F5344CB8AC3E}">
        <p14:creationId xmlns:p14="http://schemas.microsoft.com/office/powerpoint/2010/main" val="2456185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Major carriers are launching with RCS with Google</a:t>
            </a:r>
          </a:p>
          <a:p>
            <a:pPr lvl="0">
              <a:spcBef>
                <a:spcPts val="0"/>
              </a:spcBef>
              <a:buNone/>
            </a:pPr>
            <a:r>
              <a:rPr lang="en"/>
              <a:t>Sprint and Rogers launched last year</a:t>
            </a:r>
          </a:p>
          <a:p>
            <a:pPr lvl="0">
              <a:spcBef>
                <a:spcPts val="0"/>
              </a:spcBef>
              <a:buNone/>
            </a:pPr>
            <a:r>
              <a:rPr lang="en"/>
              <a:t>Vodafone has launched in 10 countries with Messages</a:t>
            </a:r>
          </a:p>
          <a:p>
            <a:pPr lvl="0">
              <a:spcBef>
                <a:spcPts val="0"/>
              </a:spcBef>
              <a:buNone/>
            </a:pPr>
            <a:r>
              <a:rPr lang="en"/>
              <a:t>Orange, Telenor and Globe are committed</a:t>
            </a:r>
          </a:p>
          <a:p>
            <a:pPr lvl="0">
              <a:spcBef>
                <a:spcPts val="0"/>
              </a:spcBef>
              <a:buNone/>
            </a:pPr>
            <a:r>
              <a:rPr lang="en"/>
              <a:t>DT is on cloud and is standardizing on Messages</a:t>
            </a:r>
          </a:p>
          <a:p>
            <a:pPr lvl="0" rtl="0">
              <a:spcBef>
                <a:spcPts val="0"/>
              </a:spcBef>
              <a:buNone/>
            </a:pPr>
            <a:r>
              <a:rPr lang="en"/>
              <a:t>Huge industry shift representing 1B+ potential users</a:t>
            </a:r>
          </a:p>
        </p:txBody>
      </p:sp>
    </p:spTree>
    <p:extLst>
      <p:ext uri="{BB962C8B-B14F-4D97-AF65-F5344CB8AC3E}">
        <p14:creationId xmlns:p14="http://schemas.microsoft.com/office/powerpoint/2010/main" val="897619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As part of bringing a great native messaging experience to more users, partnering closely with OEMs to preload Android Messages. Now 25 OEMs including many of the top 10 are committing to Android Messages bringing a great and consistent experience to 300M+ devices annually.</a:t>
            </a:r>
          </a:p>
          <a:p>
            <a:pPr lvl="0">
              <a:spcBef>
                <a:spcPts val="0"/>
              </a:spcBef>
              <a:buNone/>
            </a:pPr>
            <a:endParaRPr/>
          </a:p>
          <a:p>
            <a:pPr lvl="0" rtl="0">
              <a:spcBef>
                <a:spcPts val="0"/>
              </a:spcBef>
              <a:buNone/>
            </a:pPr>
            <a:r>
              <a:rPr lang="en"/>
              <a:t>Carrier and Open Market. Bringing this experience to as many users as possible.</a:t>
            </a:r>
          </a:p>
        </p:txBody>
      </p:sp>
    </p:spTree>
    <p:extLst>
      <p:ext uri="{BB962C8B-B14F-4D97-AF65-F5344CB8AC3E}">
        <p14:creationId xmlns:p14="http://schemas.microsoft.com/office/powerpoint/2010/main" val="41214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en" b="1"/>
              <a:t>So, the technology stack and carrier/OEM adoption are foundational. </a:t>
            </a:r>
            <a:r>
              <a:rPr lang="en"/>
              <a:t>As RCS gets traction, we’re now focusing on new opportunities. To find the best opportunities for RCS, we started with SMS’s strengths and how RCS can amplify them.</a:t>
            </a:r>
          </a:p>
          <a:p>
            <a:pPr lvl="0" rtl="0">
              <a:lnSpc>
                <a:spcPct val="115000"/>
              </a:lnSpc>
              <a:spcBef>
                <a:spcPts val="0"/>
              </a:spcBef>
              <a:buClr>
                <a:schemeClr val="dk1"/>
              </a:buClr>
              <a:buSzPct val="100000"/>
              <a:buFont typeface="Arial"/>
              <a:buNone/>
            </a:pPr>
            <a:endParaRPr/>
          </a:p>
          <a:p>
            <a:pPr lvl="0" rtl="0">
              <a:lnSpc>
                <a:spcPct val="115000"/>
              </a:lnSpc>
              <a:spcBef>
                <a:spcPts val="0"/>
              </a:spcBef>
              <a:buClr>
                <a:schemeClr val="dk1"/>
              </a:buClr>
              <a:buSzPct val="100000"/>
              <a:buFont typeface="Arial"/>
              <a:buNone/>
            </a:pPr>
            <a:r>
              <a:rPr lang="en"/>
              <a:t>A few months back we conducted an extensive user research on RCS in Europe. We interviewed mobile users in all segments and found that SMS is still used by most users, even those who rely on OTT apps. SMS has 3 unique strengths that we will build on with RCS, particularly around business messaging.</a:t>
            </a:r>
          </a:p>
          <a:p>
            <a:pPr lvl="0" rtl="0">
              <a:spcBef>
                <a:spcPts val="0"/>
              </a:spcBef>
              <a:buNone/>
            </a:pPr>
            <a:endParaRPr/>
          </a:p>
        </p:txBody>
      </p:sp>
    </p:spTree>
    <p:extLst>
      <p:ext uri="{BB962C8B-B14F-4D97-AF65-F5344CB8AC3E}">
        <p14:creationId xmlns:p14="http://schemas.microsoft.com/office/powerpoint/2010/main" val="2133087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en"/>
              <a:t>•When we looked at Business to Consumer SMS, we found lots of good things</a:t>
            </a:r>
          </a:p>
          <a:p>
            <a:pPr lvl="0" rtl="0">
              <a:lnSpc>
                <a:spcPct val="115000"/>
              </a:lnSpc>
              <a:spcBef>
                <a:spcPts val="0"/>
              </a:spcBef>
              <a:buClr>
                <a:schemeClr val="dk1"/>
              </a:buClr>
              <a:buSzPct val="100000"/>
              <a:buFont typeface="Arial"/>
              <a:buNone/>
            </a:pPr>
            <a:r>
              <a:rPr lang="en"/>
              <a:t>•It’s an established model, people are already connected with the businesses they care about</a:t>
            </a:r>
          </a:p>
          <a:p>
            <a:pPr lvl="0" rtl="0">
              <a:lnSpc>
                <a:spcPct val="115000"/>
              </a:lnSpc>
              <a:spcBef>
                <a:spcPts val="0"/>
              </a:spcBef>
              <a:buClr>
                <a:schemeClr val="dk1"/>
              </a:buClr>
              <a:buSzPct val="100000"/>
              <a:buFont typeface="Arial"/>
              <a:buNone/>
            </a:pPr>
            <a:r>
              <a:rPr lang="en"/>
              <a:t>•Opt-in model, example my bank has my phone number and can reach more for urgent news or marketing</a:t>
            </a:r>
          </a:p>
          <a:p>
            <a:pPr lvl="0" rtl="0">
              <a:lnSpc>
                <a:spcPct val="115000"/>
              </a:lnSpc>
              <a:spcBef>
                <a:spcPts val="0"/>
              </a:spcBef>
              <a:buNone/>
            </a:pPr>
            <a:r>
              <a:rPr lang="en"/>
              <a:t>•Ubiquitous</a:t>
            </a:r>
          </a:p>
        </p:txBody>
      </p:sp>
    </p:spTree>
    <p:extLst>
      <p:ext uri="{BB962C8B-B14F-4D97-AF65-F5344CB8AC3E}">
        <p14:creationId xmlns:p14="http://schemas.microsoft.com/office/powerpoint/2010/main" val="2484084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en"/>
              <a:t>•When we looked at Business to Consumer SMS, we found lots of good things</a:t>
            </a:r>
          </a:p>
          <a:p>
            <a:pPr lvl="0" rtl="0">
              <a:lnSpc>
                <a:spcPct val="115000"/>
              </a:lnSpc>
              <a:spcBef>
                <a:spcPts val="0"/>
              </a:spcBef>
              <a:buClr>
                <a:schemeClr val="dk1"/>
              </a:buClr>
              <a:buSzPct val="100000"/>
              <a:buFont typeface="Arial"/>
              <a:buNone/>
            </a:pPr>
            <a:r>
              <a:rPr lang="en"/>
              <a:t>•It’s an established model, people are already connected with the businesses they care about</a:t>
            </a:r>
          </a:p>
          <a:p>
            <a:pPr lvl="0" rtl="0">
              <a:lnSpc>
                <a:spcPct val="115000"/>
              </a:lnSpc>
              <a:spcBef>
                <a:spcPts val="0"/>
              </a:spcBef>
              <a:buClr>
                <a:schemeClr val="dk1"/>
              </a:buClr>
              <a:buSzPct val="100000"/>
              <a:buFont typeface="Arial"/>
              <a:buNone/>
            </a:pPr>
            <a:r>
              <a:rPr lang="en"/>
              <a:t>•Opt-in model, example my bank has my phone number and can reach more for urgent news or marketing</a:t>
            </a:r>
          </a:p>
          <a:p>
            <a:pPr lvl="0" rtl="0">
              <a:lnSpc>
                <a:spcPct val="115000"/>
              </a:lnSpc>
              <a:spcBef>
                <a:spcPts val="0"/>
              </a:spcBef>
              <a:buNone/>
            </a:pPr>
            <a:r>
              <a:rPr lang="en"/>
              <a:t>•Ubiquitous</a:t>
            </a:r>
          </a:p>
        </p:txBody>
      </p:sp>
    </p:spTree>
    <p:extLst>
      <p:ext uri="{BB962C8B-B14F-4D97-AF65-F5344CB8AC3E}">
        <p14:creationId xmlns:p14="http://schemas.microsoft.com/office/powerpoint/2010/main" val="2550707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48899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75851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Gives businesses a much better way to communicate</a:t>
            </a:r>
          </a:p>
          <a:p>
            <a:pPr lvl="0">
              <a:spcBef>
                <a:spcPts val="0"/>
              </a:spcBef>
              <a:buNone/>
            </a:pPr>
            <a:r>
              <a:rPr lang="en"/>
              <a:t>Users can get a lot more information about the businesses they interact with</a:t>
            </a:r>
          </a:p>
          <a:p>
            <a:pPr lvl="0">
              <a:spcBef>
                <a:spcPts val="0"/>
              </a:spcBef>
              <a:buNone/>
            </a:pPr>
            <a:r>
              <a:rPr lang="en"/>
              <a:t>Gives users a sense of control and easy access to businesses they care about</a:t>
            </a:r>
          </a:p>
        </p:txBody>
      </p:sp>
    </p:spTree>
    <p:extLst>
      <p:ext uri="{BB962C8B-B14F-4D97-AF65-F5344CB8AC3E}">
        <p14:creationId xmlns:p14="http://schemas.microsoft.com/office/powerpoint/2010/main" val="1052099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6594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2"/>
          <p:cNvSpPr>
            <a:spLocks noGrp="1"/>
          </p:cNvSpPr>
          <p:nvPr>
            <p:ph type="dt" sz="quarter" idx="1"/>
          </p:nvPr>
        </p:nvSpPr>
        <p:spPr/>
        <p:txBody>
          <a:bodyPr/>
          <a:lstStyle/>
          <a:p>
            <a:pPr>
              <a:buClr>
                <a:srgbClr val="1F497D"/>
              </a:buClr>
            </a:pPr>
            <a:fld id="{519A4282-DE86-4204-AA46-C4175CE55DDA}" type="datetimeFigureOut">
              <a:rPr lang="de-DE">
                <a:solidFill>
                  <a:prstClr val="black"/>
                </a:solidFill>
              </a:rPr>
              <a:pPr>
                <a:buClr>
                  <a:srgbClr val="1F497D"/>
                </a:buClr>
              </a:pPr>
              <a:t>26.02.2017</a:t>
            </a:fld>
            <a:endParaRPr lang="de-DE">
              <a:solidFill>
                <a:prstClr val="black"/>
              </a:solidFill>
            </a:endParaRPr>
          </a:p>
        </p:txBody>
      </p:sp>
      <p:sp>
        <p:nvSpPr>
          <p:cNvPr id="368642" name="Rectangle 3"/>
          <p:cNvSpPr>
            <a:spLocks noGrp="1" noChangeArrowheads="1"/>
          </p:cNvSpPr>
          <p:nvPr>
            <p:ph type="body" idx="1"/>
          </p:nvPr>
        </p:nvSpPr>
        <p:spPr>
          <a:xfrm>
            <a:off x="379414" y="641353"/>
            <a:ext cx="6261100" cy="9118600"/>
          </a:xfrm>
          <a:solidFill>
            <a:srgbClr val="FFFFFF"/>
          </a:solidFill>
          <a:ln>
            <a:solidFill>
              <a:srgbClr val="000000"/>
            </a:solidFill>
            <a:miter lim="800000"/>
            <a:headEnd/>
            <a:tailEnd/>
          </a:ln>
        </p:spPr>
        <p:txBody>
          <a:bodyPr lIns="94122" tIns="47060" rIns="94122" bIns="47060"/>
          <a:lstStyle/>
          <a:p>
            <a:pPr marL="180905" indent="-180905" defTabSz="914047"/>
            <a:endParaRPr lang="de-DE" dirty="0" smtClean="0"/>
          </a:p>
        </p:txBody>
      </p:sp>
      <p:sp>
        <p:nvSpPr>
          <p:cNvPr id="368643" name="Rectangle 2"/>
          <p:cNvSpPr>
            <a:spLocks noGrp="1" noRot="1" noChangeAspect="1" noChangeArrowheads="1" noTextEdit="1"/>
          </p:cNvSpPr>
          <p:nvPr>
            <p:ph type="sldImg"/>
          </p:nvPr>
        </p:nvSpPr>
        <p:spPr>
          <a:xfrm>
            <a:off x="1712913" y="5670550"/>
            <a:ext cx="7304087" cy="4110038"/>
          </a:xfrm>
          <a:solidFill>
            <a:srgbClr val="FFFFFF"/>
          </a:solidFill>
          <a:ln>
            <a:miter lim="800000"/>
            <a:headEnd/>
            <a:tailEnd/>
          </a:ln>
        </p:spPr>
      </p:sp>
    </p:spTree>
    <p:extLst>
      <p:ext uri="{BB962C8B-B14F-4D97-AF65-F5344CB8AC3E}">
        <p14:creationId xmlns:p14="http://schemas.microsoft.com/office/powerpoint/2010/main" val="1546023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4" name="Shape 3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Brands would work through a messaging partner, either their own who could join our EAP or with one of the ones in our EAP</a:t>
            </a:r>
          </a:p>
          <a:p>
            <a:pPr lvl="0" rtl="0">
              <a:spcBef>
                <a:spcPts val="0"/>
              </a:spcBef>
              <a:buNone/>
            </a:pPr>
            <a:endParaRPr/>
          </a:p>
        </p:txBody>
      </p:sp>
    </p:spTree>
    <p:extLst>
      <p:ext uri="{BB962C8B-B14F-4D97-AF65-F5344CB8AC3E}">
        <p14:creationId xmlns:p14="http://schemas.microsoft.com/office/powerpoint/2010/main" val="3834942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20880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527050"/>
            <a:ext cx="4670425" cy="2627313"/>
          </a:xfrm>
        </p:spPr>
      </p:sp>
      <p:sp>
        <p:nvSpPr>
          <p:cNvPr id="3" name="Notes Placeholder 2"/>
          <p:cNvSpPr>
            <a:spLocks noGrp="1"/>
          </p:cNvSpPr>
          <p:nvPr>
            <p:ph type="body" idx="1"/>
          </p:nvPr>
        </p:nvSpPr>
        <p:spPr/>
        <p:txBody>
          <a:bodyPr/>
          <a:lstStyle/>
          <a:p>
            <a:pPr>
              <a:lnSpc>
                <a:spcPct val="115000"/>
              </a:lnSpc>
            </a:pPr>
            <a:endParaRPr lang="en-US" dirty="0">
              <a:ea typeface="ＭＳ Ｐゴシック" pitchFamily="127" charset="-128"/>
              <a:cs typeface="ＭＳ Ｐゴシック" pitchFamily="127" charset="-128"/>
            </a:endParaRPr>
          </a:p>
        </p:txBody>
      </p:sp>
      <p:sp>
        <p:nvSpPr>
          <p:cNvPr id="4" name="Slide Number Placeholder 3"/>
          <p:cNvSpPr>
            <a:spLocks noGrp="1"/>
          </p:cNvSpPr>
          <p:nvPr>
            <p:ph type="sldNum" sz="quarter" idx="10"/>
          </p:nvPr>
        </p:nvSpPr>
        <p:spPr/>
        <p:txBody>
          <a:bodyPr/>
          <a:lstStyle/>
          <a:p>
            <a:pPr>
              <a:defRPr/>
            </a:pPr>
            <a:fld id="{AFCB218F-C4ED-4655-BF26-B9FC78051B74}"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356981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9650" y="525463"/>
            <a:ext cx="4676775" cy="2630487"/>
          </a:xfrm>
        </p:spPr>
      </p:sp>
      <p:sp>
        <p:nvSpPr>
          <p:cNvPr id="3" name="Notes Placeholder 2"/>
          <p:cNvSpPr>
            <a:spLocks noGrp="1"/>
          </p:cNvSpPr>
          <p:nvPr>
            <p:ph type="body" idx="1"/>
          </p:nvPr>
        </p:nvSpPr>
        <p:spPr/>
        <p:txBody>
          <a:bodyPr/>
          <a:lstStyle/>
          <a:p>
            <a:r>
              <a:rPr lang="en-US" dirty="0" smtClean="0"/>
              <a:t>-So you recall I said we used to measure</a:t>
            </a:r>
            <a:r>
              <a:rPr lang="en-US" baseline="0" dirty="0" smtClean="0"/>
              <a:t> convenience in miles and minutes…</a:t>
            </a:r>
          </a:p>
          <a:p>
            <a:r>
              <a:rPr lang="en-US" baseline="0" dirty="0" smtClean="0"/>
              <a:t>-Well now…</a:t>
            </a:r>
            <a:endParaRPr lang="en-US" dirty="0" smtClean="0"/>
          </a:p>
          <a:p>
            <a:r>
              <a:rPr lang="en-US" dirty="0" smtClean="0"/>
              <a:t>-Today, we like</a:t>
            </a:r>
            <a:r>
              <a:rPr lang="en-US" baseline="0" dirty="0" smtClean="0"/>
              <a:t> to say in mobile that we measure distance in inches and instants</a:t>
            </a:r>
          </a:p>
          <a:p>
            <a:endParaRPr lang="en-US" dirty="0"/>
          </a:p>
        </p:txBody>
      </p:sp>
    </p:spTree>
    <p:extLst>
      <p:ext uri="{BB962C8B-B14F-4D97-AF65-F5344CB8AC3E}">
        <p14:creationId xmlns:p14="http://schemas.microsoft.com/office/powerpoint/2010/main" val="2441780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9650" y="525463"/>
            <a:ext cx="4676775" cy="2630487"/>
          </a:xfrm>
        </p:spPr>
      </p:sp>
      <p:sp>
        <p:nvSpPr>
          <p:cNvPr id="3" name="Notes Placeholder 2"/>
          <p:cNvSpPr>
            <a:spLocks noGrp="1"/>
          </p:cNvSpPr>
          <p:nvPr>
            <p:ph type="body" idx="1"/>
          </p:nvPr>
        </p:nvSpPr>
        <p:spPr/>
        <p:txBody>
          <a:bodyPr/>
          <a:lstStyle/>
          <a:p>
            <a:endParaRPr lang="en-US" dirty="0" smtClean="0"/>
          </a:p>
          <a:p>
            <a:r>
              <a:rPr lang="en-US" dirty="0" smtClean="0"/>
              <a:t>-We</a:t>
            </a:r>
            <a:r>
              <a:rPr lang="en-US" baseline="0" dirty="0" smtClean="0"/>
              <a:t> like to talk about our mobile strategy in three buckets</a:t>
            </a:r>
          </a:p>
          <a:p>
            <a:pPr marL="228600" indent="-228600">
              <a:buAutoNum type="arabicPeriod"/>
            </a:pPr>
            <a:r>
              <a:rPr lang="en-US" baseline="0" dirty="0" err="1" smtClean="0"/>
              <a:t>Remimage</a:t>
            </a:r>
            <a:endParaRPr lang="en-US" baseline="0" dirty="0" smtClean="0"/>
          </a:p>
          <a:p>
            <a:pPr marL="228600" indent="-228600">
              <a:buAutoNum type="arabicPeriod"/>
            </a:pPr>
            <a:r>
              <a:rPr lang="en-US" baseline="0" dirty="0" smtClean="0"/>
              <a:t>Connect</a:t>
            </a:r>
          </a:p>
          <a:p>
            <a:pPr marL="228600" indent="-228600">
              <a:buAutoNum type="arabicPeriod"/>
            </a:pPr>
            <a:r>
              <a:rPr lang="en-US" baseline="0" dirty="0" smtClean="0"/>
              <a:t>Extend</a:t>
            </a:r>
          </a:p>
          <a:p>
            <a:pPr marL="0" indent="0">
              <a:buNone/>
            </a:pPr>
            <a:endParaRPr lang="en-US" baseline="0" dirty="0" smtClean="0"/>
          </a:p>
          <a:p>
            <a:pPr marL="0" indent="0">
              <a:buNone/>
            </a:pPr>
            <a:r>
              <a:rPr lang="en-US" baseline="0" dirty="0" smtClean="0"/>
              <a:t>-</a:t>
            </a:r>
            <a:r>
              <a:rPr lang="en-US" baseline="0" dirty="0" err="1" smtClean="0"/>
              <a:t>Remimagine</a:t>
            </a:r>
            <a:r>
              <a:rPr lang="en-US" baseline="0" dirty="0" smtClean="0"/>
              <a:t> is all about taking core Walgreens experiences… refill a prescriptions, getting photo prints… and reimagining them through a mobile lens.  It’s about taking all the powerful capabilities that come in these devices and building a more seamless and </a:t>
            </a:r>
            <a:r>
              <a:rPr lang="en-US" baseline="0" dirty="0" err="1" smtClean="0"/>
              <a:t>effortess</a:t>
            </a:r>
            <a:r>
              <a:rPr lang="en-US" baseline="0" dirty="0" smtClean="0"/>
              <a:t> experience for the customer.  In fact, we actively seek out friction filled experiences in our stores and in our business, and then try to apply this strategy, and that’s where some of our best innovations come from</a:t>
            </a:r>
          </a:p>
          <a:p>
            <a:pPr marL="0" indent="0">
              <a:buNone/>
            </a:pPr>
            <a:endParaRPr lang="en-US" baseline="0" dirty="0" smtClean="0"/>
          </a:p>
          <a:p>
            <a:pPr marL="0" indent="0">
              <a:buNone/>
            </a:pPr>
            <a:r>
              <a:rPr lang="en-US" baseline="0" dirty="0" smtClean="0"/>
              <a:t>-Two, connect.  Connect means that everything we build in the mobile space should tie back to our stores.  Mobile isn’t about internal competition, it’s about enhancing and augmenting what you can do with a store.  A great example of that is our paperless coupons, where we’ve made it possible to browse and clip coupons in app, and have those automatically applied when you check out in the store</a:t>
            </a:r>
          </a:p>
          <a:p>
            <a:pPr marL="0" indent="0">
              <a:buNone/>
            </a:pPr>
            <a:endParaRPr lang="en-US" baseline="0" dirty="0" smtClean="0"/>
          </a:p>
          <a:p>
            <a:pPr marL="0" indent="0">
              <a:buNone/>
            </a:pPr>
            <a:r>
              <a:rPr lang="en-US" baseline="0" dirty="0" smtClean="0"/>
              <a:t>-And last, but certainly not least…Extend.  Extend is all about taking our greatest assets…like our pharmacies and our 8,000 photo labs… and extending them to developers throughout the mobile ecosystem, and I’ll talk in more detail about this one and why we do it</a:t>
            </a:r>
          </a:p>
          <a:p>
            <a:pPr marL="0" indent="0">
              <a:buNone/>
            </a:pPr>
            <a:endParaRPr lang="en-US" baseline="0" dirty="0" smtClean="0"/>
          </a:p>
          <a:p>
            <a:pPr marL="0" indent="0">
              <a:buNone/>
            </a:pPr>
            <a:endParaRPr lang="en-US" dirty="0"/>
          </a:p>
        </p:txBody>
      </p:sp>
    </p:spTree>
    <p:extLst>
      <p:ext uri="{BB962C8B-B14F-4D97-AF65-F5344CB8AC3E}">
        <p14:creationId xmlns:p14="http://schemas.microsoft.com/office/powerpoint/2010/main" val="2538118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9650" y="525463"/>
            <a:ext cx="4676775" cy="2630487"/>
          </a:xfrm>
        </p:spPr>
      </p:sp>
      <p:sp>
        <p:nvSpPr>
          <p:cNvPr id="3" name="Notes Placeholder 2"/>
          <p:cNvSpPr>
            <a:spLocks noGrp="1"/>
          </p:cNvSpPr>
          <p:nvPr>
            <p:ph type="body" idx="1"/>
          </p:nvPr>
        </p:nvSpPr>
        <p:spPr/>
        <p:txBody>
          <a:bodyPr/>
          <a:lstStyle/>
          <a:p>
            <a:r>
              <a:rPr lang="en-US" dirty="0" smtClean="0"/>
              <a:t>So, the first…</a:t>
            </a:r>
          </a:p>
          <a:p>
            <a:r>
              <a:rPr lang="en-US" dirty="0" smtClean="0"/>
              <a:t>-Build relationship</a:t>
            </a:r>
            <a:r>
              <a:rPr lang="en-US" baseline="0" dirty="0" smtClean="0"/>
              <a:t> with Apple and Google</a:t>
            </a:r>
          </a:p>
          <a:p>
            <a:r>
              <a:rPr lang="en-US" dirty="0" smtClean="0"/>
              <a:t>-You’re wondering,</a:t>
            </a:r>
            <a:r>
              <a:rPr lang="en-US" baseline="0" dirty="0" smtClean="0"/>
              <a:t> how?</a:t>
            </a:r>
          </a:p>
          <a:p>
            <a:r>
              <a:rPr lang="en-US" baseline="0" dirty="0" smtClean="0"/>
              <a:t>-It’s actually pretty simple</a:t>
            </a:r>
          </a:p>
          <a:p>
            <a:r>
              <a:rPr lang="en-US" baseline="0" dirty="0" smtClean="0"/>
              <a:t>-These guys OWN mobile, and they’re constantly bringing powerful new capabilities to the space each and every year</a:t>
            </a:r>
          </a:p>
          <a:p>
            <a:r>
              <a:rPr lang="en-US" baseline="0" dirty="0" smtClean="0"/>
              <a:t>-Jump on those opportunities, and show how you can leverage them to do amazing things in your business</a:t>
            </a:r>
          </a:p>
          <a:p>
            <a:r>
              <a:rPr lang="en-US" baseline="0" dirty="0" smtClean="0"/>
              <a:t>-Apple and Google love to see great uses of their technology, and nothing gets them more excited</a:t>
            </a:r>
          </a:p>
          <a:p>
            <a:r>
              <a:rPr lang="en-US" baseline="0" dirty="0" smtClean="0"/>
              <a:t>-But to do this, you have to be on top of the news, you have to be at the developer conferences, and you have to have an agile environment that allows you to build fast and scrappy</a:t>
            </a:r>
          </a:p>
          <a:p>
            <a:r>
              <a:rPr lang="en-US" baseline="0" dirty="0" smtClean="0"/>
              <a:t>-A strong relationship means great exposure for your app, which is a must have when these two companies control app distribution</a:t>
            </a:r>
          </a:p>
          <a:p>
            <a:r>
              <a:rPr lang="en-US" baseline="0" dirty="0" smtClean="0"/>
              <a:t>-And its more than marketing… the technology Apple and Google bring to the market each year is really quite powerful, and taking advantage of it means you’re often finding new ways to reimagine and reinvent your own business.  I can vouch for that!</a:t>
            </a:r>
          </a:p>
          <a:p>
            <a:endParaRPr lang="en-US" dirty="0"/>
          </a:p>
        </p:txBody>
      </p:sp>
    </p:spTree>
    <p:extLst>
      <p:ext uri="{BB962C8B-B14F-4D97-AF65-F5344CB8AC3E}">
        <p14:creationId xmlns:p14="http://schemas.microsoft.com/office/powerpoint/2010/main" val="3457613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-So how are</a:t>
            </a:r>
            <a:r>
              <a:rPr lang="en-US" baseline="0" dirty="0" smtClean="0"/>
              <a:t> we doing that through mobile?</a:t>
            </a:r>
          </a:p>
          <a:p>
            <a:r>
              <a:rPr lang="en-US" baseline="0" dirty="0" smtClean="0"/>
              <a:t>-Let’s talk a bit about strategy</a:t>
            </a:r>
            <a:endParaRPr lang="en-US" dirty="0"/>
          </a:p>
        </p:txBody>
      </p:sp>
    </p:spTree>
    <p:extLst>
      <p:ext uri="{BB962C8B-B14F-4D97-AF65-F5344CB8AC3E}">
        <p14:creationId xmlns:p14="http://schemas.microsoft.com/office/powerpoint/2010/main" val="3701172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2"/>
          <p:cNvSpPr>
            <a:spLocks noGrp="1"/>
          </p:cNvSpPr>
          <p:nvPr>
            <p:ph type="dt" sz="quarter" idx="1"/>
          </p:nvPr>
        </p:nvSpPr>
        <p:spPr/>
        <p:txBody>
          <a:bodyPr/>
          <a:lstStyle/>
          <a:p>
            <a:pPr>
              <a:buClr>
                <a:srgbClr val="1F497D"/>
              </a:buClr>
            </a:pPr>
            <a:fld id="{519A4282-DE86-4204-AA46-C4175CE55DDA}" type="datetimeFigureOut">
              <a:rPr lang="de-DE">
                <a:solidFill>
                  <a:prstClr val="black"/>
                </a:solidFill>
              </a:rPr>
              <a:pPr>
                <a:buClr>
                  <a:srgbClr val="1F497D"/>
                </a:buClr>
              </a:pPr>
              <a:t>26.02.2017</a:t>
            </a:fld>
            <a:endParaRPr lang="de-DE">
              <a:solidFill>
                <a:prstClr val="black"/>
              </a:solidFill>
            </a:endParaRPr>
          </a:p>
        </p:txBody>
      </p:sp>
      <p:sp>
        <p:nvSpPr>
          <p:cNvPr id="368642" name="Rectangle 3"/>
          <p:cNvSpPr>
            <a:spLocks noGrp="1" noChangeArrowheads="1"/>
          </p:cNvSpPr>
          <p:nvPr>
            <p:ph type="body" idx="1"/>
          </p:nvPr>
        </p:nvSpPr>
        <p:spPr>
          <a:xfrm>
            <a:off x="379414" y="641353"/>
            <a:ext cx="6261100" cy="9118600"/>
          </a:xfrm>
          <a:solidFill>
            <a:srgbClr val="FFFFFF"/>
          </a:solidFill>
          <a:ln>
            <a:solidFill>
              <a:srgbClr val="000000"/>
            </a:solidFill>
            <a:miter lim="800000"/>
            <a:headEnd/>
            <a:tailEnd/>
          </a:ln>
        </p:spPr>
        <p:txBody>
          <a:bodyPr lIns="94122" tIns="47060" rIns="94122" bIns="47060"/>
          <a:lstStyle/>
          <a:p>
            <a:pPr marL="180905" indent="-180905" defTabSz="914047"/>
            <a:endParaRPr lang="de-DE" dirty="0" smtClean="0"/>
          </a:p>
        </p:txBody>
      </p:sp>
      <p:sp>
        <p:nvSpPr>
          <p:cNvPr id="368643" name="Rectangle 2"/>
          <p:cNvSpPr>
            <a:spLocks noGrp="1" noRot="1" noChangeAspect="1" noChangeArrowheads="1" noTextEdit="1"/>
          </p:cNvSpPr>
          <p:nvPr>
            <p:ph type="sldImg"/>
          </p:nvPr>
        </p:nvSpPr>
        <p:spPr>
          <a:xfrm>
            <a:off x="1712913" y="5670550"/>
            <a:ext cx="7304087" cy="4110038"/>
          </a:xfrm>
          <a:solidFill>
            <a:srgbClr val="FFFFFF"/>
          </a:solidFill>
          <a:ln>
            <a:miter lim="800000"/>
            <a:headEnd/>
            <a:tailEnd/>
          </a:ln>
        </p:spPr>
      </p:sp>
    </p:spTree>
    <p:extLst>
      <p:ext uri="{BB962C8B-B14F-4D97-AF65-F5344CB8AC3E}">
        <p14:creationId xmlns:p14="http://schemas.microsoft.com/office/powerpoint/2010/main" val="53621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2"/>
          <p:cNvSpPr>
            <a:spLocks noGrp="1"/>
          </p:cNvSpPr>
          <p:nvPr>
            <p:ph type="dt" sz="quarter" idx="1"/>
          </p:nvPr>
        </p:nvSpPr>
        <p:spPr/>
        <p:txBody>
          <a:bodyPr/>
          <a:lstStyle/>
          <a:p>
            <a:pPr>
              <a:buClr>
                <a:srgbClr val="1F497D"/>
              </a:buClr>
            </a:pPr>
            <a:fld id="{519A4282-DE86-4204-AA46-C4175CE55DDA}" type="datetimeFigureOut">
              <a:rPr lang="de-DE">
                <a:solidFill>
                  <a:prstClr val="black"/>
                </a:solidFill>
              </a:rPr>
              <a:pPr>
                <a:buClr>
                  <a:srgbClr val="1F497D"/>
                </a:buClr>
              </a:pPr>
              <a:t>26.02.2017</a:t>
            </a:fld>
            <a:endParaRPr lang="de-DE">
              <a:solidFill>
                <a:prstClr val="black"/>
              </a:solidFill>
            </a:endParaRPr>
          </a:p>
        </p:txBody>
      </p:sp>
      <p:sp>
        <p:nvSpPr>
          <p:cNvPr id="368642" name="Rectangle 3"/>
          <p:cNvSpPr>
            <a:spLocks noGrp="1" noChangeArrowheads="1"/>
          </p:cNvSpPr>
          <p:nvPr>
            <p:ph type="body" idx="1"/>
          </p:nvPr>
        </p:nvSpPr>
        <p:spPr>
          <a:xfrm>
            <a:off x="379414" y="641353"/>
            <a:ext cx="6261100" cy="9118600"/>
          </a:xfrm>
          <a:solidFill>
            <a:srgbClr val="FFFFFF"/>
          </a:solidFill>
          <a:ln>
            <a:solidFill>
              <a:srgbClr val="000000"/>
            </a:solidFill>
            <a:miter lim="800000"/>
            <a:headEnd/>
            <a:tailEnd/>
          </a:ln>
        </p:spPr>
        <p:txBody>
          <a:bodyPr lIns="94122" tIns="47060" rIns="94122" bIns="47060"/>
          <a:lstStyle/>
          <a:p>
            <a:pPr marL="180905" indent="-180905" defTabSz="914047"/>
            <a:endParaRPr lang="de-DE" dirty="0" smtClean="0"/>
          </a:p>
        </p:txBody>
      </p:sp>
      <p:sp>
        <p:nvSpPr>
          <p:cNvPr id="368643" name="Rectangle 2"/>
          <p:cNvSpPr>
            <a:spLocks noGrp="1" noRot="1" noChangeAspect="1" noChangeArrowheads="1" noTextEdit="1"/>
          </p:cNvSpPr>
          <p:nvPr>
            <p:ph type="sldImg"/>
          </p:nvPr>
        </p:nvSpPr>
        <p:spPr>
          <a:xfrm>
            <a:off x="1712913" y="5670550"/>
            <a:ext cx="7304087" cy="4110038"/>
          </a:xfrm>
          <a:solidFill>
            <a:srgbClr val="FFFFFF"/>
          </a:solidFill>
          <a:ln>
            <a:miter lim="800000"/>
            <a:headEnd/>
            <a:tailEnd/>
          </a:ln>
        </p:spPr>
      </p:sp>
    </p:spTree>
    <p:extLst>
      <p:ext uri="{BB962C8B-B14F-4D97-AF65-F5344CB8AC3E}">
        <p14:creationId xmlns:p14="http://schemas.microsoft.com/office/powerpoint/2010/main" val="1210014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1288" y="769938"/>
            <a:ext cx="6816725" cy="38354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AF5421D1-32C5-4864-A560-F4A9E2897A63}" type="slidenum">
              <a:rPr lang="de-DE" smtClean="0"/>
              <a:pPr/>
              <a:t>9</a:t>
            </a:fld>
            <a:endParaRPr lang="de-DE"/>
          </a:p>
        </p:txBody>
      </p:sp>
    </p:spTree>
    <p:extLst>
      <p:ext uri="{BB962C8B-B14F-4D97-AF65-F5344CB8AC3E}">
        <p14:creationId xmlns:p14="http://schemas.microsoft.com/office/powerpoint/2010/main" val="4093037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STAY ON THE SLIDE (no</a:t>
            </a:r>
            <a:r>
              <a:rPr lang="en-GB" baseline="0" dirty="0" smtClean="0"/>
              <a:t> content slides for Mathew)</a:t>
            </a:r>
            <a:endParaRPr lang="en-GB" dirty="0"/>
          </a:p>
        </p:txBody>
      </p:sp>
      <p:sp>
        <p:nvSpPr>
          <p:cNvPr id="4" name="Slide Number Placeholder 3"/>
          <p:cNvSpPr>
            <a:spLocks noGrp="1"/>
          </p:cNvSpPr>
          <p:nvPr>
            <p:ph type="sldNum" sz="quarter" idx="10"/>
          </p:nvPr>
        </p:nvSpPr>
        <p:spPr/>
        <p:txBody>
          <a:bodyPr/>
          <a:lstStyle/>
          <a:p>
            <a:fld id="{5D026F95-6645-4D84-B47C-E7B4E1A6F545}" type="slidenum">
              <a:rPr lang="en-ZA" smtClean="0"/>
              <a:t>11</a:t>
            </a:fld>
            <a:endParaRPr lang="en-ZA"/>
          </a:p>
        </p:txBody>
      </p:sp>
    </p:spTree>
    <p:extLst>
      <p:ext uri="{BB962C8B-B14F-4D97-AF65-F5344CB8AC3E}">
        <p14:creationId xmlns:p14="http://schemas.microsoft.com/office/powerpoint/2010/main" val="145677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11772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en"/>
              <a:t>-- Today if you want to send a message to someone and require high reliability you send an SMS</a:t>
            </a:r>
          </a:p>
          <a:p>
            <a:pPr lvl="0" rtl="0">
              <a:lnSpc>
                <a:spcPct val="115000"/>
              </a:lnSpc>
              <a:spcBef>
                <a:spcPts val="0"/>
              </a:spcBef>
              <a:buClr>
                <a:schemeClr val="dk1"/>
              </a:buClr>
              <a:buSzPct val="100000"/>
              <a:buFont typeface="Arial"/>
              <a:buNone/>
            </a:pPr>
            <a:r>
              <a:rPr lang="en"/>
              <a:t>-- if you want to share the moment with a high rez photo you would most likely not use SMS </a:t>
            </a:r>
          </a:p>
          <a:p>
            <a:pPr lvl="0" rtl="0">
              <a:spcBef>
                <a:spcPts val="0"/>
              </a:spcBef>
              <a:buNone/>
            </a:pPr>
            <a:endParaRPr/>
          </a:p>
        </p:txBody>
      </p:sp>
    </p:spTree>
    <p:extLst>
      <p:ext uri="{BB962C8B-B14F-4D97-AF65-F5344CB8AC3E}">
        <p14:creationId xmlns:p14="http://schemas.microsoft.com/office/powerpoint/2010/main" val="2102752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Truly single spec, we collaborated with the industry on achieving Universal Profile --- big achievement!  But still more work to be done ….need consistent user experience (supported by GSMA, 60+ carriers and OEMs)</a:t>
            </a:r>
            <a:br>
              <a:rPr lang="en"/>
            </a:br>
            <a:r>
              <a:rPr lang="en"/>
              <a:t>Default and native – out of the box it just works </a:t>
            </a:r>
            <a:br>
              <a:rPr lang="en"/>
            </a:br>
            <a:r>
              <a:rPr lang="en"/>
              <a:t>Interconnected, similar to SMS – the industry has been very slow to interconnect much work to be done here </a:t>
            </a:r>
            <a:br>
              <a:rPr lang="en"/>
            </a:br>
            <a:r>
              <a:rPr lang="en"/>
              <a:t>Table stakes features, needs to be at least as OTT apps</a:t>
            </a:r>
            <a:br>
              <a:rPr lang="en"/>
            </a:br>
            <a:r>
              <a:rPr lang="en"/>
              <a:t>We launched Android Messages + RCS in Play Store in Q4 of 2016……Critical for innovation</a:t>
            </a:r>
            <a:br>
              <a:rPr lang="en"/>
            </a:br>
            <a:endParaRPr lang="en"/>
          </a:p>
        </p:txBody>
      </p:sp>
    </p:spTree>
    <p:extLst>
      <p:ext uri="{BB962C8B-B14F-4D97-AF65-F5344CB8AC3E}">
        <p14:creationId xmlns:p14="http://schemas.microsoft.com/office/powerpoint/2010/main" val="83921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file:///C:\Users\Chris\Documents\GMSA%20powerpoints\David%20Swift%20presentation\NEW%20gsma_con_living_cmyk.jpg" TargetMode="External"/><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file:///C:\Users\Chris\Documents\GMSA%20powerpoints\David%20Swift%20presentation\NEW%20gsma_con_living_cmyk.jpg" TargetMode="External"/><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file:///C:\Users\Chris\Documents\GMSA%20powerpoints\David%20Swift%20presentation\NEW%20gsma_con_living_cmyk.jpg" TargetMode="External"/><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sp>
        <p:nvSpPr>
          <p:cNvPr id="6" name="Content Placeholder 13"/>
          <p:cNvSpPr>
            <a:spLocks noGrp="1"/>
          </p:cNvSpPr>
          <p:nvPr>
            <p:ph sz="quarter" idx="14"/>
          </p:nvPr>
        </p:nvSpPr>
        <p:spPr>
          <a:xfrm>
            <a:off x="1205136" y="1347614"/>
            <a:ext cx="7399312" cy="3168352"/>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Slide Number Placeholder 4"/>
          <p:cNvSpPr>
            <a:spLocks noGrp="1"/>
          </p:cNvSpPr>
          <p:nvPr>
            <p:ph type="sldNum" sz="quarter" idx="15"/>
          </p:nvPr>
        </p:nvSpPr>
        <p:spPr>
          <a:xfrm>
            <a:off x="467544" y="4826858"/>
            <a:ext cx="2133600" cy="273844"/>
          </a:xfrm>
          <a:prstGeom prst="rect">
            <a:avLst/>
          </a:prstGeom>
        </p:spPr>
        <p:txBody>
          <a:bodyPr/>
          <a:lstStyle/>
          <a:p>
            <a:fld id="{E52D2AFC-71C4-4511-B128-4ECEE52D3027}" type="slidenum">
              <a:rPr lang="en-ZA" smtClean="0"/>
              <a:pPr/>
              <a:t>‹#›</a:t>
            </a:fld>
            <a:endParaRPr lang="en-ZA" dirty="0"/>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654643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Full Page R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878373" y="1836751"/>
            <a:ext cx="9144000" cy="5143500"/>
          </a:xfrm>
          <a:prstGeom prst="rect">
            <a:avLst/>
          </a:prstGeom>
        </p:spPr>
        <p:txBody>
          <a:bodyPr vert="horz"/>
          <a:lstStyle/>
          <a:p>
            <a:endParaRPr lang="en-US" dirty="0"/>
          </a:p>
        </p:txBody>
      </p:sp>
      <p:sp>
        <p:nvSpPr>
          <p:cNvPr id="8" name="Title 1"/>
          <p:cNvSpPr>
            <a:spLocks noGrp="1"/>
          </p:cNvSpPr>
          <p:nvPr>
            <p:ph type="ctrTitle"/>
          </p:nvPr>
        </p:nvSpPr>
        <p:spPr>
          <a:xfrm>
            <a:off x="2392680" y="2210400"/>
            <a:ext cx="6243320" cy="636587"/>
          </a:xfrm>
          <a:prstGeom prst="rect">
            <a:avLst/>
          </a:prstGeom>
        </p:spPr>
        <p:txBody>
          <a:bodyPr/>
          <a:lstStyle>
            <a:lvl1pPr algn="l">
              <a:defRPr sz="3200">
                <a:solidFill>
                  <a:srgbClr val="FFFFFF"/>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2394000" y="2847600"/>
            <a:ext cx="6233160" cy="1314450"/>
          </a:xfrm>
          <a:prstGeom prst="rect">
            <a:avLst/>
          </a:prstGeom>
        </p:spPr>
        <p:txBody>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47730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0933" y="1066801"/>
            <a:ext cx="3944881" cy="3527822"/>
          </a:xfrm>
        </p:spPr>
        <p:txBody>
          <a:bodyPr vert="horz" lIns="0" tIns="0" rIns="0" bIns="0"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4" name="Content Placeholder 3"/>
          <p:cNvSpPr>
            <a:spLocks noGrp="1"/>
          </p:cNvSpPr>
          <p:nvPr>
            <p:ph sz="half" idx="2" hasCustomPrompt="1"/>
          </p:nvPr>
        </p:nvSpPr>
        <p:spPr>
          <a:xfrm>
            <a:off x="4648200" y="1066801"/>
            <a:ext cx="4038600" cy="3527822"/>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8"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5"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400510337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18" y="1062700"/>
            <a:ext cx="3946470"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33" y="1062700"/>
            <a:ext cx="4041775"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11" name="Content Placeholder 2"/>
          <p:cNvSpPr>
            <a:spLocks noGrp="1"/>
          </p:cNvSpPr>
          <p:nvPr>
            <p:ph sz="half" idx="12" hasCustomPrompt="1"/>
          </p:nvPr>
        </p:nvSpPr>
        <p:spPr>
          <a:xfrm>
            <a:off x="550933" y="1365256"/>
            <a:ext cx="3944881" cy="3238496"/>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365256"/>
            <a:ext cx="4038600" cy="3238496"/>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7"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3"/>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234598593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3"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20824672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vert="horz" lIns="0" tIns="0" rIns="0" bIns="0" rtlCol="0" anchor="ctr">
            <a:normAutofit/>
          </a:bodyPr>
          <a:lstStyle>
            <a:lvl1pPr>
              <a:defRPr lang="en-US">
                <a:solidFill>
                  <a:schemeClr val="tx2"/>
                </a:solidFill>
              </a:defRPr>
            </a:lvl1pPr>
          </a:lstStyle>
          <a:p>
            <a:pPr lvl="0" algn="l" defTabSz="457200"/>
            <a:r>
              <a:rPr lang="en-US" dirty="0" smtClean="0"/>
              <a:t>Click to edit Master title style</a:t>
            </a:r>
            <a:endParaRPr lang="en-US" dirty="0"/>
          </a:p>
        </p:txBody>
      </p:sp>
      <p:sp>
        <p:nvSpPr>
          <p:cNvPr id="3" name="Picture Placeholder 2"/>
          <p:cNvSpPr>
            <a:spLocks noGrp="1"/>
          </p:cNvSpPr>
          <p:nvPr>
            <p:ph type="pic" idx="1"/>
          </p:nvPr>
        </p:nvSpPr>
        <p:spPr>
          <a:xfrm>
            <a:off x="1792288" y="1191718"/>
            <a:ext cx="5486400" cy="2353964"/>
          </a:xfrm>
        </p:spPr>
        <p:txBody>
          <a:bodyPr>
            <a:normAutofit/>
          </a:bodyPr>
          <a:lstStyle>
            <a:lvl1pPr marL="0" indent="0">
              <a:buNone/>
              <a:defRPr sz="2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4025518"/>
            <a:ext cx="5486400" cy="603647"/>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Placeholder 1"/>
          <p:cNvSpPr txBox="1">
            <a:spLocks/>
          </p:cNvSpPr>
          <p:nvPr userDrawn="1"/>
        </p:nvSpPr>
        <p:spPr>
          <a:xfrm>
            <a:off x="550920" y="135576"/>
            <a:ext cx="8135880" cy="646451"/>
          </a:xfrm>
          <a:prstGeom prst="rect">
            <a:avLst/>
          </a:prstGeom>
        </p:spPr>
        <p:txBody>
          <a:bodyPr vert="horz" lIns="0" tIns="0" rIns="0" bIns="0" rtlCol="0" anchor="ctr">
            <a:normAutofit/>
          </a:bodyPr>
          <a:lstStyle>
            <a:lvl1pPr algn="ctr" defTabSz="914400" rtl="0" eaLnBrk="1" latinLnBrk="0" hangingPunct="1">
              <a:spcBef>
                <a:spcPct val="0"/>
              </a:spcBef>
              <a:buNone/>
              <a:defRPr lang="en-US" sz="2400" kern="1200" baseline="0">
                <a:solidFill>
                  <a:schemeClr val="bg1"/>
                </a:solidFill>
                <a:latin typeface="Arial"/>
                <a:ea typeface="+mj-ea"/>
                <a:cs typeface="Arial"/>
              </a:defRPr>
            </a:lvl1pPr>
          </a:lstStyle>
          <a:p>
            <a:pPr algn="l" defTabSz="457200" fontAlgn="base">
              <a:lnSpc>
                <a:spcPct val="95000"/>
              </a:lnSpc>
              <a:spcAft>
                <a:spcPct val="0"/>
              </a:spcAft>
              <a:buClr>
                <a:srgbClr val="004C84"/>
              </a:buClr>
              <a:buFont typeface="Arial" charset="0"/>
              <a:buNone/>
            </a:pPr>
            <a:r>
              <a:rPr dirty="0" smtClean="0">
                <a:solidFill>
                  <a:srgbClr val="FFFFFF"/>
                </a:solidFill>
              </a:rPr>
              <a:t>Type key insight here using sentence case</a:t>
            </a:r>
            <a:endParaRPr dirty="0">
              <a:solidFill>
                <a:srgbClr val="FFFFFF"/>
              </a:solidFill>
            </a:endParaRPr>
          </a:p>
        </p:txBody>
      </p:sp>
      <p:sp>
        <p:nvSpPr>
          <p:cNvPr id="6"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5" name="Footer Placeholder 4"/>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55333710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33" y="848833"/>
            <a:ext cx="8143351" cy="320417"/>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dirty="0" smtClean="0"/>
              <a:t>Type key insight here using sentence case</a:t>
            </a:r>
            <a:endParaRPr lang="en-US" dirty="0"/>
          </a:p>
        </p:txBody>
      </p:sp>
      <p:sp>
        <p:nvSpPr>
          <p:cNvPr id="19"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8" name="Text Placeholder 2"/>
          <p:cNvSpPr>
            <a:spLocks noGrp="1"/>
          </p:cNvSpPr>
          <p:nvPr>
            <p:ph idx="1"/>
          </p:nvPr>
        </p:nvSpPr>
        <p:spPr>
          <a:xfrm>
            <a:off x="550920" y="1259784"/>
            <a:ext cx="8135880" cy="3301943"/>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2" name="Footer Placeholder 1"/>
          <p:cNvSpPr>
            <a:spLocks noGrp="1"/>
          </p:cNvSpPr>
          <p:nvPr>
            <p:ph type="ftr" sz="quarter" idx="14"/>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281729806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White background blank">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8458201" y="4857766"/>
            <a:ext cx="386644"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fontAlgn="base" hangingPunct="0">
              <a:lnSpc>
                <a:spcPct val="95000"/>
              </a:lnSpc>
              <a:spcBef>
                <a:spcPct val="60000"/>
              </a:spcBef>
              <a:spcAft>
                <a:spcPct val="0"/>
              </a:spcAft>
              <a:buClr>
                <a:srgbClr val="004C84"/>
              </a:buClr>
              <a:buFont typeface="Arial" charset="0"/>
              <a:buChar char="•"/>
            </a:pPr>
            <a:fld id="{281059AE-64F2-44FF-B959-CD56B767C444}" type="slidenum">
              <a:rPr lang="en-US" sz="1000">
                <a:solidFill>
                  <a:srgbClr val="000000"/>
                </a:solidFill>
                <a:ea typeface="ＭＳ Ｐゴシック" charset="0"/>
                <a:cs typeface="Arial" charset="0"/>
              </a:rPr>
              <a:pPr defTabSz="457200" eaLnBrk="0" fontAlgn="base" hangingPunct="0">
                <a:lnSpc>
                  <a:spcPct val="95000"/>
                </a:lnSpc>
                <a:spcBef>
                  <a:spcPct val="60000"/>
                </a:spcBef>
                <a:spcAft>
                  <a:spcPct val="0"/>
                </a:spcAft>
                <a:buClr>
                  <a:srgbClr val="004C84"/>
                </a:buClr>
                <a:buFont typeface="Arial" charset="0"/>
                <a:buChar char="•"/>
              </a:pPr>
              <a:t>‹#›</a:t>
            </a:fld>
            <a:endParaRPr lang="en-US" sz="1000" dirty="0">
              <a:solidFill>
                <a:srgbClr val="000000"/>
              </a:solidFill>
              <a:ea typeface="ＭＳ Ｐゴシック" charset="0"/>
              <a:cs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7216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33553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CA"/>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08031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806595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CA"/>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592408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sp>
        <p:nvSpPr>
          <p:cNvPr id="6" name="Content Placeholder 13"/>
          <p:cNvSpPr>
            <a:spLocks noGrp="1"/>
          </p:cNvSpPr>
          <p:nvPr>
            <p:ph sz="quarter" idx="14"/>
          </p:nvPr>
        </p:nvSpPr>
        <p:spPr>
          <a:xfrm>
            <a:off x="1205136" y="1347614"/>
            <a:ext cx="7399312" cy="3168352"/>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Slide Number Placeholder 4"/>
          <p:cNvSpPr>
            <a:spLocks noGrp="1"/>
          </p:cNvSpPr>
          <p:nvPr>
            <p:ph type="sldNum" sz="quarter" idx="15"/>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pic>
        <p:nvPicPr>
          <p:cNvPr id="8" name="Picture 7"/>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452430" y="441738"/>
            <a:ext cx="1368152" cy="496645"/>
          </a:xfrm>
          <a:prstGeom prst="rect">
            <a:avLst/>
          </a:prstGeom>
        </p:spPr>
      </p:pic>
    </p:spTree>
    <p:extLst>
      <p:ext uri="{BB962C8B-B14F-4D97-AF65-F5344CB8AC3E}">
        <p14:creationId xmlns:p14="http://schemas.microsoft.com/office/powerpoint/2010/main" val="24576295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211487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638284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387520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046905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CA"/>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145468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CA"/>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264131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8547025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79642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5" name="Picture 4" descr="542_corp_background_out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Walgreens_CornerOfLockup_4c.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37198" y="4462622"/>
            <a:ext cx="1947672" cy="417653"/>
          </a:xfrm>
          <a:prstGeom prst="rect">
            <a:avLst/>
          </a:prstGeom>
        </p:spPr>
      </p:pic>
      <p:pic>
        <p:nvPicPr>
          <p:cNvPr id="7" name="Picture 6" descr="Walgreens_Corner-W-Flag_Red-Gradient_tm.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8828" y="1223965"/>
            <a:ext cx="785520" cy="618143"/>
          </a:xfrm>
          <a:prstGeom prst="rect">
            <a:avLst/>
          </a:prstGeom>
        </p:spPr>
      </p:pic>
      <p:sp>
        <p:nvSpPr>
          <p:cNvPr id="8"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sp>
        <p:nvSpPr>
          <p:cNvPr id="12" name="Footer Placeholder 1"/>
          <p:cNvSpPr>
            <a:spLocks noGrp="1"/>
          </p:cNvSpPr>
          <p:nvPr>
            <p:ph type="ftr" sz="quarter" idx="11"/>
          </p:nvPr>
        </p:nvSpPr>
        <p:spPr>
          <a:xfrm>
            <a:off x="1259700" y="4712406"/>
            <a:ext cx="4843497" cy="273844"/>
          </a:xfrm>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a:lvl1pPr>
          </a:lstStyle>
          <a:p>
            <a:r>
              <a:rPr lang="en-US" dirty="0" smtClean="0">
                <a:solidFill>
                  <a:srgbClr val="000000">
                    <a:tint val="75000"/>
                  </a:srgbClr>
                </a:solidFill>
              </a:rPr>
              <a:t>©2013 Walgreen Co. All rights reserved. Confidential and proprietary information. For internal use only.</a:t>
            </a:r>
          </a:p>
        </p:txBody>
      </p:sp>
    </p:spTree>
    <p:extLst>
      <p:ext uri="{BB962C8B-B14F-4D97-AF65-F5344CB8AC3E}">
        <p14:creationId xmlns:p14="http://schemas.microsoft.com/office/powerpoint/2010/main" val="18901725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descr="542_corp_background_out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5978" y="4383571"/>
            <a:ext cx="2030626" cy="336812"/>
          </a:xfrm>
          <a:prstGeom prst="rect">
            <a:avLst/>
          </a:prstGeom>
        </p:spPr>
      </p:pic>
      <p:sp>
        <p:nvSpPr>
          <p:cNvPr id="8" name="Title 1"/>
          <p:cNvSpPr>
            <a:spLocks noGrp="1"/>
          </p:cNvSpPr>
          <p:nvPr>
            <p:ph type="ctrTitle"/>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smtClean="0"/>
              <a:t>Click to edit Master title style</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10" name="Picture 9" descr="Walgreens_Corner-W-Flag_Red-Gradient_tm.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8828" y="1223965"/>
            <a:ext cx="785520" cy="618143"/>
          </a:xfrm>
          <a:prstGeom prst="rect">
            <a:avLst/>
          </a:prstGeom>
        </p:spPr>
      </p:pic>
      <p:sp>
        <p:nvSpPr>
          <p:cNvPr id="2" name="Footer Placeholder 1"/>
          <p:cNvSpPr>
            <a:spLocks noGrp="1"/>
          </p:cNvSpPr>
          <p:nvPr>
            <p:ph type="ftr" sz="quarter" idx="11"/>
          </p:nvPr>
        </p:nvSpPr>
        <p:spPr>
          <a:xfrm>
            <a:off x="1259695" y="4712406"/>
            <a:ext cx="4892816" cy="273844"/>
          </a:xfrm>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a:lvl1pPr>
          </a:lstStyle>
          <a:p>
            <a:r>
              <a:rPr lang="en-US" dirty="0" smtClean="0">
                <a:solidFill>
                  <a:srgbClr val="000000">
                    <a:tint val="75000"/>
                  </a:srgbClr>
                </a:solidFill>
              </a:rPr>
              <a:t>©2013 Walgreen Co. All rights reserved. Confidential and proprietary information. For internal use only.</a:t>
            </a:r>
          </a:p>
        </p:txBody>
      </p:sp>
    </p:spTree>
    <p:extLst>
      <p:ext uri="{BB962C8B-B14F-4D97-AF65-F5344CB8AC3E}">
        <p14:creationId xmlns:p14="http://schemas.microsoft.com/office/powerpoint/2010/main" val="1104189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114" y="1347614"/>
            <a:ext cx="739931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6762817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descr="RIGHT_SP_BUI_LockUp.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8796" y="4341842"/>
            <a:ext cx="4553712" cy="342900"/>
          </a:xfrm>
          <a:prstGeom prst="rect">
            <a:avLst/>
          </a:prstGeom>
        </p:spPr>
      </p:pic>
      <p:pic>
        <p:nvPicPr>
          <p:cNvPr id="6" name="Picture 5" descr="542_corp_background_outlin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Slide for Walgreens Entities that Have “Walgreens” in the Logo</a:t>
            </a:r>
            <a:endParaRPr lang="en-US" dirty="0"/>
          </a:p>
        </p:txBody>
      </p:sp>
      <p:sp>
        <p:nvSpPr>
          <p:cNvPr id="8"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9" name="Picture 8" descr="Walgreens_Corner-W-Flag_Red-Gradient_tm.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8828" y="1223965"/>
            <a:ext cx="785520" cy="618143"/>
          </a:xfrm>
          <a:prstGeom prst="rect">
            <a:avLst/>
          </a:prstGeom>
        </p:spPr>
      </p:pic>
      <p:sp>
        <p:nvSpPr>
          <p:cNvPr id="2" name="Footer Placeholder 1"/>
          <p:cNvSpPr>
            <a:spLocks noGrp="1"/>
          </p:cNvSpPr>
          <p:nvPr>
            <p:ph type="ftr" sz="quarter" idx="11"/>
          </p:nvPr>
        </p:nvSpPr>
        <p:spPr>
          <a:xfrm>
            <a:off x="1296685" y="4407261"/>
            <a:ext cx="3891816" cy="273844"/>
          </a:xfrm>
        </p:spPr>
        <p:txBody>
          <a:bodyPr/>
          <a:lstStyle>
            <a:lvl1pPr marL="0" marR="0" indent="0" algn="l" defTabSz="457200" rtl="0" eaLnBrk="0" fontAlgn="base" latinLnBrk="0" hangingPunct="0">
              <a:lnSpc>
                <a:spcPct val="95000"/>
              </a:lnSpc>
              <a:spcBef>
                <a:spcPts val="0"/>
              </a:spcBef>
              <a:spcAft>
                <a:spcPct val="0"/>
              </a:spcAft>
              <a:buClr>
                <a:srgbClr val="004C84"/>
              </a:buClr>
              <a:buSzTx/>
              <a:buFont typeface="Arial" charset="0"/>
              <a:buNone/>
              <a:tabLst/>
              <a:defRPr/>
            </a:lvl1pPr>
          </a:lstStyle>
          <a:p>
            <a:r>
              <a:rPr lang="en-US" dirty="0" smtClean="0">
                <a:solidFill>
                  <a:srgbClr val="000000">
                    <a:tint val="75000"/>
                  </a:srgbClr>
                </a:solidFill>
              </a:rPr>
              <a:t>©2013 Walgreen Co. All rights reserved. </a:t>
            </a:r>
          </a:p>
          <a:p>
            <a:r>
              <a:rPr lang="en-US" dirty="0" smtClean="0">
                <a:solidFill>
                  <a:srgbClr val="000000">
                    <a:tint val="75000"/>
                  </a:srgbClr>
                </a:solidFill>
              </a:rPr>
              <a:t>Confidential and proprietary information. For internal use only.</a:t>
            </a:r>
          </a:p>
        </p:txBody>
      </p:sp>
    </p:spTree>
    <p:extLst>
      <p:ext uri="{BB962C8B-B14F-4D97-AF65-F5344CB8AC3E}">
        <p14:creationId xmlns:p14="http://schemas.microsoft.com/office/powerpoint/2010/main" val="27136711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lue divider">
    <p:spTree>
      <p:nvGrpSpPr>
        <p:cNvPr id="1" name=""/>
        <p:cNvGrpSpPr/>
        <p:nvPr/>
      </p:nvGrpSpPr>
      <p:grpSpPr>
        <a:xfrm>
          <a:off x="0" y="0"/>
          <a:ext cx="0" cy="0"/>
          <a:chOff x="0" y="0"/>
          <a:chExt cx="0" cy="0"/>
        </a:xfrm>
      </p:grpSpPr>
      <p:pic>
        <p:nvPicPr>
          <p:cNvPr id="5" name="Picture 4" descr="542_corp_background_out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41745027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Green divider">
    <p:spTree>
      <p:nvGrpSpPr>
        <p:cNvPr id="1" name=""/>
        <p:cNvGrpSpPr/>
        <p:nvPr/>
      </p:nvGrpSpPr>
      <p:grpSpPr>
        <a:xfrm>
          <a:off x="0" y="0"/>
          <a:ext cx="0" cy="0"/>
          <a:chOff x="0" y="0"/>
          <a:chExt cx="0" cy="0"/>
        </a:xfrm>
      </p:grpSpPr>
      <p:pic>
        <p:nvPicPr>
          <p:cNvPr id="5" name="Picture 4" descr="368-green_corp_bckgrd_out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13890888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Orange divider">
    <p:spTree>
      <p:nvGrpSpPr>
        <p:cNvPr id="1" name=""/>
        <p:cNvGrpSpPr/>
        <p:nvPr/>
      </p:nvGrpSpPr>
      <p:grpSpPr>
        <a:xfrm>
          <a:off x="0" y="0"/>
          <a:ext cx="0" cy="0"/>
          <a:chOff x="0" y="0"/>
          <a:chExt cx="0" cy="0"/>
        </a:xfrm>
      </p:grpSpPr>
      <p:pic>
        <p:nvPicPr>
          <p:cNvPr id="5" name="Picture 4" descr="716-orange_corp_bckgrd_out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38119805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35564"/>
            <a:ext cx="8135880" cy="646451"/>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057293"/>
            <a:ext cx="8135880" cy="3529961"/>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8"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112897445"/>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0920" y="1066801"/>
            <a:ext cx="3944881" cy="3527822"/>
          </a:xfrm>
        </p:spPr>
        <p:txBody>
          <a:bodyPr vert="horz" lIns="0" tIns="0" rIns="0" bIns="0"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4" name="Content Placeholder 3"/>
          <p:cNvSpPr>
            <a:spLocks noGrp="1"/>
          </p:cNvSpPr>
          <p:nvPr>
            <p:ph sz="half" idx="2" hasCustomPrompt="1"/>
          </p:nvPr>
        </p:nvSpPr>
        <p:spPr>
          <a:xfrm>
            <a:off x="4648200" y="1066801"/>
            <a:ext cx="4038600" cy="3527822"/>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8" name="Title Placeholder 1"/>
          <p:cNvSpPr>
            <a:spLocks noGrp="1"/>
          </p:cNvSpPr>
          <p:nvPr>
            <p:ph type="title"/>
          </p:nvPr>
        </p:nvSpPr>
        <p:spPr>
          <a:xfrm>
            <a:off x="550920" y="135564"/>
            <a:ext cx="8135880" cy="646451"/>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7" name="Footer Placeholder 3"/>
          <p:cNvSpPr>
            <a:spLocks noGrp="1"/>
          </p:cNvSpPr>
          <p:nvPr>
            <p:ph type="ftr" sz="quarter" idx="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9"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65839595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18" y="1062700"/>
            <a:ext cx="3946470"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33" y="1062700"/>
            <a:ext cx="4041775"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35564"/>
            <a:ext cx="8135880" cy="646451"/>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20" y="1365256"/>
            <a:ext cx="3944881" cy="3238496"/>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365256"/>
            <a:ext cx="4038600" cy="3238496"/>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13"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181989515"/>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0920" y="135564"/>
            <a:ext cx="8135880" cy="646451"/>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5" name="Footer Placeholder 3"/>
          <p:cNvSpPr>
            <a:spLocks noGrp="1"/>
          </p:cNvSpPr>
          <p:nvPr>
            <p:ph type="ftr" sz="quarter" idx="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7"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23417703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vert="horz" lIns="0" tIns="0" rIns="0" bIns="0" rtlCol="0" anchor="ctr">
            <a:normAutofit/>
          </a:bodyPr>
          <a:lstStyle>
            <a:lvl1pPr>
              <a:defRPr lang="en-US">
                <a:solidFill>
                  <a:schemeClr val="tx2"/>
                </a:solidFill>
              </a:defRPr>
            </a:lvl1pPr>
          </a:lstStyle>
          <a:p>
            <a:pPr lvl="0" algn="l" defTabSz="457200"/>
            <a:r>
              <a:rPr lang="en-US" smtClean="0"/>
              <a:t>Click to edit Master title style</a:t>
            </a:r>
            <a:endParaRPr lang="en-US" dirty="0"/>
          </a:p>
        </p:txBody>
      </p:sp>
      <p:sp>
        <p:nvSpPr>
          <p:cNvPr id="3" name="Picture Placeholder 2"/>
          <p:cNvSpPr>
            <a:spLocks noGrp="1"/>
          </p:cNvSpPr>
          <p:nvPr>
            <p:ph type="pic" idx="1"/>
          </p:nvPr>
        </p:nvSpPr>
        <p:spPr>
          <a:xfrm>
            <a:off x="1792288" y="1191718"/>
            <a:ext cx="5486400" cy="2353964"/>
          </a:xfrm>
        </p:spPr>
        <p:txBody>
          <a:bodyPr>
            <a:normAutofit/>
          </a:bodyPr>
          <a:lstStyle>
            <a:lvl1pPr marL="0" indent="0">
              <a:buNone/>
              <a:defRPr sz="2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4025517"/>
            <a:ext cx="5486400" cy="603647"/>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Placeholder 1"/>
          <p:cNvSpPr txBox="1">
            <a:spLocks/>
          </p:cNvSpPr>
          <p:nvPr userDrawn="1"/>
        </p:nvSpPr>
        <p:spPr>
          <a:xfrm>
            <a:off x="550920" y="135564"/>
            <a:ext cx="8135880" cy="646451"/>
          </a:xfrm>
          <a:prstGeom prst="rect">
            <a:avLst/>
          </a:prstGeom>
        </p:spPr>
        <p:txBody>
          <a:bodyPr vert="horz" lIns="0" tIns="0" rIns="0" bIns="0" rtlCol="0" anchor="ctr">
            <a:normAutofit/>
          </a:bodyPr>
          <a:lstStyle>
            <a:lvl1pPr algn="ctr" defTabSz="914400" rtl="0" eaLnBrk="1" latinLnBrk="0" hangingPunct="1">
              <a:spcBef>
                <a:spcPct val="0"/>
              </a:spcBef>
              <a:buNone/>
              <a:defRPr lang="en-US" sz="2400" kern="1200" baseline="0">
                <a:solidFill>
                  <a:schemeClr val="bg1"/>
                </a:solidFill>
                <a:latin typeface="Arial"/>
                <a:ea typeface="+mj-ea"/>
                <a:cs typeface="Arial"/>
              </a:defRPr>
            </a:lvl1pPr>
          </a:lstStyle>
          <a:p>
            <a:pPr algn="l" defTabSz="457200" fontAlgn="base">
              <a:lnSpc>
                <a:spcPct val="95000"/>
              </a:lnSpc>
              <a:spcAft>
                <a:spcPct val="0"/>
              </a:spcAft>
              <a:buClr>
                <a:srgbClr val="004C84"/>
              </a:buClr>
              <a:buFont typeface="Arial" charset="0"/>
              <a:buNone/>
            </a:pPr>
            <a:r>
              <a:rPr dirty="0" smtClean="0">
                <a:solidFill>
                  <a:srgbClr val="FFFFFF"/>
                </a:solidFill>
              </a:rPr>
              <a:t>Type key insight here using sentence case</a:t>
            </a:r>
            <a:endParaRPr dirty="0">
              <a:solidFill>
                <a:srgbClr val="FFFFFF"/>
              </a:solidFill>
            </a:endParaRPr>
          </a:p>
        </p:txBody>
      </p:sp>
      <p:sp>
        <p:nvSpPr>
          <p:cNvPr id="9" name="Footer Placeholder 3"/>
          <p:cNvSpPr>
            <a:spLocks noGrp="1"/>
          </p:cNvSpPr>
          <p:nvPr>
            <p:ph type="ftr" sz="quarter" idx="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10"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455982592"/>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1" y="848832"/>
            <a:ext cx="8143351" cy="320417"/>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35564"/>
            <a:ext cx="8135880" cy="646451"/>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259784"/>
            <a:ext cx="8135880" cy="3301943"/>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620" y="4800600"/>
            <a:ext cx="327660" cy="257844"/>
          </a:xfrm>
          <a:prstGeom prst="rect">
            <a:avLst/>
          </a:prstGeom>
        </p:spPr>
      </p:pic>
      <p:sp>
        <p:nvSpPr>
          <p:cNvPr id="14" name="Footer Placeholder 3"/>
          <p:cNvSpPr>
            <a:spLocks noGrp="1"/>
          </p:cNvSpPr>
          <p:nvPr>
            <p:ph type="ftr" sz="quarter" idx="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15"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474645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SMA Title and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424111"/>
            <a:ext cx="4040188"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14586" y="1779662"/>
            <a:ext cx="4040188"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Text Placeholder 4"/>
          <p:cNvSpPr>
            <a:spLocks noGrp="1"/>
          </p:cNvSpPr>
          <p:nvPr>
            <p:ph type="body" sz="quarter" idx="3"/>
          </p:nvPr>
        </p:nvSpPr>
        <p:spPr>
          <a:xfrm>
            <a:off x="4645026" y="1424111"/>
            <a:ext cx="4041775"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6" y="1779662"/>
            <a:ext cx="4041775"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2" name="Slide Number Placeholder 1"/>
          <p:cNvSpPr>
            <a:spLocks noGrp="1"/>
          </p:cNvSpPr>
          <p:nvPr>
            <p:ph type="sldNum" sz="quarter" idx="10"/>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8"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9558481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descr="Walgreens_Corner-W-Flag_Red-Gradient_t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28" y="1223976"/>
            <a:ext cx="785520" cy="618143"/>
          </a:xfrm>
          <a:prstGeom prst="rect">
            <a:avLst/>
          </a:prstGeom>
        </p:spPr>
      </p:pic>
      <p:sp>
        <p:nvSpPr>
          <p:cNvPr id="8"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sp>
        <p:nvSpPr>
          <p:cNvPr id="10" name="Footer Placeholder 1"/>
          <p:cNvSpPr>
            <a:spLocks noGrp="1"/>
          </p:cNvSpPr>
          <p:nvPr>
            <p:ph type="ftr" sz="quarter" idx="11"/>
          </p:nvPr>
        </p:nvSpPr>
        <p:spPr>
          <a:xfrm>
            <a:off x="1265258" y="4732401"/>
            <a:ext cx="4417680" cy="273844"/>
          </a:xfrm>
        </p:spPr>
        <p:txBody>
          <a:bodyPr/>
          <a:lstStyle>
            <a:lvl1pPr>
              <a:defRPr>
                <a:solidFill>
                  <a:schemeClr val="tx2"/>
                </a:solidFill>
              </a:defRPr>
            </a:lvl1pPr>
          </a:lstStyle>
          <a:p>
            <a:r>
              <a:rPr lang="en-US" dirty="0" smtClean="0">
                <a:solidFill>
                  <a:srgbClr val="6A737B"/>
                </a:solidFill>
              </a:rPr>
              <a:t>©2013 Walgreen Co. All rights reserved.</a:t>
            </a:r>
          </a:p>
        </p:txBody>
      </p:sp>
      <p:pic>
        <p:nvPicPr>
          <p:cNvPr id="11" name="Picture 2" descr="WBADev 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21350" y="4374359"/>
            <a:ext cx="31242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61693"/>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5978" y="4383571"/>
            <a:ext cx="2030626" cy="336812"/>
          </a:xfrm>
          <a:prstGeom prst="rect">
            <a:avLst/>
          </a:prstGeom>
        </p:spPr>
      </p:pic>
      <p:sp>
        <p:nvSpPr>
          <p:cNvPr id="8" name="Title 1"/>
          <p:cNvSpPr>
            <a:spLocks noGrp="1"/>
          </p:cNvSpPr>
          <p:nvPr>
            <p:ph type="ctrTitle"/>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t>Click to edit Master title style</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10" name="Picture 9" descr="Walgreens_Corner-W-Flag_Red-Gradient_t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8828" y="1223976"/>
            <a:ext cx="785520" cy="618143"/>
          </a:xfrm>
          <a:prstGeom prst="rect">
            <a:avLst/>
          </a:prstGeom>
        </p:spPr>
      </p:pic>
      <p:sp>
        <p:nvSpPr>
          <p:cNvPr id="11" name="Footer Placeholder 1"/>
          <p:cNvSpPr>
            <a:spLocks noGrp="1"/>
          </p:cNvSpPr>
          <p:nvPr>
            <p:ph type="ftr" sz="quarter" idx="11"/>
          </p:nvPr>
        </p:nvSpPr>
        <p:spPr>
          <a:xfrm>
            <a:off x="1263491" y="4732401"/>
            <a:ext cx="4417680" cy="273844"/>
          </a:xfrm>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22334323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descr="RIGHT_SP_BUI_LockU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8796" y="4341842"/>
            <a:ext cx="4553712" cy="342900"/>
          </a:xfrm>
          <a:prstGeom prst="rect">
            <a:avLst/>
          </a:prstGeom>
        </p:spPr>
      </p:pic>
      <p:sp>
        <p:nvSpPr>
          <p:cNvPr id="7"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Slide for Walgreens Entities that Have “Walgreens” in the Logo</a:t>
            </a:r>
            <a:endParaRPr lang="en-US" dirty="0"/>
          </a:p>
        </p:txBody>
      </p:sp>
      <p:sp>
        <p:nvSpPr>
          <p:cNvPr id="8"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9" name="Picture 8" descr="Walgreens_Corner-W-Flag_Red-Gradient_t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8828" y="1223976"/>
            <a:ext cx="785520" cy="618143"/>
          </a:xfrm>
          <a:prstGeom prst="rect">
            <a:avLst/>
          </a:prstGeom>
        </p:spPr>
      </p:pic>
      <p:sp>
        <p:nvSpPr>
          <p:cNvPr id="10" name="Footer Placeholder 1"/>
          <p:cNvSpPr>
            <a:spLocks noGrp="1"/>
          </p:cNvSpPr>
          <p:nvPr>
            <p:ph type="ftr" sz="quarter" idx="11"/>
          </p:nvPr>
        </p:nvSpPr>
        <p:spPr>
          <a:xfrm>
            <a:off x="1333298" y="4473210"/>
            <a:ext cx="3215498" cy="273844"/>
          </a:xfrm>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0498158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Blue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22936422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Green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13584549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Orange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41120769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4"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6" name="Text Placeholder 2"/>
          <p:cNvSpPr>
            <a:spLocks noGrp="1"/>
          </p:cNvSpPr>
          <p:nvPr>
            <p:ph idx="1"/>
          </p:nvPr>
        </p:nvSpPr>
        <p:spPr>
          <a:xfrm>
            <a:off x="550920" y="1057293"/>
            <a:ext cx="8135880" cy="3529961"/>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702153941"/>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0933" y="1066801"/>
            <a:ext cx="3944881" cy="3527822"/>
          </a:xfrm>
        </p:spPr>
        <p:txBody>
          <a:bodyPr vert="horz" lIns="0" tIns="0" rIns="0" bIns="0"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4" name="Content Placeholder 3"/>
          <p:cNvSpPr>
            <a:spLocks noGrp="1"/>
          </p:cNvSpPr>
          <p:nvPr>
            <p:ph sz="half" idx="2" hasCustomPrompt="1"/>
          </p:nvPr>
        </p:nvSpPr>
        <p:spPr>
          <a:xfrm>
            <a:off x="4648200" y="1066801"/>
            <a:ext cx="4038600" cy="3527822"/>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8"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5"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706673949"/>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18" y="1062700"/>
            <a:ext cx="3946470"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33" y="1062700"/>
            <a:ext cx="4041775"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11" name="Content Placeholder 2"/>
          <p:cNvSpPr>
            <a:spLocks noGrp="1"/>
          </p:cNvSpPr>
          <p:nvPr>
            <p:ph sz="half" idx="12" hasCustomPrompt="1"/>
          </p:nvPr>
        </p:nvSpPr>
        <p:spPr>
          <a:xfrm>
            <a:off x="550933" y="1365256"/>
            <a:ext cx="3944881" cy="3238496"/>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365256"/>
            <a:ext cx="4038600" cy="3238496"/>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7"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3"/>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277092946"/>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3"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22837178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SMA Title and three column slide">
    <p:spTree>
      <p:nvGrpSpPr>
        <p:cNvPr id="1" name=""/>
        <p:cNvGrpSpPr/>
        <p:nvPr/>
      </p:nvGrpSpPr>
      <p:grpSpPr>
        <a:xfrm>
          <a:off x="0" y="0"/>
          <a:ext cx="0" cy="0"/>
          <a:chOff x="0" y="0"/>
          <a:chExt cx="0" cy="0"/>
        </a:xfrm>
      </p:grpSpPr>
      <p:sp>
        <p:nvSpPr>
          <p:cNvPr id="4" name="Content Placeholder 13"/>
          <p:cNvSpPr>
            <a:spLocks noGrp="1"/>
          </p:cNvSpPr>
          <p:nvPr>
            <p:ph sz="quarter" idx="13"/>
          </p:nvPr>
        </p:nvSpPr>
        <p:spPr>
          <a:xfrm>
            <a:off x="433136" y="1747865"/>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13"/>
          <p:cNvSpPr>
            <a:spLocks noGrp="1"/>
          </p:cNvSpPr>
          <p:nvPr>
            <p:ph sz="quarter" idx="14"/>
          </p:nvPr>
        </p:nvSpPr>
        <p:spPr>
          <a:xfrm>
            <a:off x="3312694" y="1739844"/>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Content Placeholder 13"/>
          <p:cNvSpPr>
            <a:spLocks noGrp="1"/>
          </p:cNvSpPr>
          <p:nvPr>
            <p:ph sz="quarter" idx="15"/>
          </p:nvPr>
        </p:nvSpPr>
        <p:spPr>
          <a:xfrm>
            <a:off x="6216315" y="1747865"/>
            <a:ext cx="2482680" cy="2904096"/>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3" hasCustomPrompt="1"/>
          </p:nvPr>
        </p:nvSpPr>
        <p:spPr>
          <a:xfrm>
            <a:off x="443336" y="1450982"/>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9" name="Text Placeholder 4"/>
          <p:cNvSpPr>
            <a:spLocks noGrp="1"/>
          </p:cNvSpPr>
          <p:nvPr>
            <p:ph type="body" sz="quarter" idx="16" hasCustomPrompt="1"/>
          </p:nvPr>
        </p:nvSpPr>
        <p:spPr>
          <a:xfrm>
            <a:off x="3322894" y="1450983"/>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0" name="Text Placeholder 4"/>
          <p:cNvSpPr>
            <a:spLocks noGrp="1"/>
          </p:cNvSpPr>
          <p:nvPr>
            <p:ph type="body" sz="quarter" idx="17" hasCustomPrompt="1"/>
          </p:nvPr>
        </p:nvSpPr>
        <p:spPr>
          <a:xfrm>
            <a:off x="6226515" y="1450982"/>
            <a:ext cx="2472480" cy="288032"/>
          </a:xfrm>
          <a:prstGeom prst="rect">
            <a:avLst/>
          </a:prstGeom>
        </p:spPr>
        <p:txBody>
          <a:bodyPr anchor="t" anchorCtr="0">
            <a:noAutofit/>
          </a:bodyPr>
          <a:lstStyle>
            <a:lvl1pPr marL="0" indent="0">
              <a:buNone/>
              <a:defRPr sz="1400" b="1" baseline="0">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2" name="Slide Number Placeholder 1"/>
          <p:cNvSpPr>
            <a:spLocks noGrp="1"/>
          </p:cNvSpPr>
          <p:nvPr>
            <p:ph type="sldNum" sz="quarter" idx="18"/>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12"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2930535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vert="horz" lIns="0" tIns="0" rIns="0" bIns="0" rtlCol="0" anchor="ctr">
            <a:normAutofit/>
          </a:bodyPr>
          <a:lstStyle>
            <a:lvl1pPr>
              <a:defRPr lang="en-US">
                <a:solidFill>
                  <a:schemeClr val="tx2"/>
                </a:solidFill>
              </a:defRPr>
            </a:lvl1pPr>
          </a:lstStyle>
          <a:p>
            <a:pPr lvl="0" algn="l" defTabSz="457200"/>
            <a:r>
              <a:rPr lang="en-US" dirty="0" smtClean="0"/>
              <a:t>Click to edit Master title style</a:t>
            </a:r>
            <a:endParaRPr lang="en-US" dirty="0"/>
          </a:p>
        </p:txBody>
      </p:sp>
      <p:sp>
        <p:nvSpPr>
          <p:cNvPr id="3" name="Picture Placeholder 2"/>
          <p:cNvSpPr>
            <a:spLocks noGrp="1"/>
          </p:cNvSpPr>
          <p:nvPr>
            <p:ph type="pic" idx="1"/>
          </p:nvPr>
        </p:nvSpPr>
        <p:spPr>
          <a:xfrm>
            <a:off x="1792288" y="1191718"/>
            <a:ext cx="5486400" cy="2353964"/>
          </a:xfrm>
        </p:spPr>
        <p:txBody>
          <a:bodyPr>
            <a:normAutofit/>
          </a:bodyPr>
          <a:lstStyle>
            <a:lvl1pPr marL="0" indent="0">
              <a:buNone/>
              <a:defRPr sz="2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4025553"/>
            <a:ext cx="5486400" cy="603647"/>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Placeholder 1"/>
          <p:cNvSpPr txBox="1">
            <a:spLocks/>
          </p:cNvSpPr>
          <p:nvPr userDrawn="1"/>
        </p:nvSpPr>
        <p:spPr>
          <a:xfrm>
            <a:off x="550920" y="135576"/>
            <a:ext cx="8135880" cy="646451"/>
          </a:xfrm>
          <a:prstGeom prst="rect">
            <a:avLst/>
          </a:prstGeom>
        </p:spPr>
        <p:txBody>
          <a:bodyPr vert="horz" lIns="0" tIns="0" rIns="0" bIns="0" rtlCol="0" anchor="ctr">
            <a:normAutofit/>
          </a:bodyPr>
          <a:lstStyle>
            <a:lvl1pPr algn="ctr" defTabSz="914400" rtl="0" eaLnBrk="1" latinLnBrk="0" hangingPunct="1">
              <a:spcBef>
                <a:spcPct val="0"/>
              </a:spcBef>
              <a:buNone/>
              <a:defRPr lang="en-US" sz="2400" kern="1200" baseline="0">
                <a:solidFill>
                  <a:schemeClr val="bg1"/>
                </a:solidFill>
                <a:latin typeface="Arial"/>
                <a:ea typeface="+mj-ea"/>
                <a:cs typeface="Arial"/>
              </a:defRPr>
            </a:lvl1pPr>
          </a:lstStyle>
          <a:p>
            <a:pPr algn="l" defTabSz="457200" fontAlgn="base">
              <a:lnSpc>
                <a:spcPct val="95000"/>
              </a:lnSpc>
              <a:spcAft>
                <a:spcPct val="0"/>
              </a:spcAft>
              <a:buClr>
                <a:srgbClr val="004C84"/>
              </a:buClr>
              <a:buFont typeface="Arial" charset="0"/>
              <a:buNone/>
            </a:pPr>
            <a:r>
              <a:rPr dirty="0" smtClean="0">
                <a:solidFill>
                  <a:srgbClr val="FFFFFF"/>
                </a:solidFill>
              </a:rPr>
              <a:t>Type key insight here using sentence case</a:t>
            </a:r>
            <a:endParaRPr dirty="0">
              <a:solidFill>
                <a:srgbClr val="FFFFFF"/>
              </a:solidFill>
            </a:endParaRPr>
          </a:p>
        </p:txBody>
      </p:sp>
      <p:sp>
        <p:nvSpPr>
          <p:cNvPr id="6"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5" name="Footer Placeholder 4"/>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1867602178"/>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33" y="848868"/>
            <a:ext cx="8143351" cy="320417"/>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dirty="0" smtClean="0"/>
              <a:t>Type key insight here using sentence case</a:t>
            </a:r>
            <a:endParaRPr lang="en-US" dirty="0"/>
          </a:p>
        </p:txBody>
      </p:sp>
      <p:sp>
        <p:nvSpPr>
          <p:cNvPr id="19"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8" name="Text Placeholder 2"/>
          <p:cNvSpPr>
            <a:spLocks noGrp="1"/>
          </p:cNvSpPr>
          <p:nvPr>
            <p:ph idx="1"/>
          </p:nvPr>
        </p:nvSpPr>
        <p:spPr>
          <a:xfrm>
            <a:off x="550920" y="1259784"/>
            <a:ext cx="8135880" cy="3301943"/>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2" name="Footer Placeholder 1"/>
          <p:cNvSpPr>
            <a:spLocks noGrp="1"/>
          </p:cNvSpPr>
          <p:nvPr>
            <p:ph type="ftr" sz="quarter" idx="14"/>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2948491298"/>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White background blank">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8458201" y="4857801"/>
            <a:ext cx="386644"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fontAlgn="base" hangingPunct="0">
              <a:lnSpc>
                <a:spcPct val="95000"/>
              </a:lnSpc>
              <a:spcBef>
                <a:spcPct val="60000"/>
              </a:spcBef>
              <a:spcAft>
                <a:spcPct val="0"/>
              </a:spcAft>
              <a:buClr>
                <a:srgbClr val="004C84"/>
              </a:buClr>
              <a:buFont typeface="Arial" charset="0"/>
              <a:buChar char="•"/>
            </a:pPr>
            <a:fld id="{281059AE-64F2-44FF-B959-CD56B767C444}" type="slidenum">
              <a:rPr lang="en-US" sz="1000">
                <a:solidFill>
                  <a:srgbClr val="000000"/>
                </a:solidFill>
                <a:ea typeface="ＭＳ Ｐゴシック" charset="0"/>
                <a:cs typeface="Arial" charset="0"/>
              </a:rPr>
              <a:pPr defTabSz="457200" eaLnBrk="0" fontAlgn="base" hangingPunct="0">
                <a:lnSpc>
                  <a:spcPct val="95000"/>
                </a:lnSpc>
                <a:spcBef>
                  <a:spcPct val="60000"/>
                </a:spcBef>
                <a:spcAft>
                  <a:spcPct val="0"/>
                </a:spcAft>
                <a:buClr>
                  <a:srgbClr val="004C84"/>
                </a:buClr>
                <a:buFont typeface="Arial" charset="0"/>
                <a:buChar char="•"/>
              </a:pPr>
              <a:t>‹#›</a:t>
            </a:fld>
            <a:endParaRPr lang="en-US" sz="1000" dirty="0">
              <a:solidFill>
                <a:srgbClr val="000000"/>
              </a:solidFill>
              <a:ea typeface="ＭＳ Ｐゴシック" charset="0"/>
              <a:cs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2306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17046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descr="Walgreens_Corner-W-Flag_Red-Gradient_t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28" y="1223966"/>
            <a:ext cx="785520" cy="618143"/>
          </a:xfrm>
          <a:prstGeom prst="rect">
            <a:avLst/>
          </a:prstGeom>
        </p:spPr>
      </p:pic>
      <p:sp>
        <p:nvSpPr>
          <p:cNvPr id="8"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sp>
        <p:nvSpPr>
          <p:cNvPr id="10" name="Footer Placeholder 1"/>
          <p:cNvSpPr>
            <a:spLocks noGrp="1"/>
          </p:cNvSpPr>
          <p:nvPr>
            <p:ph type="ftr" sz="quarter" idx="11"/>
          </p:nvPr>
        </p:nvSpPr>
        <p:spPr>
          <a:xfrm>
            <a:off x="1265258" y="4732401"/>
            <a:ext cx="4417680" cy="273844"/>
          </a:xfrm>
        </p:spPr>
        <p:txBody>
          <a:bodyPr/>
          <a:lstStyle>
            <a:lvl1pPr>
              <a:defRPr>
                <a:solidFill>
                  <a:schemeClr val="tx2"/>
                </a:solidFill>
              </a:defRPr>
            </a:lvl1pPr>
          </a:lstStyle>
          <a:p>
            <a:r>
              <a:rPr lang="en-US" dirty="0" smtClean="0">
                <a:solidFill>
                  <a:srgbClr val="6A737B"/>
                </a:solidFill>
              </a:rPr>
              <a:t>©2013 Walgreen Co. All rights reserved.</a:t>
            </a:r>
          </a:p>
        </p:txBody>
      </p:sp>
      <p:pic>
        <p:nvPicPr>
          <p:cNvPr id="11" name="Picture 2" descr="WBADev 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21350" y="4374359"/>
            <a:ext cx="31242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804448"/>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5978" y="4383571"/>
            <a:ext cx="2030626" cy="336812"/>
          </a:xfrm>
          <a:prstGeom prst="rect">
            <a:avLst/>
          </a:prstGeom>
        </p:spPr>
      </p:pic>
      <p:sp>
        <p:nvSpPr>
          <p:cNvPr id="8" name="Title 1"/>
          <p:cNvSpPr>
            <a:spLocks noGrp="1"/>
          </p:cNvSpPr>
          <p:nvPr>
            <p:ph type="ctrTitle"/>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t>Click to edit Master title style</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10" name="Picture 9" descr="Walgreens_Corner-W-Flag_Red-Gradient_t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8828" y="1223966"/>
            <a:ext cx="785520" cy="618143"/>
          </a:xfrm>
          <a:prstGeom prst="rect">
            <a:avLst/>
          </a:prstGeom>
        </p:spPr>
      </p:pic>
      <p:sp>
        <p:nvSpPr>
          <p:cNvPr id="11" name="Footer Placeholder 1"/>
          <p:cNvSpPr>
            <a:spLocks noGrp="1"/>
          </p:cNvSpPr>
          <p:nvPr>
            <p:ph type="ftr" sz="quarter" idx="11"/>
          </p:nvPr>
        </p:nvSpPr>
        <p:spPr>
          <a:xfrm>
            <a:off x="1263491" y="4732401"/>
            <a:ext cx="4417680" cy="273844"/>
          </a:xfrm>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5591317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descr="RIGHT_SP_BUI_LockU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8796" y="4341842"/>
            <a:ext cx="4553712" cy="342900"/>
          </a:xfrm>
          <a:prstGeom prst="rect">
            <a:avLst/>
          </a:prstGeom>
        </p:spPr>
      </p:pic>
      <p:sp>
        <p:nvSpPr>
          <p:cNvPr id="7"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Slide for Walgreens Entities that Have “Walgreens” in the Logo</a:t>
            </a:r>
            <a:endParaRPr lang="en-US" dirty="0"/>
          </a:p>
        </p:txBody>
      </p:sp>
      <p:sp>
        <p:nvSpPr>
          <p:cNvPr id="8"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9" name="Picture 8" descr="Walgreens_Corner-W-Flag_Red-Gradient_t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8828" y="1223966"/>
            <a:ext cx="785520" cy="618143"/>
          </a:xfrm>
          <a:prstGeom prst="rect">
            <a:avLst/>
          </a:prstGeom>
        </p:spPr>
      </p:pic>
      <p:sp>
        <p:nvSpPr>
          <p:cNvPr id="10" name="Footer Placeholder 1"/>
          <p:cNvSpPr>
            <a:spLocks noGrp="1"/>
          </p:cNvSpPr>
          <p:nvPr>
            <p:ph type="ftr" sz="quarter" idx="11"/>
          </p:nvPr>
        </p:nvSpPr>
        <p:spPr>
          <a:xfrm>
            <a:off x="1333298" y="4473210"/>
            <a:ext cx="3215498" cy="273844"/>
          </a:xfrm>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7264418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lue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20743248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Green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8795431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Orange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2225941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GSMA Image and Content 01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8" name="Text Placeholder 5"/>
          <p:cNvSpPr>
            <a:spLocks noGrp="1"/>
          </p:cNvSpPr>
          <p:nvPr>
            <p:ph type="body" sz="quarter" idx="13"/>
          </p:nvPr>
        </p:nvSpPr>
        <p:spPr>
          <a:xfrm>
            <a:off x="427038"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17" name="Picture Placeholder 24"/>
          <p:cNvSpPr>
            <a:spLocks noGrp="1"/>
          </p:cNvSpPr>
          <p:nvPr>
            <p:ph type="pic" sz="quarter" idx="19"/>
          </p:nvPr>
        </p:nvSpPr>
        <p:spPr>
          <a:xfrm>
            <a:off x="3039979" y="0"/>
            <a:ext cx="3072063"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18" name="Picture Placeholder 24"/>
          <p:cNvSpPr>
            <a:spLocks noGrp="1"/>
          </p:cNvSpPr>
          <p:nvPr>
            <p:ph type="pic" sz="quarter" idx="20"/>
          </p:nvPr>
        </p:nvSpPr>
        <p:spPr>
          <a:xfrm>
            <a:off x="6107868"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2" name="Slide Number Placeholder 1"/>
          <p:cNvSpPr>
            <a:spLocks noGrp="1"/>
          </p:cNvSpPr>
          <p:nvPr>
            <p:ph type="sldNum" sz="quarter" idx="21"/>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11" name="Text Placeholder 5"/>
          <p:cNvSpPr>
            <a:spLocks noGrp="1"/>
          </p:cNvSpPr>
          <p:nvPr>
            <p:ph type="body" sz="quarter" idx="22"/>
          </p:nvPr>
        </p:nvSpPr>
        <p:spPr>
          <a:xfrm>
            <a:off x="3419872"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
        <p:nvSpPr>
          <p:cNvPr id="12" name="Text Placeholder 5"/>
          <p:cNvSpPr>
            <a:spLocks noGrp="1"/>
          </p:cNvSpPr>
          <p:nvPr>
            <p:ph type="body" sz="quarter" idx="23"/>
          </p:nvPr>
        </p:nvSpPr>
        <p:spPr>
          <a:xfrm>
            <a:off x="6444208" y="1851670"/>
            <a:ext cx="2261642"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Tree>
    <p:extLst>
      <p:ext uri="{BB962C8B-B14F-4D97-AF65-F5344CB8AC3E}">
        <p14:creationId xmlns:p14="http://schemas.microsoft.com/office/powerpoint/2010/main" val="4801299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4"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6" name="Text Placeholder 2"/>
          <p:cNvSpPr>
            <a:spLocks noGrp="1"/>
          </p:cNvSpPr>
          <p:nvPr>
            <p:ph idx="1"/>
          </p:nvPr>
        </p:nvSpPr>
        <p:spPr>
          <a:xfrm>
            <a:off x="550920" y="1057293"/>
            <a:ext cx="8135880" cy="3529961"/>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16418450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0933" y="1066801"/>
            <a:ext cx="3944881" cy="3527822"/>
          </a:xfrm>
        </p:spPr>
        <p:txBody>
          <a:bodyPr vert="horz" lIns="0" tIns="0" rIns="0" bIns="0"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4" name="Content Placeholder 3"/>
          <p:cNvSpPr>
            <a:spLocks noGrp="1"/>
          </p:cNvSpPr>
          <p:nvPr>
            <p:ph sz="half" idx="2" hasCustomPrompt="1"/>
          </p:nvPr>
        </p:nvSpPr>
        <p:spPr>
          <a:xfrm>
            <a:off x="4648200" y="1066801"/>
            <a:ext cx="4038600" cy="3527822"/>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8"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5"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686407040"/>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18" y="1062700"/>
            <a:ext cx="3946470"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33" y="1062700"/>
            <a:ext cx="4041775"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11" name="Content Placeholder 2"/>
          <p:cNvSpPr>
            <a:spLocks noGrp="1"/>
          </p:cNvSpPr>
          <p:nvPr>
            <p:ph sz="half" idx="12" hasCustomPrompt="1"/>
          </p:nvPr>
        </p:nvSpPr>
        <p:spPr>
          <a:xfrm>
            <a:off x="550933" y="1365256"/>
            <a:ext cx="3944881" cy="3238496"/>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365256"/>
            <a:ext cx="4038600" cy="3238496"/>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7"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3"/>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63264751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3"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858730941"/>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vert="horz" lIns="0" tIns="0" rIns="0" bIns="0" rtlCol="0" anchor="ctr">
            <a:normAutofit/>
          </a:bodyPr>
          <a:lstStyle>
            <a:lvl1pPr>
              <a:defRPr lang="en-US">
                <a:solidFill>
                  <a:schemeClr val="tx2"/>
                </a:solidFill>
              </a:defRPr>
            </a:lvl1pPr>
          </a:lstStyle>
          <a:p>
            <a:pPr lvl="0" algn="l" defTabSz="457200"/>
            <a:r>
              <a:rPr lang="en-US" dirty="0" smtClean="0"/>
              <a:t>Click to edit Master title style</a:t>
            </a:r>
            <a:endParaRPr lang="en-US" dirty="0"/>
          </a:p>
        </p:txBody>
      </p:sp>
      <p:sp>
        <p:nvSpPr>
          <p:cNvPr id="3" name="Picture Placeholder 2"/>
          <p:cNvSpPr>
            <a:spLocks noGrp="1"/>
          </p:cNvSpPr>
          <p:nvPr>
            <p:ph type="pic" idx="1"/>
          </p:nvPr>
        </p:nvSpPr>
        <p:spPr>
          <a:xfrm>
            <a:off x="1792288" y="1191718"/>
            <a:ext cx="5486400" cy="2353964"/>
          </a:xfrm>
        </p:spPr>
        <p:txBody>
          <a:bodyPr>
            <a:normAutofit/>
          </a:bodyPr>
          <a:lstStyle>
            <a:lvl1pPr marL="0" indent="0">
              <a:buNone/>
              <a:defRPr sz="2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4025518"/>
            <a:ext cx="5486400" cy="603647"/>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Placeholder 1"/>
          <p:cNvSpPr txBox="1">
            <a:spLocks/>
          </p:cNvSpPr>
          <p:nvPr userDrawn="1"/>
        </p:nvSpPr>
        <p:spPr>
          <a:xfrm>
            <a:off x="550920" y="135576"/>
            <a:ext cx="8135880" cy="646451"/>
          </a:xfrm>
          <a:prstGeom prst="rect">
            <a:avLst/>
          </a:prstGeom>
        </p:spPr>
        <p:txBody>
          <a:bodyPr vert="horz" lIns="0" tIns="0" rIns="0" bIns="0" rtlCol="0" anchor="ctr">
            <a:normAutofit/>
          </a:bodyPr>
          <a:lstStyle>
            <a:lvl1pPr algn="ctr" defTabSz="914400" rtl="0" eaLnBrk="1" latinLnBrk="0" hangingPunct="1">
              <a:spcBef>
                <a:spcPct val="0"/>
              </a:spcBef>
              <a:buNone/>
              <a:defRPr lang="en-US" sz="2400" kern="1200" baseline="0">
                <a:solidFill>
                  <a:schemeClr val="bg1"/>
                </a:solidFill>
                <a:latin typeface="Arial"/>
                <a:ea typeface="+mj-ea"/>
                <a:cs typeface="Arial"/>
              </a:defRPr>
            </a:lvl1pPr>
          </a:lstStyle>
          <a:p>
            <a:pPr algn="l" defTabSz="457200" fontAlgn="base">
              <a:lnSpc>
                <a:spcPct val="95000"/>
              </a:lnSpc>
              <a:spcAft>
                <a:spcPct val="0"/>
              </a:spcAft>
              <a:buClr>
                <a:srgbClr val="004C84"/>
              </a:buClr>
              <a:buFont typeface="Arial" charset="0"/>
              <a:buNone/>
            </a:pPr>
            <a:r>
              <a:rPr dirty="0" smtClean="0">
                <a:solidFill>
                  <a:srgbClr val="FFFFFF"/>
                </a:solidFill>
              </a:rPr>
              <a:t>Type key insight here using sentence case</a:t>
            </a:r>
            <a:endParaRPr dirty="0">
              <a:solidFill>
                <a:srgbClr val="FFFFFF"/>
              </a:solidFill>
            </a:endParaRPr>
          </a:p>
        </p:txBody>
      </p:sp>
      <p:sp>
        <p:nvSpPr>
          <p:cNvPr id="6"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5" name="Footer Placeholder 4"/>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726120791"/>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33" y="848833"/>
            <a:ext cx="8143351" cy="320417"/>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dirty="0" smtClean="0"/>
              <a:t>Type key insight here using sentence case</a:t>
            </a:r>
            <a:endParaRPr lang="en-US" dirty="0"/>
          </a:p>
        </p:txBody>
      </p:sp>
      <p:sp>
        <p:nvSpPr>
          <p:cNvPr id="19"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8" name="Text Placeholder 2"/>
          <p:cNvSpPr>
            <a:spLocks noGrp="1"/>
          </p:cNvSpPr>
          <p:nvPr>
            <p:ph idx="1"/>
          </p:nvPr>
        </p:nvSpPr>
        <p:spPr>
          <a:xfrm>
            <a:off x="550920" y="1259784"/>
            <a:ext cx="8135880" cy="3301943"/>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2" name="Footer Placeholder 1"/>
          <p:cNvSpPr>
            <a:spLocks noGrp="1"/>
          </p:cNvSpPr>
          <p:nvPr>
            <p:ph type="ftr" sz="quarter" idx="14"/>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999957861"/>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White background blank">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8458201" y="4857766"/>
            <a:ext cx="386644"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fontAlgn="base" hangingPunct="0">
              <a:lnSpc>
                <a:spcPct val="95000"/>
              </a:lnSpc>
              <a:spcBef>
                <a:spcPct val="60000"/>
              </a:spcBef>
              <a:spcAft>
                <a:spcPct val="0"/>
              </a:spcAft>
              <a:buClr>
                <a:srgbClr val="004C84"/>
              </a:buClr>
              <a:buFont typeface="Arial" charset="0"/>
              <a:buChar char="•"/>
            </a:pPr>
            <a:fld id="{281059AE-64F2-44FF-B959-CD56B767C444}" type="slidenum">
              <a:rPr lang="en-US" sz="1000">
                <a:solidFill>
                  <a:srgbClr val="000000"/>
                </a:solidFill>
                <a:ea typeface="ＭＳ Ｐゴシック" charset="0"/>
                <a:cs typeface="Arial" charset="0"/>
              </a:rPr>
              <a:pPr defTabSz="457200" eaLnBrk="0" fontAlgn="base" hangingPunct="0">
                <a:lnSpc>
                  <a:spcPct val="95000"/>
                </a:lnSpc>
                <a:spcBef>
                  <a:spcPct val="60000"/>
                </a:spcBef>
                <a:spcAft>
                  <a:spcPct val="0"/>
                </a:spcAft>
                <a:buClr>
                  <a:srgbClr val="004C84"/>
                </a:buClr>
                <a:buFont typeface="Arial" charset="0"/>
                <a:buChar char="•"/>
              </a:pPr>
              <a:t>‹#›</a:t>
            </a:fld>
            <a:endParaRPr lang="en-US" sz="1000" dirty="0">
              <a:solidFill>
                <a:srgbClr val="000000"/>
              </a:solidFill>
              <a:ea typeface="ＭＳ Ｐゴシック" charset="0"/>
              <a:cs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73729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078917"/>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97693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24404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SMA Image and Content 02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505200" cy="5143499"/>
          </a:xfrm>
          <a:prstGeom prst="rect">
            <a:avLst/>
          </a:prstGeom>
        </p:spPr>
        <p:txBody>
          <a:bodyPr>
            <a:normAutofit/>
          </a:bodyPr>
          <a:lstStyle>
            <a:lvl1pPr marL="0" indent="0">
              <a:buFontTx/>
              <a:buNone/>
              <a:tabLst>
                <a:tab pos="2959100" algn="l"/>
              </a:tabLst>
              <a:defRPr sz="1600">
                <a:solidFill>
                  <a:schemeClr val="bg1">
                    <a:lumMod val="65000"/>
                  </a:schemeClr>
                </a:solidFill>
              </a:defRPr>
            </a:lvl1pPr>
          </a:lstStyle>
          <a:p>
            <a:r>
              <a:rPr lang="en-US" dirty="0"/>
              <a:t>Click icon to add picture</a:t>
            </a:r>
            <a:endParaRPr lang="en-JM" dirty="0"/>
          </a:p>
        </p:txBody>
      </p:sp>
      <p:sp>
        <p:nvSpPr>
          <p:cNvPr id="4" name="Text Placeholder 5"/>
          <p:cNvSpPr>
            <a:spLocks noGrp="1"/>
          </p:cNvSpPr>
          <p:nvPr>
            <p:ph type="body" sz="quarter" idx="13"/>
          </p:nvPr>
        </p:nvSpPr>
        <p:spPr>
          <a:xfrm>
            <a:off x="4067944" y="843558"/>
            <a:ext cx="4618855" cy="3048000"/>
          </a:xfrm>
          <a:prstGeom prst="rect">
            <a:avLst/>
          </a:prstGeom>
        </p:spPr>
        <p:txBody>
          <a:bodyPr>
            <a:normAutofit/>
          </a:bodyPr>
          <a:lstStyle>
            <a:lvl1pPr marL="342900" indent="-342900">
              <a:lnSpc>
                <a:spcPct val="120000"/>
              </a:lnSpc>
              <a:buClr>
                <a:srgbClr val="E30613"/>
              </a:buClr>
              <a:buSzPct val="90000"/>
              <a:buFont typeface="Wingdings" charset="2"/>
              <a:buChar char="§"/>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2" name="Rectangle 1"/>
          <p:cNvSpPr/>
          <p:nvPr userDrawn="1"/>
        </p:nvSpPr>
        <p:spPr>
          <a:xfrm>
            <a:off x="395536" y="4659982"/>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5" name="Rectangle 4"/>
          <p:cNvSpPr/>
          <p:nvPr userDrawn="1"/>
        </p:nvSpPr>
        <p:spPr>
          <a:xfrm>
            <a:off x="4067174" y="4711700"/>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6" name="Rectangle 5"/>
          <p:cNvSpPr/>
          <p:nvPr userDrawn="1"/>
        </p:nvSpPr>
        <p:spPr>
          <a:xfrm>
            <a:off x="5580062" y="4711700"/>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7" name="Rectangle 6"/>
          <p:cNvSpPr/>
          <p:nvPr userDrawn="1"/>
        </p:nvSpPr>
        <p:spPr>
          <a:xfrm>
            <a:off x="7164387" y="4711700"/>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Tree>
    <p:extLst>
      <p:ext uri="{BB962C8B-B14F-4D97-AF65-F5344CB8AC3E}">
        <p14:creationId xmlns:p14="http://schemas.microsoft.com/office/powerpoint/2010/main" val="38036444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5977856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8974555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272968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0675576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3342933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6137963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3529443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058467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7411861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457200"/>
            <a:fld id="{6BFD0BEE-4030-5945-B915-32AED8B8F610}" type="datetimeFigureOut">
              <a:rPr lang="en-US" smtClean="0">
                <a:solidFill>
                  <a:prstClr val="black"/>
                </a:solidFill>
              </a:rPr>
              <a:pPr defTabSz="457200"/>
              <a:t>2/26/2017</a:t>
            </a:fld>
            <a:endParaRPr lang="en-US">
              <a:solidFill>
                <a:prstClr val="black"/>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defTabSz="457200"/>
            <a:fld id="{DFD16532-3BE1-274D-98F3-CCD0E93F4030}"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20058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SMA Image 01 slide">
    <p:spTree>
      <p:nvGrpSpPr>
        <p:cNvPr id="1" name=""/>
        <p:cNvGrpSpPr/>
        <p:nvPr/>
      </p:nvGrpSpPr>
      <p:grpSpPr>
        <a:xfrm>
          <a:off x="0" y="0"/>
          <a:ext cx="0" cy="0"/>
          <a:chOff x="0" y="0"/>
          <a:chExt cx="0" cy="0"/>
        </a:xfrm>
      </p:grpSpPr>
      <p:sp>
        <p:nvSpPr>
          <p:cNvPr id="6" name="Picture Placeholder 16"/>
          <p:cNvSpPr>
            <a:spLocks noGrp="1"/>
          </p:cNvSpPr>
          <p:nvPr>
            <p:ph type="pic" sz="quarter" idx="59"/>
          </p:nvPr>
        </p:nvSpPr>
        <p:spPr>
          <a:xfrm>
            <a:off x="0" y="1253250"/>
            <a:ext cx="9144000" cy="3890249"/>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0"/>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93514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SMA Image 02 slide">
    <p:spTree>
      <p:nvGrpSpPr>
        <p:cNvPr id="1" name=""/>
        <p:cNvGrpSpPr/>
        <p:nvPr/>
      </p:nvGrpSpPr>
      <p:grpSpPr>
        <a:xfrm>
          <a:off x="0" y="0"/>
          <a:ext cx="0" cy="0"/>
          <a:chOff x="0" y="0"/>
          <a:chExt cx="0" cy="0"/>
        </a:xfrm>
      </p:grpSpPr>
      <p:sp>
        <p:nvSpPr>
          <p:cNvPr id="9" name="Picture Placeholder 16"/>
          <p:cNvSpPr>
            <a:spLocks noGrp="1"/>
          </p:cNvSpPr>
          <p:nvPr>
            <p:ph type="pic" sz="quarter" idx="59"/>
          </p:nvPr>
        </p:nvSpPr>
        <p:spPr>
          <a:xfrm>
            <a:off x="0" y="1347614"/>
            <a:ext cx="4644008" cy="3795886"/>
          </a:xfrm>
          <a:prstGeom prst="rect">
            <a:avLst/>
          </a:prstGeom>
        </p:spPr>
        <p:txBody>
          <a:bodyPr/>
          <a:lstStyle/>
          <a:p>
            <a:r>
              <a:rPr lang="en-US" dirty="0"/>
              <a:t>Click icon to add picture</a:t>
            </a:r>
            <a:endParaRPr lang="en-JM" dirty="0"/>
          </a:p>
        </p:txBody>
      </p:sp>
      <p:sp>
        <p:nvSpPr>
          <p:cNvPr id="10" name="Picture Placeholder 16"/>
          <p:cNvSpPr>
            <a:spLocks noGrp="1"/>
          </p:cNvSpPr>
          <p:nvPr>
            <p:ph type="pic" sz="quarter" idx="60"/>
          </p:nvPr>
        </p:nvSpPr>
        <p:spPr>
          <a:xfrm>
            <a:off x="4572000" y="1347614"/>
            <a:ext cx="4644008" cy="3795886"/>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1"/>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841604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dirty="0"/>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dirty="0"/>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dirty="0"/>
              <a:t>Click icon to add picture</a:t>
            </a:r>
            <a:endParaRPr lang="en-JM" dirty="0"/>
          </a:p>
        </p:txBody>
      </p:sp>
      <p:sp>
        <p:nvSpPr>
          <p:cNvPr id="6" name="Picture Placeholder 16"/>
          <p:cNvSpPr>
            <a:spLocks noGrp="1"/>
          </p:cNvSpPr>
          <p:nvPr>
            <p:ph type="pic" sz="quarter" idx="62"/>
          </p:nvPr>
        </p:nvSpPr>
        <p:spPr>
          <a:xfrm>
            <a:off x="6492335" y="123478"/>
            <a:ext cx="2538487" cy="1368152"/>
          </a:xfrm>
          <a:prstGeom prst="rect">
            <a:avLst/>
          </a:prstGeom>
        </p:spPr>
        <p:txBody>
          <a:bodyPr/>
          <a:lstStyle/>
          <a:p>
            <a:r>
              <a:rPr lang="en-US" dirty="0"/>
              <a:t>Click icon to add picture</a:t>
            </a:r>
            <a:endParaRPr lang="en-JM" dirty="0"/>
          </a:p>
        </p:txBody>
      </p:sp>
      <p:sp>
        <p:nvSpPr>
          <p:cNvPr id="7" name="Picture Placeholder 16"/>
          <p:cNvSpPr>
            <a:spLocks noGrp="1"/>
          </p:cNvSpPr>
          <p:nvPr>
            <p:ph type="pic" sz="quarter" idx="63"/>
          </p:nvPr>
        </p:nvSpPr>
        <p:spPr>
          <a:xfrm>
            <a:off x="6492335" y="1635646"/>
            <a:ext cx="2538487" cy="1440160"/>
          </a:xfrm>
          <a:prstGeom prst="rect">
            <a:avLst/>
          </a:prstGeom>
        </p:spPr>
        <p:txBody>
          <a:bodyPr/>
          <a:lstStyle/>
          <a:p>
            <a:r>
              <a:rPr lang="en-US" dirty="0"/>
              <a:t>Click icon to add picture</a:t>
            </a:r>
            <a:endParaRPr lang="en-JM" dirty="0"/>
          </a:p>
        </p:txBody>
      </p:sp>
      <p:sp>
        <p:nvSpPr>
          <p:cNvPr id="8" name="Picture Placeholder 16"/>
          <p:cNvSpPr>
            <a:spLocks noGrp="1"/>
          </p:cNvSpPr>
          <p:nvPr>
            <p:ph type="pic" sz="quarter" idx="64"/>
          </p:nvPr>
        </p:nvSpPr>
        <p:spPr>
          <a:xfrm>
            <a:off x="6492335" y="3219822"/>
            <a:ext cx="2538487" cy="1368152"/>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5"/>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Tree>
    <p:extLst>
      <p:ext uri="{BB962C8B-B14F-4D97-AF65-F5344CB8AC3E}">
        <p14:creationId xmlns:p14="http://schemas.microsoft.com/office/powerpoint/2010/main" val="989214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114" y="1347614"/>
            <a:ext cx="739931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a:prstGeom prst="rect">
            <a:avLst/>
          </a:prstGeom>
        </p:spPr>
        <p:txBody>
          <a:bodyPr/>
          <a:lstStyle/>
          <a:p>
            <a:fld id="{E52D2AFC-71C4-4511-B128-4ECEE52D3027}" type="slidenum">
              <a:rPr lang="en-ZA" smtClean="0"/>
              <a:pPr/>
              <a:t>‹#›</a:t>
            </a:fld>
            <a:endParaRPr lang="en-ZA" dirty="0"/>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845563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ull Page R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878373" y="1836751"/>
            <a:ext cx="9144000" cy="5143500"/>
          </a:xfrm>
          <a:prstGeom prst="rect">
            <a:avLst/>
          </a:prstGeom>
        </p:spPr>
        <p:txBody>
          <a:bodyPr vert="horz"/>
          <a:lstStyle/>
          <a:p>
            <a:endParaRPr lang="en-US" dirty="0"/>
          </a:p>
        </p:txBody>
      </p:sp>
      <p:sp>
        <p:nvSpPr>
          <p:cNvPr id="8" name="Title 1"/>
          <p:cNvSpPr>
            <a:spLocks noGrp="1"/>
          </p:cNvSpPr>
          <p:nvPr>
            <p:ph type="ctrTitle"/>
          </p:nvPr>
        </p:nvSpPr>
        <p:spPr>
          <a:xfrm>
            <a:off x="2392680" y="2210400"/>
            <a:ext cx="6243320" cy="636587"/>
          </a:xfrm>
          <a:prstGeom prst="rect">
            <a:avLst/>
          </a:prstGeom>
        </p:spPr>
        <p:txBody>
          <a:bodyPr/>
          <a:lstStyle>
            <a:lvl1pPr algn="l">
              <a:defRPr sz="3200">
                <a:solidFill>
                  <a:srgbClr val="FFFFFF"/>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2394000" y="2847600"/>
            <a:ext cx="6233160" cy="1314450"/>
          </a:xfrm>
          <a:prstGeom prst="rect">
            <a:avLst/>
          </a:prstGeom>
        </p:spPr>
        <p:txBody>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078941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nvPr>
        </p:nvGraphicFramePr>
        <p:xfrm>
          <a:off x="1588" y="1192"/>
          <a:ext cx="1587" cy="1190"/>
        </p:xfrm>
        <a:graphic>
          <a:graphicData uri="http://schemas.openxmlformats.org/presentationml/2006/ole">
            <mc:AlternateContent xmlns:mc="http://schemas.openxmlformats.org/markup-compatibility/2006">
              <mc:Choice xmlns:v="urn:schemas-microsoft-com:vml" Requires="v">
                <p:oleObj spid="_x0000_s6159" name="think-cell Folie" r:id="rId4" imgW="270" imgH="270" progId="">
                  <p:embed/>
                </p:oleObj>
              </mc:Choice>
              <mc:Fallback>
                <p:oleObj name="think-cell Folie" r:id="rId4" imgW="270" imgH="270" progId="">
                  <p:embed/>
                  <p:pic>
                    <p:nvPicPr>
                      <p:cNvPr id="6" name="Objek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192"/>
                        <a:ext cx="1587" cy="1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hasCustomPrompt="1"/>
          </p:nvPr>
        </p:nvSpPr>
        <p:spPr>
          <a:xfrm>
            <a:off x="304803" y="250031"/>
            <a:ext cx="8496300" cy="311624"/>
          </a:xfrm>
        </p:spPr>
        <p:txBody>
          <a:bodyPr/>
          <a:lstStyle/>
          <a:p>
            <a:r>
              <a:rPr lang="de-DE" dirty="0" smtClean="0"/>
              <a:t>TITELMASTERFORMAT DURCH KLICKEN BEARBEITEN</a:t>
            </a:r>
            <a:endParaRPr lang="de-DE" dirty="0"/>
          </a:p>
        </p:txBody>
      </p:sp>
      <p:sp>
        <p:nvSpPr>
          <p:cNvPr id="3" name="Datumsplatzhalter 2"/>
          <p:cNvSpPr>
            <a:spLocks noGrp="1"/>
          </p:cNvSpPr>
          <p:nvPr>
            <p:ph type="dt" sz="half" idx="10"/>
          </p:nvPr>
        </p:nvSpPr>
        <p:spPr>
          <a:xfrm>
            <a:off x="6804029" y="4823676"/>
            <a:ext cx="1800225" cy="103874"/>
          </a:xfrm>
        </p:spPr>
        <p:txBody>
          <a:bodyPr/>
          <a:lstStyle>
            <a:lvl1pPr>
              <a:defRPr b="0"/>
            </a:lvl1pPr>
          </a:lstStyle>
          <a:p>
            <a:endParaRPr lang="de-DE">
              <a:solidFill>
                <a:srgbClr val="000000"/>
              </a:solidFill>
            </a:endParaRPr>
          </a:p>
        </p:txBody>
      </p:sp>
      <p:sp>
        <p:nvSpPr>
          <p:cNvPr id="4" name="Fußzeilenplatzhalter 3"/>
          <p:cNvSpPr>
            <a:spLocks noGrp="1"/>
          </p:cNvSpPr>
          <p:nvPr>
            <p:ph type="ftr" sz="quarter" idx="11"/>
          </p:nvPr>
        </p:nvSpPr>
        <p:spPr>
          <a:xfrm>
            <a:off x="2557464" y="4823676"/>
            <a:ext cx="4102100" cy="103874"/>
          </a:xfrm>
        </p:spPr>
        <p:txBody>
          <a:bodyPr/>
          <a:lstStyle>
            <a:lvl1pPr>
              <a:defRPr b="0"/>
            </a:lvl1pPr>
          </a:lstStyle>
          <a:p>
            <a:endParaRPr lang="de-DE">
              <a:solidFill>
                <a:srgbClr val="000000"/>
              </a:solidFill>
            </a:endParaRPr>
          </a:p>
        </p:txBody>
      </p:sp>
      <p:sp>
        <p:nvSpPr>
          <p:cNvPr id="5" name="Foliennummernplatzhalter 4"/>
          <p:cNvSpPr>
            <a:spLocks noGrp="1"/>
          </p:cNvSpPr>
          <p:nvPr>
            <p:ph type="sldNum" sz="quarter" idx="12"/>
          </p:nvPr>
        </p:nvSpPr>
        <p:spPr>
          <a:xfrm>
            <a:off x="8540752" y="4823676"/>
            <a:ext cx="288925" cy="103874"/>
          </a:xfrm>
        </p:spPr>
        <p:txBody>
          <a:bodyPr/>
          <a:lstStyle>
            <a:lvl1pPr>
              <a:defRPr b="0"/>
            </a:lvl1pPr>
          </a:lstStyle>
          <a:p>
            <a:fld id="{EF856C3B-4879-44CB-8ACD-F9C43CE31EF6}" type="slidenum">
              <a:rPr lang="de-DE" smtClean="0">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12749074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474220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sp>
        <p:nvSpPr>
          <p:cNvPr id="6" name="Content Placeholder 13"/>
          <p:cNvSpPr>
            <a:spLocks noGrp="1"/>
          </p:cNvSpPr>
          <p:nvPr>
            <p:ph sz="quarter" idx="14"/>
          </p:nvPr>
        </p:nvSpPr>
        <p:spPr>
          <a:xfrm>
            <a:off x="1205136" y="1347614"/>
            <a:ext cx="7399312" cy="3168352"/>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Slide Number Placeholder 4"/>
          <p:cNvSpPr>
            <a:spLocks noGrp="1"/>
          </p:cNvSpPr>
          <p:nvPr>
            <p:ph type="sldNum" sz="quarter" idx="15"/>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pic>
        <p:nvPicPr>
          <p:cNvPr id="8" name="Picture 7"/>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452430" y="441738"/>
            <a:ext cx="1368152" cy="496645"/>
          </a:xfrm>
          <a:prstGeom prst="rect">
            <a:avLst/>
          </a:prstGeom>
        </p:spPr>
      </p:pic>
    </p:spTree>
    <p:extLst>
      <p:ext uri="{BB962C8B-B14F-4D97-AF65-F5344CB8AC3E}">
        <p14:creationId xmlns:p14="http://schemas.microsoft.com/office/powerpoint/2010/main" val="2436701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114" y="1347614"/>
            <a:ext cx="739931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160205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SMA Title and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424111"/>
            <a:ext cx="4040188"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14586" y="1779662"/>
            <a:ext cx="4040188"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Text Placeholder 4"/>
          <p:cNvSpPr>
            <a:spLocks noGrp="1"/>
          </p:cNvSpPr>
          <p:nvPr>
            <p:ph type="body" sz="quarter" idx="3"/>
          </p:nvPr>
        </p:nvSpPr>
        <p:spPr>
          <a:xfrm>
            <a:off x="4645026" y="1424111"/>
            <a:ext cx="4041775"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6" y="1779662"/>
            <a:ext cx="4041775"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2" name="Slide Number Placeholder 1"/>
          <p:cNvSpPr>
            <a:spLocks noGrp="1"/>
          </p:cNvSpPr>
          <p:nvPr>
            <p:ph type="sldNum" sz="quarter" idx="10"/>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8"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670728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SMA Title and three column slide">
    <p:spTree>
      <p:nvGrpSpPr>
        <p:cNvPr id="1" name=""/>
        <p:cNvGrpSpPr/>
        <p:nvPr/>
      </p:nvGrpSpPr>
      <p:grpSpPr>
        <a:xfrm>
          <a:off x="0" y="0"/>
          <a:ext cx="0" cy="0"/>
          <a:chOff x="0" y="0"/>
          <a:chExt cx="0" cy="0"/>
        </a:xfrm>
      </p:grpSpPr>
      <p:sp>
        <p:nvSpPr>
          <p:cNvPr id="4" name="Content Placeholder 13"/>
          <p:cNvSpPr>
            <a:spLocks noGrp="1"/>
          </p:cNvSpPr>
          <p:nvPr>
            <p:ph sz="quarter" idx="13"/>
          </p:nvPr>
        </p:nvSpPr>
        <p:spPr>
          <a:xfrm>
            <a:off x="433136" y="1747865"/>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13"/>
          <p:cNvSpPr>
            <a:spLocks noGrp="1"/>
          </p:cNvSpPr>
          <p:nvPr>
            <p:ph sz="quarter" idx="14"/>
          </p:nvPr>
        </p:nvSpPr>
        <p:spPr>
          <a:xfrm>
            <a:off x="3312694" y="1739844"/>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Content Placeholder 13"/>
          <p:cNvSpPr>
            <a:spLocks noGrp="1"/>
          </p:cNvSpPr>
          <p:nvPr>
            <p:ph sz="quarter" idx="15"/>
          </p:nvPr>
        </p:nvSpPr>
        <p:spPr>
          <a:xfrm>
            <a:off x="6216315" y="1747865"/>
            <a:ext cx="2482680" cy="2904096"/>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3" hasCustomPrompt="1"/>
          </p:nvPr>
        </p:nvSpPr>
        <p:spPr>
          <a:xfrm>
            <a:off x="443336" y="1450982"/>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9" name="Text Placeholder 4"/>
          <p:cNvSpPr>
            <a:spLocks noGrp="1"/>
          </p:cNvSpPr>
          <p:nvPr>
            <p:ph type="body" sz="quarter" idx="16" hasCustomPrompt="1"/>
          </p:nvPr>
        </p:nvSpPr>
        <p:spPr>
          <a:xfrm>
            <a:off x="3322894" y="1450983"/>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0" name="Text Placeholder 4"/>
          <p:cNvSpPr>
            <a:spLocks noGrp="1"/>
          </p:cNvSpPr>
          <p:nvPr>
            <p:ph type="body" sz="quarter" idx="17" hasCustomPrompt="1"/>
          </p:nvPr>
        </p:nvSpPr>
        <p:spPr>
          <a:xfrm>
            <a:off x="6226515" y="1450982"/>
            <a:ext cx="2472480" cy="288032"/>
          </a:xfrm>
          <a:prstGeom prst="rect">
            <a:avLst/>
          </a:prstGeom>
        </p:spPr>
        <p:txBody>
          <a:bodyPr anchor="t" anchorCtr="0">
            <a:noAutofit/>
          </a:bodyPr>
          <a:lstStyle>
            <a:lvl1pPr marL="0" indent="0">
              <a:buNone/>
              <a:defRPr sz="1400" b="1" baseline="0">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2" name="Slide Number Placeholder 1"/>
          <p:cNvSpPr>
            <a:spLocks noGrp="1"/>
          </p:cNvSpPr>
          <p:nvPr>
            <p:ph type="sldNum" sz="quarter" idx="18"/>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12"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855138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GSMA Image and Content 01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8" name="Text Placeholder 5"/>
          <p:cNvSpPr>
            <a:spLocks noGrp="1"/>
          </p:cNvSpPr>
          <p:nvPr>
            <p:ph type="body" sz="quarter" idx="13"/>
          </p:nvPr>
        </p:nvSpPr>
        <p:spPr>
          <a:xfrm>
            <a:off x="427038"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17" name="Picture Placeholder 24"/>
          <p:cNvSpPr>
            <a:spLocks noGrp="1"/>
          </p:cNvSpPr>
          <p:nvPr>
            <p:ph type="pic" sz="quarter" idx="19"/>
          </p:nvPr>
        </p:nvSpPr>
        <p:spPr>
          <a:xfrm>
            <a:off x="3039979" y="0"/>
            <a:ext cx="3072063"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18" name="Picture Placeholder 24"/>
          <p:cNvSpPr>
            <a:spLocks noGrp="1"/>
          </p:cNvSpPr>
          <p:nvPr>
            <p:ph type="pic" sz="quarter" idx="20"/>
          </p:nvPr>
        </p:nvSpPr>
        <p:spPr>
          <a:xfrm>
            <a:off x="6107868"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2" name="Slide Number Placeholder 1"/>
          <p:cNvSpPr>
            <a:spLocks noGrp="1"/>
          </p:cNvSpPr>
          <p:nvPr>
            <p:ph type="sldNum" sz="quarter" idx="21"/>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11" name="Text Placeholder 5"/>
          <p:cNvSpPr>
            <a:spLocks noGrp="1"/>
          </p:cNvSpPr>
          <p:nvPr>
            <p:ph type="body" sz="quarter" idx="22"/>
          </p:nvPr>
        </p:nvSpPr>
        <p:spPr>
          <a:xfrm>
            <a:off x="3419872"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
        <p:nvSpPr>
          <p:cNvPr id="12" name="Text Placeholder 5"/>
          <p:cNvSpPr>
            <a:spLocks noGrp="1"/>
          </p:cNvSpPr>
          <p:nvPr>
            <p:ph type="body" sz="quarter" idx="23"/>
          </p:nvPr>
        </p:nvSpPr>
        <p:spPr>
          <a:xfrm>
            <a:off x="6444208" y="1851670"/>
            <a:ext cx="2261642"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Tree>
    <p:extLst>
      <p:ext uri="{BB962C8B-B14F-4D97-AF65-F5344CB8AC3E}">
        <p14:creationId xmlns:p14="http://schemas.microsoft.com/office/powerpoint/2010/main" val="2519309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SMA Image and Content 02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505200" cy="5143499"/>
          </a:xfrm>
          <a:prstGeom prst="rect">
            <a:avLst/>
          </a:prstGeom>
        </p:spPr>
        <p:txBody>
          <a:bodyPr>
            <a:normAutofit/>
          </a:bodyPr>
          <a:lstStyle>
            <a:lvl1pPr marL="0" indent="0">
              <a:buFontTx/>
              <a:buNone/>
              <a:tabLst>
                <a:tab pos="2959100" algn="l"/>
              </a:tabLst>
              <a:defRPr sz="1600">
                <a:solidFill>
                  <a:schemeClr val="bg1">
                    <a:lumMod val="65000"/>
                  </a:schemeClr>
                </a:solidFill>
              </a:defRPr>
            </a:lvl1pPr>
          </a:lstStyle>
          <a:p>
            <a:r>
              <a:rPr lang="en-US" dirty="0"/>
              <a:t>Click icon to add picture</a:t>
            </a:r>
            <a:endParaRPr lang="en-JM" dirty="0"/>
          </a:p>
        </p:txBody>
      </p:sp>
      <p:sp>
        <p:nvSpPr>
          <p:cNvPr id="4" name="Text Placeholder 5"/>
          <p:cNvSpPr>
            <a:spLocks noGrp="1"/>
          </p:cNvSpPr>
          <p:nvPr>
            <p:ph type="body" sz="quarter" idx="13"/>
          </p:nvPr>
        </p:nvSpPr>
        <p:spPr>
          <a:xfrm>
            <a:off x="4067944" y="843558"/>
            <a:ext cx="4618855" cy="3048000"/>
          </a:xfrm>
          <a:prstGeom prst="rect">
            <a:avLst/>
          </a:prstGeom>
        </p:spPr>
        <p:txBody>
          <a:bodyPr>
            <a:normAutofit/>
          </a:bodyPr>
          <a:lstStyle>
            <a:lvl1pPr marL="342900" indent="-342900">
              <a:lnSpc>
                <a:spcPct val="120000"/>
              </a:lnSpc>
              <a:buClr>
                <a:srgbClr val="E30613"/>
              </a:buClr>
              <a:buSzPct val="90000"/>
              <a:buFont typeface="Wingdings" charset="2"/>
              <a:buChar char="§"/>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2" name="Rectangle 1"/>
          <p:cNvSpPr/>
          <p:nvPr userDrawn="1"/>
        </p:nvSpPr>
        <p:spPr>
          <a:xfrm>
            <a:off x="395536" y="4659982"/>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5" name="Rectangle 4"/>
          <p:cNvSpPr/>
          <p:nvPr userDrawn="1"/>
        </p:nvSpPr>
        <p:spPr>
          <a:xfrm>
            <a:off x="4067174" y="4711700"/>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6" name="Rectangle 5"/>
          <p:cNvSpPr/>
          <p:nvPr userDrawn="1"/>
        </p:nvSpPr>
        <p:spPr>
          <a:xfrm>
            <a:off x="5580062" y="4711700"/>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7" name="Rectangle 6"/>
          <p:cNvSpPr/>
          <p:nvPr userDrawn="1"/>
        </p:nvSpPr>
        <p:spPr>
          <a:xfrm>
            <a:off x="7164387" y="4711700"/>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Tree>
    <p:extLst>
      <p:ext uri="{BB962C8B-B14F-4D97-AF65-F5344CB8AC3E}">
        <p14:creationId xmlns:p14="http://schemas.microsoft.com/office/powerpoint/2010/main" val="9590005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SMA Image 01 slide">
    <p:spTree>
      <p:nvGrpSpPr>
        <p:cNvPr id="1" name=""/>
        <p:cNvGrpSpPr/>
        <p:nvPr/>
      </p:nvGrpSpPr>
      <p:grpSpPr>
        <a:xfrm>
          <a:off x="0" y="0"/>
          <a:ext cx="0" cy="0"/>
          <a:chOff x="0" y="0"/>
          <a:chExt cx="0" cy="0"/>
        </a:xfrm>
      </p:grpSpPr>
      <p:sp>
        <p:nvSpPr>
          <p:cNvPr id="6" name="Picture Placeholder 16"/>
          <p:cNvSpPr>
            <a:spLocks noGrp="1"/>
          </p:cNvSpPr>
          <p:nvPr>
            <p:ph type="pic" sz="quarter" idx="59"/>
          </p:nvPr>
        </p:nvSpPr>
        <p:spPr>
          <a:xfrm>
            <a:off x="0" y="1253250"/>
            <a:ext cx="9144000" cy="3890249"/>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0"/>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895744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SMA Title and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424111"/>
            <a:ext cx="4040188"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14586" y="1779662"/>
            <a:ext cx="4040188"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Text Placeholder 4"/>
          <p:cNvSpPr>
            <a:spLocks noGrp="1"/>
          </p:cNvSpPr>
          <p:nvPr>
            <p:ph type="body" sz="quarter" idx="3"/>
          </p:nvPr>
        </p:nvSpPr>
        <p:spPr>
          <a:xfrm>
            <a:off x="4645026" y="1424111"/>
            <a:ext cx="4041775"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6" y="1779662"/>
            <a:ext cx="4041775"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2" name="Slide Number Placeholder 1"/>
          <p:cNvSpPr>
            <a:spLocks noGrp="1"/>
          </p:cNvSpPr>
          <p:nvPr>
            <p:ph type="sldNum" sz="quarter" idx="10"/>
          </p:nvPr>
        </p:nvSpPr>
        <p:spPr>
          <a:xfrm>
            <a:off x="420688" y="4826858"/>
            <a:ext cx="2133600" cy="273844"/>
          </a:xfrm>
          <a:prstGeom prst="rect">
            <a:avLst/>
          </a:prstGeom>
        </p:spPr>
        <p:txBody>
          <a:bodyPr/>
          <a:lstStyle/>
          <a:p>
            <a:fld id="{E52D2AFC-71C4-4511-B128-4ECEE52D3027}" type="slidenum">
              <a:rPr lang="en-ZA" smtClean="0"/>
              <a:pPr/>
              <a:t>‹#›</a:t>
            </a:fld>
            <a:endParaRPr lang="en-ZA" dirty="0"/>
          </a:p>
        </p:txBody>
      </p:sp>
      <p:sp>
        <p:nvSpPr>
          <p:cNvPr id="8"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834877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SMA Image 02 slide">
    <p:spTree>
      <p:nvGrpSpPr>
        <p:cNvPr id="1" name=""/>
        <p:cNvGrpSpPr/>
        <p:nvPr/>
      </p:nvGrpSpPr>
      <p:grpSpPr>
        <a:xfrm>
          <a:off x="0" y="0"/>
          <a:ext cx="0" cy="0"/>
          <a:chOff x="0" y="0"/>
          <a:chExt cx="0" cy="0"/>
        </a:xfrm>
      </p:grpSpPr>
      <p:sp>
        <p:nvSpPr>
          <p:cNvPr id="9" name="Picture Placeholder 16"/>
          <p:cNvSpPr>
            <a:spLocks noGrp="1"/>
          </p:cNvSpPr>
          <p:nvPr>
            <p:ph type="pic" sz="quarter" idx="59"/>
          </p:nvPr>
        </p:nvSpPr>
        <p:spPr>
          <a:xfrm>
            <a:off x="0" y="1347614"/>
            <a:ext cx="4644008" cy="3795886"/>
          </a:xfrm>
          <a:prstGeom prst="rect">
            <a:avLst/>
          </a:prstGeom>
        </p:spPr>
        <p:txBody>
          <a:bodyPr/>
          <a:lstStyle/>
          <a:p>
            <a:r>
              <a:rPr lang="en-US" dirty="0"/>
              <a:t>Click icon to add picture</a:t>
            </a:r>
            <a:endParaRPr lang="en-JM" dirty="0"/>
          </a:p>
        </p:txBody>
      </p:sp>
      <p:sp>
        <p:nvSpPr>
          <p:cNvPr id="10" name="Picture Placeholder 16"/>
          <p:cNvSpPr>
            <a:spLocks noGrp="1"/>
          </p:cNvSpPr>
          <p:nvPr>
            <p:ph type="pic" sz="quarter" idx="60"/>
          </p:nvPr>
        </p:nvSpPr>
        <p:spPr>
          <a:xfrm>
            <a:off x="4572000" y="1347614"/>
            <a:ext cx="4644008" cy="3795886"/>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1"/>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103979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dirty="0"/>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dirty="0"/>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dirty="0"/>
              <a:t>Click icon to add picture</a:t>
            </a:r>
            <a:endParaRPr lang="en-JM" dirty="0"/>
          </a:p>
        </p:txBody>
      </p:sp>
      <p:sp>
        <p:nvSpPr>
          <p:cNvPr id="6" name="Picture Placeholder 16"/>
          <p:cNvSpPr>
            <a:spLocks noGrp="1"/>
          </p:cNvSpPr>
          <p:nvPr>
            <p:ph type="pic" sz="quarter" idx="62"/>
          </p:nvPr>
        </p:nvSpPr>
        <p:spPr>
          <a:xfrm>
            <a:off x="6492335" y="123478"/>
            <a:ext cx="2538487" cy="1368152"/>
          </a:xfrm>
          <a:prstGeom prst="rect">
            <a:avLst/>
          </a:prstGeom>
        </p:spPr>
        <p:txBody>
          <a:bodyPr/>
          <a:lstStyle/>
          <a:p>
            <a:r>
              <a:rPr lang="en-US" dirty="0"/>
              <a:t>Click icon to add picture</a:t>
            </a:r>
            <a:endParaRPr lang="en-JM" dirty="0"/>
          </a:p>
        </p:txBody>
      </p:sp>
      <p:sp>
        <p:nvSpPr>
          <p:cNvPr id="7" name="Picture Placeholder 16"/>
          <p:cNvSpPr>
            <a:spLocks noGrp="1"/>
          </p:cNvSpPr>
          <p:nvPr>
            <p:ph type="pic" sz="quarter" idx="63"/>
          </p:nvPr>
        </p:nvSpPr>
        <p:spPr>
          <a:xfrm>
            <a:off x="6492335" y="1635646"/>
            <a:ext cx="2538487" cy="1440160"/>
          </a:xfrm>
          <a:prstGeom prst="rect">
            <a:avLst/>
          </a:prstGeom>
        </p:spPr>
        <p:txBody>
          <a:bodyPr/>
          <a:lstStyle/>
          <a:p>
            <a:r>
              <a:rPr lang="en-US" dirty="0"/>
              <a:t>Click icon to add picture</a:t>
            </a:r>
            <a:endParaRPr lang="en-JM" dirty="0"/>
          </a:p>
        </p:txBody>
      </p:sp>
      <p:sp>
        <p:nvSpPr>
          <p:cNvPr id="8" name="Picture Placeholder 16"/>
          <p:cNvSpPr>
            <a:spLocks noGrp="1"/>
          </p:cNvSpPr>
          <p:nvPr>
            <p:ph type="pic" sz="quarter" idx="64"/>
          </p:nvPr>
        </p:nvSpPr>
        <p:spPr>
          <a:xfrm>
            <a:off x="6492335" y="3219822"/>
            <a:ext cx="2538487" cy="1368152"/>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5"/>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Tree>
    <p:extLst>
      <p:ext uri="{BB962C8B-B14F-4D97-AF65-F5344CB8AC3E}">
        <p14:creationId xmlns:p14="http://schemas.microsoft.com/office/powerpoint/2010/main" val="2000716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Full Page R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878373" y="1836751"/>
            <a:ext cx="9144000" cy="5143500"/>
          </a:xfrm>
          <a:prstGeom prst="rect">
            <a:avLst/>
          </a:prstGeom>
        </p:spPr>
        <p:txBody>
          <a:bodyPr vert="horz"/>
          <a:lstStyle/>
          <a:p>
            <a:endParaRPr lang="en-US" dirty="0"/>
          </a:p>
        </p:txBody>
      </p:sp>
      <p:sp>
        <p:nvSpPr>
          <p:cNvPr id="8" name="Title 1"/>
          <p:cNvSpPr>
            <a:spLocks noGrp="1"/>
          </p:cNvSpPr>
          <p:nvPr>
            <p:ph type="ctrTitle"/>
          </p:nvPr>
        </p:nvSpPr>
        <p:spPr>
          <a:xfrm>
            <a:off x="2392680" y="2210400"/>
            <a:ext cx="6243320" cy="636587"/>
          </a:xfrm>
          <a:prstGeom prst="rect">
            <a:avLst/>
          </a:prstGeom>
        </p:spPr>
        <p:txBody>
          <a:bodyPr/>
          <a:lstStyle>
            <a:lvl1pPr algn="l">
              <a:defRPr sz="3200">
                <a:solidFill>
                  <a:srgbClr val="FFFFFF"/>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2394000" y="2847600"/>
            <a:ext cx="6233160" cy="1314450"/>
          </a:xfrm>
          <a:prstGeom prst="rect">
            <a:avLst/>
          </a:prstGeom>
        </p:spPr>
        <p:txBody>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928671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sp>
        <p:nvSpPr>
          <p:cNvPr id="6" name="Content Placeholder 13"/>
          <p:cNvSpPr>
            <a:spLocks noGrp="1"/>
          </p:cNvSpPr>
          <p:nvPr>
            <p:ph sz="quarter" idx="14"/>
          </p:nvPr>
        </p:nvSpPr>
        <p:spPr>
          <a:xfrm>
            <a:off x="1205136" y="1347614"/>
            <a:ext cx="7399312" cy="3168352"/>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Slide Number Placeholder 4"/>
          <p:cNvSpPr>
            <a:spLocks noGrp="1"/>
          </p:cNvSpPr>
          <p:nvPr>
            <p:ph type="sldNum" sz="quarter" idx="15"/>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pic>
        <p:nvPicPr>
          <p:cNvPr id="8" name="Picture 7"/>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452430" y="441738"/>
            <a:ext cx="1368152" cy="496645"/>
          </a:xfrm>
          <a:prstGeom prst="rect">
            <a:avLst/>
          </a:prstGeom>
        </p:spPr>
      </p:pic>
    </p:spTree>
    <p:extLst>
      <p:ext uri="{BB962C8B-B14F-4D97-AF65-F5344CB8AC3E}">
        <p14:creationId xmlns:p14="http://schemas.microsoft.com/office/powerpoint/2010/main" val="389884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114" y="1347614"/>
            <a:ext cx="739931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5"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800390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SMA Title and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424111"/>
            <a:ext cx="4040188"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14586" y="1779662"/>
            <a:ext cx="4040188"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Text Placeholder 4"/>
          <p:cNvSpPr>
            <a:spLocks noGrp="1"/>
          </p:cNvSpPr>
          <p:nvPr>
            <p:ph type="body" sz="quarter" idx="3"/>
          </p:nvPr>
        </p:nvSpPr>
        <p:spPr>
          <a:xfrm>
            <a:off x="4645026" y="1424111"/>
            <a:ext cx="4041775"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6" y="1779662"/>
            <a:ext cx="4041775"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2" name="Slide Number Placeholder 1"/>
          <p:cNvSpPr>
            <a:spLocks noGrp="1"/>
          </p:cNvSpPr>
          <p:nvPr>
            <p:ph type="sldNum" sz="quarter" idx="10"/>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8"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95032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SMA Title and three column slide">
    <p:spTree>
      <p:nvGrpSpPr>
        <p:cNvPr id="1" name=""/>
        <p:cNvGrpSpPr/>
        <p:nvPr/>
      </p:nvGrpSpPr>
      <p:grpSpPr>
        <a:xfrm>
          <a:off x="0" y="0"/>
          <a:ext cx="0" cy="0"/>
          <a:chOff x="0" y="0"/>
          <a:chExt cx="0" cy="0"/>
        </a:xfrm>
      </p:grpSpPr>
      <p:sp>
        <p:nvSpPr>
          <p:cNvPr id="4" name="Content Placeholder 13"/>
          <p:cNvSpPr>
            <a:spLocks noGrp="1"/>
          </p:cNvSpPr>
          <p:nvPr>
            <p:ph sz="quarter" idx="13"/>
          </p:nvPr>
        </p:nvSpPr>
        <p:spPr>
          <a:xfrm>
            <a:off x="433136" y="1747865"/>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13"/>
          <p:cNvSpPr>
            <a:spLocks noGrp="1"/>
          </p:cNvSpPr>
          <p:nvPr>
            <p:ph sz="quarter" idx="14"/>
          </p:nvPr>
        </p:nvSpPr>
        <p:spPr>
          <a:xfrm>
            <a:off x="3312694" y="1739844"/>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Content Placeholder 13"/>
          <p:cNvSpPr>
            <a:spLocks noGrp="1"/>
          </p:cNvSpPr>
          <p:nvPr>
            <p:ph sz="quarter" idx="15"/>
          </p:nvPr>
        </p:nvSpPr>
        <p:spPr>
          <a:xfrm>
            <a:off x="6216315" y="1747865"/>
            <a:ext cx="2482680" cy="2904096"/>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3" hasCustomPrompt="1"/>
          </p:nvPr>
        </p:nvSpPr>
        <p:spPr>
          <a:xfrm>
            <a:off x="443336" y="1450982"/>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9" name="Text Placeholder 4"/>
          <p:cNvSpPr>
            <a:spLocks noGrp="1"/>
          </p:cNvSpPr>
          <p:nvPr>
            <p:ph type="body" sz="quarter" idx="16" hasCustomPrompt="1"/>
          </p:nvPr>
        </p:nvSpPr>
        <p:spPr>
          <a:xfrm>
            <a:off x="3322894" y="1450983"/>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0" name="Text Placeholder 4"/>
          <p:cNvSpPr>
            <a:spLocks noGrp="1"/>
          </p:cNvSpPr>
          <p:nvPr>
            <p:ph type="body" sz="quarter" idx="17" hasCustomPrompt="1"/>
          </p:nvPr>
        </p:nvSpPr>
        <p:spPr>
          <a:xfrm>
            <a:off x="6226515" y="1450982"/>
            <a:ext cx="2472480" cy="288032"/>
          </a:xfrm>
          <a:prstGeom prst="rect">
            <a:avLst/>
          </a:prstGeom>
        </p:spPr>
        <p:txBody>
          <a:bodyPr anchor="t" anchorCtr="0">
            <a:noAutofit/>
          </a:bodyPr>
          <a:lstStyle>
            <a:lvl1pPr marL="0" indent="0">
              <a:buNone/>
              <a:defRPr sz="1400" b="1" baseline="0">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2" name="Slide Number Placeholder 1"/>
          <p:cNvSpPr>
            <a:spLocks noGrp="1"/>
          </p:cNvSpPr>
          <p:nvPr>
            <p:ph type="sldNum" sz="quarter" idx="18"/>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12"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202076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GSMA Image and Content 01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8" name="Text Placeholder 5"/>
          <p:cNvSpPr>
            <a:spLocks noGrp="1"/>
          </p:cNvSpPr>
          <p:nvPr>
            <p:ph type="body" sz="quarter" idx="13"/>
          </p:nvPr>
        </p:nvSpPr>
        <p:spPr>
          <a:xfrm>
            <a:off x="427038"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17" name="Picture Placeholder 24"/>
          <p:cNvSpPr>
            <a:spLocks noGrp="1"/>
          </p:cNvSpPr>
          <p:nvPr>
            <p:ph type="pic" sz="quarter" idx="19"/>
          </p:nvPr>
        </p:nvSpPr>
        <p:spPr>
          <a:xfrm>
            <a:off x="3039979" y="0"/>
            <a:ext cx="3072063"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18" name="Picture Placeholder 24"/>
          <p:cNvSpPr>
            <a:spLocks noGrp="1"/>
          </p:cNvSpPr>
          <p:nvPr>
            <p:ph type="pic" sz="quarter" idx="20"/>
          </p:nvPr>
        </p:nvSpPr>
        <p:spPr>
          <a:xfrm>
            <a:off x="6107868"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dirty="0"/>
              <a:t>Click icon to add picture</a:t>
            </a:r>
            <a:endParaRPr lang="en-JM" dirty="0"/>
          </a:p>
        </p:txBody>
      </p:sp>
      <p:sp>
        <p:nvSpPr>
          <p:cNvPr id="2" name="Slide Number Placeholder 1"/>
          <p:cNvSpPr>
            <a:spLocks noGrp="1"/>
          </p:cNvSpPr>
          <p:nvPr>
            <p:ph type="sldNum" sz="quarter" idx="21"/>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11" name="Text Placeholder 5"/>
          <p:cNvSpPr>
            <a:spLocks noGrp="1"/>
          </p:cNvSpPr>
          <p:nvPr>
            <p:ph type="body" sz="quarter" idx="22"/>
          </p:nvPr>
        </p:nvSpPr>
        <p:spPr>
          <a:xfrm>
            <a:off x="3419872"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
        <p:nvSpPr>
          <p:cNvPr id="12" name="Text Placeholder 5"/>
          <p:cNvSpPr>
            <a:spLocks noGrp="1"/>
          </p:cNvSpPr>
          <p:nvPr>
            <p:ph type="body" sz="quarter" idx="23"/>
          </p:nvPr>
        </p:nvSpPr>
        <p:spPr>
          <a:xfrm>
            <a:off x="6444208" y="1851670"/>
            <a:ext cx="2261642"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Tree>
    <p:extLst>
      <p:ext uri="{BB962C8B-B14F-4D97-AF65-F5344CB8AC3E}">
        <p14:creationId xmlns:p14="http://schemas.microsoft.com/office/powerpoint/2010/main" val="3153141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SMA Image and Content 02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505200" cy="5143499"/>
          </a:xfrm>
          <a:prstGeom prst="rect">
            <a:avLst/>
          </a:prstGeom>
        </p:spPr>
        <p:txBody>
          <a:bodyPr>
            <a:normAutofit/>
          </a:bodyPr>
          <a:lstStyle>
            <a:lvl1pPr marL="0" indent="0">
              <a:buFontTx/>
              <a:buNone/>
              <a:tabLst>
                <a:tab pos="2959100" algn="l"/>
              </a:tabLst>
              <a:defRPr sz="1600">
                <a:solidFill>
                  <a:schemeClr val="bg1">
                    <a:lumMod val="65000"/>
                  </a:schemeClr>
                </a:solidFill>
              </a:defRPr>
            </a:lvl1pPr>
          </a:lstStyle>
          <a:p>
            <a:r>
              <a:rPr lang="en-US" dirty="0"/>
              <a:t>Click icon to add picture</a:t>
            </a:r>
            <a:endParaRPr lang="en-JM" dirty="0"/>
          </a:p>
        </p:txBody>
      </p:sp>
      <p:sp>
        <p:nvSpPr>
          <p:cNvPr id="4" name="Text Placeholder 5"/>
          <p:cNvSpPr>
            <a:spLocks noGrp="1"/>
          </p:cNvSpPr>
          <p:nvPr>
            <p:ph type="body" sz="quarter" idx="13"/>
          </p:nvPr>
        </p:nvSpPr>
        <p:spPr>
          <a:xfrm>
            <a:off x="4067944" y="843558"/>
            <a:ext cx="4618855" cy="3048000"/>
          </a:xfrm>
          <a:prstGeom prst="rect">
            <a:avLst/>
          </a:prstGeom>
        </p:spPr>
        <p:txBody>
          <a:bodyPr>
            <a:normAutofit/>
          </a:bodyPr>
          <a:lstStyle>
            <a:lvl1pPr marL="342900" indent="-342900">
              <a:lnSpc>
                <a:spcPct val="120000"/>
              </a:lnSpc>
              <a:buClr>
                <a:srgbClr val="E30613"/>
              </a:buClr>
              <a:buSzPct val="90000"/>
              <a:buFont typeface="Wingdings" charset="2"/>
              <a:buChar char="§"/>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2" name="Rectangle 1"/>
          <p:cNvSpPr/>
          <p:nvPr userDrawn="1"/>
        </p:nvSpPr>
        <p:spPr>
          <a:xfrm>
            <a:off x="395536" y="4659982"/>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5" name="Rectangle 4"/>
          <p:cNvSpPr/>
          <p:nvPr userDrawn="1"/>
        </p:nvSpPr>
        <p:spPr>
          <a:xfrm>
            <a:off x="4067174" y="4711700"/>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6" name="Rectangle 5"/>
          <p:cNvSpPr/>
          <p:nvPr userDrawn="1"/>
        </p:nvSpPr>
        <p:spPr>
          <a:xfrm>
            <a:off x="5580062" y="4711700"/>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7" name="Rectangle 6"/>
          <p:cNvSpPr/>
          <p:nvPr userDrawn="1"/>
        </p:nvSpPr>
        <p:spPr>
          <a:xfrm>
            <a:off x="7164387" y="4711700"/>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Tree>
    <p:extLst>
      <p:ext uri="{BB962C8B-B14F-4D97-AF65-F5344CB8AC3E}">
        <p14:creationId xmlns:p14="http://schemas.microsoft.com/office/powerpoint/2010/main" val="24929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SMA Image 01 slide">
    <p:spTree>
      <p:nvGrpSpPr>
        <p:cNvPr id="1" name=""/>
        <p:cNvGrpSpPr/>
        <p:nvPr/>
      </p:nvGrpSpPr>
      <p:grpSpPr>
        <a:xfrm>
          <a:off x="0" y="0"/>
          <a:ext cx="0" cy="0"/>
          <a:chOff x="0" y="0"/>
          <a:chExt cx="0" cy="0"/>
        </a:xfrm>
      </p:grpSpPr>
      <p:sp>
        <p:nvSpPr>
          <p:cNvPr id="6" name="Picture Placeholder 16"/>
          <p:cNvSpPr>
            <a:spLocks noGrp="1"/>
          </p:cNvSpPr>
          <p:nvPr>
            <p:ph type="pic" sz="quarter" idx="59"/>
          </p:nvPr>
        </p:nvSpPr>
        <p:spPr>
          <a:xfrm>
            <a:off x="0" y="1253250"/>
            <a:ext cx="9144000" cy="3890249"/>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0"/>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86787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SMA Title and three column slide">
    <p:spTree>
      <p:nvGrpSpPr>
        <p:cNvPr id="1" name=""/>
        <p:cNvGrpSpPr/>
        <p:nvPr/>
      </p:nvGrpSpPr>
      <p:grpSpPr>
        <a:xfrm>
          <a:off x="0" y="0"/>
          <a:ext cx="0" cy="0"/>
          <a:chOff x="0" y="0"/>
          <a:chExt cx="0" cy="0"/>
        </a:xfrm>
      </p:grpSpPr>
      <p:sp>
        <p:nvSpPr>
          <p:cNvPr id="4" name="Content Placeholder 13"/>
          <p:cNvSpPr>
            <a:spLocks noGrp="1"/>
          </p:cNvSpPr>
          <p:nvPr>
            <p:ph sz="quarter" idx="13"/>
          </p:nvPr>
        </p:nvSpPr>
        <p:spPr>
          <a:xfrm>
            <a:off x="433136" y="1747865"/>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13"/>
          <p:cNvSpPr>
            <a:spLocks noGrp="1"/>
          </p:cNvSpPr>
          <p:nvPr>
            <p:ph sz="quarter" idx="14"/>
          </p:nvPr>
        </p:nvSpPr>
        <p:spPr>
          <a:xfrm>
            <a:off x="3312694" y="1739844"/>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Content Placeholder 13"/>
          <p:cNvSpPr>
            <a:spLocks noGrp="1"/>
          </p:cNvSpPr>
          <p:nvPr>
            <p:ph sz="quarter" idx="15"/>
          </p:nvPr>
        </p:nvSpPr>
        <p:spPr>
          <a:xfrm>
            <a:off x="6216315" y="1747865"/>
            <a:ext cx="2482680" cy="2904096"/>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3" hasCustomPrompt="1"/>
          </p:nvPr>
        </p:nvSpPr>
        <p:spPr>
          <a:xfrm>
            <a:off x="443336" y="1450982"/>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9" name="Text Placeholder 4"/>
          <p:cNvSpPr>
            <a:spLocks noGrp="1"/>
          </p:cNvSpPr>
          <p:nvPr>
            <p:ph type="body" sz="quarter" idx="16" hasCustomPrompt="1"/>
          </p:nvPr>
        </p:nvSpPr>
        <p:spPr>
          <a:xfrm>
            <a:off x="3322894" y="1450983"/>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0" name="Text Placeholder 4"/>
          <p:cNvSpPr>
            <a:spLocks noGrp="1"/>
          </p:cNvSpPr>
          <p:nvPr>
            <p:ph type="body" sz="quarter" idx="17" hasCustomPrompt="1"/>
          </p:nvPr>
        </p:nvSpPr>
        <p:spPr>
          <a:xfrm>
            <a:off x="6226515" y="1450982"/>
            <a:ext cx="2472480" cy="288032"/>
          </a:xfrm>
          <a:prstGeom prst="rect">
            <a:avLst/>
          </a:prstGeom>
        </p:spPr>
        <p:txBody>
          <a:bodyPr anchor="t" anchorCtr="0">
            <a:noAutofit/>
          </a:bodyPr>
          <a:lstStyle>
            <a:lvl1pPr marL="0" indent="0">
              <a:buNone/>
              <a:defRPr sz="1400" b="1" baseline="0">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2" name="Slide Number Placeholder 1"/>
          <p:cNvSpPr>
            <a:spLocks noGrp="1"/>
          </p:cNvSpPr>
          <p:nvPr>
            <p:ph type="sldNum" sz="quarter" idx="18"/>
          </p:nvPr>
        </p:nvSpPr>
        <p:spPr>
          <a:xfrm>
            <a:off x="420688" y="4826858"/>
            <a:ext cx="2133600" cy="273844"/>
          </a:xfrm>
          <a:prstGeom prst="rect">
            <a:avLst/>
          </a:prstGeom>
        </p:spPr>
        <p:txBody>
          <a:bodyPr/>
          <a:lstStyle/>
          <a:p>
            <a:fld id="{E52D2AFC-71C4-4511-B128-4ECEE52D3027}" type="slidenum">
              <a:rPr lang="en-ZA" smtClean="0"/>
              <a:pPr/>
              <a:t>‹#›</a:t>
            </a:fld>
            <a:endParaRPr lang="en-ZA" dirty="0"/>
          </a:p>
        </p:txBody>
      </p:sp>
      <p:sp>
        <p:nvSpPr>
          <p:cNvPr id="12"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3321189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SMA Image 02 slide">
    <p:spTree>
      <p:nvGrpSpPr>
        <p:cNvPr id="1" name=""/>
        <p:cNvGrpSpPr/>
        <p:nvPr/>
      </p:nvGrpSpPr>
      <p:grpSpPr>
        <a:xfrm>
          <a:off x="0" y="0"/>
          <a:ext cx="0" cy="0"/>
          <a:chOff x="0" y="0"/>
          <a:chExt cx="0" cy="0"/>
        </a:xfrm>
      </p:grpSpPr>
      <p:sp>
        <p:nvSpPr>
          <p:cNvPr id="9" name="Picture Placeholder 16"/>
          <p:cNvSpPr>
            <a:spLocks noGrp="1"/>
          </p:cNvSpPr>
          <p:nvPr>
            <p:ph type="pic" sz="quarter" idx="59"/>
          </p:nvPr>
        </p:nvSpPr>
        <p:spPr>
          <a:xfrm>
            <a:off x="0" y="1347614"/>
            <a:ext cx="4644008" cy="3795886"/>
          </a:xfrm>
          <a:prstGeom prst="rect">
            <a:avLst/>
          </a:prstGeom>
        </p:spPr>
        <p:txBody>
          <a:bodyPr/>
          <a:lstStyle/>
          <a:p>
            <a:r>
              <a:rPr lang="en-US" dirty="0"/>
              <a:t>Click icon to add picture</a:t>
            </a:r>
            <a:endParaRPr lang="en-JM" dirty="0"/>
          </a:p>
        </p:txBody>
      </p:sp>
      <p:sp>
        <p:nvSpPr>
          <p:cNvPr id="10" name="Picture Placeholder 16"/>
          <p:cNvSpPr>
            <a:spLocks noGrp="1"/>
          </p:cNvSpPr>
          <p:nvPr>
            <p:ph type="pic" sz="quarter" idx="60"/>
          </p:nvPr>
        </p:nvSpPr>
        <p:spPr>
          <a:xfrm>
            <a:off x="4572000" y="1347614"/>
            <a:ext cx="4644008" cy="3795886"/>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1"/>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2966703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dirty="0"/>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dirty="0"/>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dirty="0"/>
              <a:t>Click icon to add picture</a:t>
            </a:r>
            <a:endParaRPr lang="en-JM" dirty="0"/>
          </a:p>
        </p:txBody>
      </p:sp>
      <p:sp>
        <p:nvSpPr>
          <p:cNvPr id="6" name="Picture Placeholder 16"/>
          <p:cNvSpPr>
            <a:spLocks noGrp="1"/>
          </p:cNvSpPr>
          <p:nvPr>
            <p:ph type="pic" sz="quarter" idx="62"/>
          </p:nvPr>
        </p:nvSpPr>
        <p:spPr>
          <a:xfrm>
            <a:off x="6492335" y="123478"/>
            <a:ext cx="2538487" cy="1368152"/>
          </a:xfrm>
          <a:prstGeom prst="rect">
            <a:avLst/>
          </a:prstGeom>
        </p:spPr>
        <p:txBody>
          <a:bodyPr/>
          <a:lstStyle/>
          <a:p>
            <a:r>
              <a:rPr lang="en-US" dirty="0"/>
              <a:t>Click icon to add picture</a:t>
            </a:r>
            <a:endParaRPr lang="en-JM" dirty="0"/>
          </a:p>
        </p:txBody>
      </p:sp>
      <p:sp>
        <p:nvSpPr>
          <p:cNvPr id="7" name="Picture Placeholder 16"/>
          <p:cNvSpPr>
            <a:spLocks noGrp="1"/>
          </p:cNvSpPr>
          <p:nvPr>
            <p:ph type="pic" sz="quarter" idx="63"/>
          </p:nvPr>
        </p:nvSpPr>
        <p:spPr>
          <a:xfrm>
            <a:off x="6492335" y="1635646"/>
            <a:ext cx="2538487" cy="1440160"/>
          </a:xfrm>
          <a:prstGeom prst="rect">
            <a:avLst/>
          </a:prstGeom>
        </p:spPr>
        <p:txBody>
          <a:bodyPr/>
          <a:lstStyle/>
          <a:p>
            <a:r>
              <a:rPr lang="en-US" dirty="0"/>
              <a:t>Click icon to add picture</a:t>
            </a:r>
            <a:endParaRPr lang="en-JM" dirty="0"/>
          </a:p>
        </p:txBody>
      </p:sp>
      <p:sp>
        <p:nvSpPr>
          <p:cNvPr id="8" name="Picture Placeholder 16"/>
          <p:cNvSpPr>
            <a:spLocks noGrp="1"/>
          </p:cNvSpPr>
          <p:nvPr>
            <p:ph type="pic" sz="quarter" idx="64"/>
          </p:nvPr>
        </p:nvSpPr>
        <p:spPr>
          <a:xfrm>
            <a:off x="6492335" y="3219822"/>
            <a:ext cx="2538487" cy="1368152"/>
          </a:xfrm>
          <a:prstGeom prst="rect">
            <a:avLst/>
          </a:prstGeom>
        </p:spPr>
        <p:txBody>
          <a:bodyPr/>
          <a:lstStyle/>
          <a:p>
            <a:r>
              <a:rPr lang="en-US" dirty="0"/>
              <a:t>Click icon to add picture</a:t>
            </a:r>
            <a:endParaRPr lang="en-JM" dirty="0"/>
          </a:p>
        </p:txBody>
      </p:sp>
      <p:sp>
        <p:nvSpPr>
          <p:cNvPr id="2" name="Slide Number Placeholder 1"/>
          <p:cNvSpPr>
            <a:spLocks noGrp="1"/>
          </p:cNvSpPr>
          <p:nvPr>
            <p:ph type="sldNum" sz="quarter" idx="65"/>
          </p:nvPr>
        </p:nvSpPr>
        <p:spPr/>
        <p:txBody>
          <a:body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spTree>
    <p:extLst>
      <p:ext uri="{BB962C8B-B14F-4D97-AF65-F5344CB8AC3E}">
        <p14:creationId xmlns:p14="http://schemas.microsoft.com/office/powerpoint/2010/main" val="358204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Full Page R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878373" y="1836751"/>
            <a:ext cx="9144000" cy="5143500"/>
          </a:xfrm>
          <a:prstGeom prst="rect">
            <a:avLst/>
          </a:prstGeom>
        </p:spPr>
        <p:txBody>
          <a:bodyPr vert="horz"/>
          <a:lstStyle/>
          <a:p>
            <a:endParaRPr lang="en-US" dirty="0"/>
          </a:p>
        </p:txBody>
      </p:sp>
      <p:sp>
        <p:nvSpPr>
          <p:cNvPr id="8" name="Title 1"/>
          <p:cNvSpPr>
            <a:spLocks noGrp="1"/>
          </p:cNvSpPr>
          <p:nvPr>
            <p:ph type="ctrTitle"/>
          </p:nvPr>
        </p:nvSpPr>
        <p:spPr>
          <a:xfrm>
            <a:off x="2392680" y="2210400"/>
            <a:ext cx="6243320" cy="636587"/>
          </a:xfrm>
          <a:prstGeom prst="rect">
            <a:avLst/>
          </a:prstGeom>
        </p:spPr>
        <p:txBody>
          <a:bodyPr/>
          <a:lstStyle>
            <a:lvl1pPr algn="l">
              <a:defRPr sz="3200">
                <a:solidFill>
                  <a:srgbClr val="FFFFFF"/>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2394000" y="2847600"/>
            <a:ext cx="6233160" cy="1314450"/>
          </a:xfrm>
          <a:prstGeom prst="rect">
            <a:avLst/>
          </a:prstGeom>
        </p:spPr>
        <p:txBody>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502130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SMA Content slide">
    <p:spTree>
      <p:nvGrpSpPr>
        <p:cNvPr id="1" name=""/>
        <p:cNvGrpSpPr/>
        <p:nvPr/>
      </p:nvGrpSpPr>
      <p:grpSpPr>
        <a:xfrm>
          <a:off x="0" y="0"/>
          <a:ext cx="0" cy="0"/>
          <a:chOff x="0" y="0"/>
          <a:chExt cx="0" cy="0"/>
        </a:xfrm>
      </p:grpSpPr>
      <p:sp>
        <p:nvSpPr>
          <p:cNvPr id="6" name="Content Placeholder 13"/>
          <p:cNvSpPr>
            <a:spLocks noGrp="1"/>
          </p:cNvSpPr>
          <p:nvPr>
            <p:ph sz="quarter" idx="14"/>
          </p:nvPr>
        </p:nvSpPr>
        <p:spPr>
          <a:xfrm>
            <a:off x="1205136" y="1347614"/>
            <a:ext cx="7399312" cy="3168352"/>
          </a:xfrm>
          <a:prstGeom prst="rect">
            <a:avLst/>
          </a:prstGeom>
        </p:spPr>
        <p:txBody>
          <a:bodyPr>
            <a:normAutofit/>
          </a:bodyPr>
          <a:lstStyle>
            <a:lvl1pPr algn="l">
              <a:buNone/>
              <a:defRPr sz="1400" b="0"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5" name="Slide Number Placeholder 4"/>
          <p:cNvSpPr>
            <a:spLocks noGrp="1"/>
          </p:cNvSpPr>
          <p:nvPr>
            <p:ph type="sldNum" sz="quarter" idx="15"/>
          </p:nvPr>
        </p:nvSpPr>
        <p:spPr>
          <a:xfrm>
            <a:off x="420688" y="4826858"/>
            <a:ext cx="2133600" cy="273844"/>
          </a:xfrm>
          <a:prstGeom prst="rect">
            <a:avLst/>
          </a:prstGeom>
        </p:spPr>
        <p:txBody>
          <a:bodyPr/>
          <a:lstStyle/>
          <a:p>
            <a:fld id="{E52D2AFC-71C4-4511-B128-4ECEE52D3027}" type="slidenum">
              <a:rPr lang="en-ZA" smtClean="0">
                <a:solidFill>
                  <a:srgbClr val="5C5C5C"/>
                </a:solidFill>
              </a:rPr>
              <a:pPr/>
              <a:t>‹#›</a:t>
            </a:fld>
            <a:endParaRPr lang="en-ZA" dirty="0">
              <a:solidFill>
                <a:srgbClr val="5C5C5C"/>
              </a:solidFill>
            </a:endParaRPr>
          </a:p>
        </p:txBody>
      </p:sp>
      <p:sp>
        <p:nvSpPr>
          <p:cNvPr id="8" name="Title 1"/>
          <p:cNvSpPr txBox="1">
            <a:spLocks/>
          </p:cNvSpPr>
          <p:nvPr userDrawn="1"/>
        </p:nvSpPr>
        <p:spPr>
          <a:xfrm>
            <a:off x="2436063" y="323317"/>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rgbClr val="5C5C5C">
                  <a:lumMod val="60000"/>
                  <a:lumOff val="40000"/>
                </a:srgbClr>
              </a:solidFill>
            </a:endParaRPr>
          </a:p>
        </p:txBody>
      </p:sp>
      <p:cxnSp>
        <p:nvCxnSpPr>
          <p:cNvPr id="11" name="Straight Connector 10"/>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19107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SMA Title and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7114" y="1347614"/>
            <a:ext cx="7399312" cy="3185146"/>
          </a:xfrm>
          <a:prstGeom prst="rect">
            <a:avLst/>
          </a:prstGeom>
        </p:spPr>
        <p:txBody>
          <a:bodyPr/>
          <a:lstStyle>
            <a:lvl1pPr marL="342900" indent="-342900">
              <a:buClr>
                <a:srgbClr val="E30613"/>
              </a:buClr>
              <a:buSzPct val="90000"/>
              <a:buFont typeface="Wingdings" charset="2"/>
              <a:buChar char="§"/>
              <a:defRPr>
                <a:solidFill>
                  <a:schemeClr val="tx2"/>
                </a:solidFill>
              </a:defRPr>
            </a:lvl1pPr>
            <a:lvl2pPr marL="742950" indent="-285750">
              <a:buClr>
                <a:srgbClr val="E30613"/>
              </a:buClr>
              <a:buSzPct val="90000"/>
              <a:buFont typeface="Wingdings" charset="2"/>
              <a:buChar char="§"/>
              <a:defRPr>
                <a:solidFill>
                  <a:schemeClr val="tx2"/>
                </a:solidFill>
              </a:defRPr>
            </a:lvl2pPr>
            <a:lvl3pPr marL="1143000" indent="-228600">
              <a:buClr>
                <a:srgbClr val="E30613"/>
              </a:buClr>
              <a:buSzPct val="90000"/>
              <a:buFont typeface="Wingdings" charset="2"/>
              <a:buChar char="§"/>
              <a:defRPr>
                <a:solidFill>
                  <a:schemeClr val="tx2"/>
                </a:solidFill>
              </a:defRPr>
            </a:lvl3pPr>
            <a:lvl4pPr marL="1600200" indent="-228600">
              <a:buClr>
                <a:srgbClr val="E30613"/>
              </a:buClr>
              <a:buSzPct val="90000"/>
              <a:buFont typeface="Wingdings" charset="2"/>
              <a:buChar char="§"/>
              <a:defRPr>
                <a:solidFill>
                  <a:schemeClr val="tx2"/>
                </a:solidFill>
              </a:defRPr>
            </a:lvl4pPr>
            <a:lvl5pPr marL="2057400" indent="-228600">
              <a:buClr>
                <a:srgbClr val="E30613"/>
              </a:buClr>
              <a:buSzPct val="90000"/>
              <a:buFont typeface="Wingdings" charset="2"/>
              <a:buChar char="§"/>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4"/>
          <p:cNvSpPr>
            <a:spLocks noGrp="1"/>
          </p:cNvSpPr>
          <p:nvPr>
            <p:ph type="sldNum" sz="quarter" idx="15"/>
          </p:nvPr>
        </p:nvSpPr>
        <p:spPr>
          <a:xfrm>
            <a:off x="420688" y="4826858"/>
            <a:ext cx="2133600" cy="273844"/>
          </a:xfrm>
          <a:prstGeom prst="rect">
            <a:avLst/>
          </a:prstGeom>
        </p:spPr>
        <p:txBody>
          <a:bodyPr/>
          <a:lstStyle/>
          <a:p>
            <a:fld id="{E52D2AFC-71C4-4511-B128-4ECEE52D3027}" type="slidenum">
              <a:rPr lang="en-ZA" smtClean="0">
                <a:solidFill>
                  <a:srgbClr val="5C5C5C"/>
                </a:solidFill>
              </a:rPr>
              <a:pPr/>
              <a:t>‹#›</a:t>
            </a:fld>
            <a:endParaRPr lang="en-ZA" dirty="0">
              <a:solidFill>
                <a:srgbClr val="5C5C5C"/>
              </a:solidFill>
            </a:endParaRPr>
          </a:p>
        </p:txBody>
      </p:sp>
      <p:sp>
        <p:nvSpPr>
          <p:cNvPr id="6" name="Title 1"/>
          <p:cNvSpPr txBox="1">
            <a:spLocks/>
          </p:cNvSpPr>
          <p:nvPr userDrawn="1"/>
        </p:nvSpPr>
        <p:spPr>
          <a:xfrm>
            <a:off x="2436063" y="323317"/>
            <a:ext cx="6064992" cy="69600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mj-cs"/>
              </a:defRPr>
            </a:lvl1pPr>
          </a:lstStyle>
          <a:p>
            <a:endParaRPr lang="en-GB" sz="1500" b="1" dirty="0">
              <a:solidFill>
                <a:srgbClr val="5C5C5C">
                  <a:lumMod val="60000"/>
                  <a:lumOff val="40000"/>
                </a:srgbClr>
              </a:solidFill>
            </a:endParaRPr>
          </a:p>
        </p:txBody>
      </p:sp>
      <p:cxnSp>
        <p:nvCxnSpPr>
          <p:cNvPr id="10" name="Straight Connector 9"/>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6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SMA Title and Two Column slide">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414586" y="1424111"/>
            <a:ext cx="4040188"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14586" y="1779662"/>
            <a:ext cx="4040188"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Text Placeholder 4"/>
          <p:cNvSpPr>
            <a:spLocks noGrp="1"/>
          </p:cNvSpPr>
          <p:nvPr>
            <p:ph type="body" sz="quarter" idx="3"/>
          </p:nvPr>
        </p:nvSpPr>
        <p:spPr>
          <a:xfrm>
            <a:off x="4645026" y="1424111"/>
            <a:ext cx="4041775" cy="355551"/>
          </a:xfrm>
          <a:prstGeom prst="rect">
            <a:avLst/>
          </a:prstGeom>
        </p:spPr>
        <p:txBody>
          <a:bodyPr anchor="t" anchorCtr="0">
            <a:norm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6" y="1779662"/>
            <a:ext cx="4041775" cy="2814960"/>
          </a:xfrm>
          <a:prstGeom prst="rect">
            <a:avLst/>
          </a:prstGeom>
        </p:spPr>
        <p:txBody>
          <a:bodyPr/>
          <a:lstStyle>
            <a:lvl1pPr marL="342900" indent="-342900">
              <a:buClr>
                <a:srgbClr val="E30613"/>
              </a:buClr>
              <a:buSzPct val="90000"/>
              <a:buFont typeface="Wingdings" charset="2"/>
              <a:buChar char="§"/>
              <a:defRPr sz="1400">
                <a:solidFill>
                  <a:schemeClr val="tx1"/>
                </a:solidFill>
              </a:defRPr>
            </a:lvl1pPr>
            <a:lvl2pPr marL="742950" indent="-285750">
              <a:buClr>
                <a:srgbClr val="E30613"/>
              </a:buClr>
              <a:buSzPct val="90000"/>
              <a:buFont typeface="Wingdings" charset="2"/>
              <a:buChar char="§"/>
              <a:defRPr sz="1400">
                <a:solidFill>
                  <a:schemeClr val="tx1"/>
                </a:solidFill>
              </a:defRPr>
            </a:lvl2pPr>
            <a:lvl3pPr marL="1143000" indent="-228600">
              <a:buClr>
                <a:srgbClr val="E30613"/>
              </a:buClr>
              <a:buSzPct val="90000"/>
              <a:buFont typeface="Wingdings" charset="2"/>
              <a:buChar char="§"/>
              <a:defRPr sz="1400">
                <a:solidFill>
                  <a:schemeClr val="tx1"/>
                </a:solidFill>
              </a:defRPr>
            </a:lvl3pPr>
            <a:lvl4pPr marL="1600200" indent="-228600">
              <a:buClr>
                <a:srgbClr val="E30613"/>
              </a:buClr>
              <a:buSzPct val="90000"/>
              <a:buFont typeface="Wingdings" charset="2"/>
              <a:buChar char="§"/>
              <a:defRPr sz="1200">
                <a:solidFill>
                  <a:schemeClr val="tx1"/>
                </a:solidFill>
              </a:defRPr>
            </a:lvl4pPr>
            <a:lvl5pPr marL="2057400" indent="-228600">
              <a:buClr>
                <a:srgbClr val="E30613"/>
              </a:buClr>
              <a:buSzPct val="90000"/>
              <a:buFont typeface="Wingdings" charset="2"/>
              <a:buChar char="§"/>
              <a:defRPr sz="12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2" name="Slide Number Placeholder 1"/>
          <p:cNvSpPr>
            <a:spLocks noGrp="1"/>
          </p:cNvSpPr>
          <p:nvPr>
            <p:ph type="sldNum" sz="quarter" idx="10"/>
          </p:nvPr>
        </p:nvSpPr>
        <p:spPr>
          <a:xfrm>
            <a:off x="420688" y="4826858"/>
            <a:ext cx="2133600" cy="273844"/>
          </a:xfrm>
          <a:prstGeom prst="rect">
            <a:avLst/>
          </a:prstGeom>
        </p:spPr>
        <p:txBody>
          <a:bodyPr/>
          <a:lstStyle/>
          <a:p>
            <a:fld id="{E52D2AFC-71C4-4511-B128-4ECEE52D3027}" type="slidenum">
              <a:rPr lang="en-ZA" smtClean="0">
                <a:solidFill>
                  <a:srgbClr val="5C5C5C"/>
                </a:solidFill>
              </a:rPr>
              <a:pPr/>
              <a:t>‹#›</a:t>
            </a:fld>
            <a:endParaRPr lang="en-ZA" dirty="0">
              <a:solidFill>
                <a:srgbClr val="5C5C5C"/>
              </a:solidFill>
            </a:endParaRPr>
          </a:p>
        </p:txBody>
      </p:sp>
      <p:cxnSp>
        <p:nvCxnSpPr>
          <p:cNvPr id="14" name="Straight Connector 13"/>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450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SMA Title and three column slide">
    <p:spTree>
      <p:nvGrpSpPr>
        <p:cNvPr id="1" name=""/>
        <p:cNvGrpSpPr/>
        <p:nvPr/>
      </p:nvGrpSpPr>
      <p:grpSpPr>
        <a:xfrm>
          <a:off x="0" y="0"/>
          <a:ext cx="0" cy="0"/>
          <a:chOff x="0" y="0"/>
          <a:chExt cx="0" cy="0"/>
        </a:xfrm>
      </p:grpSpPr>
      <p:sp>
        <p:nvSpPr>
          <p:cNvPr id="4" name="Content Placeholder 13"/>
          <p:cNvSpPr>
            <a:spLocks noGrp="1"/>
          </p:cNvSpPr>
          <p:nvPr>
            <p:ph sz="quarter" idx="13"/>
          </p:nvPr>
        </p:nvSpPr>
        <p:spPr>
          <a:xfrm>
            <a:off x="433136" y="1747865"/>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13"/>
          <p:cNvSpPr>
            <a:spLocks noGrp="1"/>
          </p:cNvSpPr>
          <p:nvPr>
            <p:ph sz="quarter" idx="14"/>
          </p:nvPr>
        </p:nvSpPr>
        <p:spPr>
          <a:xfrm>
            <a:off x="3312694" y="1739844"/>
            <a:ext cx="2482680" cy="2912117"/>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Content Placeholder 13"/>
          <p:cNvSpPr>
            <a:spLocks noGrp="1"/>
          </p:cNvSpPr>
          <p:nvPr>
            <p:ph sz="quarter" idx="15"/>
          </p:nvPr>
        </p:nvSpPr>
        <p:spPr>
          <a:xfrm>
            <a:off x="6216315" y="1747865"/>
            <a:ext cx="2482680" cy="2904096"/>
          </a:xfrm>
          <a:prstGeom prst="rect">
            <a:avLst/>
          </a:prstGeom>
        </p:spPr>
        <p:txBody>
          <a:bodyPr>
            <a:normAutofit/>
          </a:bodyPr>
          <a:lstStyle>
            <a:lvl1pPr marL="0" indent="0" algn="l">
              <a:buFont typeface="Arial" panose="020B0604020202020204" pitchFamily="34" charset="0"/>
              <a:buNone/>
              <a:defRPr sz="1400" b="0" i="0">
                <a:solidFill>
                  <a:schemeClr val="tx2"/>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ext Placeholder 4"/>
          <p:cNvSpPr>
            <a:spLocks noGrp="1"/>
          </p:cNvSpPr>
          <p:nvPr>
            <p:ph type="body" sz="quarter" idx="3" hasCustomPrompt="1"/>
          </p:nvPr>
        </p:nvSpPr>
        <p:spPr>
          <a:xfrm>
            <a:off x="443336" y="1450982"/>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9" name="Text Placeholder 4"/>
          <p:cNvSpPr>
            <a:spLocks noGrp="1"/>
          </p:cNvSpPr>
          <p:nvPr>
            <p:ph type="body" sz="quarter" idx="16" hasCustomPrompt="1"/>
          </p:nvPr>
        </p:nvSpPr>
        <p:spPr>
          <a:xfrm>
            <a:off x="3322894" y="1450983"/>
            <a:ext cx="2472480" cy="288032"/>
          </a:xfrm>
          <a:prstGeom prst="rect">
            <a:avLst/>
          </a:prstGeom>
        </p:spPr>
        <p:txBody>
          <a:bodyPr anchor="t" anchorCtr="0">
            <a:noAutofit/>
          </a:bodyPr>
          <a:lstStyle>
            <a:lvl1pPr marL="0" indent="0">
              <a:buNone/>
              <a:defRPr sz="1400" b="1">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0" name="Text Placeholder 4"/>
          <p:cNvSpPr>
            <a:spLocks noGrp="1"/>
          </p:cNvSpPr>
          <p:nvPr>
            <p:ph type="body" sz="quarter" idx="17" hasCustomPrompt="1"/>
          </p:nvPr>
        </p:nvSpPr>
        <p:spPr>
          <a:xfrm>
            <a:off x="6226515" y="1450982"/>
            <a:ext cx="2472480" cy="288032"/>
          </a:xfrm>
          <a:prstGeom prst="rect">
            <a:avLst/>
          </a:prstGeom>
        </p:spPr>
        <p:txBody>
          <a:bodyPr anchor="t" anchorCtr="0">
            <a:noAutofit/>
          </a:bodyPr>
          <a:lstStyle>
            <a:lvl1pPr marL="0" indent="0">
              <a:buNone/>
              <a:defRPr sz="1400" b="1" baseline="0">
                <a:solidFill>
                  <a:srgbClr val="5757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2" name="Slide Number Placeholder 1"/>
          <p:cNvSpPr>
            <a:spLocks noGrp="1"/>
          </p:cNvSpPr>
          <p:nvPr>
            <p:ph type="sldNum" sz="quarter" idx="18"/>
          </p:nvPr>
        </p:nvSpPr>
        <p:spPr>
          <a:xfrm>
            <a:off x="420688" y="4826858"/>
            <a:ext cx="2133600" cy="273844"/>
          </a:xfrm>
          <a:prstGeom prst="rect">
            <a:avLst/>
          </a:prstGeom>
        </p:spPr>
        <p:txBody>
          <a:bodyPr/>
          <a:lstStyle/>
          <a:p>
            <a:fld id="{E52D2AFC-71C4-4511-B128-4ECEE52D3027}" type="slidenum">
              <a:rPr lang="en-ZA" smtClean="0">
                <a:solidFill>
                  <a:srgbClr val="5C5C5C"/>
                </a:solidFill>
              </a:rPr>
              <a:pPr/>
              <a:t>‹#›</a:t>
            </a:fld>
            <a:endParaRPr lang="en-ZA" dirty="0">
              <a:solidFill>
                <a:srgbClr val="5C5C5C"/>
              </a:solidFill>
            </a:endParaRPr>
          </a:p>
        </p:txBody>
      </p:sp>
      <p:cxnSp>
        <p:nvCxnSpPr>
          <p:cNvPr id="13" name="Straight Connector 12"/>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6520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GSMA Image and Content 01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a:t>Click icon to add picture</a:t>
            </a:r>
            <a:endParaRPr lang="en-JM"/>
          </a:p>
        </p:txBody>
      </p:sp>
      <p:sp>
        <p:nvSpPr>
          <p:cNvPr id="8" name="Text Placeholder 5"/>
          <p:cNvSpPr>
            <a:spLocks noGrp="1"/>
          </p:cNvSpPr>
          <p:nvPr>
            <p:ph type="body" sz="quarter" idx="13"/>
          </p:nvPr>
        </p:nvSpPr>
        <p:spPr>
          <a:xfrm>
            <a:off x="427038"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17" name="Picture Placeholder 24"/>
          <p:cNvSpPr>
            <a:spLocks noGrp="1"/>
          </p:cNvSpPr>
          <p:nvPr>
            <p:ph type="pic" sz="quarter" idx="19"/>
          </p:nvPr>
        </p:nvSpPr>
        <p:spPr>
          <a:xfrm>
            <a:off x="3039979" y="0"/>
            <a:ext cx="3072063" cy="1563637"/>
          </a:xfrm>
          <a:prstGeom prst="rect">
            <a:avLst/>
          </a:prstGeom>
        </p:spPr>
        <p:txBody>
          <a:bodyPr>
            <a:normAutofit/>
          </a:bodyPr>
          <a:lstStyle>
            <a:lvl1pPr marL="0" indent="0">
              <a:buFontTx/>
              <a:buNone/>
              <a:defRPr sz="1600">
                <a:solidFill>
                  <a:schemeClr val="bg1">
                    <a:lumMod val="65000"/>
                  </a:schemeClr>
                </a:solidFill>
              </a:defRPr>
            </a:lvl1pPr>
          </a:lstStyle>
          <a:p>
            <a:r>
              <a:rPr lang="en-US"/>
              <a:t>Click icon to add picture</a:t>
            </a:r>
            <a:endParaRPr lang="en-JM"/>
          </a:p>
        </p:txBody>
      </p:sp>
      <p:sp>
        <p:nvSpPr>
          <p:cNvPr id="18" name="Picture Placeholder 24"/>
          <p:cNvSpPr>
            <a:spLocks noGrp="1"/>
          </p:cNvSpPr>
          <p:nvPr>
            <p:ph type="pic" sz="quarter" idx="20"/>
          </p:nvPr>
        </p:nvSpPr>
        <p:spPr>
          <a:xfrm>
            <a:off x="6107868"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a:t>Click icon to add picture</a:t>
            </a:r>
            <a:endParaRPr lang="en-JM"/>
          </a:p>
        </p:txBody>
      </p:sp>
      <p:sp>
        <p:nvSpPr>
          <p:cNvPr id="2" name="Slide Number Placeholder 1"/>
          <p:cNvSpPr>
            <a:spLocks noGrp="1"/>
          </p:cNvSpPr>
          <p:nvPr>
            <p:ph type="sldNum" sz="quarter" idx="21"/>
          </p:nvPr>
        </p:nvSpPr>
        <p:spPr>
          <a:xfrm>
            <a:off x="420688" y="4826858"/>
            <a:ext cx="2133600" cy="273844"/>
          </a:xfrm>
          <a:prstGeom prst="rect">
            <a:avLst/>
          </a:prstGeom>
        </p:spPr>
        <p:txBody>
          <a:bodyPr/>
          <a:lstStyle/>
          <a:p>
            <a:fld id="{E52D2AFC-71C4-4511-B128-4ECEE52D3027}" type="slidenum">
              <a:rPr lang="en-ZA" smtClean="0">
                <a:solidFill>
                  <a:srgbClr val="5C5C5C"/>
                </a:solidFill>
              </a:rPr>
              <a:pPr/>
              <a:t>‹#›</a:t>
            </a:fld>
            <a:endParaRPr lang="en-ZA" dirty="0">
              <a:solidFill>
                <a:srgbClr val="5C5C5C"/>
              </a:solidFill>
            </a:endParaRPr>
          </a:p>
        </p:txBody>
      </p:sp>
      <p:sp>
        <p:nvSpPr>
          <p:cNvPr id="11" name="Text Placeholder 5"/>
          <p:cNvSpPr>
            <a:spLocks noGrp="1"/>
          </p:cNvSpPr>
          <p:nvPr>
            <p:ph type="body" sz="quarter" idx="22"/>
          </p:nvPr>
        </p:nvSpPr>
        <p:spPr>
          <a:xfrm>
            <a:off x="3419872"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
        <p:nvSpPr>
          <p:cNvPr id="12" name="Text Placeholder 5"/>
          <p:cNvSpPr>
            <a:spLocks noGrp="1"/>
          </p:cNvSpPr>
          <p:nvPr>
            <p:ph type="body" sz="quarter" idx="23"/>
          </p:nvPr>
        </p:nvSpPr>
        <p:spPr>
          <a:xfrm>
            <a:off x="6444208" y="1851670"/>
            <a:ext cx="2261642"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Tree>
    <p:extLst>
      <p:ext uri="{BB962C8B-B14F-4D97-AF65-F5344CB8AC3E}">
        <p14:creationId xmlns:p14="http://schemas.microsoft.com/office/powerpoint/2010/main" val="21389299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SMA Image and Content 02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505200" cy="5143499"/>
          </a:xfrm>
          <a:prstGeom prst="rect">
            <a:avLst/>
          </a:prstGeom>
        </p:spPr>
        <p:txBody>
          <a:bodyPr>
            <a:normAutofit/>
          </a:bodyPr>
          <a:lstStyle>
            <a:lvl1pPr marL="0" indent="0">
              <a:buFontTx/>
              <a:buNone/>
              <a:tabLst>
                <a:tab pos="2959100" algn="l"/>
              </a:tabLst>
              <a:defRPr sz="1600">
                <a:solidFill>
                  <a:schemeClr val="bg1">
                    <a:lumMod val="65000"/>
                  </a:schemeClr>
                </a:solidFill>
              </a:defRPr>
            </a:lvl1pPr>
          </a:lstStyle>
          <a:p>
            <a:r>
              <a:rPr lang="en-US"/>
              <a:t>Click icon to add picture</a:t>
            </a:r>
            <a:endParaRPr lang="en-JM" dirty="0"/>
          </a:p>
        </p:txBody>
      </p:sp>
      <p:sp>
        <p:nvSpPr>
          <p:cNvPr id="4" name="Text Placeholder 5"/>
          <p:cNvSpPr>
            <a:spLocks noGrp="1"/>
          </p:cNvSpPr>
          <p:nvPr>
            <p:ph type="body" sz="quarter" idx="13"/>
          </p:nvPr>
        </p:nvSpPr>
        <p:spPr>
          <a:xfrm>
            <a:off x="4067944" y="843558"/>
            <a:ext cx="4618855" cy="3048000"/>
          </a:xfrm>
          <a:prstGeom prst="rect">
            <a:avLst/>
          </a:prstGeom>
        </p:spPr>
        <p:txBody>
          <a:bodyPr>
            <a:normAutofit/>
          </a:bodyPr>
          <a:lstStyle>
            <a:lvl1pPr marL="342900" indent="-342900">
              <a:lnSpc>
                <a:spcPct val="120000"/>
              </a:lnSpc>
              <a:buClr>
                <a:srgbClr val="E30613"/>
              </a:buClr>
              <a:buSzPct val="90000"/>
              <a:buFont typeface="Wingdings" charset="2"/>
              <a:buChar char="§"/>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2" name="Rectangle 1"/>
          <p:cNvSpPr/>
          <p:nvPr userDrawn="1"/>
        </p:nvSpPr>
        <p:spPr>
          <a:xfrm>
            <a:off x="395536" y="4659982"/>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FFFF"/>
              </a:solidFill>
            </a:endParaRPr>
          </a:p>
        </p:txBody>
      </p:sp>
      <p:sp>
        <p:nvSpPr>
          <p:cNvPr id="5" name="Rectangle 4"/>
          <p:cNvSpPr/>
          <p:nvPr userDrawn="1"/>
        </p:nvSpPr>
        <p:spPr>
          <a:xfrm>
            <a:off x="4067174" y="4711700"/>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FFFF"/>
              </a:solidFill>
            </a:endParaRPr>
          </a:p>
        </p:txBody>
      </p:sp>
      <p:sp>
        <p:nvSpPr>
          <p:cNvPr id="6" name="Rectangle 5"/>
          <p:cNvSpPr/>
          <p:nvPr userDrawn="1"/>
        </p:nvSpPr>
        <p:spPr>
          <a:xfrm>
            <a:off x="5580062" y="4711700"/>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FFFF"/>
              </a:solidFill>
            </a:endParaRPr>
          </a:p>
        </p:txBody>
      </p:sp>
      <p:sp>
        <p:nvSpPr>
          <p:cNvPr id="7" name="Rectangle 6"/>
          <p:cNvSpPr/>
          <p:nvPr userDrawn="1"/>
        </p:nvSpPr>
        <p:spPr>
          <a:xfrm>
            <a:off x="7164387" y="4711700"/>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rgbClr val="FFFFFF"/>
              </a:solidFill>
            </a:endParaRPr>
          </a:p>
        </p:txBody>
      </p:sp>
    </p:spTree>
    <p:extLst>
      <p:ext uri="{BB962C8B-B14F-4D97-AF65-F5344CB8AC3E}">
        <p14:creationId xmlns:p14="http://schemas.microsoft.com/office/powerpoint/2010/main" val="2002706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SMA Image 01 slide">
    <p:spTree>
      <p:nvGrpSpPr>
        <p:cNvPr id="1" name=""/>
        <p:cNvGrpSpPr/>
        <p:nvPr/>
      </p:nvGrpSpPr>
      <p:grpSpPr>
        <a:xfrm>
          <a:off x="0" y="0"/>
          <a:ext cx="0" cy="0"/>
          <a:chOff x="0" y="0"/>
          <a:chExt cx="0" cy="0"/>
        </a:xfrm>
      </p:grpSpPr>
      <p:sp>
        <p:nvSpPr>
          <p:cNvPr id="6" name="Picture Placeholder 16"/>
          <p:cNvSpPr>
            <a:spLocks noGrp="1"/>
          </p:cNvSpPr>
          <p:nvPr>
            <p:ph type="pic" sz="quarter" idx="59"/>
          </p:nvPr>
        </p:nvSpPr>
        <p:spPr>
          <a:xfrm>
            <a:off x="0" y="1253250"/>
            <a:ext cx="9144000" cy="3890249"/>
          </a:xfrm>
          <a:prstGeom prst="rect">
            <a:avLst/>
          </a:prstGeom>
        </p:spPr>
        <p:txBody>
          <a:bodyPr/>
          <a:lstStyle/>
          <a:p>
            <a:r>
              <a:rPr lang="en-US"/>
              <a:t>Click icon to add picture</a:t>
            </a:r>
            <a:endParaRPr lang="en-JM"/>
          </a:p>
        </p:txBody>
      </p:sp>
      <p:sp>
        <p:nvSpPr>
          <p:cNvPr id="2" name="Slide Number Placeholder 1"/>
          <p:cNvSpPr>
            <a:spLocks noGrp="1"/>
          </p:cNvSpPr>
          <p:nvPr>
            <p:ph type="sldNum" sz="quarter" idx="60"/>
          </p:nvPr>
        </p:nvSpPr>
        <p:spPr>
          <a:xfrm>
            <a:off x="420688" y="4826858"/>
            <a:ext cx="2133600" cy="273844"/>
          </a:xfrm>
          <a:prstGeom prst="rect">
            <a:avLst/>
          </a:prstGeom>
        </p:spPr>
        <p:txBody>
          <a:bodyPr/>
          <a:lstStyle/>
          <a:p>
            <a:fld id="{E52D2AFC-71C4-4511-B128-4ECEE52D3027}" type="slidenum">
              <a:rPr lang="en-ZA" smtClean="0">
                <a:solidFill>
                  <a:srgbClr val="5C5C5C"/>
                </a:solidFill>
              </a:rPr>
              <a:pPr/>
              <a:t>‹#›</a:t>
            </a:fld>
            <a:endParaRPr lang="en-ZA" dirty="0">
              <a:solidFill>
                <a:srgbClr val="5C5C5C"/>
              </a:solidFill>
            </a:endParaRPr>
          </a:p>
        </p:txBody>
      </p:sp>
      <p:cxnSp>
        <p:nvCxnSpPr>
          <p:cNvPr id="8" name="Straight Connector 7"/>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30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GSMA Image and Content 01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a:t>Click icon to add picture</a:t>
            </a:r>
            <a:endParaRPr lang="en-JM"/>
          </a:p>
        </p:txBody>
      </p:sp>
      <p:sp>
        <p:nvSpPr>
          <p:cNvPr id="8" name="Text Placeholder 5"/>
          <p:cNvSpPr>
            <a:spLocks noGrp="1"/>
          </p:cNvSpPr>
          <p:nvPr>
            <p:ph type="body" sz="quarter" idx="13"/>
          </p:nvPr>
        </p:nvSpPr>
        <p:spPr>
          <a:xfrm>
            <a:off x="427038"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17" name="Picture Placeholder 24"/>
          <p:cNvSpPr>
            <a:spLocks noGrp="1"/>
          </p:cNvSpPr>
          <p:nvPr>
            <p:ph type="pic" sz="quarter" idx="19"/>
          </p:nvPr>
        </p:nvSpPr>
        <p:spPr>
          <a:xfrm>
            <a:off x="3039979" y="0"/>
            <a:ext cx="3072063" cy="1563637"/>
          </a:xfrm>
          <a:prstGeom prst="rect">
            <a:avLst/>
          </a:prstGeom>
        </p:spPr>
        <p:txBody>
          <a:bodyPr>
            <a:normAutofit/>
          </a:bodyPr>
          <a:lstStyle>
            <a:lvl1pPr marL="0" indent="0">
              <a:buFontTx/>
              <a:buNone/>
              <a:defRPr sz="1600">
                <a:solidFill>
                  <a:schemeClr val="bg1">
                    <a:lumMod val="65000"/>
                  </a:schemeClr>
                </a:solidFill>
              </a:defRPr>
            </a:lvl1pPr>
          </a:lstStyle>
          <a:p>
            <a:r>
              <a:rPr lang="en-US"/>
              <a:t>Click icon to add picture</a:t>
            </a:r>
            <a:endParaRPr lang="en-JM"/>
          </a:p>
        </p:txBody>
      </p:sp>
      <p:sp>
        <p:nvSpPr>
          <p:cNvPr id="18" name="Picture Placeholder 24"/>
          <p:cNvSpPr>
            <a:spLocks noGrp="1"/>
          </p:cNvSpPr>
          <p:nvPr>
            <p:ph type="pic" sz="quarter" idx="20"/>
          </p:nvPr>
        </p:nvSpPr>
        <p:spPr>
          <a:xfrm>
            <a:off x="6107868" y="0"/>
            <a:ext cx="3039979" cy="1563637"/>
          </a:xfrm>
          <a:prstGeom prst="rect">
            <a:avLst/>
          </a:prstGeom>
        </p:spPr>
        <p:txBody>
          <a:bodyPr>
            <a:normAutofit/>
          </a:bodyPr>
          <a:lstStyle>
            <a:lvl1pPr marL="0" indent="0">
              <a:buFontTx/>
              <a:buNone/>
              <a:defRPr sz="1600">
                <a:solidFill>
                  <a:schemeClr val="bg1">
                    <a:lumMod val="65000"/>
                  </a:schemeClr>
                </a:solidFill>
              </a:defRPr>
            </a:lvl1pPr>
          </a:lstStyle>
          <a:p>
            <a:r>
              <a:rPr lang="en-US"/>
              <a:t>Click icon to add picture</a:t>
            </a:r>
            <a:endParaRPr lang="en-JM"/>
          </a:p>
        </p:txBody>
      </p:sp>
      <p:sp>
        <p:nvSpPr>
          <p:cNvPr id="2" name="Slide Number Placeholder 1"/>
          <p:cNvSpPr>
            <a:spLocks noGrp="1"/>
          </p:cNvSpPr>
          <p:nvPr>
            <p:ph type="sldNum" sz="quarter" idx="21"/>
          </p:nvPr>
        </p:nvSpPr>
        <p:spPr>
          <a:xfrm>
            <a:off x="420688" y="4826858"/>
            <a:ext cx="2133600" cy="273844"/>
          </a:xfrm>
          <a:prstGeom prst="rect">
            <a:avLst/>
          </a:prstGeom>
        </p:spPr>
        <p:txBody>
          <a:bodyPr/>
          <a:lstStyle/>
          <a:p>
            <a:fld id="{E52D2AFC-71C4-4511-B128-4ECEE52D3027}" type="slidenum">
              <a:rPr lang="en-ZA" smtClean="0"/>
              <a:pPr/>
              <a:t>‹#›</a:t>
            </a:fld>
            <a:endParaRPr lang="en-ZA" dirty="0"/>
          </a:p>
        </p:txBody>
      </p:sp>
      <p:sp>
        <p:nvSpPr>
          <p:cNvPr id="11" name="Text Placeholder 5"/>
          <p:cNvSpPr>
            <a:spLocks noGrp="1"/>
          </p:cNvSpPr>
          <p:nvPr>
            <p:ph type="body" sz="quarter" idx="22"/>
          </p:nvPr>
        </p:nvSpPr>
        <p:spPr>
          <a:xfrm>
            <a:off x="3419872" y="1851670"/>
            <a:ext cx="2322854"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
        <p:nvSpPr>
          <p:cNvPr id="12" name="Text Placeholder 5"/>
          <p:cNvSpPr>
            <a:spLocks noGrp="1"/>
          </p:cNvSpPr>
          <p:nvPr>
            <p:ph type="body" sz="quarter" idx="23"/>
          </p:nvPr>
        </p:nvSpPr>
        <p:spPr>
          <a:xfrm>
            <a:off x="6444208" y="1851670"/>
            <a:ext cx="2261642" cy="2736304"/>
          </a:xfrm>
          <a:prstGeom prst="rect">
            <a:avLst/>
          </a:prstGeom>
        </p:spPr>
        <p:txBody>
          <a:bodyPr>
            <a:normAutofit/>
          </a:bodyPr>
          <a:lstStyle>
            <a:lvl1pPr marL="0" indent="0">
              <a:lnSpc>
                <a:spcPct val="120000"/>
              </a:lnSpc>
              <a:buFontTx/>
              <a:buNone/>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a:t>Click to edit Master text styles</a:t>
            </a:r>
          </a:p>
        </p:txBody>
      </p:sp>
    </p:spTree>
    <p:extLst>
      <p:ext uri="{BB962C8B-B14F-4D97-AF65-F5344CB8AC3E}">
        <p14:creationId xmlns:p14="http://schemas.microsoft.com/office/powerpoint/2010/main" val="3489173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SMA Image 02 slide">
    <p:spTree>
      <p:nvGrpSpPr>
        <p:cNvPr id="1" name=""/>
        <p:cNvGrpSpPr/>
        <p:nvPr/>
      </p:nvGrpSpPr>
      <p:grpSpPr>
        <a:xfrm>
          <a:off x="0" y="0"/>
          <a:ext cx="0" cy="0"/>
          <a:chOff x="0" y="0"/>
          <a:chExt cx="0" cy="0"/>
        </a:xfrm>
      </p:grpSpPr>
      <p:sp>
        <p:nvSpPr>
          <p:cNvPr id="9" name="Picture Placeholder 16"/>
          <p:cNvSpPr>
            <a:spLocks noGrp="1"/>
          </p:cNvSpPr>
          <p:nvPr>
            <p:ph type="pic" sz="quarter" idx="59"/>
          </p:nvPr>
        </p:nvSpPr>
        <p:spPr>
          <a:xfrm>
            <a:off x="0" y="1347614"/>
            <a:ext cx="4644008" cy="3795886"/>
          </a:xfrm>
          <a:prstGeom prst="rect">
            <a:avLst/>
          </a:prstGeom>
        </p:spPr>
        <p:txBody>
          <a:bodyPr/>
          <a:lstStyle/>
          <a:p>
            <a:r>
              <a:rPr lang="en-US"/>
              <a:t>Click icon to add picture</a:t>
            </a:r>
            <a:endParaRPr lang="en-JM" dirty="0"/>
          </a:p>
        </p:txBody>
      </p:sp>
      <p:sp>
        <p:nvSpPr>
          <p:cNvPr id="10" name="Picture Placeholder 16"/>
          <p:cNvSpPr>
            <a:spLocks noGrp="1"/>
          </p:cNvSpPr>
          <p:nvPr>
            <p:ph type="pic" sz="quarter" idx="60"/>
          </p:nvPr>
        </p:nvSpPr>
        <p:spPr>
          <a:xfrm>
            <a:off x="4572000" y="1347614"/>
            <a:ext cx="4644008" cy="3795886"/>
          </a:xfrm>
          <a:prstGeom prst="rect">
            <a:avLst/>
          </a:prstGeom>
        </p:spPr>
        <p:txBody>
          <a:bodyPr/>
          <a:lstStyle/>
          <a:p>
            <a:r>
              <a:rPr lang="en-US"/>
              <a:t>Click icon to add picture</a:t>
            </a:r>
            <a:endParaRPr lang="en-JM" dirty="0"/>
          </a:p>
        </p:txBody>
      </p:sp>
      <p:sp>
        <p:nvSpPr>
          <p:cNvPr id="2" name="Slide Number Placeholder 1"/>
          <p:cNvSpPr>
            <a:spLocks noGrp="1"/>
          </p:cNvSpPr>
          <p:nvPr>
            <p:ph type="sldNum" sz="quarter" idx="61"/>
          </p:nvPr>
        </p:nvSpPr>
        <p:spPr>
          <a:xfrm>
            <a:off x="420688" y="4826858"/>
            <a:ext cx="2133600" cy="273844"/>
          </a:xfrm>
          <a:prstGeom prst="rect">
            <a:avLst/>
          </a:prstGeom>
        </p:spPr>
        <p:txBody>
          <a:bodyPr/>
          <a:lstStyle/>
          <a:p>
            <a:fld id="{E52D2AFC-71C4-4511-B128-4ECEE52D3027}" type="slidenum">
              <a:rPr lang="en-ZA" smtClean="0">
                <a:solidFill>
                  <a:srgbClr val="5C5C5C"/>
                </a:solidFill>
              </a:rPr>
              <a:pPr/>
              <a:t>‹#›</a:t>
            </a:fld>
            <a:endParaRPr lang="en-ZA" dirty="0">
              <a:solidFill>
                <a:srgbClr val="5C5C5C"/>
              </a:solidFill>
            </a:endParaRPr>
          </a:p>
        </p:txBody>
      </p:sp>
      <p:cxnSp>
        <p:nvCxnSpPr>
          <p:cNvPr id="8" name="Straight Connector 7"/>
          <p:cNvCxnSpPr/>
          <p:nvPr userDrawn="1"/>
        </p:nvCxnSpPr>
        <p:spPr>
          <a:xfrm>
            <a:off x="2187494" y="436197"/>
            <a:ext cx="0" cy="43775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6501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a:t>Click icon to add picture</a:t>
            </a:r>
            <a:endParaRPr lang="en-JM" dirty="0"/>
          </a:p>
        </p:txBody>
      </p:sp>
      <p:sp>
        <p:nvSpPr>
          <p:cNvPr id="6" name="Picture Placeholder 16"/>
          <p:cNvSpPr>
            <a:spLocks noGrp="1"/>
          </p:cNvSpPr>
          <p:nvPr>
            <p:ph type="pic" sz="quarter" idx="62"/>
          </p:nvPr>
        </p:nvSpPr>
        <p:spPr>
          <a:xfrm>
            <a:off x="6492335" y="123478"/>
            <a:ext cx="2538487" cy="1368152"/>
          </a:xfrm>
          <a:prstGeom prst="rect">
            <a:avLst/>
          </a:prstGeom>
        </p:spPr>
        <p:txBody>
          <a:bodyPr/>
          <a:lstStyle/>
          <a:p>
            <a:r>
              <a:rPr lang="en-US"/>
              <a:t>Click icon to add picture</a:t>
            </a:r>
            <a:endParaRPr lang="en-JM" dirty="0"/>
          </a:p>
        </p:txBody>
      </p:sp>
      <p:sp>
        <p:nvSpPr>
          <p:cNvPr id="7" name="Picture Placeholder 16"/>
          <p:cNvSpPr>
            <a:spLocks noGrp="1"/>
          </p:cNvSpPr>
          <p:nvPr>
            <p:ph type="pic" sz="quarter" idx="63"/>
          </p:nvPr>
        </p:nvSpPr>
        <p:spPr>
          <a:xfrm>
            <a:off x="6492335" y="1635646"/>
            <a:ext cx="2538487" cy="1440160"/>
          </a:xfrm>
          <a:prstGeom prst="rect">
            <a:avLst/>
          </a:prstGeom>
        </p:spPr>
        <p:txBody>
          <a:bodyPr/>
          <a:lstStyle/>
          <a:p>
            <a:r>
              <a:rPr lang="en-US"/>
              <a:t>Click icon to add picture</a:t>
            </a:r>
            <a:endParaRPr lang="en-JM" dirty="0"/>
          </a:p>
        </p:txBody>
      </p:sp>
      <p:sp>
        <p:nvSpPr>
          <p:cNvPr id="8" name="Picture Placeholder 16"/>
          <p:cNvSpPr>
            <a:spLocks noGrp="1"/>
          </p:cNvSpPr>
          <p:nvPr>
            <p:ph type="pic" sz="quarter" idx="64"/>
          </p:nvPr>
        </p:nvSpPr>
        <p:spPr>
          <a:xfrm>
            <a:off x="6492335" y="3219822"/>
            <a:ext cx="2538487" cy="1368152"/>
          </a:xfrm>
          <a:prstGeom prst="rect">
            <a:avLst/>
          </a:prstGeom>
        </p:spPr>
        <p:txBody>
          <a:bodyPr/>
          <a:lstStyle/>
          <a:p>
            <a:r>
              <a:rPr lang="en-US"/>
              <a:t>Click icon to add picture</a:t>
            </a:r>
            <a:endParaRPr lang="en-JM" dirty="0"/>
          </a:p>
        </p:txBody>
      </p:sp>
      <p:sp>
        <p:nvSpPr>
          <p:cNvPr id="2" name="Slide Number Placeholder 1"/>
          <p:cNvSpPr>
            <a:spLocks noGrp="1"/>
          </p:cNvSpPr>
          <p:nvPr>
            <p:ph type="sldNum" sz="quarter" idx="65"/>
          </p:nvPr>
        </p:nvSpPr>
        <p:spPr>
          <a:xfrm>
            <a:off x="420688" y="4826858"/>
            <a:ext cx="2133600" cy="273844"/>
          </a:xfrm>
          <a:prstGeom prst="rect">
            <a:avLst/>
          </a:prstGeom>
        </p:spPr>
        <p:txBody>
          <a:bodyPr/>
          <a:lstStyle/>
          <a:p>
            <a:fld id="{E52D2AFC-71C4-4511-B128-4ECEE52D3027}" type="slidenum">
              <a:rPr lang="en-ZA" smtClean="0">
                <a:solidFill>
                  <a:srgbClr val="5C5C5C"/>
                </a:solidFill>
              </a:rPr>
              <a:pPr/>
              <a:t>‹#›</a:t>
            </a:fld>
            <a:endParaRPr lang="en-ZA" dirty="0">
              <a:solidFill>
                <a:srgbClr val="5C5C5C"/>
              </a:solidFill>
            </a:endParaRPr>
          </a:p>
        </p:txBody>
      </p:sp>
    </p:spTree>
    <p:extLst>
      <p:ext uri="{BB962C8B-B14F-4D97-AF65-F5344CB8AC3E}">
        <p14:creationId xmlns:p14="http://schemas.microsoft.com/office/powerpoint/2010/main" val="1271154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Full Page RED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5143500"/>
          </a:xfrm>
          <a:prstGeom prst="rect">
            <a:avLst/>
          </a:prstGeom>
        </p:spPr>
        <p:txBody>
          <a:bodyPr vert="horz"/>
          <a:lstStyle/>
          <a:p>
            <a:endParaRPr lang="en-US"/>
          </a:p>
        </p:txBody>
      </p:sp>
      <p:sp>
        <p:nvSpPr>
          <p:cNvPr id="8" name="Title 1"/>
          <p:cNvSpPr>
            <a:spLocks noGrp="1"/>
          </p:cNvSpPr>
          <p:nvPr>
            <p:ph type="ctrTitle"/>
          </p:nvPr>
        </p:nvSpPr>
        <p:spPr>
          <a:xfrm>
            <a:off x="2392680" y="2210400"/>
            <a:ext cx="6243320" cy="636587"/>
          </a:xfrm>
          <a:prstGeom prst="rect">
            <a:avLst/>
          </a:prstGeom>
        </p:spPr>
        <p:txBody>
          <a:bodyPr/>
          <a:lstStyle>
            <a:lvl1pPr algn="l">
              <a:defRPr sz="3200">
                <a:solidFill>
                  <a:srgbClr val="FFFFFF"/>
                </a:solidFill>
              </a:defRPr>
            </a:lvl1pPr>
          </a:lstStyle>
          <a:p>
            <a:r>
              <a:rPr lang="en-GB" dirty="0"/>
              <a:t>Click to edit Master title style</a:t>
            </a:r>
            <a:endParaRPr lang="en-US" dirty="0"/>
          </a:p>
        </p:txBody>
      </p:sp>
      <p:sp>
        <p:nvSpPr>
          <p:cNvPr id="9" name="Subtitle 2"/>
          <p:cNvSpPr>
            <a:spLocks noGrp="1"/>
          </p:cNvSpPr>
          <p:nvPr>
            <p:ph type="subTitle" idx="1"/>
          </p:nvPr>
        </p:nvSpPr>
        <p:spPr>
          <a:xfrm>
            <a:off x="2394000" y="2847600"/>
            <a:ext cx="6233160" cy="1314450"/>
          </a:xfrm>
          <a:prstGeom prst="rect">
            <a:avLst/>
          </a:prstGeom>
        </p:spPr>
        <p:txBody>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3" name="Content Placeholder 2"/>
          <p:cNvSpPr>
            <a:spLocks noGrp="1"/>
          </p:cNvSpPr>
          <p:nvPr>
            <p:ph sz="quarter" idx="11"/>
          </p:nvPr>
        </p:nvSpPr>
        <p:spPr>
          <a:xfrm>
            <a:off x="611188" y="700088"/>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60495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85725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9" name="Rectangle 8"/>
          <p:cNvSpPr/>
          <p:nvPr userDrawn="1"/>
        </p:nvSpPr>
        <p:spPr bwMode="auto">
          <a:xfrm>
            <a:off x="3629" y="800100"/>
            <a:ext cx="9144000" cy="10287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3083" name="Rectangle 11"/>
          <p:cNvSpPr>
            <a:spLocks noGrp="1" noChangeArrowheads="1"/>
          </p:cNvSpPr>
          <p:nvPr>
            <p:ph type="ctrTitle"/>
          </p:nvPr>
        </p:nvSpPr>
        <p:spPr bwMode="auto">
          <a:xfrm>
            <a:off x="1438275" y="1707357"/>
            <a:ext cx="6410325" cy="807244"/>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3084" name="Rectangle 12"/>
          <p:cNvSpPr>
            <a:spLocks noGrp="1" noChangeArrowheads="1"/>
          </p:cNvSpPr>
          <p:nvPr>
            <p:ph type="subTitle" idx="1"/>
          </p:nvPr>
        </p:nvSpPr>
        <p:spPr bwMode="auto">
          <a:xfrm>
            <a:off x="1438275" y="2578894"/>
            <a:ext cx="6400800" cy="1143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0" name="TextBox 9"/>
          <p:cNvSpPr txBox="1"/>
          <p:nvPr userDrawn="1"/>
        </p:nvSpPr>
        <p:spPr>
          <a:xfrm>
            <a:off x="5715000" y="4800601"/>
            <a:ext cx="2514600" cy="153504"/>
          </a:xfrm>
          <a:prstGeom prst="rect">
            <a:avLst/>
          </a:prstGeom>
          <a:noFill/>
        </p:spPr>
        <p:txBody>
          <a:bodyPr wrap="square" tIns="0" rIns="0" bIns="0" rtlCol="0">
            <a:spAutoFit/>
          </a:bodyPr>
          <a:lstStyle/>
          <a:p>
            <a:pPr algn="r" defTabSz="457200" eaLnBrk="0" fontAlgn="base" hangingPunct="0">
              <a:lnSpc>
                <a:spcPct val="95000"/>
              </a:lnSpc>
              <a:spcBef>
                <a:spcPct val="60000"/>
              </a:spcBef>
              <a:spcAft>
                <a:spcPct val="0"/>
              </a:spcAft>
              <a:buClr>
                <a:srgbClr val="004C84"/>
              </a:buClr>
              <a:buFont typeface="Arial" charset="0"/>
              <a:buNone/>
            </a:pPr>
            <a:r>
              <a:rPr lang="en-US" sz="1050" dirty="0" smtClean="0">
                <a:solidFill>
                  <a:srgbClr val="58595B"/>
                </a:solidFill>
                <a:latin typeface="Helvetica Neue Regular" charset="0"/>
                <a:ea typeface="ＭＳ Ｐゴシック" charset="0"/>
                <a:cs typeface="Helvetica Neue Regular" charset="0"/>
              </a:rPr>
              <a:t>Member of Walgreens Boots Alliance</a:t>
            </a:r>
          </a:p>
        </p:txBody>
      </p:sp>
      <p:sp>
        <p:nvSpPr>
          <p:cNvPr id="12" name="TextBox 11"/>
          <p:cNvSpPr txBox="1"/>
          <p:nvPr userDrawn="1"/>
        </p:nvSpPr>
        <p:spPr>
          <a:xfrm>
            <a:off x="914400" y="4667313"/>
            <a:ext cx="3429000" cy="28575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latin typeface="Helvetica Neue Regular" charset="0"/>
                <a:ea typeface="ＭＳ Ｐゴシック" charset="0"/>
                <a:cs typeface="Helvetica Neue Regular" charset="0"/>
              </a:rPr>
              <a:t>©2016 Walgreen Co. All rights reserved. </a:t>
            </a:r>
          </a:p>
          <a:p>
            <a:pPr fontAlgn="base">
              <a:lnSpc>
                <a:spcPct val="120000"/>
              </a:lnSpc>
              <a:spcBef>
                <a:spcPct val="20000"/>
              </a:spcBef>
              <a:spcAft>
                <a:spcPct val="0"/>
              </a:spcAft>
              <a:defRPr/>
            </a:pPr>
            <a:r>
              <a:rPr lang="en-US" sz="900" dirty="0" smtClean="0">
                <a:solidFill>
                  <a:srgbClr val="58595B"/>
                </a:solidFill>
                <a:latin typeface="Helvetica Neue Regular" charset="0"/>
                <a:ea typeface="ＭＳ Ｐゴシック" charset="0"/>
                <a:cs typeface="Helvetica Neue Regular" charset="0"/>
              </a:rPr>
              <a:t>Confidential and proprietary information. </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047" y="434450"/>
            <a:ext cx="810753" cy="839891"/>
          </a:xfrm>
          <a:prstGeom prst="rect">
            <a:avLst/>
          </a:prstGeom>
        </p:spPr>
      </p:pic>
    </p:spTree>
    <p:extLst>
      <p:ext uri="{BB962C8B-B14F-4D97-AF65-F5344CB8AC3E}">
        <p14:creationId xmlns:p14="http://schemas.microsoft.com/office/powerpoint/2010/main" val="3233613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Title Slide">
    <p:bg bwMode="gray">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bwMode="auto">
          <a:xfrm>
            <a:off x="0" y="0"/>
            <a:ext cx="9144000" cy="85725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13" name="Rectangle 12"/>
          <p:cNvSpPr/>
          <p:nvPr userDrawn="1"/>
        </p:nvSpPr>
        <p:spPr bwMode="auto">
          <a:xfrm>
            <a:off x="3629" y="800100"/>
            <a:ext cx="9144000" cy="10287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14" name="TextBox 13"/>
          <p:cNvSpPr txBox="1"/>
          <p:nvPr userDrawn="1"/>
        </p:nvSpPr>
        <p:spPr>
          <a:xfrm>
            <a:off x="5715000" y="4800601"/>
            <a:ext cx="2514600" cy="153504"/>
          </a:xfrm>
          <a:prstGeom prst="rect">
            <a:avLst/>
          </a:prstGeom>
          <a:noFill/>
        </p:spPr>
        <p:txBody>
          <a:bodyPr wrap="square" tIns="0" rIns="0" bIns="0" rtlCol="0">
            <a:spAutoFit/>
          </a:bodyPr>
          <a:lstStyle/>
          <a:p>
            <a:pPr algn="r" defTabSz="457200" eaLnBrk="0" fontAlgn="base" hangingPunct="0">
              <a:lnSpc>
                <a:spcPct val="95000"/>
              </a:lnSpc>
              <a:spcBef>
                <a:spcPct val="60000"/>
              </a:spcBef>
              <a:spcAft>
                <a:spcPct val="0"/>
              </a:spcAft>
              <a:buClr>
                <a:srgbClr val="004C84"/>
              </a:buClr>
              <a:buFont typeface="Arial" charset="0"/>
              <a:buNone/>
            </a:pPr>
            <a:r>
              <a:rPr lang="en-US" sz="1050" dirty="0" smtClean="0">
                <a:solidFill>
                  <a:srgbClr val="58595B"/>
                </a:solidFill>
                <a:latin typeface="Helvetica Neue Regular" charset="0"/>
                <a:ea typeface="ＭＳ Ｐゴシック" charset="0"/>
                <a:cs typeface="Helvetica Neue Regular" charset="0"/>
              </a:rPr>
              <a:t>Member of Walgreens Boots Alliance</a:t>
            </a:r>
          </a:p>
        </p:txBody>
      </p:sp>
      <p:sp>
        <p:nvSpPr>
          <p:cNvPr id="8" name="Rectangle 11"/>
          <p:cNvSpPr>
            <a:spLocks noGrp="1" noChangeArrowheads="1"/>
          </p:cNvSpPr>
          <p:nvPr>
            <p:ph type="ctrTitle"/>
          </p:nvPr>
        </p:nvSpPr>
        <p:spPr bwMode="auto">
          <a:xfrm>
            <a:off x="1438275" y="1707357"/>
            <a:ext cx="6410325" cy="807244"/>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2578894"/>
            <a:ext cx="6400800" cy="1143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914400" y="4667313"/>
            <a:ext cx="3429000" cy="28575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latin typeface="Helvetica Neue Regular" charset="0"/>
                <a:ea typeface="ＭＳ Ｐゴシック" charset="0"/>
                <a:cs typeface="Helvetica Neue Regular" charset="0"/>
              </a:rPr>
              <a:t>©2016 Walgreen Co. All rights reserved. </a:t>
            </a:r>
          </a:p>
          <a:p>
            <a:pPr fontAlgn="base">
              <a:lnSpc>
                <a:spcPct val="120000"/>
              </a:lnSpc>
              <a:spcBef>
                <a:spcPct val="20000"/>
              </a:spcBef>
              <a:spcAft>
                <a:spcPct val="0"/>
              </a:spcAft>
              <a:defRPr/>
            </a:pPr>
            <a:r>
              <a:rPr lang="en-US" sz="900" dirty="0" smtClean="0">
                <a:solidFill>
                  <a:srgbClr val="58595B"/>
                </a:solidFill>
                <a:latin typeface="Helvetica Neue Regular" charset="0"/>
                <a:ea typeface="ＭＳ Ｐゴシック" charset="0"/>
                <a:cs typeface="Helvetica Neue Regular" charset="0"/>
              </a:rPr>
              <a:t>Confidential and proprietary information. </a:t>
            </a:r>
          </a:p>
        </p:txBody>
      </p:sp>
      <p:pic>
        <p:nvPicPr>
          <p:cNvPr id="15" name="Picture 1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14400" y="4011872"/>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197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2_Title Slide">
    <p:bg bwMode="gray">
      <p:bgPr>
        <a:solidFill>
          <a:schemeClr val="bg1"/>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ctrTitle"/>
          </p:nvPr>
        </p:nvSpPr>
        <p:spPr bwMode="auto">
          <a:xfrm>
            <a:off x="1438275" y="1707357"/>
            <a:ext cx="6410325" cy="807244"/>
          </a:xfrm>
        </p:spPr>
        <p:txBody>
          <a:bodyPr anchor="t"/>
          <a:lstStyle>
            <a:lvl1pPr>
              <a:lnSpc>
                <a:spcPts val="3600"/>
              </a:lnSpc>
              <a:spcBef>
                <a:spcPts val="0"/>
              </a:spcBef>
              <a:defRPr sz="3200" baseline="0">
                <a:solidFill>
                  <a:schemeClr val="tx2"/>
                </a:solidFill>
              </a:defRPr>
            </a:lvl1pPr>
          </a:lstStyle>
          <a:p>
            <a:pPr lvl="0"/>
            <a:r>
              <a:rPr lang="en-US" noProof="0" smtClean="0"/>
              <a:t>Click to edit Master title style</a:t>
            </a:r>
            <a:endParaRPr lang="en-US" noProof="0" dirty="0" smtClean="0"/>
          </a:p>
        </p:txBody>
      </p:sp>
      <p:sp>
        <p:nvSpPr>
          <p:cNvPr id="9" name="Rectangle 12"/>
          <p:cNvSpPr>
            <a:spLocks noGrp="1" noChangeArrowheads="1"/>
          </p:cNvSpPr>
          <p:nvPr>
            <p:ph type="subTitle" idx="1"/>
          </p:nvPr>
        </p:nvSpPr>
        <p:spPr bwMode="auto">
          <a:xfrm>
            <a:off x="1438275" y="2578894"/>
            <a:ext cx="6400800" cy="1143000"/>
          </a:xfrm>
        </p:spPr>
        <p:txBody>
          <a:bodyPr/>
          <a:lstStyle>
            <a:lvl1pPr marL="0" indent="0">
              <a:lnSpc>
                <a:spcPts val="2600"/>
              </a:lnSpc>
              <a:spcBef>
                <a:spcPts val="0"/>
              </a:spcBef>
              <a:buFontTx/>
              <a:buNone/>
              <a:defRPr sz="2200" baseline="0"/>
            </a:lvl1pPr>
          </a:lstStyle>
          <a:p>
            <a:pPr lvl="0"/>
            <a:r>
              <a:rPr lang="en-US" noProof="0" smtClean="0"/>
              <a:t>Click to edit Master subtitle style</a:t>
            </a:r>
            <a:endParaRPr lang="en-US" noProof="0" dirty="0" smtClean="0"/>
          </a:p>
        </p:txBody>
      </p:sp>
      <p:sp>
        <p:nvSpPr>
          <p:cNvPr id="11" name="TextBox 10"/>
          <p:cNvSpPr txBox="1"/>
          <p:nvPr userDrawn="1"/>
        </p:nvSpPr>
        <p:spPr>
          <a:xfrm>
            <a:off x="5681174" y="3919688"/>
            <a:ext cx="2656005" cy="614014"/>
          </a:xfrm>
          <a:prstGeom prst="rect">
            <a:avLst/>
          </a:prstGeom>
          <a:noFill/>
          <a:ln>
            <a:noFill/>
          </a:ln>
        </p:spPr>
        <p:txBody>
          <a:bodyPr wrap="square" lIns="0" tIns="0" rIns="0" bIns="0" rtlCol="0" anchor="ctr" anchorCtr="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1400" dirty="0" smtClean="0">
                <a:solidFill>
                  <a:srgbClr val="58595B"/>
                </a:solidFill>
                <a:latin typeface="Helvetica Neue Regular" charset="0"/>
                <a:ea typeface="ＭＳ Ｐゴシック" charset="0"/>
                <a:cs typeface="Helvetica Neue Regular" charset="0"/>
              </a:rPr>
              <a:t/>
            </a:r>
            <a:br>
              <a:rPr lang="en-US" sz="1400" dirty="0" smtClean="0">
                <a:solidFill>
                  <a:srgbClr val="58595B"/>
                </a:solidFill>
                <a:latin typeface="Helvetica Neue Regular" charset="0"/>
                <a:ea typeface="ＭＳ Ｐゴシック" charset="0"/>
                <a:cs typeface="Helvetica Neue Regular" charset="0"/>
              </a:rPr>
            </a:br>
            <a:r>
              <a:rPr lang="en-US" sz="1400" dirty="0" smtClean="0">
                <a:solidFill>
                  <a:srgbClr val="58595B"/>
                </a:solidFill>
                <a:latin typeface="Helvetica Neue Regular" charset="0"/>
                <a:ea typeface="ＭＳ Ｐゴシック" charset="0"/>
                <a:cs typeface="Helvetica Neue Regular" charset="0"/>
              </a:rPr>
              <a:t>Company logo</a:t>
            </a:r>
            <a:br>
              <a:rPr lang="en-US" sz="1400" dirty="0" smtClean="0">
                <a:solidFill>
                  <a:srgbClr val="58595B"/>
                </a:solidFill>
                <a:latin typeface="Helvetica Neue Regular" charset="0"/>
                <a:ea typeface="ＭＳ Ｐゴシック" charset="0"/>
                <a:cs typeface="Helvetica Neue Regular" charset="0"/>
              </a:rPr>
            </a:br>
            <a:endParaRPr lang="en-US" sz="1400" dirty="0" smtClean="0">
              <a:solidFill>
                <a:srgbClr val="58595B"/>
              </a:solidFill>
              <a:latin typeface="Helvetica Neue Regular" charset="0"/>
              <a:ea typeface="ＭＳ Ｐゴシック" charset="0"/>
              <a:cs typeface="Helvetica Neue Regular" charset="0"/>
            </a:endParaRPr>
          </a:p>
        </p:txBody>
      </p:sp>
      <p:cxnSp>
        <p:nvCxnSpPr>
          <p:cNvPr id="16" name="Straight Connector 15"/>
          <p:cNvCxnSpPr/>
          <p:nvPr userDrawn="1"/>
        </p:nvCxnSpPr>
        <p:spPr bwMode="auto">
          <a:xfrm>
            <a:off x="914400" y="4610163"/>
            <a:ext cx="7315200" cy="0"/>
          </a:xfrm>
          <a:prstGeom prst="line">
            <a:avLst/>
          </a:prstGeom>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userDrawn="1"/>
        </p:nvSpPr>
        <p:spPr bwMode="auto">
          <a:xfrm>
            <a:off x="0" y="0"/>
            <a:ext cx="9144000" cy="857250"/>
          </a:xfrm>
          <a:prstGeom prst="rect">
            <a:avLst/>
          </a:prstGeom>
          <a:solidFill>
            <a:srgbClr val="56A0D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18" name="Rectangle 17"/>
          <p:cNvSpPr/>
          <p:nvPr userDrawn="1"/>
        </p:nvSpPr>
        <p:spPr bwMode="auto">
          <a:xfrm>
            <a:off x="3629" y="800100"/>
            <a:ext cx="9144000" cy="10287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20" name="TextBox 19"/>
          <p:cNvSpPr txBox="1"/>
          <p:nvPr userDrawn="1"/>
        </p:nvSpPr>
        <p:spPr>
          <a:xfrm>
            <a:off x="5715000" y="4800601"/>
            <a:ext cx="2514600" cy="153504"/>
          </a:xfrm>
          <a:prstGeom prst="rect">
            <a:avLst/>
          </a:prstGeom>
          <a:noFill/>
        </p:spPr>
        <p:txBody>
          <a:bodyPr wrap="square" tIns="0" rIns="0" bIns="0" rtlCol="0">
            <a:spAutoFit/>
          </a:bodyPr>
          <a:lstStyle/>
          <a:p>
            <a:pPr algn="r" defTabSz="457200" eaLnBrk="0" fontAlgn="base" hangingPunct="0">
              <a:lnSpc>
                <a:spcPct val="95000"/>
              </a:lnSpc>
              <a:spcBef>
                <a:spcPct val="60000"/>
              </a:spcBef>
              <a:spcAft>
                <a:spcPct val="0"/>
              </a:spcAft>
              <a:buClr>
                <a:srgbClr val="004C84"/>
              </a:buClr>
              <a:buFont typeface="Arial" charset="0"/>
              <a:buNone/>
            </a:pPr>
            <a:r>
              <a:rPr lang="en-US" sz="1050" dirty="0" smtClean="0">
                <a:solidFill>
                  <a:srgbClr val="58595B"/>
                </a:solidFill>
                <a:latin typeface="Helvetica Neue Regular" charset="0"/>
                <a:ea typeface="ＭＳ Ｐゴシック" charset="0"/>
                <a:cs typeface="Helvetica Neue Regular" charset="0"/>
              </a:rPr>
              <a:t>Member of Walgreens Boots Alliance</a:t>
            </a:r>
          </a:p>
        </p:txBody>
      </p:sp>
      <p:sp>
        <p:nvSpPr>
          <p:cNvPr id="13" name="TextBox 12"/>
          <p:cNvSpPr txBox="1"/>
          <p:nvPr userDrawn="1"/>
        </p:nvSpPr>
        <p:spPr>
          <a:xfrm>
            <a:off x="914400" y="4667313"/>
            <a:ext cx="3429000" cy="285750"/>
          </a:xfrm>
          <a:prstGeom prst="rect">
            <a:avLst/>
          </a:prstGeom>
          <a:noFill/>
        </p:spPr>
        <p:txBody>
          <a:bodyPr wrap="square" lIns="0" tIns="0" rIns="0" bIns="0" rtlCol="0">
            <a:noAutofit/>
          </a:bodyPr>
          <a:lstStyle/>
          <a:p>
            <a:pPr fontAlgn="base">
              <a:lnSpc>
                <a:spcPct val="120000"/>
              </a:lnSpc>
              <a:spcBef>
                <a:spcPct val="20000"/>
              </a:spcBef>
              <a:spcAft>
                <a:spcPct val="0"/>
              </a:spcAft>
              <a:defRPr/>
            </a:pPr>
            <a:r>
              <a:rPr lang="en-US" sz="900" dirty="0" smtClean="0">
                <a:solidFill>
                  <a:srgbClr val="58595B"/>
                </a:solidFill>
                <a:latin typeface="Helvetica Neue Regular" charset="0"/>
                <a:ea typeface="ＭＳ Ｐゴシック" charset="0"/>
                <a:cs typeface="Helvetica Neue Regular" charset="0"/>
              </a:rPr>
              <a:t>©2016 Walgreen Co. All rights reserved. </a:t>
            </a:r>
          </a:p>
          <a:p>
            <a:pPr fontAlgn="base">
              <a:lnSpc>
                <a:spcPct val="120000"/>
              </a:lnSpc>
              <a:spcBef>
                <a:spcPct val="20000"/>
              </a:spcBef>
              <a:spcAft>
                <a:spcPct val="0"/>
              </a:spcAft>
              <a:defRPr/>
            </a:pPr>
            <a:r>
              <a:rPr lang="en-US" sz="900" dirty="0" smtClean="0">
                <a:solidFill>
                  <a:srgbClr val="58595B"/>
                </a:solidFill>
                <a:latin typeface="Helvetica Neue Regular" charset="0"/>
                <a:ea typeface="ＭＳ Ｐゴシック" charset="0"/>
                <a:cs typeface="Helvetica Neue Regular" charset="0"/>
              </a:rPr>
              <a:t>Confidential and proprietary information. </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14400" y="4011872"/>
            <a:ext cx="2030413"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4730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3_Title Slide">
    <p:bg bwMode="gray">
      <p:bgPr>
        <a:solidFill>
          <a:schemeClr val="bg1"/>
        </a:solid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224118" y="1894062"/>
            <a:ext cx="8695764" cy="768184"/>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4" name="Rectangle 3"/>
          <p:cNvSpPr/>
          <p:nvPr userDrawn="1"/>
        </p:nvSpPr>
        <p:spPr bwMode="auto">
          <a:xfrm>
            <a:off x="0" y="0"/>
            <a:ext cx="9144000" cy="85725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5" name="Rectangle 4"/>
          <p:cNvSpPr/>
          <p:nvPr userDrawn="1"/>
        </p:nvSpPr>
        <p:spPr bwMode="auto">
          <a:xfrm>
            <a:off x="3629" y="800100"/>
            <a:ext cx="9144000" cy="102870"/>
          </a:xfrm>
          <a:prstGeom prst="rect">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Tree>
    <p:extLst>
      <p:ext uri="{BB962C8B-B14F-4D97-AF65-F5344CB8AC3E}">
        <p14:creationId xmlns:p14="http://schemas.microsoft.com/office/powerpoint/2010/main" val="33430878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4_Title Slide">
    <p:bg bwMode="gray">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ctrTitle"/>
          </p:nvPr>
        </p:nvSpPr>
        <p:spPr>
          <a:xfrm>
            <a:off x="224118" y="1894062"/>
            <a:ext cx="8695764" cy="768184"/>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
        <p:nvSpPr>
          <p:cNvPr id="5" name="Rectangle 4"/>
          <p:cNvSpPr/>
          <p:nvPr userDrawn="1"/>
        </p:nvSpPr>
        <p:spPr bwMode="auto">
          <a:xfrm>
            <a:off x="0" y="0"/>
            <a:ext cx="9144000" cy="857250"/>
          </a:xfrm>
          <a:prstGeom prst="rect">
            <a:avLst/>
          </a:prstGeom>
          <a:solidFill>
            <a:srgbClr val="BFDF2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6" name="Rectangle 5"/>
          <p:cNvSpPr/>
          <p:nvPr userDrawn="1"/>
        </p:nvSpPr>
        <p:spPr bwMode="auto">
          <a:xfrm>
            <a:off x="3629" y="800100"/>
            <a:ext cx="9144000" cy="102870"/>
          </a:xfrm>
          <a:prstGeom prst="rect">
            <a:avLst/>
          </a:prstGeom>
          <a:solidFill>
            <a:srgbClr val="7AC04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Tree>
    <p:extLst>
      <p:ext uri="{BB962C8B-B14F-4D97-AF65-F5344CB8AC3E}">
        <p14:creationId xmlns:p14="http://schemas.microsoft.com/office/powerpoint/2010/main" val="31822557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5_Title Slide">
    <p:bg bwMode="gray">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9144000" cy="857250"/>
          </a:xfrm>
          <a:prstGeom prst="rect">
            <a:avLst/>
          </a:prstGeom>
          <a:solidFill>
            <a:srgbClr val="FD9D3A"/>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5" name="Rectangle 4"/>
          <p:cNvSpPr/>
          <p:nvPr userDrawn="1"/>
        </p:nvSpPr>
        <p:spPr bwMode="auto">
          <a:xfrm>
            <a:off x="3629" y="800100"/>
            <a:ext cx="9144000" cy="102870"/>
          </a:xfrm>
          <a:prstGeom prst="rect">
            <a:avLst/>
          </a:prstGeom>
          <a:solidFill>
            <a:schemeClr val="accent4">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14" name="Title 1"/>
          <p:cNvSpPr>
            <a:spLocks noGrp="1"/>
          </p:cNvSpPr>
          <p:nvPr>
            <p:ph type="ctrTitle"/>
          </p:nvPr>
        </p:nvSpPr>
        <p:spPr>
          <a:xfrm>
            <a:off x="224118" y="1894062"/>
            <a:ext cx="8695764" cy="768184"/>
          </a:xfrm>
        </p:spPr>
        <p:txBody>
          <a:bodyPr>
            <a:noAutofit/>
          </a:bodyPr>
          <a:lstStyle>
            <a:lvl1pPr algn="ctr">
              <a:lnSpc>
                <a:spcPct val="90000"/>
              </a:lnSpc>
              <a:defRPr sz="4000" b="1">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687428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3096976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SMA Image and Content 02 slide">
    <p:spTree>
      <p:nvGrpSpPr>
        <p:cNvPr id="1" name=""/>
        <p:cNvGrpSpPr/>
        <p:nvPr/>
      </p:nvGrpSpPr>
      <p:grpSpPr>
        <a:xfrm>
          <a:off x="0" y="0"/>
          <a:ext cx="0" cy="0"/>
          <a:chOff x="0" y="0"/>
          <a:chExt cx="0" cy="0"/>
        </a:xfrm>
      </p:grpSpPr>
      <p:sp>
        <p:nvSpPr>
          <p:cNvPr id="3" name="Picture Placeholder 24"/>
          <p:cNvSpPr>
            <a:spLocks noGrp="1"/>
          </p:cNvSpPr>
          <p:nvPr>
            <p:ph type="pic" sz="quarter" idx="14"/>
          </p:nvPr>
        </p:nvSpPr>
        <p:spPr>
          <a:xfrm>
            <a:off x="0" y="0"/>
            <a:ext cx="3505200" cy="5143499"/>
          </a:xfrm>
          <a:prstGeom prst="rect">
            <a:avLst/>
          </a:prstGeom>
        </p:spPr>
        <p:txBody>
          <a:bodyPr>
            <a:normAutofit/>
          </a:bodyPr>
          <a:lstStyle>
            <a:lvl1pPr marL="0" indent="0">
              <a:buFontTx/>
              <a:buNone/>
              <a:tabLst>
                <a:tab pos="2959100" algn="l"/>
              </a:tabLst>
              <a:defRPr sz="1600">
                <a:solidFill>
                  <a:schemeClr val="bg1">
                    <a:lumMod val="65000"/>
                  </a:schemeClr>
                </a:solidFill>
              </a:defRPr>
            </a:lvl1pPr>
          </a:lstStyle>
          <a:p>
            <a:r>
              <a:rPr lang="en-US"/>
              <a:t>Click icon to add picture</a:t>
            </a:r>
            <a:endParaRPr lang="en-JM" dirty="0"/>
          </a:p>
        </p:txBody>
      </p:sp>
      <p:sp>
        <p:nvSpPr>
          <p:cNvPr id="4" name="Text Placeholder 5"/>
          <p:cNvSpPr>
            <a:spLocks noGrp="1"/>
          </p:cNvSpPr>
          <p:nvPr>
            <p:ph type="body" sz="quarter" idx="13"/>
          </p:nvPr>
        </p:nvSpPr>
        <p:spPr>
          <a:xfrm>
            <a:off x="4067944" y="843558"/>
            <a:ext cx="4618855" cy="3048000"/>
          </a:xfrm>
          <a:prstGeom prst="rect">
            <a:avLst/>
          </a:prstGeom>
        </p:spPr>
        <p:txBody>
          <a:bodyPr>
            <a:normAutofit/>
          </a:bodyPr>
          <a:lstStyle>
            <a:lvl1pPr marL="342900" indent="-342900">
              <a:lnSpc>
                <a:spcPct val="120000"/>
              </a:lnSpc>
              <a:buClr>
                <a:srgbClr val="E30613"/>
              </a:buClr>
              <a:buSzPct val="90000"/>
              <a:buFont typeface="Wingdings" charset="2"/>
              <a:buChar char="§"/>
              <a:defRPr sz="1400" b="0" i="0">
                <a:solidFill>
                  <a:schemeClr val="tx2"/>
                </a:solidFill>
                <a:latin typeface="Arial" panose="020B0604020202020204" pitchFamily="34" charset="0"/>
                <a:cs typeface="Arial" panose="020B0604020202020204" pitchFamily="34" charset="0"/>
              </a:defRPr>
            </a:lvl1pPr>
            <a:lvl2pPr marL="742950" indent="-285750">
              <a:buFont typeface="Sketch Rockwell" pitchFamily="2" charset="0"/>
              <a:buChar char="o"/>
              <a:defRPr>
                <a:solidFill>
                  <a:schemeClr val="tx1">
                    <a:lumMod val="65000"/>
                    <a:lumOff val="35000"/>
                  </a:schemeClr>
                </a:solidFill>
                <a:latin typeface="Futura LT Book" pitchFamily="2" charset="0"/>
              </a:defRPr>
            </a:lvl2pPr>
            <a:lvl3pPr marL="1143000" indent="-228600">
              <a:buFont typeface="Sketch Rockwell" pitchFamily="2" charset="0"/>
              <a:buChar char="o"/>
              <a:defRPr>
                <a:solidFill>
                  <a:schemeClr val="tx1">
                    <a:lumMod val="65000"/>
                    <a:lumOff val="35000"/>
                  </a:schemeClr>
                </a:solidFill>
                <a:latin typeface="Futura LT Book" pitchFamily="2" charset="0"/>
              </a:defRPr>
            </a:lvl3pPr>
            <a:lvl4pPr marL="1600200" indent="-228600">
              <a:buFont typeface="Sketch Rockwell" pitchFamily="2" charset="0"/>
              <a:buChar char="o"/>
              <a:defRPr>
                <a:solidFill>
                  <a:schemeClr val="tx1">
                    <a:lumMod val="65000"/>
                    <a:lumOff val="35000"/>
                  </a:schemeClr>
                </a:solidFill>
                <a:latin typeface="Futura LT Book" pitchFamily="2" charset="0"/>
              </a:defRPr>
            </a:lvl4pPr>
            <a:lvl5pPr marL="2057400" indent="-228600">
              <a:buFont typeface="Sketch Rockwell" pitchFamily="2" charset="0"/>
              <a:buChar char="o"/>
              <a:defRPr>
                <a:solidFill>
                  <a:schemeClr val="tx1">
                    <a:lumMod val="65000"/>
                    <a:lumOff val="35000"/>
                  </a:schemeClr>
                </a:solidFill>
                <a:latin typeface="Futura LT Book" pitchFamily="2" charset="0"/>
              </a:defRPr>
            </a:lvl5pPr>
          </a:lstStyle>
          <a:p>
            <a:pPr lvl="0"/>
            <a:r>
              <a:rPr lang="en-US" dirty="0"/>
              <a:t>Click to edit Master text styles</a:t>
            </a:r>
          </a:p>
        </p:txBody>
      </p:sp>
      <p:sp>
        <p:nvSpPr>
          <p:cNvPr id="2" name="Rectangle 1"/>
          <p:cNvSpPr/>
          <p:nvPr userDrawn="1"/>
        </p:nvSpPr>
        <p:spPr>
          <a:xfrm>
            <a:off x="395536" y="4659982"/>
            <a:ext cx="83529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Rectangle 4"/>
          <p:cNvSpPr/>
          <p:nvPr userDrawn="1"/>
        </p:nvSpPr>
        <p:spPr>
          <a:xfrm>
            <a:off x="4067174" y="4711700"/>
            <a:ext cx="1512887"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userDrawn="1"/>
        </p:nvSpPr>
        <p:spPr>
          <a:xfrm>
            <a:off x="5580062" y="4711700"/>
            <a:ext cx="1595437"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p:cNvSpPr/>
          <p:nvPr userDrawn="1"/>
        </p:nvSpPr>
        <p:spPr>
          <a:xfrm>
            <a:off x="7164387" y="4711700"/>
            <a:ext cx="1600423"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0229780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4800" y="1028700"/>
            <a:ext cx="4191000" cy="3657600"/>
          </a:xfrm>
        </p:spPr>
        <p:txBody>
          <a:bodyPr/>
          <a:lstStyle>
            <a:lvl1pPr>
              <a:defRPr sz="2200">
                <a:solidFill>
                  <a:schemeClr val="tx2"/>
                </a:solidFill>
              </a:defRPr>
            </a:lvl1pPr>
            <a:lvl2pPr>
              <a:lnSpc>
                <a:spcPts val="2400"/>
              </a:lnSpc>
              <a:defRPr sz="2000">
                <a:solidFill>
                  <a:schemeClr val="tx2"/>
                </a:solidFill>
              </a:defRPr>
            </a:lvl2pPr>
            <a:lvl3pPr>
              <a:lnSpc>
                <a:spcPts val="2200"/>
              </a:lnSpc>
              <a:defRPr sz="1800">
                <a:solidFill>
                  <a:schemeClr val="tx2"/>
                </a:solidFill>
              </a:defRPr>
            </a:lvl3pPr>
            <a:lvl4pPr>
              <a:defRPr sz="1600">
                <a:solidFill>
                  <a:schemeClr val="tx2"/>
                </a:solidFill>
              </a:defRPr>
            </a:lvl4pPr>
            <a:lvl5pPr>
              <a:lnSpc>
                <a:spcPts val="1800"/>
              </a:lnSpc>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028700"/>
            <a:ext cx="4191000" cy="3657600"/>
          </a:xfrm>
        </p:spPr>
        <p:txBody>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5362926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028700"/>
            <a:ext cx="4192588" cy="400050"/>
          </a:xfrm>
        </p:spPr>
        <p:txBody>
          <a:bodyPr anchor="ctr"/>
          <a:lstStyle>
            <a:lvl1pPr marL="0" indent="0">
              <a:lnSpc>
                <a:spcPts val="24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1543050"/>
            <a:ext cx="4192588" cy="3143250"/>
          </a:xfrm>
        </p:spPr>
        <p:txBody>
          <a:bodyPr/>
          <a:lstStyle>
            <a:lvl1pPr>
              <a:spcBef>
                <a:spcPts val="0"/>
              </a:spcBef>
              <a:defRPr sz="2200"/>
            </a:lvl1pPr>
            <a:lvl2pPr>
              <a:lnSpc>
                <a:spcPts val="2400"/>
              </a:lnSpc>
              <a:spcBef>
                <a:spcPts val="600"/>
              </a:spcBef>
              <a:defRPr sz="2000"/>
            </a:lvl2pPr>
            <a:lvl3pPr>
              <a:lnSpc>
                <a:spcPts val="2200"/>
              </a:lnSpc>
              <a:spcBef>
                <a:spcPts val="600"/>
              </a:spcBef>
              <a:defRPr sz="1800"/>
            </a:lvl3pPr>
            <a:lvl4pPr>
              <a:lnSpc>
                <a:spcPts val="2000"/>
              </a:lnSpc>
              <a:spcBef>
                <a:spcPts val="600"/>
              </a:spcBef>
              <a:defRPr sz="1600"/>
            </a:lvl4pPr>
            <a:lvl5pPr>
              <a:lnSpc>
                <a:spcPts val="1800"/>
              </a:lnSpc>
              <a:spcBef>
                <a:spcPts val="600"/>
              </a:spcBef>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8" y="1028700"/>
            <a:ext cx="4194175" cy="400050"/>
          </a:xfrm>
        </p:spPr>
        <p:txBody>
          <a:bodyPr anchor="ct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543050"/>
            <a:ext cx="4194175" cy="3143250"/>
          </a:xfrm>
        </p:spPr>
        <p:txBody>
          <a:bodyPr/>
          <a:lstStyle>
            <a:lvl1pPr>
              <a:defRPr sz="2200"/>
            </a:lvl1pPr>
            <a:lvl2pPr>
              <a:lnSpc>
                <a:spcPts val="2400"/>
              </a:lnSpc>
              <a:defRPr sz="2000"/>
            </a:lvl2pPr>
            <a:lvl3pPr>
              <a:lnSpc>
                <a:spcPts val="2200"/>
              </a:lnSpc>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04800" y="164903"/>
            <a:ext cx="8534400" cy="527447"/>
          </a:xfrm>
        </p:spPr>
        <p:txBody>
          <a:bodyPr/>
          <a:lstStyle/>
          <a:p>
            <a:r>
              <a:rPr lang="en-US" smtClean="0"/>
              <a:t>Click to edit Master title style</a:t>
            </a:r>
            <a:endParaRPr lang="en-US" dirty="0"/>
          </a:p>
        </p:txBody>
      </p:sp>
      <p:sp>
        <p:nvSpPr>
          <p:cNvPr id="7"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399533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2200211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smtClean="0">
                <a:solidFill>
                  <a:srgbClr val="58595B"/>
                </a:solidFill>
              </a:rPr>
              <a:t>©2016 Walgreen Co. All rights reserved.</a:t>
            </a:r>
            <a:endParaRPr lang="en-US" dirty="0">
              <a:solidFill>
                <a:srgbClr val="58595B"/>
              </a:solidFill>
            </a:endParaRPr>
          </a:p>
        </p:txBody>
      </p:sp>
    </p:spTree>
    <p:extLst>
      <p:ext uri="{BB962C8B-B14F-4D97-AF65-F5344CB8AC3E}">
        <p14:creationId xmlns:p14="http://schemas.microsoft.com/office/powerpoint/2010/main" val="963346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9951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304800" y="1028700"/>
            <a:ext cx="8534400" cy="3486150"/>
          </a:xfrm>
        </p:spPr>
        <p:txBody>
          <a:bodyPr/>
          <a:lstStyle/>
          <a:p>
            <a:pPr lvl="0"/>
            <a:r>
              <a:rPr lang="en-US" noProof="0" smtClean="0"/>
              <a:t>Click icon to add chart</a:t>
            </a:r>
          </a:p>
        </p:txBody>
      </p:sp>
      <p:sp>
        <p:nvSpPr>
          <p:cNvPr id="4" name="Title 1"/>
          <p:cNvSpPr>
            <a:spLocks noGrp="1"/>
          </p:cNvSpPr>
          <p:nvPr>
            <p:ph type="title"/>
          </p:nvPr>
        </p:nvSpPr>
        <p:spPr>
          <a:xfrm>
            <a:off x="304800" y="165498"/>
            <a:ext cx="8534400" cy="52744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75247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White backgrou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6">
                    <a:lumMod val="50000"/>
                  </a:schemeClr>
                </a:solidFill>
                <a:latin typeface="Helvetica Rounded LT Std" charset="0"/>
                <a:ea typeface="Helvetica Rounded LT Std" charset="0"/>
                <a:cs typeface="Helvetica Rounded LT Std"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23825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5" name="Picture 4" descr="542_corp_background_out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descr="Walgreens_CornerOfLockup_4c.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37198" y="4462622"/>
            <a:ext cx="1947672" cy="417653"/>
          </a:xfrm>
          <a:prstGeom prst="rect">
            <a:avLst/>
          </a:prstGeom>
        </p:spPr>
      </p:pic>
      <p:pic>
        <p:nvPicPr>
          <p:cNvPr id="7" name="Picture 6" descr="Walgreens_Corner-W-Flag_Red-Gradient_tm.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8828" y="1223965"/>
            <a:ext cx="785520" cy="618143"/>
          </a:xfrm>
          <a:prstGeom prst="rect">
            <a:avLst/>
          </a:prstGeom>
        </p:spPr>
      </p:pic>
      <p:sp>
        <p:nvSpPr>
          <p:cNvPr id="8"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sp>
        <p:nvSpPr>
          <p:cNvPr id="12" name="Footer Placeholder 1"/>
          <p:cNvSpPr>
            <a:spLocks noGrp="1"/>
          </p:cNvSpPr>
          <p:nvPr>
            <p:ph type="ftr" sz="quarter" idx="11"/>
          </p:nvPr>
        </p:nvSpPr>
        <p:spPr>
          <a:xfrm>
            <a:off x="1259700" y="4712406"/>
            <a:ext cx="4843497" cy="273844"/>
          </a:xfrm>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a:lvl1pPr>
          </a:lstStyle>
          <a:p>
            <a:r>
              <a:rPr lang="en-US" dirty="0" smtClean="0">
                <a:solidFill>
                  <a:srgbClr val="000000">
                    <a:tint val="75000"/>
                  </a:srgbClr>
                </a:solidFill>
              </a:rPr>
              <a:t>©2013 Walgreen Co. All rights reserved. Confidential and proprietary information. For internal use only.</a:t>
            </a:r>
          </a:p>
        </p:txBody>
      </p:sp>
    </p:spTree>
    <p:extLst>
      <p:ext uri="{BB962C8B-B14F-4D97-AF65-F5344CB8AC3E}">
        <p14:creationId xmlns:p14="http://schemas.microsoft.com/office/powerpoint/2010/main" val="7230830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descr="542_corp_background_out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55978" y="4383571"/>
            <a:ext cx="2030626" cy="336812"/>
          </a:xfrm>
          <a:prstGeom prst="rect">
            <a:avLst/>
          </a:prstGeom>
        </p:spPr>
      </p:pic>
      <p:sp>
        <p:nvSpPr>
          <p:cNvPr id="8" name="Title 1"/>
          <p:cNvSpPr>
            <a:spLocks noGrp="1"/>
          </p:cNvSpPr>
          <p:nvPr>
            <p:ph type="ctrTitle"/>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smtClean="0"/>
              <a:t>Click to edit Master title style</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10" name="Picture 9" descr="Walgreens_Corner-W-Flag_Red-Gradient_tm.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8828" y="1223965"/>
            <a:ext cx="785520" cy="618143"/>
          </a:xfrm>
          <a:prstGeom prst="rect">
            <a:avLst/>
          </a:prstGeom>
        </p:spPr>
      </p:pic>
      <p:sp>
        <p:nvSpPr>
          <p:cNvPr id="2" name="Footer Placeholder 1"/>
          <p:cNvSpPr>
            <a:spLocks noGrp="1"/>
          </p:cNvSpPr>
          <p:nvPr>
            <p:ph type="ftr" sz="quarter" idx="11"/>
          </p:nvPr>
        </p:nvSpPr>
        <p:spPr>
          <a:xfrm>
            <a:off x="1259695" y="4712406"/>
            <a:ext cx="4892816" cy="273844"/>
          </a:xfrm>
        </p:spPr>
        <p:txBody>
          <a:bodyP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a:lvl1pPr>
          </a:lstStyle>
          <a:p>
            <a:r>
              <a:rPr lang="en-US" dirty="0" smtClean="0">
                <a:solidFill>
                  <a:srgbClr val="000000">
                    <a:tint val="75000"/>
                  </a:srgbClr>
                </a:solidFill>
              </a:rPr>
              <a:t>©2013 Walgreen Co. All rights reserved. Confidential and proprietary information. For internal use only.</a:t>
            </a:r>
          </a:p>
        </p:txBody>
      </p:sp>
    </p:spTree>
    <p:extLst>
      <p:ext uri="{BB962C8B-B14F-4D97-AF65-F5344CB8AC3E}">
        <p14:creationId xmlns:p14="http://schemas.microsoft.com/office/powerpoint/2010/main" val="2428493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descr="RIGHT_SP_BUI_LockUp.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8796" y="4341842"/>
            <a:ext cx="4553712" cy="342900"/>
          </a:xfrm>
          <a:prstGeom prst="rect">
            <a:avLst/>
          </a:prstGeom>
        </p:spPr>
      </p:pic>
      <p:pic>
        <p:nvPicPr>
          <p:cNvPr id="6" name="Picture 5" descr="542_corp_background_outlin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Slide for Walgreens Entities that Have “Walgreens” in the Logo</a:t>
            </a:r>
            <a:endParaRPr lang="en-US" dirty="0"/>
          </a:p>
        </p:txBody>
      </p:sp>
      <p:sp>
        <p:nvSpPr>
          <p:cNvPr id="8"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9" name="Picture 8" descr="Walgreens_Corner-W-Flag_Red-Gradient_tm.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8828" y="1223965"/>
            <a:ext cx="785520" cy="618143"/>
          </a:xfrm>
          <a:prstGeom prst="rect">
            <a:avLst/>
          </a:prstGeom>
        </p:spPr>
      </p:pic>
      <p:sp>
        <p:nvSpPr>
          <p:cNvPr id="2" name="Footer Placeholder 1"/>
          <p:cNvSpPr>
            <a:spLocks noGrp="1"/>
          </p:cNvSpPr>
          <p:nvPr>
            <p:ph type="ftr" sz="quarter" idx="11"/>
          </p:nvPr>
        </p:nvSpPr>
        <p:spPr>
          <a:xfrm>
            <a:off x="1296685" y="4407261"/>
            <a:ext cx="3891816" cy="273844"/>
          </a:xfrm>
        </p:spPr>
        <p:txBody>
          <a:bodyPr/>
          <a:lstStyle>
            <a:lvl1pPr marL="0" marR="0" indent="0" algn="l" defTabSz="457200" rtl="0" eaLnBrk="0" fontAlgn="base" latinLnBrk="0" hangingPunct="0">
              <a:lnSpc>
                <a:spcPct val="95000"/>
              </a:lnSpc>
              <a:spcBef>
                <a:spcPts val="0"/>
              </a:spcBef>
              <a:spcAft>
                <a:spcPct val="0"/>
              </a:spcAft>
              <a:buClr>
                <a:srgbClr val="004C84"/>
              </a:buClr>
              <a:buSzTx/>
              <a:buFont typeface="Arial" charset="0"/>
              <a:buNone/>
              <a:tabLst/>
              <a:defRPr/>
            </a:lvl1pPr>
          </a:lstStyle>
          <a:p>
            <a:r>
              <a:rPr lang="en-US" dirty="0" smtClean="0">
                <a:solidFill>
                  <a:srgbClr val="000000">
                    <a:tint val="75000"/>
                  </a:srgbClr>
                </a:solidFill>
              </a:rPr>
              <a:t>©2013 Walgreen Co. All rights reserved. </a:t>
            </a:r>
          </a:p>
          <a:p>
            <a:r>
              <a:rPr lang="en-US" dirty="0" smtClean="0">
                <a:solidFill>
                  <a:srgbClr val="000000">
                    <a:tint val="75000"/>
                  </a:srgbClr>
                </a:solidFill>
              </a:rPr>
              <a:t>Confidential and proprietary information. For internal use only.</a:t>
            </a:r>
          </a:p>
        </p:txBody>
      </p:sp>
    </p:spTree>
    <p:extLst>
      <p:ext uri="{BB962C8B-B14F-4D97-AF65-F5344CB8AC3E}">
        <p14:creationId xmlns:p14="http://schemas.microsoft.com/office/powerpoint/2010/main" val="9204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SMA Image 01 slide">
    <p:spTree>
      <p:nvGrpSpPr>
        <p:cNvPr id="1" name=""/>
        <p:cNvGrpSpPr/>
        <p:nvPr/>
      </p:nvGrpSpPr>
      <p:grpSpPr>
        <a:xfrm>
          <a:off x="0" y="0"/>
          <a:ext cx="0" cy="0"/>
          <a:chOff x="0" y="0"/>
          <a:chExt cx="0" cy="0"/>
        </a:xfrm>
      </p:grpSpPr>
      <p:sp>
        <p:nvSpPr>
          <p:cNvPr id="6" name="Picture Placeholder 16"/>
          <p:cNvSpPr>
            <a:spLocks noGrp="1"/>
          </p:cNvSpPr>
          <p:nvPr>
            <p:ph type="pic" sz="quarter" idx="59"/>
          </p:nvPr>
        </p:nvSpPr>
        <p:spPr>
          <a:xfrm>
            <a:off x="0" y="1253250"/>
            <a:ext cx="9144000" cy="3890249"/>
          </a:xfrm>
          <a:prstGeom prst="rect">
            <a:avLst/>
          </a:prstGeom>
        </p:spPr>
        <p:txBody>
          <a:bodyPr/>
          <a:lstStyle/>
          <a:p>
            <a:r>
              <a:rPr lang="en-US"/>
              <a:t>Click icon to add picture</a:t>
            </a:r>
            <a:endParaRPr lang="en-JM"/>
          </a:p>
        </p:txBody>
      </p:sp>
      <p:sp>
        <p:nvSpPr>
          <p:cNvPr id="2" name="Slide Number Placeholder 1"/>
          <p:cNvSpPr>
            <a:spLocks noGrp="1"/>
          </p:cNvSpPr>
          <p:nvPr>
            <p:ph type="sldNum" sz="quarter" idx="60"/>
          </p:nvPr>
        </p:nvSpPr>
        <p:spPr>
          <a:xfrm>
            <a:off x="420688" y="4826858"/>
            <a:ext cx="2133600" cy="273844"/>
          </a:xfrm>
          <a:prstGeom prst="rect">
            <a:avLst/>
          </a:prstGeom>
        </p:spPr>
        <p:txBody>
          <a:bodyPr/>
          <a:lstStyle/>
          <a:p>
            <a:fld id="{E52D2AFC-71C4-4511-B128-4ECEE52D3027}" type="slidenum">
              <a:rPr lang="en-ZA" smtClean="0"/>
              <a:pPr/>
              <a:t>‹#›</a:t>
            </a:fld>
            <a:endParaRPr lang="en-ZA" dirty="0"/>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5213460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ue divider">
    <p:spTree>
      <p:nvGrpSpPr>
        <p:cNvPr id="1" name=""/>
        <p:cNvGrpSpPr/>
        <p:nvPr/>
      </p:nvGrpSpPr>
      <p:grpSpPr>
        <a:xfrm>
          <a:off x="0" y="0"/>
          <a:ext cx="0" cy="0"/>
          <a:chOff x="0" y="0"/>
          <a:chExt cx="0" cy="0"/>
        </a:xfrm>
      </p:grpSpPr>
      <p:pic>
        <p:nvPicPr>
          <p:cNvPr id="5" name="Picture 4" descr="542_corp_background_out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1304118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Green divider">
    <p:spTree>
      <p:nvGrpSpPr>
        <p:cNvPr id="1" name=""/>
        <p:cNvGrpSpPr/>
        <p:nvPr/>
      </p:nvGrpSpPr>
      <p:grpSpPr>
        <a:xfrm>
          <a:off x="0" y="0"/>
          <a:ext cx="0" cy="0"/>
          <a:chOff x="0" y="0"/>
          <a:chExt cx="0" cy="0"/>
        </a:xfrm>
      </p:grpSpPr>
      <p:pic>
        <p:nvPicPr>
          <p:cNvPr id="5" name="Picture 4" descr="368-green_corp_bckgrd_out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13681756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Orange divider">
    <p:spTree>
      <p:nvGrpSpPr>
        <p:cNvPr id="1" name=""/>
        <p:cNvGrpSpPr/>
        <p:nvPr/>
      </p:nvGrpSpPr>
      <p:grpSpPr>
        <a:xfrm>
          <a:off x="0" y="0"/>
          <a:ext cx="0" cy="0"/>
          <a:chOff x="0" y="0"/>
          <a:chExt cx="0" cy="0"/>
        </a:xfrm>
      </p:grpSpPr>
      <p:pic>
        <p:nvPicPr>
          <p:cNvPr id="5" name="Picture 4" descr="716-orange_corp_bckgrd_out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25665755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35564"/>
            <a:ext cx="8135880" cy="646451"/>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6" name="Text Placeholder 2"/>
          <p:cNvSpPr>
            <a:spLocks noGrp="1"/>
          </p:cNvSpPr>
          <p:nvPr>
            <p:ph idx="1"/>
          </p:nvPr>
        </p:nvSpPr>
        <p:spPr>
          <a:xfrm>
            <a:off x="550920" y="1057293"/>
            <a:ext cx="8135880" cy="3529961"/>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sp>
        <p:nvSpPr>
          <p:cNvPr id="7" name="Footer Placeholder 3"/>
          <p:cNvSpPr>
            <a:spLocks noGrp="1"/>
          </p:cNvSpPr>
          <p:nvPr>
            <p:ph type="ftr" sz="quarter" idx="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8"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55031929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0920" y="1066801"/>
            <a:ext cx="3944881" cy="3527822"/>
          </a:xfrm>
        </p:spPr>
        <p:txBody>
          <a:bodyPr vert="horz" lIns="0" tIns="0" rIns="0" bIns="0"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4" name="Content Placeholder 3"/>
          <p:cNvSpPr>
            <a:spLocks noGrp="1"/>
          </p:cNvSpPr>
          <p:nvPr>
            <p:ph sz="half" idx="2" hasCustomPrompt="1"/>
          </p:nvPr>
        </p:nvSpPr>
        <p:spPr>
          <a:xfrm>
            <a:off x="4648200" y="1066801"/>
            <a:ext cx="4038600" cy="3527822"/>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8" name="Title Placeholder 1"/>
          <p:cNvSpPr>
            <a:spLocks noGrp="1"/>
          </p:cNvSpPr>
          <p:nvPr>
            <p:ph type="title"/>
          </p:nvPr>
        </p:nvSpPr>
        <p:spPr>
          <a:xfrm>
            <a:off x="550920" y="135564"/>
            <a:ext cx="8135880" cy="646451"/>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7" name="Footer Placeholder 3"/>
          <p:cNvSpPr>
            <a:spLocks noGrp="1"/>
          </p:cNvSpPr>
          <p:nvPr>
            <p:ph type="ftr" sz="quarter" idx="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9"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25719676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18" y="1062700"/>
            <a:ext cx="3946470"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33" y="1062700"/>
            <a:ext cx="4041775"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35564"/>
            <a:ext cx="8135880" cy="646451"/>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11" name="Content Placeholder 2"/>
          <p:cNvSpPr>
            <a:spLocks noGrp="1"/>
          </p:cNvSpPr>
          <p:nvPr>
            <p:ph sz="half" idx="12" hasCustomPrompt="1"/>
          </p:nvPr>
        </p:nvSpPr>
        <p:spPr>
          <a:xfrm>
            <a:off x="550920" y="1365256"/>
            <a:ext cx="3944881" cy="3238496"/>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365256"/>
            <a:ext cx="4038600" cy="3238496"/>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9" name="Footer Placeholder 3"/>
          <p:cNvSpPr>
            <a:spLocks noGrp="1"/>
          </p:cNvSpPr>
          <p:nvPr>
            <p:ph type="ftr" sz="quarter" idx="1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13"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31181096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0920" y="135564"/>
            <a:ext cx="8135880" cy="646451"/>
          </a:xfrm>
          <a:prstGeom prst="rect">
            <a:avLst/>
          </a:prstGeom>
        </p:spPr>
        <p:txBody>
          <a:bodyPr vert="horz" lIns="0" tIns="0" rIns="0" bIns="0" rtlCol="0" anchor="ctr">
            <a:normAutofit/>
          </a:bodyPr>
          <a:lstStyle/>
          <a:p>
            <a:pPr lvl="0" algn="l" defTabSz="457200"/>
            <a:r>
              <a:rPr lang="en-US" smtClean="0"/>
              <a:t>Click to edit Master title style</a:t>
            </a:r>
            <a:endParaRPr lang="en-US" dirty="0"/>
          </a:p>
        </p:txBody>
      </p:sp>
      <p:sp>
        <p:nvSpPr>
          <p:cNvPr id="5" name="Footer Placeholder 3"/>
          <p:cNvSpPr>
            <a:spLocks noGrp="1"/>
          </p:cNvSpPr>
          <p:nvPr>
            <p:ph type="ftr" sz="quarter" idx="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7"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4076531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vert="horz" lIns="0" tIns="0" rIns="0" bIns="0" rtlCol="0" anchor="ctr">
            <a:normAutofit/>
          </a:bodyPr>
          <a:lstStyle>
            <a:lvl1pPr>
              <a:defRPr lang="en-US">
                <a:solidFill>
                  <a:schemeClr val="tx2"/>
                </a:solidFill>
              </a:defRPr>
            </a:lvl1pPr>
          </a:lstStyle>
          <a:p>
            <a:pPr lvl="0" algn="l" defTabSz="457200"/>
            <a:r>
              <a:rPr lang="en-US" smtClean="0"/>
              <a:t>Click to edit Master title style</a:t>
            </a:r>
            <a:endParaRPr lang="en-US" dirty="0"/>
          </a:p>
        </p:txBody>
      </p:sp>
      <p:sp>
        <p:nvSpPr>
          <p:cNvPr id="3" name="Picture Placeholder 2"/>
          <p:cNvSpPr>
            <a:spLocks noGrp="1"/>
          </p:cNvSpPr>
          <p:nvPr>
            <p:ph type="pic" idx="1"/>
          </p:nvPr>
        </p:nvSpPr>
        <p:spPr>
          <a:xfrm>
            <a:off x="1792288" y="1191718"/>
            <a:ext cx="5486400" cy="2353964"/>
          </a:xfrm>
        </p:spPr>
        <p:txBody>
          <a:bodyPr>
            <a:normAutofit/>
          </a:bodyPr>
          <a:lstStyle>
            <a:lvl1pPr marL="0" indent="0">
              <a:buNone/>
              <a:defRPr sz="2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4025517"/>
            <a:ext cx="5486400" cy="603647"/>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Placeholder 1"/>
          <p:cNvSpPr txBox="1">
            <a:spLocks/>
          </p:cNvSpPr>
          <p:nvPr userDrawn="1"/>
        </p:nvSpPr>
        <p:spPr>
          <a:xfrm>
            <a:off x="550920" y="135564"/>
            <a:ext cx="8135880" cy="646451"/>
          </a:xfrm>
          <a:prstGeom prst="rect">
            <a:avLst/>
          </a:prstGeom>
        </p:spPr>
        <p:txBody>
          <a:bodyPr vert="horz" lIns="0" tIns="0" rIns="0" bIns="0" rtlCol="0" anchor="ctr">
            <a:normAutofit/>
          </a:bodyPr>
          <a:lstStyle>
            <a:lvl1pPr algn="ctr" defTabSz="914400" rtl="0" eaLnBrk="1" latinLnBrk="0" hangingPunct="1">
              <a:spcBef>
                <a:spcPct val="0"/>
              </a:spcBef>
              <a:buNone/>
              <a:defRPr lang="en-US" sz="2400" kern="1200" baseline="0">
                <a:solidFill>
                  <a:schemeClr val="bg1"/>
                </a:solidFill>
                <a:latin typeface="Arial"/>
                <a:ea typeface="+mj-ea"/>
                <a:cs typeface="Arial"/>
              </a:defRPr>
            </a:lvl1pPr>
          </a:lstStyle>
          <a:p>
            <a:pPr algn="l" defTabSz="457200" fontAlgn="base">
              <a:lnSpc>
                <a:spcPct val="95000"/>
              </a:lnSpc>
              <a:spcAft>
                <a:spcPct val="0"/>
              </a:spcAft>
              <a:buClr>
                <a:srgbClr val="004C84"/>
              </a:buClr>
              <a:buFont typeface="Arial" charset="0"/>
              <a:buNone/>
            </a:pPr>
            <a:r>
              <a:rPr dirty="0" smtClean="0">
                <a:solidFill>
                  <a:srgbClr val="FFFFFF"/>
                </a:solidFill>
              </a:rPr>
              <a:t>Type key insight here using sentence case</a:t>
            </a:r>
            <a:endParaRPr dirty="0">
              <a:solidFill>
                <a:srgbClr val="FFFFFF"/>
              </a:solidFill>
            </a:endParaRPr>
          </a:p>
        </p:txBody>
      </p:sp>
      <p:sp>
        <p:nvSpPr>
          <p:cNvPr id="9" name="Footer Placeholder 3"/>
          <p:cNvSpPr>
            <a:spLocks noGrp="1"/>
          </p:cNvSpPr>
          <p:nvPr>
            <p:ph type="ftr" sz="quarter" idx="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10"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57126738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21" y="848832"/>
            <a:ext cx="8143351" cy="320417"/>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35564"/>
            <a:ext cx="8135880" cy="646451"/>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smtClean="0"/>
              <a:t>Click to edit Master title style</a:t>
            </a:r>
            <a:endParaRPr lang="en-US" dirty="0"/>
          </a:p>
        </p:txBody>
      </p:sp>
      <p:sp>
        <p:nvSpPr>
          <p:cNvPr id="8" name="Text Placeholder 2"/>
          <p:cNvSpPr>
            <a:spLocks noGrp="1"/>
          </p:cNvSpPr>
          <p:nvPr>
            <p:ph idx="1"/>
          </p:nvPr>
        </p:nvSpPr>
        <p:spPr>
          <a:xfrm>
            <a:off x="550920" y="1259784"/>
            <a:ext cx="8135880" cy="3301943"/>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0" defTabSz="457200">
              <a:buFont typeface="Arial"/>
            </a:pPr>
            <a:r>
              <a:rPr lang="en-US" smtClean="0"/>
              <a:t>Click to edit Master text styles</a:t>
            </a:r>
          </a:p>
          <a:p>
            <a:pPr lvl="1" defTabSz="457200">
              <a:buFont typeface="Arial"/>
            </a:pPr>
            <a:r>
              <a:rPr lang="en-US" smtClean="0"/>
              <a:t>Second level</a:t>
            </a:r>
          </a:p>
          <a:p>
            <a:pPr lvl="2" defTabSz="457200">
              <a:buFont typeface="Arial"/>
            </a:pPr>
            <a:r>
              <a:rPr lang="en-US" smtClean="0"/>
              <a:t>Third level</a:t>
            </a:r>
          </a:p>
          <a:p>
            <a:pPr lvl="3" defTabSz="457200">
              <a:buFont typeface="Arial"/>
            </a:pPr>
            <a:r>
              <a:rPr lang="en-US" smtClean="0"/>
              <a:t>Fourth level</a:t>
            </a:r>
          </a:p>
        </p:txBody>
      </p:sp>
      <p:pic>
        <p:nvPicPr>
          <p:cNvPr id="10" name="Picture 9" descr="Walgreens_Corner-W-Flag_Red-Gradient_4c.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620" y="4800600"/>
            <a:ext cx="327660" cy="257844"/>
          </a:xfrm>
          <a:prstGeom prst="rect">
            <a:avLst/>
          </a:prstGeom>
        </p:spPr>
      </p:pic>
      <p:sp>
        <p:nvSpPr>
          <p:cNvPr id="14" name="Footer Placeholder 3"/>
          <p:cNvSpPr>
            <a:spLocks noGrp="1"/>
          </p:cNvSpPr>
          <p:nvPr>
            <p:ph type="ftr" sz="quarter" idx="3"/>
          </p:nvPr>
        </p:nvSpPr>
        <p:spPr>
          <a:xfrm>
            <a:off x="852804" y="4804872"/>
            <a:ext cx="4793516"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rPr>
              <a:t>©2013 Walgreen Co. All rights reserved. Confidential and proprietary information. For internal use only.</a:t>
            </a:r>
          </a:p>
        </p:txBody>
      </p:sp>
      <p:sp>
        <p:nvSpPr>
          <p:cNvPr id="15"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fld id="{569DB927-419E-B042-83CD-6E94FB32D87D}"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99075277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descr="Walgreens_Corner-W-Flag_Red-Gradient_t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28" y="1223976"/>
            <a:ext cx="785520" cy="618143"/>
          </a:xfrm>
          <a:prstGeom prst="rect">
            <a:avLst/>
          </a:prstGeom>
        </p:spPr>
      </p:pic>
      <p:sp>
        <p:nvSpPr>
          <p:cNvPr id="8"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sp>
        <p:nvSpPr>
          <p:cNvPr id="10" name="Footer Placeholder 1"/>
          <p:cNvSpPr>
            <a:spLocks noGrp="1"/>
          </p:cNvSpPr>
          <p:nvPr>
            <p:ph type="ftr" sz="quarter" idx="11"/>
          </p:nvPr>
        </p:nvSpPr>
        <p:spPr>
          <a:xfrm>
            <a:off x="1265258" y="4732401"/>
            <a:ext cx="4417680" cy="273844"/>
          </a:xfrm>
        </p:spPr>
        <p:txBody>
          <a:bodyPr/>
          <a:lstStyle>
            <a:lvl1pPr>
              <a:defRPr>
                <a:solidFill>
                  <a:schemeClr val="tx2"/>
                </a:solidFill>
              </a:defRPr>
            </a:lvl1pPr>
          </a:lstStyle>
          <a:p>
            <a:r>
              <a:rPr lang="en-US" dirty="0" smtClean="0">
                <a:solidFill>
                  <a:srgbClr val="6A737B"/>
                </a:solidFill>
              </a:rPr>
              <a:t>©2013 Walgreen Co. All rights reserved.</a:t>
            </a:r>
          </a:p>
        </p:txBody>
      </p:sp>
      <p:pic>
        <p:nvPicPr>
          <p:cNvPr id="11" name="Picture 2" descr="WBADev 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21350" y="4374359"/>
            <a:ext cx="31242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884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SMA Image 02 slide">
    <p:spTree>
      <p:nvGrpSpPr>
        <p:cNvPr id="1" name=""/>
        <p:cNvGrpSpPr/>
        <p:nvPr/>
      </p:nvGrpSpPr>
      <p:grpSpPr>
        <a:xfrm>
          <a:off x="0" y="0"/>
          <a:ext cx="0" cy="0"/>
          <a:chOff x="0" y="0"/>
          <a:chExt cx="0" cy="0"/>
        </a:xfrm>
      </p:grpSpPr>
      <p:sp>
        <p:nvSpPr>
          <p:cNvPr id="9" name="Picture Placeholder 16"/>
          <p:cNvSpPr>
            <a:spLocks noGrp="1"/>
          </p:cNvSpPr>
          <p:nvPr>
            <p:ph type="pic" sz="quarter" idx="59"/>
          </p:nvPr>
        </p:nvSpPr>
        <p:spPr>
          <a:xfrm>
            <a:off x="0" y="1347614"/>
            <a:ext cx="4644008" cy="3795886"/>
          </a:xfrm>
          <a:prstGeom prst="rect">
            <a:avLst/>
          </a:prstGeom>
        </p:spPr>
        <p:txBody>
          <a:bodyPr/>
          <a:lstStyle/>
          <a:p>
            <a:r>
              <a:rPr lang="en-US"/>
              <a:t>Click icon to add picture</a:t>
            </a:r>
            <a:endParaRPr lang="en-JM" dirty="0"/>
          </a:p>
        </p:txBody>
      </p:sp>
      <p:sp>
        <p:nvSpPr>
          <p:cNvPr id="10" name="Picture Placeholder 16"/>
          <p:cNvSpPr>
            <a:spLocks noGrp="1"/>
          </p:cNvSpPr>
          <p:nvPr>
            <p:ph type="pic" sz="quarter" idx="60"/>
          </p:nvPr>
        </p:nvSpPr>
        <p:spPr>
          <a:xfrm>
            <a:off x="4572000" y="1347614"/>
            <a:ext cx="4644008" cy="3795886"/>
          </a:xfrm>
          <a:prstGeom prst="rect">
            <a:avLst/>
          </a:prstGeom>
        </p:spPr>
        <p:txBody>
          <a:bodyPr/>
          <a:lstStyle/>
          <a:p>
            <a:r>
              <a:rPr lang="en-US"/>
              <a:t>Click icon to add picture</a:t>
            </a:r>
            <a:endParaRPr lang="en-JM" dirty="0"/>
          </a:p>
        </p:txBody>
      </p:sp>
      <p:sp>
        <p:nvSpPr>
          <p:cNvPr id="2" name="Slide Number Placeholder 1"/>
          <p:cNvSpPr>
            <a:spLocks noGrp="1"/>
          </p:cNvSpPr>
          <p:nvPr>
            <p:ph type="sldNum" sz="quarter" idx="61"/>
          </p:nvPr>
        </p:nvSpPr>
        <p:spPr>
          <a:xfrm>
            <a:off x="420688" y="4826858"/>
            <a:ext cx="2133600" cy="273844"/>
          </a:xfrm>
          <a:prstGeom prst="rect">
            <a:avLst/>
          </a:prstGeom>
        </p:spPr>
        <p:txBody>
          <a:bodyPr/>
          <a:lstStyle/>
          <a:p>
            <a:fld id="{E52D2AFC-71C4-4511-B128-4ECEE52D3027}" type="slidenum">
              <a:rPr lang="en-ZA" smtClean="0"/>
              <a:pPr/>
              <a:t>‹#›</a:t>
            </a:fld>
            <a:endParaRPr lang="en-ZA" dirty="0"/>
          </a:p>
        </p:txBody>
      </p:sp>
      <p:sp>
        <p:nvSpPr>
          <p:cNvPr id="7" name="Title Placeholder 1"/>
          <p:cNvSpPr>
            <a:spLocks noGrp="1"/>
          </p:cNvSpPr>
          <p:nvPr>
            <p:ph type="title"/>
          </p:nvPr>
        </p:nvSpPr>
        <p:spPr>
          <a:xfrm>
            <a:off x="1197114" y="396000"/>
            <a:ext cx="7399312" cy="857250"/>
          </a:xfrm>
          <a:prstGeom prst="rect">
            <a:avLst/>
          </a:prstGeom>
        </p:spPr>
        <p:txBody>
          <a:bodyPr vert="horz" lIns="91440" tIns="45720" rIns="91440" bIns="45720" rtlCol="0" anchor="t" anchorCtr="0">
            <a:normAutofit/>
          </a:bodyPr>
          <a:lstStyle>
            <a:lvl1pPr>
              <a:defRPr sz="2400">
                <a:solidFill>
                  <a:srgbClr val="575756"/>
                </a:solidFill>
              </a:defRPr>
            </a:lvl1pPr>
          </a:lstStyle>
          <a:p>
            <a:r>
              <a:rPr lang="en-US" dirty="0"/>
              <a:t>Click to edit Master title style</a:t>
            </a:r>
            <a:endParaRPr lang="en-ZA" dirty="0"/>
          </a:p>
        </p:txBody>
      </p:sp>
    </p:spTree>
    <p:extLst>
      <p:ext uri="{BB962C8B-B14F-4D97-AF65-F5344CB8AC3E}">
        <p14:creationId xmlns:p14="http://schemas.microsoft.com/office/powerpoint/2010/main" val="1641295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5978" y="4383571"/>
            <a:ext cx="2030626" cy="336812"/>
          </a:xfrm>
          <a:prstGeom prst="rect">
            <a:avLst/>
          </a:prstGeom>
        </p:spPr>
      </p:pic>
      <p:sp>
        <p:nvSpPr>
          <p:cNvPr id="8" name="Title 1"/>
          <p:cNvSpPr>
            <a:spLocks noGrp="1"/>
          </p:cNvSpPr>
          <p:nvPr>
            <p:ph type="ctrTitle"/>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t>Click to edit Master title style</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10" name="Picture 9" descr="Walgreens_Corner-W-Flag_Red-Gradient_t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8828" y="1223976"/>
            <a:ext cx="785520" cy="618143"/>
          </a:xfrm>
          <a:prstGeom prst="rect">
            <a:avLst/>
          </a:prstGeom>
        </p:spPr>
      </p:pic>
      <p:sp>
        <p:nvSpPr>
          <p:cNvPr id="11" name="Footer Placeholder 1"/>
          <p:cNvSpPr>
            <a:spLocks noGrp="1"/>
          </p:cNvSpPr>
          <p:nvPr>
            <p:ph type="ftr" sz="quarter" idx="11"/>
          </p:nvPr>
        </p:nvSpPr>
        <p:spPr>
          <a:xfrm>
            <a:off x="1263491" y="4732401"/>
            <a:ext cx="4417680" cy="273844"/>
          </a:xfrm>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25678832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descr="RIGHT_SP_BUI_LockU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8796" y="4341842"/>
            <a:ext cx="4553712" cy="342900"/>
          </a:xfrm>
          <a:prstGeom prst="rect">
            <a:avLst/>
          </a:prstGeom>
        </p:spPr>
      </p:pic>
      <p:sp>
        <p:nvSpPr>
          <p:cNvPr id="7"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Slide for Walgreens Entities that Have “Walgreens” in the Logo</a:t>
            </a:r>
            <a:endParaRPr lang="en-US" dirty="0"/>
          </a:p>
        </p:txBody>
      </p:sp>
      <p:sp>
        <p:nvSpPr>
          <p:cNvPr id="8"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9" name="Picture 8" descr="Walgreens_Corner-W-Flag_Red-Gradient_t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8828" y="1223976"/>
            <a:ext cx="785520" cy="618143"/>
          </a:xfrm>
          <a:prstGeom prst="rect">
            <a:avLst/>
          </a:prstGeom>
        </p:spPr>
      </p:pic>
      <p:sp>
        <p:nvSpPr>
          <p:cNvPr id="10" name="Footer Placeholder 1"/>
          <p:cNvSpPr>
            <a:spLocks noGrp="1"/>
          </p:cNvSpPr>
          <p:nvPr>
            <p:ph type="ftr" sz="quarter" idx="11"/>
          </p:nvPr>
        </p:nvSpPr>
        <p:spPr>
          <a:xfrm>
            <a:off x="1333298" y="4473210"/>
            <a:ext cx="3215498" cy="273844"/>
          </a:xfrm>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665814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ue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5326293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Green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1596270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Orange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5332422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4"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6" name="Text Placeholder 2"/>
          <p:cNvSpPr>
            <a:spLocks noGrp="1"/>
          </p:cNvSpPr>
          <p:nvPr>
            <p:ph idx="1"/>
          </p:nvPr>
        </p:nvSpPr>
        <p:spPr>
          <a:xfrm>
            <a:off x="550920" y="1057293"/>
            <a:ext cx="8135880" cy="3529961"/>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41272716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50933" y="1066801"/>
            <a:ext cx="3944881" cy="3527822"/>
          </a:xfrm>
        </p:spPr>
        <p:txBody>
          <a:bodyPr vert="horz" lIns="0" tIns="0" rIns="0" bIns="0" rtlCol="0">
            <a:normAutofit/>
          </a:bodyPr>
          <a:lstStyle>
            <a:lvl1pPr>
              <a:defRPr lang="en-US" sz="2000" smtClean="0"/>
            </a:lvl1pPr>
            <a:lvl2pPr marL="228600" indent="-2286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4" name="Content Placeholder 3"/>
          <p:cNvSpPr>
            <a:spLocks noGrp="1"/>
          </p:cNvSpPr>
          <p:nvPr>
            <p:ph sz="half" idx="2" hasCustomPrompt="1"/>
          </p:nvPr>
        </p:nvSpPr>
        <p:spPr>
          <a:xfrm>
            <a:off x="4648200" y="1066801"/>
            <a:ext cx="4038600" cy="3527822"/>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8"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5"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170878263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plit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918" y="1062700"/>
            <a:ext cx="3946470"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5" name="Text Placeholder 4"/>
          <p:cNvSpPr>
            <a:spLocks noGrp="1"/>
          </p:cNvSpPr>
          <p:nvPr>
            <p:ph type="body" sz="quarter" idx="3" hasCustomPrompt="1"/>
          </p:nvPr>
        </p:nvSpPr>
        <p:spPr>
          <a:xfrm>
            <a:off x="4645033" y="1062700"/>
            <a:ext cx="4041775" cy="242750"/>
          </a:xfrm>
        </p:spPr>
        <p:txBody>
          <a:bodyPr anchor="b">
            <a:normAutofit/>
          </a:bodyPr>
          <a:lstStyle>
            <a:lvl1pPr marL="0" indent="0">
              <a:buNone/>
              <a:defRPr sz="2200" b="1">
                <a:solidFill>
                  <a:srgbClr val="6A73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Type content header here</a:t>
            </a:r>
          </a:p>
        </p:txBody>
      </p:sp>
      <p:sp>
        <p:nvSpPr>
          <p:cNvPr id="10"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11" name="Content Placeholder 2"/>
          <p:cNvSpPr>
            <a:spLocks noGrp="1"/>
          </p:cNvSpPr>
          <p:nvPr>
            <p:ph sz="half" idx="12" hasCustomPrompt="1"/>
          </p:nvPr>
        </p:nvSpPr>
        <p:spPr>
          <a:xfrm>
            <a:off x="550933" y="1365256"/>
            <a:ext cx="3944881" cy="3238496"/>
          </a:xfrm>
        </p:spPr>
        <p:txBody>
          <a:bodyPr vert="horz" lIns="0" tIns="0" rIns="0" bIns="0" rtlCol="0">
            <a:normAutofit/>
          </a:bodyPr>
          <a:lstStyle>
            <a:lvl1pPr>
              <a:defRPr lang="en-US" sz="2000" smtClean="0"/>
            </a:lvl1pPr>
            <a:lvl2pPr marL="342900" indent="-342900">
              <a:buFont typeface="Arial"/>
              <a:buChar cha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2" name="Content Placeholder 3"/>
          <p:cNvSpPr>
            <a:spLocks noGrp="1"/>
          </p:cNvSpPr>
          <p:nvPr>
            <p:ph sz="half" idx="2" hasCustomPrompt="1"/>
          </p:nvPr>
        </p:nvSpPr>
        <p:spPr>
          <a:xfrm>
            <a:off x="4648200" y="1365256"/>
            <a:ext cx="4038600" cy="3238496"/>
          </a:xfrm>
        </p:spPr>
        <p:txBody>
          <a:bodyPr vert="horz" lIns="0" tIns="0" rIns="0" bIns="0" rtlCol="0">
            <a:normAutofit/>
          </a:bodyPr>
          <a:lstStyle>
            <a:lvl1pPr>
              <a:defRPr lang="en-US" sz="2000" smtClean="0"/>
            </a:lvl1pPr>
            <a:lvl2pPr>
              <a:defRPr lang="en-US" sz="2200" smtClean="0">
                <a:solidFill>
                  <a:srgbClr val="6A737B"/>
                </a:solidFill>
              </a:defRPr>
            </a:lvl2pPr>
            <a:lvl3pPr>
              <a:defRPr lang="en-US" sz="2000" smtClean="0">
                <a:solidFill>
                  <a:srgbClr val="6A737B"/>
                </a:solidFill>
              </a:defRPr>
            </a:lvl3pPr>
            <a:lvl4pPr marL="731520" indent="-182880">
              <a:buFont typeface="Lucida Grande"/>
              <a:buChar char="»"/>
              <a:defRPr lang="en-US" sz="1800" smtClean="0">
                <a:solidFill>
                  <a:srgbClr val="6A737B"/>
                </a:solidFill>
              </a:defRPr>
            </a:lvl4pPr>
            <a:lvl5pPr marL="960120" indent="-228600">
              <a:buFont typeface="Arial"/>
              <a:buChar char="•"/>
              <a:defRPr lang="en-US" sz="1600">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7"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3"/>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196152330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3"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53768838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vert="horz" lIns="0" tIns="0" rIns="0" bIns="0" rtlCol="0" anchor="ctr">
            <a:normAutofit/>
          </a:bodyPr>
          <a:lstStyle>
            <a:lvl1pPr>
              <a:defRPr lang="en-US">
                <a:solidFill>
                  <a:schemeClr val="tx2"/>
                </a:solidFill>
              </a:defRPr>
            </a:lvl1pPr>
          </a:lstStyle>
          <a:p>
            <a:pPr lvl="0" algn="l" defTabSz="457200"/>
            <a:r>
              <a:rPr lang="en-US" dirty="0" smtClean="0"/>
              <a:t>Click to edit Master title style</a:t>
            </a:r>
            <a:endParaRPr lang="en-US" dirty="0"/>
          </a:p>
        </p:txBody>
      </p:sp>
      <p:sp>
        <p:nvSpPr>
          <p:cNvPr id="3" name="Picture Placeholder 2"/>
          <p:cNvSpPr>
            <a:spLocks noGrp="1"/>
          </p:cNvSpPr>
          <p:nvPr>
            <p:ph type="pic" idx="1"/>
          </p:nvPr>
        </p:nvSpPr>
        <p:spPr>
          <a:xfrm>
            <a:off x="1792288" y="1191718"/>
            <a:ext cx="5486400" cy="2353964"/>
          </a:xfrm>
        </p:spPr>
        <p:txBody>
          <a:bodyPr>
            <a:normAutofit/>
          </a:bodyPr>
          <a:lstStyle>
            <a:lvl1pPr marL="0" indent="0">
              <a:buNone/>
              <a:defRPr sz="2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4025553"/>
            <a:ext cx="5486400" cy="603647"/>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Placeholder 1"/>
          <p:cNvSpPr txBox="1">
            <a:spLocks/>
          </p:cNvSpPr>
          <p:nvPr userDrawn="1"/>
        </p:nvSpPr>
        <p:spPr>
          <a:xfrm>
            <a:off x="550920" y="135576"/>
            <a:ext cx="8135880" cy="646451"/>
          </a:xfrm>
          <a:prstGeom prst="rect">
            <a:avLst/>
          </a:prstGeom>
        </p:spPr>
        <p:txBody>
          <a:bodyPr vert="horz" lIns="0" tIns="0" rIns="0" bIns="0" rtlCol="0" anchor="ctr">
            <a:normAutofit/>
          </a:bodyPr>
          <a:lstStyle>
            <a:lvl1pPr algn="ctr" defTabSz="914400" rtl="0" eaLnBrk="1" latinLnBrk="0" hangingPunct="1">
              <a:spcBef>
                <a:spcPct val="0"/>
              </a:spcBef>
              <a:buNone/>
              <a:defRPr lang="en-US" sz="2400" kern="1200" baseline="0">
                <a:solidFill>
                  <a:schemeClr val="bg1"/>
                </a:solidFill>
                <a:latin typeface="Arial"/>
                <a:ea typeface="+mj-ea"/>
                <a:cs typeface="Arial"/>
              </a:defRPr>
            </a:lvl1pPr>
          </a:lstStyle>
          <a:p>
            <a:pPr algn="l" defTabSz="457200" fontAlgn="base">
              <a:lnSpc>
                <a:spcPct val="95000"/>
              </a:lnSpc>
              <a:spcAft>
                <a:spcPct val="0"/>
              </a:spcAft>
              <a:buClr>
                <a:srgbClr val="004C84"/>
              </a:buClr>
              <a:buFont typeface="Arial" charset="0"/>
              <a:buNone/>
            </a:pPr>
            <a:r>
              <a:rPr dirty="0" smtClean="0">
                <a:solidFill>
                  <a:srgbClr val="FFFFFF"/>
                </a:solidFill>
              </a:rPr>
              <a:t>Type key insight here using sentence case</a:t>
            </a:r>
            <a:endParaRPr dirty="0">
              <a:solidFill>
                <a:srgbClr val="FFFFFF"/>
              </a:solidFill>
            </a:endParaRPr>
          </a:p>
        </p:txBody>
      </p:sp>
      <p:sp>
        <p:nvSpPr>
          <p:cNvPr id="6"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5" name="Footer Placeholder 4"/>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9345674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GSMA Image 03 slide">
    <p:spTree>
      <p:nvGrpSpPr>
        <p:cNvPr id="1" name=""/>
        <p:cNvGrpSpPr/>
        <p:nvPr/>
      </p:nvGrpSpPr>
      <p:grpSpPr>
        <a:xfrm>
          <a:off x="0" y="0"/>
          <a:ext cx="0" cy="0"/>
          <a:chOff x="0" y="0"/>
          <a:chExt cx="0" cy="0"/>
        </a:xfrm>
      </p:grpSpPr>
      <p:sp>
        <p:nvSpPr>
          <p:cNvPr id="3" name="Picture Placeholder 16"/>
          <p:cNvSpPr>
            <a:spLocks noGrp="1"/>
          </p:cNvSpPr>
          <p:nvPr>
            <p:ph type="pic" sz="quarter" idx="59"/>
          </p:nvPr>
        </p:nvSpPr>
        <p:spPr>
          <a:xfrm>
            <a:off x="155631" y="123478"/>
            <a:ext cx="3330575" cy="2088232"/>
          </a:xfrm>
          <a:prstGeom prst="rect">
            <a:avLst/>
          </a:prstGeom>
        </p:spPr>
        <p:txBody>
          <a:bodyPr/>
          <a:lstStyle/>
          <a:p>
            <a:r>
              <a:rPr lang="en-US"/>
              <a:t>Click icon to add picture</a:t>
            </a:r>
            <a:endParaRPr lang="en-JM" dirty="0"/>
          </a:p>
        </p:txBody>
      </p:sp>
      <p:sp>
        <p:nvSpPr>
          <p:cNvPr id="4" name="Picture Placeholder 16"/>
          <p:cNvSpPr>
            <a:spLocks noGrp="1"/>
          </p:cNvSpPr>
          <p:nvPr>
            <p:ph type="pic" sz="quarter" idx="60"/>
          </p:nvPr>
        </p:nvSpPr>
        <p:spPr>
          <a:xfrm>
            <a:off x="155631" y="2355726"/>
            <a:ext cx="3330575" cy="2232248"/>
          </a:xfrm>
          <a:prstGeom prst="rect">
            <a:avLst/>
          </a:prstGeom>
        </p:spPr>
        <p:txBody>
          <a:bodyPr/>
          <a:lstStyle/>
          <a:p>
            <a:r>
              <a:rPr lang="en-US"/>
              <a:t>Click icon to add picture</a:t>
            </a:r>
            <a:endParaRPr lang="en-JM" dirty="0"/>
          </a:p>
        </p:txBody>
      </p:sp>
      <p:sp>
        <p:nvSpPr>
          <p:cNvPr id="5" name="Picture Placeholder 16"/>
          <p:cNvSpPr>
            <a:spLocks noGrp="1"/>
          </p:cNvSpPr>
          <p:nvPr>
            <p:ph type="pic" sz="quarter" idx="61"/>
          </p:nvPr>
        </p:nvSpPr>
        <p:spPr>
          <a:xfrm>
            <a:off x="3633538" y="123478"/>
            <a:ext cx="2714782" cy="4464496"/>
          </a:xfrm>
          <a:prstGeom prst="rect">
            <a:avLst/>
          </a:prstGeom>
        </p:spPr>
        <p:txBody>
          <a:bodyPr/>
          <a:lstStyle/>
          <a:p>
            <a:r>
              <a:rPr lang="en-US"/>
              <a:t>Click icon to add picture</a:t>
            </a:r>
            <a:endParaRPr lang="en-JM" dirty="0"/>
          </a:p>
        </p:txBody>
      </p:sp>
      <p:sp>
        <p:nvSpPr>
          <p:cNvPr id="6" name="Picture Placeholder 16"/>
          <p:cNvSpPr>
            <a:spLocks noGrp="1"/>
          </p:cNvSpPr>
          <p:nvPr>
            <p:ph type="pic" sz="quarter" idx="62"/>
          </p:nvPr>
        </p:nvSpPr>
        <p:spPr>
          <a:xfrm>
            <a:off x="6492335" y="123478"/>
            <a:ext cx="2538487" cy="1368152"/>
          </a:xfrm>
          <a:prstGeom prst="rect">
            <a:avLst/>
          </a:prstGeom>
        </p:spPr>
        <p:txBody>
          <a:bodyPr/>
          <a:lstStyle/>
          <a:p>
            <a:r>
              <a:rPr lang="en-US"/>
              <a:t>Click icon to add picture</a:t>
            </a:r>
            <a:endParaRPr lang="en-JM" dirty="0"/>
          </a:p>
        </p:txBody>
      </p:sp>
      <p:sp>
        <p:nvSpPr>
          <p:cNvPr id="7" name="Picture Placeholder 16"/>
          <p:cNvSpPr>
            <a:spLocks noGrp="1"/>
          </p:cNvSpPr>
          <p:nvPr>
            <p:ph type="pic" sz="quarter" idx="63"/>
          </p:nvPr>
        </p:nvSpPr>
        <p:spPr>
          <a:xfrm>
            <a:off x="6492335" y="1635646"/>
            <a:ext cx="2538487" cy="1440160"/>
          </a:xfrm>
          <a:prstGeom prst="rect">
            <a:avLst/>
          </a:prstGeom>
        </p:spPr>
        <p:txBody>
          <a:bodyPr/>
          <a:lstStyle/>
          <a:p>
            <a:r>
              <a:rPr lang="en-US"/>
              <a:t>Click icon to add picture</a:t>
            </a:r>
            <a:endParaRPr lang="en-JM" dirty="0"/>
          </a:p>
        </p:txBody>
      </p:sp>
      <p:sp>
        <p:nvSpPr>
          <p:cNvPr id="8" name="Picture Placeholder 16"/>
          <p:cNvSpPr>
            <a:spLocks noGrp="1"/>
          </p:cNvSpPr>
          <p:nvPr>
            <p:ph type="pic" sz="quarter" idx="64"/>
          </p:nvPr>
        </p:nvSpPr>
        <p:spPr>
          <a:xfrm>
            <a:off x="6492335" y="3219822"/>
            <a:ext cx="2538487" cy="1368152"/>
          </a:xfrm>
          <a:prstGeom prst="rect">
            <a:avLst/>
          </a:prstGeom>
        </p:spPr>
        <p:txBody>
          <a:bodyPr/>
          <a:lstStyle/>
          <a:p>
            <a:r>
              <a:rPr lang="en-US"/>
              <a:t>Click icon to add picture</a:t>
            </a:r>
            <a:endParaRPr lang="en-JM" dirty="0"/>
          </a:p>
        </p:txBody>
      </p:sp>
      <p:sp>
        <p:nvSpPr>
          <p:cNvPr id="2" name="Slide Number Placeholder 1"/>
          <p:cNvSpPr>
            <a:spLocks noGrp="1"/>
          </p:cNvSpPr>
          <p:nvPr>
            <p:ph type="sldNum" sz="quarter" idx="65"/>
          </p:nvPr>
        </p:nvSpPr>
        <p:spPr>
          <a:xfrm>
            <a:off x="420688" y="4826858"/>
            <a:ext cx="2133600" cy="273844"/>
          </a:xfrm>
          <a:prstGeom prst="rect">
            <a:avLst/>
          </a:prstGeom>
        </p:spPr>
        <p:txBody>
          <a:bodyPr/>
          <a:lstStyle/>
          <a:p>
            <a:fld id="{E52D2AFC-71C4-4511-B128-4ECEE52D3027}" type="slidenum">
              <a:rPr lang="en-ZA" smtClean="0"/>
              <a:pPr/>
              <a:t>‹#›</a:t>
            </a:fld>
            <a:endParaRPr lang="en-ZA" dirty="0"/>
          </a:p>
        </p:txBody>
      </p:sp>
    </p:spTree>
    <p:extLst>
      <p:ext uri="{BB962C8B-B14F-4D97-AF65-F5344CB8AC3E}">
        <p14:creationId xmlns:p14="http://schemas.microsoft.com/office/powerpoint/2010/main" val="6773592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550933" y="848868"/>
            <a:ext cx="8143351" cy="320417"/>
          </a:xfrm>
        </p:spPr>
        <p:txBody>
          <a:bodyPr vert="horz" lIns="0" tIns="0" rIns="0" bIns="0" rtlCol="0" anchor="b">
            <a:normAutofit/>
          </a:bodyPr>
          <a:lstStyle>
            <a:lvl1pPr>
              <a:defRPr lang="en-US" b="1" dirty="0" smtClean="0">
                <a:solidFill>
                  <a:schemeClr val="tx2"/>
                </a:solidFill>
              </a:defRPr>
            </a:lvl1pPr>
          </a:lstStyle>
          <a:p>
            <a:pPr lvl="0"/>
            <a:r>
              <a:rPr lang="en-US" dirty="0" smtClean="0"/>
              <a:t>Type chart header / label here</a:t>
            </a:r>
          </a:p>
        </p:txBody>
      </p:sp>
      <p:sp>
        <p:nvSpPr>
          <p:cNvPr id="11"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lvl1pPr>
              <a:defRPr>
                <a:solidFill>
                  <a:schemeClr val="accent1"/>
                </a:solidFill>
              </a:defRPr>
            </a:lvl1pPr>
          </a:lstStyle>
          <a:p>
            <a:pPr lvl="0" algn="l" defTabSz="457200"/>
            <a:r>
              <a:rPr lang="en-US" dirty="0" smtClean="0"/>
              <a:t>Type key insight here using sentence case</a:t>
            </a:r>
            <a:endParaRPr lang="en-US" dirty="0"/>
          </a:p>
        </p:txBody>
      </p:sp>
      <p:sp>
        <p:nvSpPr>
          <p:cNvPr id="19"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8" name="Text Placeholder 2"/>
          <p:cNvSpPr>
            <a:spLocks noGrp="1"/>
          </p:cNvSpPr>
          <p:nvPr>
            <p:ph idx="1"/>
          </p:nvPr>
        </p:nvSpPr>
        <p:spPr>
          <a:xfrm>
            <a:off x="550920" y="1259784"/>
            <a:ext cx="8135880" cy="3301943"/>
          </a:xfrm>
          <a:prstGeom prst="rect">
            <a:avLst/>
          </a:prstGeom>
        </p:spPr>
        <p:txBody>
          <a:bodyPr vert="horz" lIns="0" tIns="0" rIns="0" bIns="0" rtlCol="0">
            <a:normAutofit/>
          </a:bodyPr>
          <a:lstStyle>
            <a:lvl2pPr>
              <a:defRPr sz="2200">
                <a:solidFill>
                  <a:schemeClr val="tx2"/>
                </a:solidFill>
              </a:defRPr>
            </a:lvl2pPr>
            <a:lvl3pPr>
              <a:defRPr sz="2000">
                <a:solidFill>
                  <a:schemeClr val="tx2"/>
                </a:solidFill>
              </a:defRPr>
            </a:lvl3pPr>
            <a:lvl4pPr marL="731520" indent="-182880">
              <a:buFont typeface="Lucida Grande"/>
              <a:buChar char="»"/>
              <a:defRPr sz="1800">
                <a:solidFill>
                  <a:schemeClr val="tx2"/>
                </a:solidFill>
              </a:defRPr>
            </a:lvl4pPr>
            <a:lvl5pPr marL="960120" indent="-228600">
              <a:buFont typeface="Arial"/>
              <a:buChar char="•"/>
              <a:defRPr>
                <a:solidFill>
                  <a:schemeClr val="tx2"/>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2" name="Footer Placeholder 1"/>
          <p:cNvSpPr>
            <a:spLocks noGrp="1"/>
          </p:cNvSpPr>
          <p:nvPr>
            <p:ph type="ftr" sz="quarter" idx="14"/>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387412474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White background blank">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8458201" y="4857801"/>
            <a:ext cx="386644"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eaLnBrk="0" fontAlgn="base" hangingPunct="0">
              <a:lnSpc>
                <a:spcPct val="95000"/>
              </a:lnSpc>
              <a:spcBef>
                <a:spcPct val="60000"/>
              </a:spcBef>
              <a:spcAft>
                <a:spcPct val="0"/>
              </a:spcAft>
              <a:buClr>
                <a:srgbClr val="004C84"/>
              </a:buClr>
              <a:buFont typeface="Arial" charset="0"/>
              <a:buChar char="•"/>
            </a:pPr>
            <a:fld id="{281059AE-64F2-44FF-B959-CD56B767C444}" type="slidenum">
              <a:rPr lang="en-US" sz="1000">
                <a:solidFill>
                  <a:srgbClr val="000000"/>
                </a:solidFill>
                <a:ea typeface="ＭＳ Ｐゴシック" charset="0"/>
                <a:cs typeface="Arial" charset="0"/>
              </a:rPr>
              <a:pPr defTabSz="457200" eaLnBrk="0" fontAlgn="base" hangingPunct="0">
                <a:lnSpc>
                  <a:spcPct val="95000"/>
                </a:lnSpc>
                <a:spcBef>
                  <a:spcPct val="60000"/>
                </a:spcBef>
                <a:spcAft>
                  <a:spcPct val="0"/>
                </a:spcAft>
                <a:buClr>
                  <a:srgbClr val="004C84"/>
                </a:buClr>
                <a:buFont typeface="Arial" charset="0"/>
                <a:buChar char="•"/>
              </a:pPr>
              <a:t>‹#›</a:t>
            </a:fld>
            <a:endParaRPr lang="en-US" sz="1000" dirty="0">
              <a:solidFill>
                <a:srgbClr val="000000"/>
              </a:solidFill>
              <a:ea typeface="ＭＳ Ｐゴシック" charset="0"/>
              <a:cs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1457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52419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descr="Walgreens_Corner-W-Flag_Red-Gradient_tm.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8828" y="1223966"/>
            <a:ext cx="785520" cy="618143"/>
          </a:xfrm>
          <a:prstGeom prst="rect">
            <a:avLst/>
          </a:prstGeom>
        </p:spPr>
      </p:pic>
      <p:sp>
        <p:nvSpPr>
          <p:cNvPr id="8"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of Presentation</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sp>
        <p:nvSpPr>
          <p:cNvPr id="10" name="Footer Placeholder 1"/>
          <p:cNvSpPr>
            <a:spLocks noGrp="1"/>
          </p:cNvSpPr>
          <p:nvPr>
            <p:ph type="ftr" sz="quarter" idx="11"/>
          </p:nvPr>
        </p:nvSpPr>
        <p:spPr>
          <a:xfrm>
            <a:off x="1265258" y="4732401"/>
            <a:ext cx="4417680" cy="273844"/>
          </a:xfrm>
        </p:spPr>
        <p:txBody>
          <a:bodyPr/>
          <a:lstStyle>
            <a:lvl1pPr>
              <a:defRPr>
                <a:solidFill>
                  <a:schemeClr val="tx2"/>
                </a:solidFill>
              </a:defRPr>
            </a:lvl1pPr>
          </a:lstStyle>
          <a:p>
            <a:r>
              <a:rPr lang="en-US" dirty="0" smtClean="0">
                <a:solidFill>
                  <a:srgbClr val="6A737B"/>
                </a:solidFill>
              </a:rPr>
              <a:t>©2013 Walgreen Co. All rights reserved.</a:t>
            </a:r>
          </a:p>
        </p:txBody>
      </p:sp>
      <p:pic>
        <p:nvPicPr>
          <p:cNvPr id="11" name="Picture 2" descr="WBADev 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21350" y="4374359"/>
            <a:ext cx="31242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936513"/>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5978" y="4383571"/>
            <a:ext cx="2030626" cy="336812"/>
          </a:xfrm>
          <a:prstGeom prst="rect">
            <a:avLst/>
          </a:prstGeom>
        </p:spPr>
      </p:pic>
      <p:sp>
        <p:nvSpPr>
          <p:cNvPr id="8" name="Title 1"/>
          <p:cNvSpPr>
            <a:spLocks noGrp="1"/>
          </p:cNvSpPr>
          <p:nvPr>
            <p:ph type="ctrTitle"/>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t>Click to edit Master title style</a:t>
            </a:r>
            <a:endParaRPr lang="en-US" dirty="0"/>
          </a:p>
        </p:txBody>
      </p:sp>
      <p:sp>
        <p:nvSpPr>
          <p:cNvPr id="9"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10" name="Picture 9" descr="Walgreens_Corner-W-Flag_Red-Gradient_t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8828" y="1223966"/>
            <a:ext cx="785520" cy="618143"/>
          </a:xfrm>
          <a:prstGeom prst="rect">
            <a:avLst/>
          </a:prstGeom>
        </p:spPr>
      </p:pic>
      <p:sp>
        <p:nvSpPr>
          <p:cNvPr id="11" name="Footer Placeholder 1"/>
          <p:cNvSpPr>
            <a:spLocks noGrp="1"/>
          </p:cNvSpPr>
          <p:nvPr>
            <p:ph type="ftr" sz="quarter" idx="11"/>
          </p:nvPr>
        </p:nvSpPr>
        <p:spPr>
          <a:xfrm>
            <a:off x="1263491" y="4732401"/>
            <a:ext cx="4417680" cy="273844"/>
          </a:xfrm>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290308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5" name="Picture 4" descr="RIGHT_SP_BUI_LockU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8796" y="4341842"/>
            <a:ext cx="4553712" cy="342900"/>
          </a:xfrm>
          <a:prstGeom prst="rect">
            <a:avLst/>
          </a:prstGeom>
        </p:spPr>
      </p:pic>
      <p:sp>
        <p:nvSpPr>
          <p:cNvPr id="7" name="Title 1"/>
          <p:cNvSpPr>
            <a:spLocks noGrp="1"/>
          </p:cNvSpPr>
          <p:nvPr>
            <p:ph type="ctrTitle" hasCustomPrompt="1"/>
          </p:nvPr>
        </p:nvSpPr>
        <p:spPr>
          <a:xfrm>
            <a:off x="1355978" y="1709865"/>
            <a:ext cx="7128892" cy="768184"/>
          </a:xfrm>
        </p:spPr>
        <p:txBody>
          <a:bodyPr anchor="t" anchorCtr="0">
            <a:noAutofit/>
          </a:bodyPr>
          <a:lstStyle>
            <a:lvl1pPr algn="l">
              <a:lnSpc>
                <a:spcPct val="90000"/>
              </a:lnSpc>
              <a:defRPr sz="3200">
                <a:solidFill>
                  <a:schemeClr val="tx2"/>
                </a:solidFill>
              </a:defRPr>
            </a:lvl1pPr>
          </a:lstStyle>
          <a:p>
            <a:r>
              <a:rPr lang="en-US" dirty="0" smtClean="0">
                <a:solidFill>
                  <a:srgbClr val="6A737B"/>
                </a:solidFill>
              </a:rPr>
              <a:t>Title Slide for Walgreens Entities that Have “Walgreens” in the Logo</a:t>
            </a:r>
            <a:endParaRPr lang="en-US" dirty="0"/>
          </a:p>
        </p:txBody>
      </p:sp>
      <p:sp>
        <p:nvSpPr>
          <p:cNvPr id="8" name="Text Placeholder 10"/>
          <p:cNvSpPr>
            <a:spLocks noGrp="1"/>
          </p:cNvSpPr>
          <p:nvPr>
            <p:ph type="body" sz="quarter" idx="10" hasCustomPrompt="1"/>
          </p:nvPr>
        </p:nvSpPr>
        <p:spPr>
          <a:xfrm>
            <a:off x="1355978" y="2478047"/>
            <a:ext cx="7128892" cy="863720"/>
          </a:xfrm>
        </p:spPr>
        <p:txBody>
          <a:bodyPr vert="horz" lIns="0" tIns="45720" rIns="91440" bIns="45720" rtlCol="0" anchor="t" anchorCtr="0">
            <a:noAutofit/>
          </a:bodyPr>
          <a:lstStyle>
            <a:lvl1pPr marL="0" indent="0">
              <a:lnSpc>
                <a:spcPct val="90000"/>
              </a:lnSpc>
              <a:buNone/>
              <a:defRPr lang="en-US" sz="2200" dirty="0" smtClean="0">
                <a:solidFill>
                  <a:schemeClr val="tx2"/>
                </a:solidFill>
                <a:latin typeface="Arial"/>
                <a:ea typeface="+mj-ea"/>
                <a:cs typeface="Arial"/>
              </a:defRPr>
            </a:lvl1pPr>
            <a:lvl2pPr>
              <a:defRPr lang="en-US" dirty="0" smtClean="0"/>
            </a:lvl2pPr>
            <a:lvl3pPr>
              <a:defRPr lang="en-US" dirty="0" smtClean="0"/>
            </a:lvl3pPr>
            <a:lvl4pPr>
              <a:defRPr lang="en-US" dirty="0" smtClean="0"/>
            </a:lvl4pPr>
            <a:lvl5pPr>
              <a:defRPr lang="en-US" dirty="0"/>
            </a:lvl5pPr>
          </a:lstStyle>
          <a:p>
            <a:r>
              <a:rPr lang="en-US" dirty="0" smtClean="0"/>
              <a:t>Presenter Name or Subtopic Here</a:t>
            </a:r>
            <a:br>
              <a:rPr lang="en-US" dirty="0" smtClean="0"/>
            </a:br>
            <a:r>
              <a:rPr lang="en-US" dirty="0" smtClean="0"/>
              <a:t>Date</a:t>
            </a:r>
            <a:endParaRPr lang="en-US" dirty="0"/>
          </a:p>
        </p:txBody>
      </p:sp>
      <p:pic>
        <p:nvPicPr>
          <p:cNvPr id="9" name="Picture 8" descr="Walgreens_Corner-W-Flag_Red-Gradient_t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8828" y="1223966"/>
            <a:ext cx="785520" cy="618143"/>
          </a:xfrm>
          <a:prstGeom prst="rect">
            <a:avLst/>
          </a:prstGeom>
        </p:spPr>
      </p:pic>
      <p:sp>
        <p:nvSpPr>
          <p:cNvPr id="10" name="Footer Placeholder 1"/>
          <p:cNvSpPr>
            <a:spLocks noGrp="1"/>
          </p:cNvSpPr>
          <p:nvPr>
            <p:ph type="ftr" sz="quarter" idx="11"/>
          </p:nvPr>
        </p:nvSpPr>
        <p:spPr>
          <a:xfrm>
            <a:off x="1333298" y="4473210"/>
            <a:ext cx="3215498" cy="273844"/>
          </a:xfrm>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42195528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ue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3260535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Green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33963620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Orange divi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24118" y="1894062"/>
            <a:ext cx="8695764" cy="768184"/>
          </a:xfrm>
        </p:spPr>
        <p:txBody>
          <a:bodyPr anchor="ctr" anchorCtr="0">
            <a:noAutofit/>
          </a:bodyPr>
          <a:lstStyle>
            <a:lvl1pPr algn="ctr">
              <a:lnSpc>
                <a:spcPct val="90000"/>
              </a:lnSpc>
              <a:defRPr sz="4000" b="1">
                <a:solidFill>
                  <a:schemeClr val="tx2"/>
                </a:solidFill>
              </a:defRPr>
            </a:lvl1pPr>
          </a:lstStyle>
          <a:p>
            <a:r>
              <a:rPr lang="en-US" dirty="0" smtClean="0"/>
              <a:t>Section Divider Slide</a:t>
            </a:r>
            <a:endParaRPr lang="en-US" dirty="0"/>
          </a:p>
        </p:txBody>
      </p:sp>
    </p:spTree>
    <p:extLst>
      <p:ext uri="{BB962C8B-B14F-4D97-AF65-F5344CB8AC3E}">
        <p14:creationId xmlns:p14="http://schemas.microsoft.com/office/powerpoint/2010/main" val="6311944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0920" y="135576"/>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4"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fld id="{E75118D1-FA0D-5842-8422-48729606DBE3}" type="slidenum">
              <a:rPr lang="en-US" smtClean="0">
                <a:solidFill>
                  <a:srgbClr val="6A737B"/>
                </a:solidFill>
              </a:rPr>
              <a:pPr/>
              <a:t>‹#›</a:t>
            </a:fld>
            <a:endParaRPr lang="en-US" dirty="0">
              <a:solidFill>
                <a:srgbClr val="6A737B"/>
              </a:solidFill>
            </a:endParaRPr>
          </a:p>
        </p:txBody>
      </p:sp>
      <p:sp>
        <p:nvSpPr>
          <p:cNvPr id="6" name="Text Placeholder 2"/>
          <p:cNvSpPr>
            <a:spLocks noGrp="1"/>
          </p:cNvSpPr>
          <p:nvPr>
            <p:ph idx="1"/>
          </p:nvPr>
        </p:nvSpPr>
        <p:spPr>
          <a:xfrm>
            <a:off x="550920" y="1057293"/>
            <a:ext cx="8135880" cy="3529961"/>
          </a:xfrm>
          <a:prstGeom prst="rect">
            <a:avLst/>
          </a:prstGeom>
        </p:spPr>
        <p:txBody>
          <a:bodyPr vert="horz" lIns="0" tIns="0" rIns="0" bIns="0" rtlCol="0">
            <a:normAutofit/>
          </a:bodyPr>
          <a:lstStyle>
            <a:lvl2pPr>
              <a:defRPr>
                <a:solidFill>
                  <a:srgbClr val="6A737B"/>
                </a:solidFill>
              </a:defRPr>
            </a:lvl2pPr>
            <a:lvl3pPr>
              <a:defRPr>
                <a:solidFill>
                  <a:srgbClr val="6A737B"/>
                </a:solidFill>
              </a:defRPr>
            </a:lvl3pPr>
            <a:lvl4pPr>
              <a:defRPr>
                <a:solidFill>
                  <a:srgbClr val="6A737B"/>
                </a:solidFill>
              </a:defRPr>
            </a:lvl4pPr>
            <a:lvl5pPr>
              <a:defRPr>
                <a:solidFill>
                  <a:srgbClr val="6A737B"/>
                </a:solidFill>
              </a:defRPr>
            </a:lvl5p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2" name="Footer Placeholder 1"/>
          <p:cNvSpPr>
            <a:spLocks noGrp="1"/>
          </p:cNvSpPr>
          <p:nvPr>
            <p:ph type="ftr" sz="quarter" idx="10"/>
          </p:nvPr>
        </p:nvSpPr>
        <p:spPr/>
        <p:txBody>
          <a:bodyPr/>
          <a:lstStyle>
            <a:lvl1pPr>
              <a:defRPr>
                <a:solidFill>
                  <a:schemeClr val="tx2"/>
                </a:solidFill>
              </a:defRPr>
            </a:lvl1pPr>
          </a:lstStyle>
          <a:p>
            <a:r>
              <a:rPr lang="en-US" dirty="0" smtClean="0">
                <a:solidFill>
                  <a:srgbClr val="6A737B"/>
                </a:solidFill>
              </a:rPr>
              <a:t>©2013 Walgreen Co. All rights reserved.</a:t>
            </a:r>
          </a:p>
        </p:txBody>
      </p:sp>
    </p:spTree>
    <p:extLst>
      <p:ext uri="{BB962C8B-B14F-4D97-AF65-F5344CB8AC3E}">
        <p14:creationId xmlns:p14="http://schemas.microsoft.com/office/powerpoint/2010/main" val="6786756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image" Target="../media/image8.png"/><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oleObject" Target="../embeddings/oleObject5.bin"/><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tags" Target="../tags/tag5.xml"/><Relationship Id="rId2" Type="http://schemas.openxmlformats.org/officeDocument/2006/relationships/slideLayout" Target="../slideLayouts/slideLayout131.xml"/><Relationship Id="rId16" Type="http://schemas.openxmlformats.org/officeDocument/2006/relationships/vmlDrawing" Target="../drawings/vmlDrawing5.v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12.xml"/><Relationship Id="rId10" Type="http://schemas.openxmlformats.org/officeDocument/2006/relationships/slideLayout" Target="../slideLayouts/slideLayout139.xml"/><Relationship Id="rId19" Type="http://schemas.openxmlformats.org/officeDocument/2006/relationships/image" Target="../media/image16.emf"/><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tags" Target="../tags/tag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vmlDrawing" Target="../drawings/vmlDrawing6.vml"/><Relationship Id="rId2" Type="http://schemas.openxmlformats.org/officeDocument/2006/relationships/slideLayout" Target="../slideLayouts/slideLayout145.xml"/><Relationship Id="rId16" Type="http://schemas.openxmlformats.org/officeDocument/2006/relationships/theme" Target="../theme/theme13.xml"/><Relationship Id="rId20" Type="http://schemas.openxmlformats.org/officeDocument/2006/relationships/image" Target="../media/image16.emf"/><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oleObject" Target="../embeddings/oleObject6.bin"/><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21.emf"/><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4.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emf"/><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emf"/><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oleObject" Target="../embeddings/oleObject2.bin"/><Relationship Id="rId3" Type="http://schemas.openxmlformats.org/officeDocument/2006/relationships/slideLayout" Target="../slideLayouts/slideLayout55.xml"/><Relationship Id="rId21" Type="http://schemas.openxmlformats.org/officeDocument/2006/relationships/image" Target="../media/image6.emf"/><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ags" Target="../tags/tag2.xml"/><Relationship Id="rId2" Type="http://schemas.openxmlformats.org/officeDocument/2006/relationships/slideLayout" Target="../slideLayouts/slideLayout54.xml"/><Relationship Id="rId16" Type="http://schemas.openxmlformats.org/officeDocument/2006/relationships/vmlDrawing" Target="../drawings/vmlDrawing2.vml"/><Relationship Id="rId20" Type="http://schemas.openxmlformats.org/officeDocument/2006/relationships/image" Target="../media/image5.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6.xml"/><Relationship Id="rId10" Type="http://schemas.openxmlformats.org/officeDocument/2006/relationships/slideLayout" Target="../slideLayouts/slideLayout62.xml"/><Relationship Id="rId19" Type="http://schemas.openxmlformats.org/officeDocument/2006/relationships/image" Target="../media/image4.emf"/><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8.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oleObject" Target="../embeddings/oleObject3.bin"/><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ags" Target="../tags/tag3.xml"/><Relationship Id="rId2" Type="http://schemas.openxmlformats.org/officeDocument/2006/relationships/slideLayout" Target="../slideLayouts/slideLayout80.xml"/><Relationship Id="rId16" Type="http://schemas.openxmlformats.org/officeDocument/2006/relationships/vmlDrawing" Target="../drawings/vmlDrawing3.v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8.xml"/><Relationship Id="rId10" Type="http://schemas.openxmlformats.org/officeDocument/2006/relationships/slideLayout" Target="../slideLayouts/slideLayout88.xml"/><Relationship Id="rId19" Type="http://schemas.openxmlformats.org/officeDocument/2006/relationships/image" Target="../media/image16.emf"/><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oleObject" Target="../embeddings/oleObject4.bin"/><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ags" Target="../tags/tag4.xml"/><Relationship Id="rId2" Type="http://schemas.openxmlformats.org/officeDocument/2006/relationships/slideLayout" Target="../slideLayouts/slideLayout94.xml"/><Relationship Id="rId16" Type="http://schemas.openxmlformats.org/officeDocument/2006/relationships/vmlDrawing" Target="../drawings/vmlDrawing4.v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9.xml"/><Relationship Id="rId10" Type="http://schemas.openxmlformats.org/officeDocument/2006/relationships/slideLayout" Target="../slideLayouts/slideLayout102.xml"/><Relationship Id="rId19" Type="http://schemas.openxmlformats.org/officeDocument/2006/relationships/image" Target="../media/image16.emf"/><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323528" y="4836159"/>
            <a:ext cx="2133600" cy="273844"/>
          </a:xfrm>
          <a:prstGeom prst="rect">
            <a:avLst/>
          </a:prstGeom>
        </p:spPr>
        <p:txBody>
          <a:bodyPr/>
          <a:lstStyle>
            <a:lvl1pPr>
              <a:defRPr sz="1000">
                <a:solidFill>
                  <a:schemeClr val="tx1">
                    <a:lumMod val="50000"/>
                    <a:lumOff val="50000"/>
                  </a:schemeClr>
                </a:solidFill>
                <a:latin typeface="+mj-lt"/>
              </a:defRPr>
            </a:lvl1pPr>
          </a:lstStyle>
          <a:p>
            <a:fld id="{8FEFA048-5FCA-4644-A616-29B19DF29C54}" type="slidenum">
              <a:rPr lang="en-GB" smtClean="0"/>
              <a:pPr/>
              <a:t>‹#›</a:t>
            </a:fld>
            <a:endParaRPr lang="en-GB" dirty="0"/>
          </a:p>
        </p:txBody>
      </p:sp>
      <p:sp>
        <p:nvSpPr>
          <p:cNvPr id="3" name="TextBox 2"/>
          <p:cNvSpPr txBox="1"/>
          <p:nvPr userDrawn="1"/>
        </p:nvSpPr>
        <p:spPr>
          <a:xfrm>
            <a:off x="8361437" y="4948594"/>
            <a:ext cx="2043211" cy="215444"/>
          </a:xfrm>
          <a:prstGeom prst="rect">
            <a:avLst/>
          </a:prstGeom>
          <a:noFill/>
        </p:spPr>
        <p:txBody>
          <a:bodyPr wrap="square" rtlCol="0">
            <a:spAutoFit/>
          </a:bodyPr>
          <a:lstStyle/>
          <a:p>
            <a:r>
              <a:rPr lang="en-GB" sz="800" dirty="0" smtClean="0">
                <a:solidFill>
                  <a:schemeClr val="tx1">
                    <a:lumMod val="60000"/>
                    <a:lumOff val="40000"/>
                  </a:schemeClr>
                </a:solidFill>
                <a:latin typeface="+mj-lt"/>
              </a:rPr>
              <a:t>©</a:t>
            </a:r>
            <a:r>
              <a:rPr lang="en-GB" sz="800" baseline="0" dirty="0" smtClean="0">
                <a:solidFill>
                  <a:schemeClr val="tx1">
                    <a:lumMod val="60000"/>
                    <a:lumOff val="40000"/>
                  </a:schemeClr>
                </a:solidFill>
                <a:latin typeface="+mj-lt"/>
              </a:rPr>
              <a:t> GSMA 2017</a:t>
            </a:r>
            <a:endParaRPr lang="en-GB" sz="800" dirty="0">
              <a:solidFill>
                <a:schemeClr val="tx1">
                  <a:lumMod val="60000"/>
                  <a:lumOff val="40000"/>
                </a:schemeClr>
              </a:solidFill>
              <a:latin typeface="+mj-lt"/>
            </a:endParaRPr>
          </a:p>
        </p:txBody>
      </p:sp>
    </p:spTree>
    <p:extLst>
      <p:ext uri="{BB962C8B-B14F-4D97-AF65-F5344CB8AC3E}">
        <p14:creationId xmlns:p14="http://schemas.microsoft.com/office/powerpoint/2010/main" val="3516933922"/>
      </p:ext>
    </p:extLst>
  </p:cSld>
  <p:clrMap bg1="lt1" tx1="dk1" bg2="lt2" tx2="dk2" accent1="accent1" accent2="accent2" accent3="accent3" accent4="accent4" accent5="accent5" accent6="accent6" hlink="hlink" folHlink="folHlink"/>
  <p:sldLayoutIdLst>
    <p:sldLayoutId id="2147483705" r:id="rId1"/>
    <p:sldLayoutId id="2147483807" r:id="rId2"/>
    <p:sldLayoutId id="2147483711" r:id="rId3"/>
    <p:sldLayoutId id="2147483707" r:id="rId4"/>
    <p:sldLayoutId id="2147483710" r:id="rId5"/>
    <p:sldLayoutId id="2147483805" r:id="rId6"/>
    <p:sldLayoutId id="2147483713" r:id="rId7"/>
    <p:sldLayoutId id="2147483714" r:id="rId8"/>
    <p:sldLayoutId id="2147483716" r:id="rId9"/>
    <p:sldLayoutId id="2147483923" r:id="rId10"/>
  </p:sldLayoutIdLst>
  <p:hf hdr="0" ftr="0" dt="0"/>
  <p:txStyles>
    <p:title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BC296-2C3C-449A-9C56-34BEEA9E7086}" type="datetimeFigureOut">
              <a:rPr lang="en-CA" smtClean="0">
                <a:solidFill>
                  <a:prstClr val="black">
                    <a:tint val="75000"/>
                  </a:prstClr>
                </a:solidFill>
              </a:rPr>
              <a:pPr/>
              <a:t>2017-02-26</a:t>
            </a:fld>
            <a:endParaRPr lang="en-CA">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737C5A-4C89-4F55-B7B5-54DFCB9DC98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3300430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content-header.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9144000" cy="857250"/>
          </a:xfrm>
          <a:prstGeom prst="rect">
            <a:avLst/>
          </a:prstGeom>
        </p:spPr>
      </p:pic>
      <p:sp>
        <p:nvSpPr>
          <p:cNvPr id="3" name="Text Placeholder 2"/>
          <p:cNvSpPr>
            <a:spLocks noGrp="1"/>
          </p:cNvSpPr>
          <p:nvPr>
            <p:ph type="body" idx="1"/>
          </p:nvPr>
        </p:nvSpPr>
        <p:spPr>
          <a:xfrm>
            <a:off x="550920" y="1057293"/>
            <a:ext cx="8135880" cy="3529961"/>
          </a:xfrm>
          <a:prstGeom prst="rect">
            <a:avLst/>
          </a:prstGeom>
        </p:spPr>
        <p:txBody>
          <a:bodyPr vert="horz" lIns="0" tIns="0" rIns="0" bIns="0" rtlCol="0">
            <a:normAutofit/>
          </a:body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4" name="Title Placeholder 1"/>
          <p:cNvSpPr>
            <a:spLocks noGrp="1"/>
          </p:cNvSpPr>
          <p:nvPr>
            <p:ph type="title"/>
          </p:nvPr>
        </p:nvSpPr>
        <p:spPr>
          <a:xfrm>
            <a:off x="550920" y="126048"/>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pic>
        <p:nvPicPr>
          <p:cNvPr id="9" name="Picture 8" descr="Walgreens_Corner-W-Flag_Red-Gradient_4c.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53620" y="4800600"/>
            <a:ext cx="327660" cy="257844"/>
          </a:xfrm>
          <a:prstGeom prst="rect">
            <a:avLst/>
          </a:prstGeom>
        </p:spPr>
      </p:pic>
      <p:sp>
        <p:nvSpPr>
          <p:cNvPr id="4" name="Footer Placeholder 3"/>
          <p:cNvSpPr>
            <a:spLocks noGrp="1"/>
          </p:cNvSpPr>
          <p:nvPr>
            <p:ph type="ftr" sz="quarter" idx="3"/>
          </p:nvPr>
        </p:nvSpPr>
        <p:spPr>
          <a:xfrm>
            <a:off x="852805" y="4804872"/>
            <a:ext cx="5114765"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ea typeface="ＭＳ Ｐゴシック" charset="0"/>
                <a:cs typeface="Arial" charset="0"/>
              </a:rPr>
              <a:t>©2013 Walgreen Co. All rights reserved. Confidential and proprietary information. For internal use only.</a:t>
            </a:r>
          </a:p>
        </p:txBody>
      </p:sp>
      <p:sp>
        <p:nvSpPr>
          <p:cNvPr id="5"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defTabSz="457200" eaLnBrk="0" fontAlgn="base" hangingPunct="0">
              <a:lnSpc>
                <a:spcPct val="95000"/>
              </a:lnSpc>
              <a:spcBef>
                <a:spcPct val="60000"/>
              </a:spcBef>
              <a:spcAft>
                <a:spcPct val="0"/>
              </a:spcAft>
              <a:buClr>
                <a:srgbClr val="004C84"/>
              </a:buClr>
              <a:buFont typeface="Arial" charset="0"/>
              <a:buNone/>
            </a:pPr>
            <a:fld id="{569DB927-419E-B042-83CD-6E94FB32D87D}" type="slidenum">
              <a:rPr lang="en-US" smtClean="0">
                <a:solidFill>
                  <a:srgbClr val="000000">
                    <a:tint val="75000"/>
                  </a:srgbClr>
                </a:solidFill>
                <a:ea typeface="ＭＳ Ｐゴシック" charset="0"/>
                <a:cs typeface="Arial" charset="0"/>
              </a:rPr>
              <a:pPr defTabSz="457200" eaLnBrk="0" fontAlgn="base" hangingPunct="0">
                <a:lnSpc>
                  <a:spcPct val="95000"/>
                </a:lnSpc>
                <a:spcBef>
                  <a:spcPct val="60000"/>
                </a:spcBef>
                <a:spcAft>
                  <a:spcPct val="0"/>
                </a:spcAft>
                <a:buClr>
                  <a:srgbClr val="004C84"/>
                </a:buClr>
                <a:buFont typeface="Arial" charset="0"/>
                <a:buNone/>
              </a:pPr>
              <a:t>‹#›</a:t>
            </a:fld>
            <a:endParaRPr lang="en-US" dirty="0">
              <a:solidFill>
                <a:srgbClr val="000000">
                  <a:tint val="75000"/>
                </a:srgbClr>
              </a:solidFill>
              <a:ea typeface="ＭＳ Ｐゴシック" charset="0"/>
              <a:cs typeface="Arial" charset="0"/>
            </a:endParaRPr>
          </a:p>
        </p:txBody>
      </p:sp>
    </p:spTree>
    <p:extLst>
      <p:ext uri="{BB962C8B-B14F-4D97-AF65-F5344CB8AC3E}">
        <p14:creationId xmlns:p14="http://schemas.microsoft.com/office/powerpoint/2010/main" val="323881698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iming>
    <p:tnLst>
      <p:par>
        <p:cTn id="1" dur="indefinite" restart="never" nodeType="tmRoot"/>
      </p:par>
    </p:tnLst>
  </p:timing>
  <p:hf hdr="0" dt="0"/>
  <p:txStyles>
    <p:titleStyle>
      <a:lvl1pPr algn="l" defTabSz="914400" rtl="0" eaLnBrk="1" latinLnBrk="0" hangingPunct="1">
        <a:spcBef>
          <a:spcPct val="0"/>
        </a:spcBef>
        <a:buNone/>
        <a:defRPr lang="en-US" sz="2600" kern="1200" baseline="0">
          <a:solidFill>
            <a:schemeClr val="bg1"/>
          </a:solidFill>
          <a:latin typeface="Arial"/>
          <a:ea typeface="+mj-ea"/>
          <a:cs typeface="Arial"/>
        </a:defRPr>
      </a:lvl1pPr>
    </p:titleStyle>
    <p:body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smtClean="0">
          <a:solidFill>
            <a:schemeClr val="tx2"/>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smtClean="0">
          <a:solidFill>
            <a:schemeClr val="tx2"/>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smtClean="0">
          <a:solidFill>
            <a:schemeClr val="tx2"/>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chemeClr val="tx2"/>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7"/>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4113" name="think-cell Slide" r:id="rId18" imgW="407" imgH="409" progId="TCLayout.ActiveDocument.1">
                  <p:embed/>
                </p:oleObj>
              </mc:Choice>
              <mc:Fallback>
                <p:oleObj name="think-cell Slide" r:id="rId18" imgW="407" imgH="409" progId="TCLayout.ActiveDocument.1">
                  <p:embed/>
                  <p:pic>
                    <p:nvPicPr>
                      <p:cNvPr id="0" name=""/>
                      <p:cNvPicPr/>
                      <p:nvPr/>
                    </p:nvPicPr>
                    <p:blipFill>
                      <a:blip r:embed="rId19"/>
                      <a:stretch>
                        <a:fillRect/>
                      </a:stretch>
                    </p:blipFill>
                    <p:spPr>
                      <a:xfrm>
                        <a:off x="1589" y="1589"/>
                        <a:ext cx="1587" cy="1587"/>
                      </a:xfrm>
                      <a:prstGeom prst="rect">
                        <a:avLst/>
                      </a:prstGeom>
                    </p:spPr>
                  </p:pic>
                </p:oleObj>
              </mc:Fallback>
            </mc:AlternateContent>
          </a:graphicData>
        </a:graphic>
      </p:graphicFrame>
      <p:sp>
        <p:nvSpPr>
          <p:cNvPr id="3" name="Text Placeholder 2"/>
          <p:cNvSpPr>
            <a:spLocks noGrp="1"/>
          </p:cNvSpPr>
          <p:nvPr>
            <p:ph type="body" idx="1"/>
          </p:nvPr>
        </p:nvSpPr>
        <p:spPr>
          <a:xfrm>
            <a:off x="550920" y="1057293"/>
            <a:ext cx="8135880" cy="3529961"/>
          </a:xfrm>
          <a:prstGeom prst="rect">
            <a:avLst/>
          </a:prstGeom>
        </p:spPr>
        <p:txBody>
          <a:bodyPr vert="horz" lIns="0" tIns="0" rIns="0" bIns="0" rtlCol="0">
            <a:normAutofit/>
          </a:body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4" name="Title Placeholder 1"/>
          <p:cNvSpPr>
            <a:spLocks noGrp="1"/>
          </p:cNvSpPr>
          <p:nvPr>
            <p:ph type="title"/>
          </p:nvPr>
        </p:nvSpPr>
        <p:spPr>
          <a:xfrm>
            <a:off x="550920" y="126048"/>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24"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pPr defTabSz="457200" eaLnBrk="0" fontAlgn="base" hangingPunct="0">
              <a:lnSpc>
                <a:spcPct val="95000"/>
              </a:lnSpc>
              <a:spcBef>
                <a:spcPct val="60000"/>
              </a:spcBef>
              <a:spcAft>
                <a:spcPct val="0"/>
              </a:spcAft>
              <a:buClr>
                <a:srgbClr val="004C84"/>
              </a:buClr>
              <a:buFont typeface="Arial" charset="0"/>
              <a:buNone/>
            </a:pPr>
            <a:fld id="{E75118D1-FA0D-5842-8422-48729606DBE3}" type="slidenum">
              <a:rPr lang="en-US" smtClean="0">
                <a:solidFill>
                  <a:srgbClr val="6A737B"/>
                </a:solidFill>
                <a:ea typeface="ＭＳ Ｐゴシック" charset="0"/>
                <a:cs typeface="Arial" charset="0"/>
              </a:rPr>
              <a:pPr defTabSz="457200" eaLnBrk="0" fontAlgn="base" hangingPunct="0">
                <a:lnSpc>
                  <a:spcPct val="95000"/>
                </a:lnSpc>
                <a:spcBef>
                  <a:spcPct val="60000"/>
                </a:spcBef>
                <a:spcAft>
                  <a:spcPct val="0"/>
                </a:spcAft>
                <a:buClr>
                  <a:srgbClr val="004C84"/>
                </a:buClr>
                <a:buFont typeface="Arial" charset="0"/>
                <a:buNone/>
              </a:pPr>
              <a:t>‹#›</a:t>
            </a:fld>
            <a:endParaRPr lang="en-US" dirty="0">
              <a:solidFill>
                <a:srgbClr val="6A737B"/>
              </a:solidFill>
              <a:ea typeface="ＭＳ Ｐゴシック" charset="0"/>
              <a:cs typeface="Arial" charset="0"/>
            </a:endParaRPr>
          </a:p>
        </p:txBody>
      </p:sp>
      <p:sp>
        <p:nvSpPr>
          <p:cNvPr id="2" name="Footer Placeholder 1"/>
          <p:cNvSpPr>
            <a:spLocks noGrp="1"/>
          </p:cNvSpPr>
          <p:nvPr>
            <p:ph type="ftr" sz="quarter" idx="3"/>
          </p:nvPr>
        </p:nvSpPr>
        <p:spPr>
          <a:xfrm>
            <a:off x="652980" y="4737981"/>
            <a:ext cx="2895600" cy="273844"/>
          </a:xfrm>
          <a:prstGeom prst="rect">
            <a:avLst/>
          </a:prstGeom>
        </p:spPr>
        <p:txBody>
          <a:bodyPr vert="horz" lIns="91440" tIns="45720" rIns="91440" bIns="45720" rtlCol="0" anchor="ctr"/>
          <a:lstStyle>
            <a:lvl1pPr algn="l">
              <a:buNone/>
              <a:defRPr sz="800">
                <a:solidFill>
                  <a:schemeClr val="tx2"/>
                </a:solidFill>
              </a:defRPr>
            </a:lvl1pPr>
          </a:lstStyle>
          <a:p>
            <a:pPr defTabSz="457200" eaLnBrk="0" fontAlgn="base" hangingPunct="0">
              <a:lnSpc>
                <a:spcPct val="95000"/>
              </a:lnSpc>
              <a:spcBef>
                <a:spcPct val="60000"/>
              </a:spcBef>
              <a:spcAft>
                <a:spcPct val="0"/>
              </a:spcAft>
              <a:buClr>
                <a:srgbClr val="004C84"/>
              </a:buClr>
              <a:buFont typeface="Arial" charset="0"/>
              <a:buNone/>
            </a:pPr>
            <a:r>
              <a:rPr lang="en-US" dirty="0" smtClean="0">
                <a:solidFill>
                  <a:srgbClr val="6A737B"/>
                </a:solidFill>
                <a:ea typeface="ＭＳ Ｐゴシック" charset="0"/>
                <a:cs typeface="Arial" charset="0"/>
              </a:rPr>
              <a:t>©2013 Walgreen Co. All rights reserved.</a:t>
            </a:r>
          </a:p>
        </p:txBody>
      </p:sp>
    </p:spTree>
    <p:extLst>
      <p:ext uri="{BB962C8B-B14F-4D97-AF65-F5344CB8AC3E}">
        <p14:creationId xmlns:p14="http://schemas.microsoft.com/office/powerpoint/2010/main" val="2199377165"/>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Lst>
  <p:timing>
    <p:tnLst>
      <p:par>
        <p:cTn id="1" dur="indefinite" restart="never" nodeType="tmRoot"/>
      </p:par>
    </p:tnLst>
  </p:timing>
  <p:hf hdr="0" dt="0"/>
  <p:txStyles>
    <p:titleStyle>
      <a:lvl1pPr algn="l" defTabSz="914400" rtl="0" eaLnBrk="1" latinLnBrk="0" hangingPunct="1">
        <a:spcBef>
          <a:spcPct val="0"/>
        </a:spcBef>
        <a:buNone/>
        <a:defRPr lang="en-US" sz="2600" kern="1200" baseline="0">
          <a:solidFill>
            <a:schemeClr val="bg1"/>
          </a:solidFill>
          <a:latin typeface="Arial"/>
          <a:ea typeface="+mj-ea"/>
          <a:cs typeface="Arial"/>
        </a:defRPr>
      </a:lvl1pPr>
    </p:titleStyle>
    <p:body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smtClean="0">
          <a:solidFill>
            <a:schemeClr val="tx2"/>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smtClean="0">
          <a:solidFill>
            <a:schemeClr val="tx2"/>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smtClean="0">
          <a:solidFill>
            <a:schemeClr val="tx2"/>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chemeClr val="tx2"/>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8"/>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137" name="think-cell Slide" r:id="rId19" imgW="407" imgH="409" progId="TCLayout.ActiveDocument.1">
                  <p:embed/>
                </p:oleObj>
              </mc:Choice>
              <mc:Fallback>
                <p:oleObj name="think-cell Slide" r:id="rId19" imgW="407" imgH="409" progId="TCLayout.ActiveDocument.1">
                  <p:embed/>
                  <p:pic>
                    <p:nvPicPr>
                      <p:cNvPr id="0" name=""/>
                      <p:cNvPicPr/>
                      <p:nvPr/>
                    </p:nvPicPr>
                    <p:blipFill>
                      <a:blip r:embed="rId20"/>
                      <a:stretch>
                        <a:fillRect/>
                      </a:stretch>
                    </p:blipFill>
                    <p:spPr>
                      <a:xfrm>
                        <a:off x="1589" y="1589"/>
                        <a:ext cx="1587" cy="1587"/>
                      </a:xfrm>
                      <a:prstGeom prst="rect">
                        <a:avLst/>
                      </a:prstGeom>
                    </p:spPr>
                  </p:pic>
                </p:oleObj>
              </mc:Fallback>
            </mc:AlternateContent>
          </a:graphicData>
        </a:graphic>
      </p:graphicFrame>
      <p:sp>
        <p:nvSpPr>
          <p:cNvPr id="3" name="Text Placeholder 2"/>
          <p:cNvSpPr>
            <a:spLocks noGrp="1"/>
          </p:cNvSpPr>
          <p:nvPr>
            <p:ph type="body" idx="1"/>
          </p:nvPr>
        </p:nvSpPr>
        <p:spPr>
          <a:xfrm>
            <a:off x="550920" y="1057293"/>
            <a:ext cx="8135880" cy="3529961"/>
          </a:xfrm>
          <a:prstGeom prst="rect">
            <a:avLst/>
          </a:prstGeom>
        </p:spPr>
        <p:txBody>
          <a:bodyPr vert="horz" lIns="0" tIns="0" rIns="0" bIns="0" rtlCol="0">
            <a:normAutofit/>
          </a:body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4" name="Title Placeholder 1"/>
          <p:cNvSpPr>
            <a:spLocks noGrp="1"/>
          </p:cNvSpPr>
          <p:nvPr>
            <p:ph type="title"/>
          </p:nvPr>
        </p:nvSpPr>
        <p:spPr>
          <a:xfrm>
            <a:off x="550920" y="126048"/>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24"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pPr defTabSz="457200" eaLnBrk="0" fontAlgn="base" hangingPunct="0">
              <a:lnSpc>
                <a:spcPct val="95000"/>
              </a:lnSpc>
              <a:spcBef>
                <a:spcPct val="60000"/>
              </a:spcBef>
              <a:spcAft>
                <a:spcPct val="0"/>
              </a:spcAft>
              <a:buClr>
                <a:srgbClr val="004C84"/>
              </a:buClr>
              <a:buFont typeface="Arial" charset="0"/>
              <a:buNone/>
            </a:pPr>
            <a:fld id="{E75118D1-FA0D-5842-8422-48729606DBE3}" type="slidenum">
              <a:rPr lang="en-US" smtClean="0">
                <a:solidFill>
                  <a:srgbClr val="6A737B"/>
                </a:solidFill>
                <a:ea typeface="ＭＳ Ｐゴシック" charset="0"/>
                <a:cs typeface="Arial" charset="0"/>
              </a:rPr>
              <a:pPr defTabSz="457200" eaLnBrk="0" fontAlgn="base" hangingPunct="0">
                <a:lnSpc>
                  <a:spcPct val="95000"/>
                </a:lnSpc>
                <a:spcBef>
                  <a:spcPct val="60000"/>
                </a:spcBef>
                <a:spcAft>
                  <a:spcPct val="0"/>
                </a:spcAft>
                <a:buClr>
                  <a:srgbClr val="004C84"/>
                </a:buClr>
                <a:buFont typeface="Arial" charset="0"/>
                <a:buNone/>
              </a:pPr>
              <a:t>‹#›</a:t>
            </a:fld>
            <a:endParaRPr lang="en-US" dirty="0">
              <a:solidFill>
                <a:srgbClr val="6A737B"/>
              </a:solidFill>
              <a:ea typeface="ＭＳ Ｐゴシック" charset="0"/>
              <a:cs typeface="Arial" charset="0"/>
            </a:endParaRPr>
          </a:p>
        </p:txBody>
      </p:sp>
      <p:sp>
        <p:nvSpPr>
          <p:cNvPr id="2" name="Footer Placeholder 1"/>
          <p:cNvSpPr>
            <a:spLocks noGrp="1"/>
          </p:cNvSpPr>
          <p:nvPr>
            <p:ph type="ftr" sz="quarter" idx="3"/>
          </p:nvPr>
        </p:nvSpPr>
        <p:spPr>
          <a:xfrm>
            <a:off x="652980" y="4737981"/>
            <a:ext cx="2895600" cy="273844"/>
          </a:xfrm>
          <a:prstGeom prst="rect">
            <a:avLst/>
          </a:prstGeom>
        </p:spPr>
        <p:txBody>
          <a:bodyPr vert="horz" lIns="91440" tIns="45720" rIns="91440" bIns="45720" rtlCol="0" anchor="ctr"/>
          <a:lstStyle>
            <a:lvl1pPr algn="l">
              <a:buNone/>
              <a:defRPr sz="800">
                <a:solidFill>
                  <a:schemeClr val="tx2"/>
                </a:solidFill>
              </a:defRPr>
            </a:lvl1pPr>
          </a:lstStyle>
          <a:p>
            <a:pPr defTabSz="457200" eaLnBrk="0" fontAlgn="base" hangingPunct="0">
              <a:lnSpc>
                <a:spcPct val="95000"/>
              </a:lnSpc>
              <a:spcBef>
                <a:spcPct val="60000"/>
              </a:spcBef>
              <a:spcAft>
                <a:spcPct val="0"/>
              </a:spcAft>
              <a:buClr>
                <a:srgbClr val="004C84"/>
              </a:buClr>
              <a:buFont typeface="Arial" charset="0"/>
              <a:buNone/>
            </a:pPr>
            <a:r>
              <a:rPr lang="en-US" dirty="0" smtClean="0">
                <a:solidFill>
                  <a:srgbClr val="6A737B"/>
                </a:solidFill>
                <a:ea typeface="ＭＳ Ｐゴシック" charset="0"/>
                <a:cs typeface="Arial" charset="0"/>
              </a:rPr>
              <a:t>©2013 Walgreen Co. All rights reserved.</a:t>
            </a:r>
          </a:p>
        </p:txBody>
      </p:sp>
    </p:spTree>
    <p:extLst>
      <p:ext uri="{BB962C8B-B14F-4D97-AF65-F5344CB8AC3E}">
        <p14:creationId xmlns:p14="http://schemas.microsoft.com/office/powerpoint/2010/main" val="2311542698"/>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Lst>
  <p:timing>
    <p:tnLst>
      <p:par>
        <p:cTn id="1" dur="indefinite" restart="never" nodeType="tmRoot"/>
      </p:par>
    </p:tnLst>
  </p:timing>
  <p:hf hdr="0" dt="0"/>
  <p:txStyles>
    <p:titleStyle>
      <a:lvl1pPr algn="l" defTabSz="914400" rtl="0" eaLnBrk="1" latinLnBrk="0" hangingPunct="1">
        <a:spcBef>
          <a:spcPct val="0"/>
        </a:spcBef>
        <a:buNone/>
        <a:defRPr lang="en-US" sz="2600" kern="1200" baseline="0">
          <a:solidFill>
            <a:schemeClr val="bg1"/>
          </a:solidFill>
          <a:latin typeface="Arial"/>
          <a:ea typeface="+mj-ea"/>
          <a:cs typeface="Arial"/>
        </a:defRPr>
      </a:lvl1pPr>
    </p:titleStyle>
    <p:body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smtClean="0">
          <a:solidFill>
            <a:schemeClr val="tx2"/>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smtClean="0">
          <a:solidFill>
            <a:schemeClr val="tx2"/>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smtClean="0">
          <a:solidFill>
            <a:schemeClr val="tx2"/>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chemeClr val="tx2"/>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a:t>Click to add title</a:t>
            </a:r>
            <a:endParaRPr lang="en-US" dirty="0"/>
          </a:p>
        </p:txBody>
      </p:sp>
      <p:sp>
        <p:nvSpPr>
          <p:cNvPr id="3" name="Text Placeholder 2"/>
          <p:cNvSpPr>
            <a:spLocks noGrp="1"/>
          </p:cNvSpPr>
          <p:nvPr>
            <p:ph type="body" idx="1"/>
          </p:nvPr>
        </p:nvSpPr>
        <p:spPr>
          <a:xfrm>
            <a:off x="457200" y="1200151"/>
            <a:ext cx="8229600" cy="316320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78544152"/>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457200" rtl="0" eaLnBrk="1" latinLnBrk="0" hangingPunct="1">
        <a:spcBef>
          <a:spcPct val="0"/>
        </a:spcBef>
        <a:buNone/>
        <a:defRPr sz="40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420688" y="4826858"/>
            <a:ext cx="2133600" cy="273844"/>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pic>
        <p:nvPicPr>
          <p:cNvPr id="9" name="Picture 8"/>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38132" y="316351"/>
            <a:ext cx="1401756" cy="576449"/>
          </a:xfrm>
          <a:prstGeom prst="rect">
            <a:avLst/>
          </a:prstGeom>
        </p:spPr>
      </p:pic>
    </p:spTree>
    <p:extLst>
      <p:ext uri="{BB962C8B-B14F-4D97-AF65-F5344CB8AC3E}">
        <p14:creationId xmlns:p14="http://schemas.microsoft.com/office/powerpoint/2010/main" val="241843588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992" r:id="rId11"/>
    <p:sldLayoutId id="2147483993" r:id="rId12"/>
  </p:sldLayoutIdLst>
  <p:hf hdr="0" ftr="0" dt="0"/>
  <p:txStyles>
    <p:title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420688" y="4826858"/>
            <a:ext cx="2133600" cy="273844"/>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grpSp>
        <p:nvGrpSpPr>
          <p:cNvPr id="6" name="Group 5"/>
          <p:cNvGrpSpPr/>
          <p:nvPr userDrawn="1"/>
        </p:nvGrpSpPr>
        <p:grpSpPr>
          <a:xfrm>
            <a:off x="428625" y="4711700"/>
            <a:ext cx="8272464" cy="71438"/>
            <a:chOff x="428625" y="4711700"/>
            <a:chExt cx="8272464" cy="71438"/>
          </a:xfrm>
        </p:grpSpPr>
        <p:sp>
          <p:nvSpPr>
            <p:cNvPr id="3" name="Rectangle 2"/>
            <p:cNvSpPr/>
            <p:nvPr/>
          </p:nvSpPr>
          <p:spPr>
            <a:xfrm>
              <a:off x="428625" y="4711700"/>
              <a:ext cx="2757488"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4" name="Rectangle 3"/>
            <p:cNvSpPr/>
            <p:nvPr/>
          </p:nvSpPr>
          <p:spPr>
            <a:xfrm>
              <a:off x="3186113" y="4711700"/>
              <a:ext cx="2757488"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5" name="Rectangle 4"/>
            <p:cNvSpPr/>
            <p:nvPr/>
          </p:nvSpPr>
          <p:spPr>
            <a:xfrm>
              <a:off x="5943601" y="4711700"/>
              <a:ext cx="2757488"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grpSp>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38132" y="316351"/>
            <a:ext cx="1401756" cy="576449"/>
          </a:xfrm>
          <a:prstGeom prst="rect">
            <a:avLst/>
          </a:prstGeom>
        </p:spPr>
      </p:pic>
    </p:spTree>
    <p:extLst>
      <p:ext uri="{BB962C8B-B14F-4D97-AF65-F5344CB8AC3E}">
        <p14:creationId xmlns:p14="http://schemas.microsoft.com/office/powerpoint/2010/main" val="63754142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Lst>
  <p:hf hdr="0" ftr="0" dt="0"/>
  <p:txStyles>
    <p:title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420688" y="4826858"/>
            <a:ext cx="2133600" cy="273844"/>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E52D2AFC-71C4-4511-B128-4ECEE52D3027}" type="slidenum">
              <a:rPr lang="en-ZA" smtClean="0">
                <a:solidFill>
                  <a:srgbClr val="5C5C5C">
                    <a:tint val="75000"/>
                  </a:srgbClr>
                </a:solidFill>
              </a:rPr>
              <a:pPr/>
              <a:t>‹#›</a:t>
            </a:fld>
            <a:endParaRPr lang="en-ZA" dirty="0">
              <a:solidFill>
                <a:srgbClr val="5C5C5C">
                  <a:tint val="75000"/>
                </a:srgbClr>
              </a:solidFill>
            </a:endParaRPr>
          </a:p>
        </p:txBody>
      </p:sp>
      <p:grpSp>
        <p:nvGrpSpPr>
          <p:cNvPr id="6" name="Group 5"/>
          <p:cNvGrpSpPr/>
          <p:nvPr userDrawn="1"/>
        </p:nvGrpSpPr>
        <p:grpSpPr>
          <a:xfrm>
            <a:off x="428625" y="4711700"/>
            <a:ext cx="8272464" cy="71438"/>
            <a:chOff x="428625" y="4711700"/>
            <a:chExt cx="8272464" cy="71438"/>
          </a:xfrm>
        </p:grpSpPr>
        <p:sp>
          <p:nvSpPr>
            <p:cNvPr id="3" name="Rectangle 2"/>
            <p:cNvSpPr/>
            <p:nvPr/>
          </p:nvSpPr>
          <p:spPr>
            <a:xfrm>
              <a:off x="428625" y="4711700"/>
              <a:ext cx="2757488" cy="71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4" name="Rectangle 3"/>
            <p:cNvSpPr/>
            <p:nvPr/>
          </p:nvSpPr>
          <p:spPr>
            <a:xfrm>
              <a:off x="3186113" y="4711700"/>
              <a:ext cx="2757488" cy="71438"/>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sp>
          <p:nvSpPr>
            <p:cNvPr id="5" name="Rectangle 4"/>
            <p:cNvSpPr/>
            <p:nvPr/>
          </p:nvSpPr>
          <p:spPr>
            <a:xfrm>
              <a:off x="5943601" y="4711700"/>
              <a:ext cx="2757488" cy="71438"/>
            </a:xfrm>
            <a:prstGeom prst="rect">
              <a:avLst/>
            </a:prstGeom>
            <a:solidFill>
              <a:srgbClr val="94B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FFFFFF"/>
                </a:solidFill>
              </a:endParaRPr>
            </a:p>
          </p:txBody>
        </p:sp>
      </p:grpSp>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38132" y="316351"/>
            <a:ext cx="1401756" cy="576449"/>
          </a:xfrm>
          <a:prstGeom prst="rect">
            <a:avLst/>
          </a:prstGeom>
        </p:spPr>
      </p:pic>
    </p:spTree>
    <p:extLst>
      <p:ext uri="{BB962C8B-B14F-4D97-AF65-F5344CB8AC3E}">
        <p14:creationId xmlns:p14="http://schemas.microsoft.com/office/powerpoint/2010/main" val="135086677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Lst>
  <p:hf hdr="0" ftr="0" dt="0"/>
  <p:txStyles>
    <p:title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20688" y="371023"/>
            <a:ext cx="1413907" cy="581446"/>
          </a:xfrm>
          <a:prstGeom prst="rect">
            <a:avLst/>
          </a:prstGeom>
        </p:spPr>
      </p:pic>
    </p:spTree>
    <p:extLst>
      <p:ext uri="{BB962C8B-B14F-4D97-AF65-F5344CB8AC3E}">
        <p14:creationId xmlns:p14="http://schemas.microsoft.com/office/powerpoint/2010/main" val="108663909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Lst>
  <p:hf hdr="0" ftr="0" dt="0"/>
  <p:txStyles>
    <p:titleStyle>
      <a:lvl1pPr algn="l" defTabSz="914400" rtl="0" eaLnBrk="1" latinLnBrk="0" hangingPunct="1">
        <a:spcBef>
          <a:spcPct val="0"/>
        </a:spcBef>
        <a:buNone/>
        <a:defRPr sz="20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8" name="think-cell Slide" r:id="rId18" imgW="270" imgH="270" progId="TCLayout.ActiveDocument.1">
                  <p:embed/>
                </p:oleObj>
              </mc:Choice>
              <mc:Fallback>
                <p:oleObj name="think-cell Slide" r:id="rId18" imgW="270" imgH="270" progId="TCLayout.ActiveDocument.1">
                  <p:embed/>
                  <p:pic>
                    <p:nvPicPr>
                      <p:cNvPr id="0" name=""/>
                      <p:cNvPicPr/>
                      <p:nvPr/>
                    </p:nvPicPr>
                    <p:blipFill>
                      <a:blip r:embed="rId19"/>
                      <a:stretch>
                        <a:fillRect/>
                      </a:stretch>
                    </p:blipFill>
                    <p:spPr>
                      <a:xfrm>
                        <a:off x="1588" y="1588"/>
                        <a:ext cx="1587" cy="1587"/>
                      </a:xfrm>
                      <a:prstGeom prst="rect">
                        <a:avLst/>
                      </a:prstGeom>
                    </p:spPr>
                  </p:pic>
                </p:oleObj>
              </mc:Fallback>
            </mc:AlternateContent>
          </a:graphicData>
        </a:graphic>
      </p:graphicFrame>
      <p:pic>
        <p:nvPicPr>
          <p:cNvPr id="9" name="Picture 8" descr="content-header.pn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0" y="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bwMode="auto">
          <a:xfrm>
            <a:off x="0" y="800100"/>
            <a:ext cx="9144000" cy="102870"/>
          </a:xfrm>
          <a:prstGeom prst="rect">
            <a:avLst/>
          </a:prstGeom>
          <a:solidFill>
            <a:srgbClr val="70CDE3"/>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lnSpc>
                <a:spcPct val="120000"/>
              </a:lnSpc>
              <a:spcBef>
                <a:spcPct val="20000"/>
              </a:spcBef>
              <a:spcAft>
                <a:spcPct val="0"/>
              </a:spcAft>
            </a:pPr>
            <a:endParaRPr lang="en-US" sz="1400" dirty="0" err="1" smtClean="0">
              <a:solidFill>
                <a:srgbClr val="FFFFFF"/>
              </a:solidFill>
              <a:latin typeface="Helvetica Neue Regular" charset="0"/>
              <a:ea typeface="ＭＳ Ｐゴシック" charset="0"/>
              <a:cs typeface="Helvetica Neue Regular" charset="0"/>
            </a:endParaRPr>
          </a:p>
        </p:txBody>
      </p:sp>
      <p:sp>
        <p:nvSpPr>
          <p:cNvPr id="3" name="Rectangle 9"/>
          <p:cNvSpPr>
            <a:spLocks noGrp="1" noChangeArrowheads="1"/>
          </p:cNvSpPr>
          <p:nvPr>
            <p:ph type="title"/>
          </p:nvPr>
        </p:nvSpPr>
        <p:spPr bwMode="gray">
          <a:xfrm>
            <a:off x="304800" y="165497"/>
            <a:ext cx="8534400" cy="52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smtClean="0"/>
              <a:t>Click to edit Master title style</a:t>
            </a:r>
            <a:endParaRPr lang="en-US" dirty="0"/>
          </a:p>
        </p:txBody>
      </p:sp>
      <p:sp>
        <p:nvSpPr>
          <p:cNvPr id="1027" name="Rectangle 10"/>
          <p:cNvSpPr>
            <a:spLocks noGrp="1" noChangeArrowheads="1"/>
          </p:cNvSpPr>
          <p:nvPr>
            <p:ph type="body" idx="1"/>
          </p:nvPr>
        </p:nvSpPr>
        <p:spPr bwMode="gray">
          <a:xfrm>
            <a:off x="304800" y="1028700"/>
            <a:ext cx="85344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28" name="Text Box 11"/>
          <p:cNvSpPr txBox="1">
            <a:spLocks noChangeArrowheads="1"/>
          </p:cNvSpPr>
          <p:nvPr/>
        </p:nvSpPr>
        <p:spPr bwMode="gray">
          <a:xfrm>
            <a:off x="8424864" y="4868466"/>
            <a:ext cx="414337" cy="1384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1400" b="1">
                <a:solidFill>
                  <a:schemeClr val="tx1"/>
                </a:solidFill>
                <a:latin typeface="Arial" charset="0"/>
                <a:ea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algn="r" defTabSz="457200" fontAlgn="base">
              <a:spcBef>
                <a:spcPct val="0"/>
              </a:spcBef>
              <a:spcAft>
                <a:spcPct val="0"/>
              </a:spcAft>
              <a:buClr>
                <a:srgbClr val="004C84"/>
              </a:buClr>
              <a:buFont typeface="Arial" charset="0"/>
              <a:buNone/>
              <a:defRPr/>
            </a:pPr>
            <a:fld id="{5D723406-A4F8-654A-BC70-91BA88B60721}" type="slidenum">
              <a:rPr lang="en-US" sz="900" b="0" smtClean="0">
                <a:solidFill>
                  <a:srgbClr val="58595B"/>
                </a:solidFill>
                <a:latin typeface="Helvetica Neue Regular" charset="0"/>
                <a:cs typeface="Helvetica Neue Regular" charset="0"/>
              </a:rPr>
              <a:pPr algn="r" defTabSz="457200" fontAlgn="base">
                <a:spcBef>
                  <a:spcPct val="0"/>
                </a:spcBef>
                <a:spcAft>
                  <a:spcPct val="0"/>
                </a:spcAft>
                <a:buClr>
                  <a:srgbClr val="004C84"/>
                </a:buClr>
                <a:buFont typeface="Arial" charset="0"/>
                <a:buNone/>
                <a:defRPr/>
              </a:pPr>
              <a:t>‹#›</a:t>
            </a:fld>
            <a:endParaRPr lang="en-US" sz="900" b="0" dirty="0" smtClean="0">
              <a:solidFill>
                <a:srgbClr val="58595B"/>
              </a:solidFill>
              <a:latin typeface="Helvetica Neue Regular" charset="0"/>
              <a:cs typeface="Helvetica Neue Regular" charset="0"/>
            </a:endParaRPr>
          </a:p>
        </p:txBody>
      </p:sp>
      <p:sp>
        <p:nvSpPr>
          <p:cNvPr id="2" name="Footer Placeholder 1"/>
          <p:cNvSpPr>
            <a:spLocks noGrp="1"/>
          </p:cNvSpPr>
          <p:nvPr>
            <p:ph type="ftr" sz="quarter" idx="3"/>
          </p:nvPr>
        </p:nvSpPr>
        <p:spPr>
          <a:xfrm>
            <a:off x="685800" y="4800600"/>
            <a:ext cx="3733800" cy="171450"/>
          </a:xfrm>
          <a:prstGeom prst="rect">
            <a:avLst/>
          </a:prstGeom>
        </p:spPr>
        <p:txBody>
          <a:bodyPr vert="horz" lIns="0" tIns="0" rIns="0" bIns="0" rtlCol="0" anchor="ctr"/>
          <a:lstStyle>
            <a:lvl1pPr marL="0" marR="0" indent="0" algn="l" defTabSz="914400" rtl="0" eaLnBrk="1" fontAlgn="base" latinLnBrk="0" hangingPunct="1">
              <a:lnSpc>
                <a:spcPct val="120000"/>
              </a:lnSpc>
              <a:spcBef>
                <a:spcPct val="20000"/>
              </a:spcBef>
              <a:spcAft>
                <a:spcPct val="0"/>
              </a:spcAft>
              <a:buClrTx/>
              <a:buSzTx/>
              <a:buFontTx/>
              <a:buNone/>
              <a:tabLst/>
              <a:defRPr sz="900" b="0" i="0">
                <a:solidFill>
                  <a:schemeClr val="tx2"/>
                </a:solidFill>
                <a:latin typeface="Helvetica Neue Regular" charset="0"/>
                <a:ea typeface="+mn-ea"/>
                <a:cs typeface="+mn-cs"/>
              </a:defRPr>
            </a:lvl1pPr>
          </a:lstStyle>
          <a:p>
            <a:pPr>
              <a:defRPr/>
            </a:pPr>
            <a:r>
              <a:rPr lang="en-US" dirty="0" smtClean="0">
                <a:solidFill>
                  <a:srgbClr val="58595B"/>
                </a:solidFill>
              </a:rPr>
              <a:t>©2016 Walgreen Co. All rights reserved.</a:t>
            </a:r>
            <a:endParaRPr lang="en-US" dirty="0">
              <a:solidFill>
                <a:srgbClr val="58595B"/>
              </a:solidFill>
            </a:endParaRPr>
          </a:p>
        </p:txBody>
      </p:sp>
      <p:sp>
        <p:nvSpPr>
          <p:cNvPr id="1031" name="TextBox 2"/>
          <p:cNvSpPr txBox="1">
            <a:spLocks noChangeArrowheads="1"/>
          </p:cNvSpPr>
          <p:nvPr/>
        </p:nvSpPr>
        <p:spPr bwMode="auto">
          <a:xfrm>
            <a:off x="-1143290" y="400050"/>
            <a:ext cx="247184" cy="29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Arial" charset="0"/>
                <a:ea typeface="ＭＳ Ｐゴシック" charset="0"/>
                <a:cs typeface="ＭＳ Ｐゴシック" charset="0"/>
              </a:defRPr>
            </a:lvl1pPr>
            <a:lvl2pPr marL="742950" indent="-285750" eaLnBrk="0" hangingPunct="0">
              <a:defRPr sz="1400" b="1">
                <a:solidFill>
                  <a:schemeClr val="tx1"/>
                </a:solidFill>
                <a:latin typeface="Arial" charset="0"/>
                <a:ea typeface="ＭＳ Ｐゴシック" charset="0"/>
              </a:defRPr>
            </a:lvl2pPr>
            <a:lvl3pPr marL="1143000" indent="-228600" eaLnBrk="0" hangingPunct="0">
              <a:defRPr sz="1400" b="1">
                <a:solidFill>
                  <a:schemeClr val="tx1"/>
                </a:solidFill>
                <a:latin typeface="Arial" charset="0"/>
                <a:ea typeface="ＭＳ Ｐゴシック" charset="0"/>
              </a:defRPr>
            </a:lvl3pPr>
            <a:lvl4pPr marL="1600200" indent="-228600" eaLnBrk="0" hangingPunct="0">
              <a:defRPr sz="1400" b="1">
                <a:solidFill>
                  <a:schemeClr val="tx1"/>
                </a:solidFill>
                <a:latin typeface="Arial" charset="0"/>
                <a:ea typeface="ＭＳ Ｐゴシック" charset="0"/>
              </a:defRPr>
            </a:lvl4pPr>
            <a:lvl5pPr marL="2057400" indent="-228600" eaLnBrk="0" hangingPunct="0">
              <a:defRPr sz="1400" b="1">
                <a:solidFill>
                  <a:schemeClr val="tx1"/>
                </a:solidFill>
                <a:latin typeface="Arial" charset="0"/>
                <a:ea typeface="ＭＳ Ｐゴシック" charset="0"/>
              </a:defRPr>
            </a:lvl5pPr>
            <a:lvl6pPr marL="25146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6pPr>
            <a:lvl7pPr marL="29718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7pPr>
            <a:lvl8pPr marL="34290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8pPr>
            <a:lvl9pPr marL="3886200" indent="-228600" algn="ctr" eaLnBrk="0" fontAlgn="base" hangingPunct="0">
              <a:lnSpc>
                <a:spcPct val="120000"/>
              </a:lnSpc>
              <a:spcBef>
                <a:spcPct val="20000"/>
              </a:spcBef>
              <a:spcAft>
                <a:spcPct val="0"/>
              </a:spcAft>
              <a:defRPr sz="1400" b="1">
                <a:solidFill>
                  <a:schemeClr val="tx1"/>
                </a:solidFill>
                <a:latin typeface="Arial" charset="0"/>
                <a:ea typeface="ＭＳ Ｐゴシック" charset="0"/>
              </a:defRPr>
            </a:lvl9pPr>
          </a:lstStyle>
          <a:p>
            <a:pPr defTabSz="457200" eaLnBrk="1" fontAlgn="base" hangingPunct="1">
              <a:lnSpc>
                <a:spcPct val="95000"/>
              </a:lnSpc>
              <a:spcBef>
                <a:spcPct val="60000"/>
              </a:spcBef>
              <a:spcAft>
                <a:spcPct val="0"/>
              </a:spcAft>
              <a:buClr>
                <a:srgbClr val="004C84"/>
              </a:buClr>
              <a:buFont typeface="Arial" charset="0"/>
              <a:buChar char="•"/>
              <a:defRPr/>
            </a:pPr>
            <a:endParaRPr lang="en-US" b="0" dirty="0" smtClean="0">
              <a:solidFill>
                <a:srgbClr val="000000"/>
              </a:solidFill>
              <a:latin typeface="Helvetica Neue Regular" charset="0"/>
            </a:endParaRPr>
          </a:p>
        </p:txBody>
      </p:sp>
      <p:pic>
        <p:nvPicPr>
          <p:cNvPr id="12" name="Picture 11"/>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308062" y="4753981"/>
            <a:ext cx="302735" cy="313615"/>
          </a:xfrm>
          <a:prstGeom prst="rect">
            <a:avLst/>
          </a:prstGeom>
        </p:spPr>
      </p:pic>
    </p:spTree>
    <p:extLst>
      <p:ext uri="{BB962C8B-B14F-4D97-AF65-F5344CB8AC3E}">
        <p14:creationId xmlns:p14="http://schemas.microsoft.com/office/powerpoint/2010/main" val="220618626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hf sldNum="0" hdr="0" dt="0"/>
  <p:txStyles>
    <p:titleStyle>
      <a:lvl1pPr algn="l" rtl="0" eaLnBrk="1" fontAlgn="base" hangingPunct="1">
        <a:spcBef>
          <a:spcPct val="0"/>
        </a:spcBef>
        <a:spcAft>
          <a:spcPct val="0"/>
        </a:spcAft>
        <a:defRPr sz="2600" b="0" i="0">
          <a:solidFill>
            <a:schemeClr val="bg1"/>
          </a:solidFill>
          <a:latin typeface="Helvetica Neue Regular" charset="0"/>
          <a:ea typeface="ＭＳ Ｐゴシック" charset="0"/>
          <a:cs typeface="ＭＳ Ｐゴシック" charset="0"/>
        </a:defRPr>
      </a:lvl1pPr>
      <a:lvl2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600">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000" b="1">
          <a:solidFill>
            <a:schemeClr val="tx2"/>
          </a:solidFill>
          <a:latin typeface="Arial" charset="0"/>
        </a:defRPr>
      </a:lvl6pPr>
      <a:lvl7pPr marL="914400" algn="l" rtl="0" eaLnBrk="1" fontAlgn="base" hangingPunct="1">
        <a:spcBef>
          <a:spcPct val="0"/>
        </a:spcBef>
        <a:spcAft>
          <a:spcPct val="0"/>
        </a:spcAft>
        <a:defRPr sz="2000" b="1">
          <a:solidFill>
            <a:schemeClr val="tx2"/>
          </a:solidFill>
          <a:latin typeface="Arial" charset="0"/>
        </a:defRPr>
      </a:lvl7pPr>
      <a:lvl8pPr marL="1371600" algn="l" rtl="0" eaLnBrk="1" fontAlgn="base" hangingPunct="1">
        <a:spcBef>
          <a:spcPct val="0"/>
        </a:spcBef>
        <a:spcAft>
          <a:spcPct val="0"/>
        </a:spcAft>
        <a:defRPr sz="2000" b="1">
          <a:solidFill>
            <a:schemeClr val="tx2"/>
          </a:solidFill>
          <a:latin typeface="Arial" charset="0"/>
        </a:defRPr>
      </a:lvl8pPr>
      <a:lvl9pPr marL="1828800" algn="l" rtl="0" eaLnBrk="1" fontAlgn="base" hangingPunct="1">
        <a:spcBef>
          <a:spcPct val="0"/>
        </a:spcBef>
        <a:spcAft>
          <a:spcPct val="0"/>
        </a:spcAft>
        <a:defRPr sz="2000" b="1">
          <a:solidFill>
            <a:schemeClr val="tx2"/>
          </a:solidFill>
          <a:latin typeface="Arial" charset="0"/>
        </a:defRPr>
      </a:lvl9pPr>
    </p:titleStyle>
    <p:bodyStyle>
      <a:lvl1pPr marL="0" indent="0" algn="l" rtl="0" eaLnBrk="1" fontAlgn="base" hangingPunct="1">
        <a:lnSpc>
          <a:spcPts val="2400"/>
        </a:lnSpc>
        <a:spcBef>
          <a:spcPts val="600"/>
        </a:spcBef>
        <a:spcAft>
          <a:spcPct val="0"/>
        </a:spcAft>
        <a:buClr>
          <a:schemeClr val="tx2"/>
        </a:buClr>
        <a:buNone/>
        <a:defRPr sz="2200" b="0" i="0">
          <a:solidFill>
            <a:schemeClr val="tx2"/>
          </a:solidFill>
          <a:latin typeface="Helvetica Neue Regular" charset="0"/>
          <a:ea typeface="ＭＳ Ｐゴシック" charset="0"/>
          <a:cs typeface="ＭＳ Ｐゴシック" charset="0"/>
        </a:defRPr>
      </a:lvl1pPr>
      <a:lvl2pPr marL="223838" indent="-223838" algn="l" rtl="0" eaLnBrk="1" fontAlgn="base" hangingPunct="1">
        <a:lnSpc>
          <a:spcPts val="2200"/>
        </a:lnSpc>
        <a:spcBef>
          <a:spcPts val="600"/>
        </a:spcBef>
        <a:spcAft>
          <a:spcPct val="0"/>
        </a:spcAft>
        <a:buClr>
          <a:schemeClr val="tx2"/>
        </a:buClr>
        <a:buFont typeface="Arial"/>
        <a:buChar char="•"/>
        <a:defRPr sz="2000" b="0" i="0">
          <a:solidFill>
            <a:schemeClr val="tx2"/>
          </a:solidFill>
          <a:latin typeface="Helvetica Neue Regular" charset="0"/>
          <a:ea typeface="ＭＳ Ｐゴシック" charset="0"/>
        </a:defRPr>
      </a:lvl2pPr>
      <a:lvl3pPr marL="463550" indent="-239713" algn="l" rtl="0" eaLnBrk="1" fontAlgn="base" hangingPunct="1">
        <a:lnSpc>
          <a:spcPts val="2000"/>
        </a:lnSpc>
        <a:spcBef>
          <a:spcPts val="600"/>
        </a:spcBef>
        <a:spcAft>
          <a:spcPct val="0"/>
        </a:spcAft>
        <a:buClr>
          <a:schemeClr val="tx2"/>
        </a:buClr>
        <a:buFont typeface="Lucida Grande"/>
        <a:buChar char="–"/>
        <a:defRPr b="0" i="0">
          <a:solidFill>
            <a:schemeClr val="tx2"/>
          </a:solidFill>
          <a:latin typeface="Helvetica Neue Regular" charset="0"/>
          <a:ea typeface="ＭＳ Ｐゴシック" charset="0"/>
        </a:defRPr>
      </a:lvl3pPr>
      <a:lvl4pPr marL="687388" indent="-223838" algn="l" rtl="0" eaLnBrk="1" fontAlgn="base" hangingPunct="1">
        <a:lnSpc>
          <a:spcPts val="1800"/>
        </a:lnSpc>
        <a:spcBef>
          <a:spcPts val="600"/>
        </a:spcBef>
        <a:spcAft>
          <a:spcPct val="0"/>
        </a:spcAft>
        <a:buClr>
          <a:schemeClr val="tx2"/>
        </a:buClr>
        <a:buFont typeface="Lucida Grande"/>
        <a:buChar char="»"/>
        <a:defRPr sz="1600" b="0" i="0">
          <a:solidFill>
            <a:schemeClr val="tx2"/>
          </a:solidFill>
          <a:latin typeface="Helvetica Neue Regular" charset="0"/>
          <a:ea typeface="ＭＳ Ｐゴシック" charset="0"/>
        </a:defRPr>
      </a:lvl4pPr>
      <a:lvl5pPr marL="911225" indent="-223838" algn="l" rtl="0" eaLnBrk="1" fontAlgn="base" hangingPunct="1">
        <a:lnSpc>
          <a:spcPts val="1600"/>
        </a:lnSpc>
        <a:spcBef>
          <a:spcPts val="600"/>
        </a:spcBef>
        <a:spcAft>
          <a:spcPct val="0"/>
        </a:spcAft>
        <a:buClr>
          <a:schemeClr val="tx2"/>
        </a:buClr>
        <a:buFont typeface="Arial"/>
        <a:buChar char="•"/>
        <a:defRPr sz="1400" b="0" i="0">
          <a:solidFill>
            <a:schemeClr val="tx2"/>
          </a:solidFill>
          <a:latin typeface="Helvetica Neue Regular" charset="0"/>
          <a:ea typeface="ＭＳ Ｐゴシック" charset="0"/>
        </a:defRPr>
      </a:lvl5pPr>
      <a:lvl6pPr marL="2070100" indent="-241300" algn="l" rtl="0" eaLnBrk="1" fontAlgn="base" hangingPunct="1">
        <a:lnSpc>
          <a:spcPct val="120000"/>
        </a:lnSpc>
        <a:spcBef>
          <a:spcPct val="20000"/>
        </a:spcBef>
        <a:spcAft>
          <a:spcPct val="0"/>
        </a:spcAft>
        <a:buChar char="•"/>
        <a:defRPr sz="1200">
          <a:solidFill>
            <a:schemeClr val="tx1"/>
          </a:solidFill>
          <a:latin typeface="+mn-lt"/>
        </a:defRPr>
      </a:lvl6pPr>
      <a:lvl7pPr marL="2527300" indent="-241300" algn="l" rtl="0" eaLnBrk="1" fontAlgn="base" hangingPunct="1">
        <a:lnSpc>
          <a:spcPct val="120000"/>
        </a:lnSpc>
        <a:spcBef>
          <a:spcPct val="20000"/>
        </a:spcBef>
        <a:spcAft>
          <a:spcPct val="0"/>
        </a:spcAft>
        <a:buChar char="•"/>
        <a:defRPr sz="1200">
          <a:solidFill>
            <a:schemeClr val="tx1"/>
          </a:solidFill>
          <a:latin typeface="+mn-lt"/>
        </a:defRPr>
      </a:lvl7pPr>
      <a:lvl8pPr marL="2984500" indent="-241300" algn="l" rtl="0" eaLnBrk="1" fontAlgn="base" hangingPunct="1">
        <a:lnSpc>
          <a:spcPct val="120000"/>
        </a:lnSpc>
        <a:spcBef>
          <a:spcPct val="20000"/>
        </a:spcBef>
        <a:spcAft>
          <a:spcPct val="0"/>
        </a:spcAft>
        <a:buChar char="•"/>
        <a:defRPr sz="1200">
          <a:solidFill>
            <a:schemeClr val="tx1"/>
          </a:solidFill>
          <a:latin typeface="+mn-lt"/>
        </a:defRPr>
      </a:lvl8pPr>
      <a:lvl9pPr marL="3441700" indent="-241300" algn="l" rtl="0" eaLnBrk="1" fontAlgn="base" hangingPunct="1">
        <a:lnSpc>
          <a:spcPct val="120000"/>
        </a:lnSpc>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content-header.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9144000" cy="857250"/>
          </a:xfrm>
          <a:prstGeom prst="rect">
            <a:avLst/>
          </a:prstGeom>
        </p:spPr>
      </p:pic>
      <p:sp>
        <p:nvSpPr>
          <p:cNvPr id="3" name="Text Placeholder 2"/>
          <p:cNvSpPr>
            <a:spLocks noGrp="1"/>
          </p:cNvSpPr>
          <p:nvPr>
            <p:ph type="body" idx="1"/>
          </p:nvPr>
        </p:nvSpPr>
        <p:spPr>
          <a:xfrm>
            <a:off x="550920" y="1057293"/>
            <a:ext cx="8135880" cy="3529961"/>
          </a:xfrm>
          <a:prstGeom prst="rect">
            <a:avLst/>
          </a:prstGeom>
        </p:spPr>
        <p:txBody>
          <a:bodyPr vert="horz" lIns="0" tIns="0" rIns="0" bIns="0" rtlCol="0">
            <a:normAutofit/>
          </a:body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4" name="Title Placeholder 1"/>
          <p:cNvSpPr>
            <a:spLocks noGrp="1"/>
          </p:cNvSpPr>
          <p:nvPr>
            <p:ph type="title"/>
          </p:nvPr>
        </p:nvSpPr>
        <p:spPr>
          <a:xfrm>
            <a:off x="550920" y="126048"/>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pic>
        <p:nvPicPr>
          <p:cNvPr id="9" name="Picture 8" descr="Walgreens_Corner-W-Flag_Red-Gradient_4c.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53620" y="4800600"/>
            <a:ext cx="327660" cy="257844"/>
          </a:xfrm>
          <a:prstGeom prst="rect">
            <a:avLst/>
          </a:prstGeom>
        </p:spPr>
      </p:pic>
      <p:sp>
        <p:nvSpPr>
          <p:cNvPr id="4" name="Footer Placeholder 3"/>
          <p:cNvSpPr>
            <a:spLocks noGrp="1"/>
          </p:cNvSpPr>
          <p:nvPr>
            <p:ph type="ftr" sz="quarter" idx="3"/>
          </p:nvPr>
        </p:nvSpPr>
        <p:spPr>
          <a:xfrm>
            <a:off x="852805" y="4804872"/>
            <a:ext cx="5114765" cy="273844"/>
          </a:xfrm>
          <a:prstGeom prst="rect">
            <a:avLst/>
          </a:prstGeom>
        </p:spPr>
        <p:txBody>
          <a:bodyPr vert="horz" lIns="91440" tIns="45720" rIns="91440" bIns="45720" rtlCol="0" anchor="ctr"/>
          <a:lstStyle>
            <a:lvl1pPr marL="0" marR="0" indent="0" algn="l" defTabSz="457200" rtl="0" eaLnBrk="0" fontAlgn="base" latinLnBrk="0" hangingPunct="0">
              <a:lnSpc>
                <a:spcPct val="95000"/>
              </a:lnSpc>
              <a:spcBef>
                <a:spcPct val="60000"/>
              </a:spcBef>
              <a:spcAft>
                <a:spcPct val="0"/>
              </a:spcAft>
              <a:buClr>
                <a:srgbClr val="004C84"/>
              </a:buClr>
              <a:buSzTx/>
              <a:buFont typeface="Arial" charset="0"/>
              <a:buNone/>
              <a:tabLst/>
              <a:defRPr sz="800">
                <a:solidFill>
                  <a:schemeClr val="tx1">
                    <a:tint val="75000"/>
                  </a:schemeClr>
                </a:solidFill>
              </a:defRPr>
            </a:lvl1pPr>
          </a:lstStyle>
          <a:p>
            <a:r>
              <a:rPr lang="en-US" dirty="0" smtClean="0">
                <a:solidFill>
                  <a:srgbClr val="000000">
                    <a:tint val="75000"/>
                  </a:srgbClr>
                </a:solidFill>
                <a:ea typeface="ＭＳ Ｐゴシック" charset="0"/>
                <a:cs typeface="Arial" charset="0"/>
              </a:rPr>
              <a:t>©2013 Walgreen Co. All rights reserved. Confidential and proprietary information. For internal use only.</a:t>
            </a:r>
          </a:p>
        </p:txBody>
      </p:sp>
      <p:sp>
        <p:nvSpPr>
          <p:cNvPr id="5" name="Slide Number Placeholder 4"/>
          <p:cNvSpPr>
            <a:spLocks noGrp="1"/>
          </p:cNvSpPr>
          <p:nvPr>
            <p:ph type="sldNum" sz="quarter" idx="4"/>
          </p:nvPr>
        </p:nvSpPr>
        <p:spPr>
          <a:xfrm>
            <a:off x="7989634" y="4809975"/>
            <a:ext cx="697166" cy="273844"/>
          </a:xfrm>
          <a:prstGeom prst="rect">
            <a:avLst/>
          </a:prstGeom>
        </p:spPr>
        <p:txBody>
          <a:bodyPr vert="horz" lIns="91440" tIns="45720" rIns="91440" bIns="45720" rtlCol="0" anchor="ctr"/>
          <a:lstStyle>
            <a:lvl1pPr algn="r">
              <a:buNone/>
              <a:defRPr sz="800">
                <a:solidFill>
                  <a:schemeClr val="tx1">
                    <a:tint val="75000"/>
                  </a:schemeClr>
                </a:solidFill>
              </a:defRPr>
            </a:lvl1pPr>
          </a:lstStyle>
          <a:p>
            <a:pPr defTabSz="457200" eaLnBrk="0" fontAlgn="base" hangingPunct="0">
              <a:lnSpc>
                <a:spcPct val="95000"/>
              </a:lnSpc>
              <a:spcBef>
                <a:spcPct val="60000"/>
              </a:spcBef>
              <a:spcAft>
                <a:spcPct val="0"/>
              </a:spcAft>
              <a:buClr>
                <a:srgbClr val="004C84"/>
              </a:buClr>
              <a:buFont typeface="Arial" charset="0"/>
              <a:buNone/>
            </a:pPr>
            <a:fld id="{569DB927-419E-B042-83CD-6E94FB32D87D}" type="slidenum">
              <a:rPr lang="en-US" smtClean="0">
                <a:solidFill>
                  <a:srgbClr val="000000">
                    <a:tint val="75000"/>
                  </a:srgbClr>
                </a:solidFill>
                <a:ea typeface="ＭＳ Ｐゴシック" charset="0"/>
                <a:cs typeface="Arial" charset="0"/>
              </a:rPr>
              <a:pPr defTabSz="457200" eaLnBrk="0" fontAlgn="base" hangingPunct="0">
                <a:lnSpc>
                  <a:spcPct val="95000"/>
                </a:lnSpc>
                <a:spcBef>
                  <a:spcPct val="60000"/>
                </a:spcBef>
                <a:spcAft>
                  <a:spcPct val="0"/>
                </a:spcAft>
                <a:buClr>
                  <a:srgbClr val="004C84"/>
                </a:buClr>
                <a:buFont typeface="Arial" charset="0"/>
                <a:buNone/>
              </a:pPr>
              <a:t>‹#›</a:t>
            </a:fld>
            <a:endParaRPr lang="en-US" dirty="0">
              <a:solidFill>
                <a:srgbClr val="000000">
                  <a:tint val="75000"/>
                </a:srgbClr>
              </a:solidFill>
              <a:ea typeface="ＭＳ Ｐゴシック" charset="0"/>
              <a:cs typeface="Arial" charset="0"/>
            </a:endParaRPr>
          </a:p>
        </p:txBody>
      </p:sp>
    </p:spTree>
    <p:extLst>
      <p:ext uri="{BB962C8B-B14F-4D97-AF65-F5344CB8AC3E}">
        <p14:creationId xmlns:p14="http://schemas.microsoft.com/office/powerpoint/2010/main" val="176724710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iming>
    <p:tnLst>
      <p:par>
        <p:cTn id="1" dur="indefinite" restart="never" nodeType="tmRoot"/>
      </p:par>
    </p:tnLst>
  </p:timing>
  <p:hf hdr="0" dt="0"/>
  <p:txStyles>
    <p:titleStyle>
      <a:lvl1pPr algn="l" defTabSz="914400" rtl="0" eaLnBrk="1" latinLnBrk="0" hangingPunct="1">
        <a:spcBef>
          <a:spcPct val="0"/>
        </a:spcBef>
        <a:buNone/>
        <a:defRPr lang="en-US" sz="2600" kern="1200" baseline="0">
          <a:solidFill>
            <a:schemeClr val="bg1"/>
          </a:solidFill>
          <a:latin typeface="Arial"/>
          <a:ea typeface="+mj-ea"/>
          <a:cs typeface="Arial"/>
        </a:defRPr>
      </a:lvl1pPr>
    </p:titleStyle>
    <p:body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smtClean="0">
          <a:solidFill>
            <a:schemeClr val="tx2"/>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smtClean="0">
          <a:solidFill>
            <a:schemeClr val="tx2"/>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smtClean="0">
          <a:solidFill>
            <a:schemeClr val="tx2"/>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chemeClr val="tx2"/>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7"/>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072" name="think-cell Slide" r:id="rId18" imgW="407" imgH="409" progId="TCLayout.ActiveDocument.1">
                  <p:embed/>
                </p:oleObj>
              </mc:Choice>
              <mc:Fallback>
                <p:oleObj name="think-cell Slide" r:id="rId18" imgW="407" imgH="409" progId="TCLayout.ActiveDocument.1">
                  <p:embed/>
                  <p:pic>
                    <p:nvPicPr>
                      <p:cNvPr id="0" name=""/>
                      <p:cNvPicPr/>
                      <p:nvPr/>
                    </p:nvPicPr>
                    <p:blipFill>
                      <a:blip r:embed="rId19"/>
                      <a:stretch>
                        <a:fillRect/>
                      </a:stretch>
                    </p:blipFill>
                    <p:spPr>
                      <a:xfrm>
                        <a:off x="1589" y="1589"/>
                        <a:ext cx="1587" cy="1587"/>
                      </a:xfrm>
                      <a:prstGeom prst="rect">
                        <a:avLst/>
                      </a:prstGeom>
                    </p:spPr>
                  </p:pic>
                </p:oleObj>
              </mc:Fallback>
            </mc:AlternateContent>
          </a:graphicData>
        </a:graphic>
      </p:graphicFrame>
      <p:sp>
        <p:nvSpPr>
          <p:cNvPr id="3" name="Text Placeholder 2"/>
          <p:cNvSpPr>
            <a:spLocks noGrp="1"/>
          </p:cNvSpPr>
          <p:nvPr>
            <p:ph type="body" idx="1"/>
          </p:nvPr>
        </p:nvSpPr>
        <p:spPr>
          <a:xfrm>
            <a:off x="550920" y="1057293"/>
            <a:ext cx="8135880" cy="3529961"/>
          </a:xfrm>
          <a:prstGeom prst="rect">
            <a:avLst/>
          </a:prstGeom>
        </p:spPr>
        <p:txBody>
          <a:bodyPr vert="horz" lIns="0" tIns="0" rIns="0" bIns="0" rtlCol="0">
            <a:normAutofit/>
          </a:body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4" name="Title Placeholder 1"/>
          <p:cNvSpPr>
            <a:spLocks noGrp="1"/>
          </p:cNvSpPr>
          <p:nvPr>
            <p:ph type="title"/>
          </p:nvPr>
        </p:nvSpPr>
        <p:spPr>
          <a:xfrm>
            <a:off x="550920" y="126048"/>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24" name="Slide Number Placeholder 8"/>
          <p:cNvSpPr>
            <a:spLocks noGrp="1"/>
          </p:cNvSpPr>
          <p:nvPr>
            <p:ph type="sldNum" sz="quarter" idx="4"/>
          </p:nvPr>
        </p:nvSpPr>
        <p:spPr>
          <a:xfrm>
            <a:off x="7975153" y="4778618"/>
            <a:ext cx="719118" cy="165217"/>
          </a:xfrm>
          <a:prstGeom prst="rect">
            <a:avLst/>
          </a:prstGeom>
        </p:spPr>
        <p:txBody>
          <a:bodyPr vert="horz" lIns="91440" tIns="45720" rIns="91440" bIns="45720" rtlCol="0" anchor="ctr"/>
          <a:lstStyle>
            <a:lvl1pPr algn="r">
              <a:buNone/>
              <a:defRPr sz="800">
                <a:solidFill>
                  <a:schemeClr val="tx2"/>
                </a:solidFill>
              </a:defRPr>
            </a:lvl1pPr>
          </a:lstStyle>
          <a:p>
            <a:pPr defTabSz="457200" eaLnBrk="0" fontAlgn="base" hangingPunct="0">
              <a:lnSpc>
                <a:spcPct val="95000"/>
              </a:lnSpc>
              <a:spcBef>
                <a:spcPct val="60000"/>
              </a:spcBef>
              <a:spcAft>
                <a:spcPct val="0"/>
              </a:spcAft>
              <a:buClr>
                <a:srgbClr val="004C84"/>
              </a:buClr>
              <a:buFont typeface="Arial" charset="0"/>
              <a:buNone/>
            </a:pPr>
            <a:fld id="{E75118D1-FA0D-5842-8422-48729606DBE3}" type="slidenum">
              <a:rPr lang="en-US" smtClean="0">
                <a:solidFill>
                  <a:srgbClr val="6A737B"/>
                </a:solidFill>
                <a:ea typeface="ＭＳ Ｐゴシック" charset="0"/>
                <a:cs typeface="Arial" charset="0"/>
              </a:rPr>
              <a:pPr defTabSz="457200" eaLnBrk="0" fontAlgn="base" hangingPunct="0">
                <a:lnSpc>
                  <a:spcPct val="95000"/>
                </a:lnSpc>
                <a:spcBef>
                  <a:spcPct val="60000"/>
                </a:spcBef>
                <a:spcAft>
                  <a:spcPct val="0"/>
                </a:spcAft>
                <a:buClr>
                  <a:srgbClr val="004C84"/>
                </a:buClr>
                <a:buFont typeface="Arial" charset="0"/>
                <a:buNone/>
              </a:pPr>
              <a:t>‹#›</a:t>
            </a:fld>
            <a:endParaRPr lang="en-US" dirty="0">
              <a:solidFill>
                <a:srgbClr val="6A737B"/>
              </a:solidFill>
              <a:ea typeface="ＭＳ Ｐゴシック" charset="0"/>
              <a:cs typeface="Arial" charset="0"/>
            </a:endParaRPr>
          </a:p>
        </p:txBody>
      </p:sp>
      <p:sp>
        <p:nvSpPr>
          <p:cNvPr id="2" name="Footer Placeholder 1"/>
          <p:cNvSpPr>
            <a:spLocks noGrp="1"/>
          </p:cNvSpPr>
          <p:nvPr>
            <p:ph type="ftr" sz="quarter" idx="3"/>
          </p:nvPr>
        </p:nvSpPr>
        <p:spPr>
          <a:xfrm>
            <a:off x="652980" y="4737981"/>
            <a:ext cx="2895600" cy="273844"/>
          </a:xfrm>
          <a:prstGeom prst="rect">
            <a:avLst/>
          </a:prstGeom>
        </p:spPr>
        <p:txBody>
          <a:bodyPr vert="horz" lIns="91440" tIns="45720" rIns="91440" bIns="45720" rtlCol="0" anchor="ctr"/>
          <a:lstStyle>
            <a:lvl1pPr algn="l">
              <a:buNone/>
              <a:defRPr sz="800">
                <a:solidFill>
                  <a:schemeClr val="tx2"/>
                </a:solidFill>
              </a:defRPr>
            </a:lvl1pPr>
          </a:lstStyle>
          <a:p>
            <a:pPr defTabSz="457200" eaLnBrk="0" fontAlgn="base" hangingPunct="0">
              <a:lnSpc>
                <a:spcPct val="95000"/>
              </a:lnSpc>
              <a:spcBef>
                <a:spcPct val="60000"/>
              </a:spcBef>
              <a:spcAft>
                <a:spcPct val="0"/>
              </a:spcAft>
              <a:buClr>
                <a:srgbClr val="004C84"/>
              </a:buClr>
              <a:buFont typeface="Arial" charset="0"/>
              <a:buNone/>
            </a:pPr>
            <a:r>
              <a:rPr lang="en-US" dirty="0" smtClean="0">
                <a:solidFill>
                  <a:srgbClr val="6A737B"/>
                </a:solidFill>
                <a:ea typeface="ＭＳ Ｐゴシック" charset="0"/>
                <a:cs typeface="Arial" charset="0"/>
              </a:rPr>
              <a:t>©2013 Walgreen Co. All rights reserved.</a:t>
            </a:r>
          </a:p>
        </p:txBody>
      </p:sp>
    </p:spTree>
    <p:extLst>
      <p:ext uri="{BB962C8B-B14F-4D97-AF65-F5344CB8AC3E}">
        <p14:creationId xmlns:p14="http://schemas.microsoft.com/office/powerpoint/2010/main" val="193784408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Lst>
  <p:timing>
    <p:tnLst>
      <p:par>
        <p:cTn id="1" dur="indefinite" restart="never" nodeType="tmRoot"/>
      </p:par>
    </p:tnLst>
  </p:timing>
  <p:hf hdr="0" dt="0"/>
  <p:txStyles>
    <p:titleStyle>
      <a:lvl1pPr algn="l" defTabSz="914400" rtl="0" eaLnBrk="1" latinLnBrk="0" hangingPunct="1">
        <a:spcBef>
          <a:spcPct val="0"/>
        </a:spcBef>
        <a:buNone/>
        <a:defRPr lang="en-US" sz="2600" kern="1200" baseline="0">
          <a:solidFill>
            <a:schemeClr val="bg1"/>
          </a:solidFill>
          <a:latin typeface="Arial"/>
          <a:ea typeface="+mj-ea"/>
          <a:cs typeface="Arial"/>
        </a:defRPr>
      </a:lvl1pPr>
    </p:titleStyle>
    <p:body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smtClean="0">
          <a:solidFill>
            <a:schemeClr val="tx2"/>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smtClean="0">
          <a:solidFill>
            <a:schemeClr val="tx2"/>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smtClean="0">
          <a:solidFill>
            <a:schemeClr val="tx2"/>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chemeClr val="tx2"/>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7"/>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3096" name="think-cell Slide" r:id="rId18" imgW="407" imgH="409" progId="TCLayout.ActiveDocument.1">
                  <p:embed/>
                </p:oleObj>
              </mc:Choice>
              <mc:Fallback>
                <p:oleObj name="think-cell Slide" r:id="rId18" imgW="407" imgH="409" progId="TCLayout.ActiveDocument.1">
                  <p:embed/>
                  <p:pic>
                    <p:nvPicPr>
                      <p:cNvPr id="0" name=""/>
                      <p:cNvPicPr/>
                      <p:nvPr/>
                    </p:nvPicPr>
                    <p:blipFill>
                      <a:blip r:embed="rId19"/>
                      <a:stretch>
                        <a:fillRect/>
                      </a:stretch>
                    </p:blipFill>
                    <p:spPr>
                      <a:xfrm>
                        <a:off x="1589" y="1589"/>
                        <a:ext cx="1587" cy="1587"/>
                      </a:xfrm>
                      <a:prstGeom prst="rect">
                        <a:avLst/>
                      </a:prstGeom>
                    </p:spPr>
                  </p:pic>
                </p:oleObj>
              </mc:Fallback>
            </mc:AlternateContent>
          </a:graphicData>
        </a:graphic>
      </p:graphicFrame>
      <p:sp>
        <p:nvSpPr>
          <p:cNvPr id="3" name="Text Placeholder 2"/>
          <p:cNvSpPr>
            <a:spLocks noGrp="1"/>
          </p:cNvSpPr>
          <p:nvPr>
            <p:ph type="body" idx="1"/>
          </p:nvPr>
        </p:nvSpPr>
        <p:spPr>
          <a:xfrm>
            <a:off x="550920" y="1057293"/>
            <a:ext cx="8135880" cy="3529961"/>
          </a:xfrm>
          <a:prstGeom prst="rect">
            <a:avLst/>
          </a:prstGeom>
        </p:spPr>
        <p:txBody>
          <a:bodyPr vert="horz" lIns="0" tIns="0" rIns="0" bIns="0" rtlCol="0">
            <a:normAutofit/>
          </a:bodyPr>
          <a:lstStyle/>
          <a:p>
            <a:pPr lvl="1" defTabSz="457200">
              <a:buFont typeface="Arial"/>
            </a:pPr>
            <a:r>
              <a:rPr lang="en-US" dirty="0" smtClean="0"/>
              <a:t>First level</a:t>
            </a:r>
          </a:p>
          <a:p>
            <a:pPr lvl="2" defTabSz="457200">
              <a:buFont typeface="Arial"/>
            </a:pPr>
            <a:r>
              <a:rPr lang="en-US" dirty="0" smtClean="0"/>
              <a:t>Second level</a:t>
            </a:r>
          </a:p>
          <a:p>
            <a:pPr lvl="3" defTabSz="457200">
              <a:buFont typeface="Arial"/>
            </a:pPr>
            <a:r>
              <a:rPr lang="en-US" dirty="0" smtClean="0"/>
              <a:t>Third level</a:t>
            </a:r>
          </a:p>
          <a:p>
            <a:pPr lvl="4" defTabSz="457200">
              <a:buFont typeface="Arial"/>
            </a:pPr>
            <a:r>
              <a:rPr lang="en-US" dirty="0" smtClean="0"/>
              <a:t>Fourth level</a:t>
            </a:r>
            <a:endParaRPr lang="en-US" dirty="0"/>
          </a:p>
        </p:txBody>
      </p:sp>
      <p:sp>
        <p:nvSpPr>
          <p:cNvPr id="14" name="Title Placeholder 1"/>
          <p:cNvSpPr>
            <a:spLocks noGrp="1"/>
          </p:cNvSpPr>
          <p:nvPr>
            <p:ph type="title"/>
          </p:nvPr>
        </p:nvSpPr>
        <p:spPr>
          <a:xfrm>
            <a:off x="550920" y="126048"/>
            <a:ext cx="8135880" cy="646451"/>
          </a:xfrm>
          <a:prstGeom prst="rect">
            <a:avLst/>
          </a:prstGeom>
        </p:spPr>
        <p:txBody>
          <a:bodyPr vert="horz" lIns="0" tIns="0" rIns="0" bIns="0" rtlCol="0" anchor="ctr">
            <a:normAutofit/>
          </a:bodyPr>
          <a:lstStyle/>
          <a:p>
            <a:pPr lvl="0" algn="l" defTabSz="457200"/>
            <a:r>
              <a:rPr lang="en-US" dirty="0" smtClean="0"/>
              <a:t>Type key insight here using sentence case</a:t>
            </a:r>
            <a:endParaRPr lang="en-US" dirty="0"/>
          </a:p>
        </p:txBody>
      </p:sp>
      <p:sp>
        <p:nvSpPr>
          <p:cNvPr id="24" name="Slide Number Placeholder 8"/>
          <p:cNvSpPr>
            <a:spLocks noGrp="1"/>
          </p:cNvSpPr>
          <p:nvPr>
            <p:ph type="sldNum" sz="quarter" idx="4"/>
          </p:nvPr>
        </p:nvSpPr>
        <p:spPr>
          <a:xfrm>
            <a:off x="7975153" y="4778583"/>
            <a:ext cx="719118" cy="165217"/>
          </a:xfrm>
          <a:prstGeom prst="rect">
            <a:avLst/>
          </a:prstGeom>
        </p:spPr>
        <p:txBody>
          <a:bodyPr vert="horz" lIns="91440" tIns="45720" rIns="91440" bIns="45720" rtlCol="0" anchor="ctr"/>
          <a:lstStyle>
            <a:lvl1pPr algn="r">
              <a:buNone/>
              <a:defRPr sz="800">
                <a:solidFill>
                  <a:schemeClr val="tx2"/>
                </a:solidFill>
              </a:defRPr>
            </a:lvl1pPr>
          </a:lstStyle>
          <a:p>
            <a:pPr defTabSz="457200" eaLnBrk="0" fontAlgn="base" hangingPunct="0">
              <a:lnSpc>
                <a:spcPct val="95000"/>
              </a:lnSpc>
              <a:spcBef>
                <a:spcPct val="60000"/>
              </a:spcBef>
              <a:spcAft>
                <a:spcPct val="0"/>
              </a:spcAft>
              <a:buClr>
                <a:srgbClr val="004C84"/>
              </a:buClr>
              <a:buFont typeface="Arial" charset="0"/>
              <a:buNone/>
            </a:pPr>
            <a:fld id="{E75118D1-FA0D-5842-8422-48729606DBE3}" type="slidenum">
              <a:rPr lang="en-US" smtClean="0">
                <a:solidFill>
                  <a:srgbClr val="6A737B"/>
                </a:solidFill>
                <a:ea typeface="ＭＳ Ｐゴシック" charset="0"/>
                <a:cs typeface="Arial" charset="0"/>
              </a:rPr>
              <a:pPr defTabSz="457200" eaLnBrk="0" fontAlgn="base" hangingPunct="0">
                <a:lnSpc>
                  <a:spcPct val="95000"/>
                </a:lnSpc>
                <a:spcBef>
                  <a:spcPct val="60000"/>
                </a:spcBef>
                <a:spcAft>
                  <a:spcPct val="0"/>
                </a:spcAft>
                <a:buClr>
                  <a:srgbClr val="004C84"/>
                </a:buClr>
                <a:buFont typeface="Arial" charset="0"/>
                <a:buNone/>
              </a:pPr>
              <a:t>‹#›</a:t>
            </a:fld>
            <a:endParaRPr lang="en-US" dirty="0">
              <a:solidFill>
                <a:srgbClr val="6A737B"/>
              </a:solidFill>
              <a:ea typeface="ＭＳ Ｐゴシック" charset="0"/>
              <a:cs typeface="Arial" charset="0"/>
            </a:endParaRPr>
          </a:p>
        </p:txBody>
      </p:sp>
      <p:sp>
        <p:nvSpPr>
          <p:cNvPr id="2" name="Footer Placeholder 1"/>
          <p:cNvSpPr>
            <a:spLocks noGrp="1"/>
          </p:cNvSpPr>
          <p:nvPr>
            <p:ph type="ftr" sz="quarter" idx="3"/>
          </p:nvPr>
        </p:nvSpPr>
        <p:spPr>
          <a:xfrm>
            <a:off x="652980" y="4737981"/>
            <a:ext cx="2895600" cy="273844"/>
          </a:xfrm>
          <a:prstGeom prst="rect">
            <a:avLst/>
          </a:prstGeom>
        </p:spPr>
        <p:txBody>
          <a:bodyPr vert="horz" lIns="91440" tIns="45720" rIns="91440" bIns="45720" rtlCol="0" anchor="ctr"/>
          <a:lstStyle>
            <a:lvl1pPr algn="l">
              <a:buNone/>
              <a:defRPr sz="800">
                <a:solidFill>
                  <a:schemeClr val="tx2"/>
                </a:solidFill>
              </a:defRPr>
            </a:lvl1pPr>
          </a:lstStyle>
          <a:p>
            <a:pPr defTabSz="457200" eaLnBrk="0" fontAlgn="base" hangingPunct="0">
              <a:lnSpc>
                <a:spcPct val="95000"/>
              </a:lnSpc>
              <a:spcBef>
                <a:spcPct val="60000"/>
              </a:spcBef>
              <a:spcAft>
                <a:spcPct val="0"/>
              </a:spcAft>
              <a:buClr>
                <a:srgbClr val="004C84"/>
              </a:buClr>
              <a:buFont typeface="Arial" charset="0"/>
              <a:buNone/>
            </a:pPr>
            <a:r>
              <a:rPr lang="en-US" dirty="0" smtClean="0">
                <a:solidFill>
                  <a:srgbClr val="6A737B"/>
                </a:solidFill>
                <a:ea typeface="ＭＳ Ｐゴシック" charset="0"/>
                <a:cs typeface="Arial" charset="0"/>
              </a:rPr>
              <a:t>©2013 Walgreen Co. All rights reserved.</a:t>
            </a:r>
          </a:p>
        </p:txBody>
      </p:sp>
    </p:spTree>
    <p:extLst>
      <p:ext uri="{BB962C8B-B14F-4D97-AF65-F5344CB8AC3E}">
        <p14:creationId xmlns:p14="http://schemas.microsoft.com/office/powerpoint/2010/main" val="184241425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Lst>
  <p:timing>
    <p:tnLst>
      <p:par>
        <p:cTn id="1" dur="indefinite" restart="never" nodeType="tmRoot"/>
      </p:par>
    </p:tnLst>
  </p:timing>
  <p:hf hdr="0" dt="0"/>
  <p:txStyles>
    <p:titleStyle>
      <a:lvl1pPr algn="l" defTabSz="914400" rtl="0" eaLnBrk="1" latinLnBrk="0" hangingPunct="1">
        <a:spcBef>
          <a:spcPct val="0"/>
        </a:spcBef>
        <a:buNone/>
        <a:defRPr lang="en-US" sz="2600" kern="1200" baseline="0">
          <a:solidFill>
            <a:schemeClr val="bg1"/>
          </a:solidFill>
          <a:latin typeface="Arial"/>
          <a:ea typeface="+mj-ea"/>
          <a:cs typeface="Arial"/>
        </a:defRPr>
      </a:lvl1pPr>
    </p:titleStyle>
    <p:bodyStyle>
      <a:lvl1pPr marL="0" indent="0" algn="l" defTabSz="914400" rtl="0" eaLnBrk="1" latinLnBrk="0" hangingPunct="1">
        <a:lnSpc>
          <a:spcPct val="90000"/>
        </a:lnSpc>
        <a:spcBef>
          <a:spcPts val="528"/>
        </a:spcBef>
        <a:buFont typeface="Arial" pitchFamily="34" charset="0"/>
        <a:buNone/>
        <a:defRPr lang="en-US" sz="2200" kern="1200" smtClean="0">
          <a:solidFill>
            <a:srgbClr val="58595B"/>
          </a:solidFill>
          <a:latin typeface="Arial"/>
          <a:ea typeface="+mn-ea"/>
          <a:cs typeface="Arial"/>
        </a:defRPr>
      </a:lvl1pPr>
      <a:lvl2pPr marL="228600" indent="-228600" algn="l" defTabSz="914400" rtl="0" eaLnBrk="1" latinLnBrk="0" hangingPunct="1">
        <a:lnSpc>
          <a:spcPts val="2600"/>
        </a:lnSpc>
        <a:spcBef>
          <a:spcPts val="525"/>
        </a:spcBef>
        <a:buFont typeface="Arial"/>
        <a:buChar char="•"/>
        <a:defRPr lang="en-US" sz="2200" kern="1200" smtClean="0">
          <a:solidFill>
            <a:schemeClr val="tx2"/>
          </a:solidFill>
          <a:latin typeface="Arial"/>
          <a:ea typeface="+mn-ea"/>
          <a:cs typeface="Arial"/>
        </a:defRPr>
      </a:lvl2pPr>
      <a:lvl3pPr marL="548640" indent="-182880" algn="l" defTabSz="914400" rtl="0" eaLnBrk="1" latinLnBrk="0" hangingPunct="1">
        <a:lnSpc>
          <a:spcPts val="2400"/>
        </a:lnSpc>
        <a:spcBef>
          <a:spcPts val="525"/>
        </a:spcBef>
        <a:buFont typeface="Arial" pitchFamily="34" charset="0"/>
        <a:buChar char="̶"/>
        <a:defRPr lang="en-US" sz="2000" kern="1200" smtClean="0">
          <a:solidFill>
            <a:schemeClr val="tx2"/>
          </a:solidFill>
          <a:latin typeface="Arial"/>
          <a:ea typeface="+mn-ea"/>
          <a:cs typeface="Arial"/>
        </a:defRPr>
      </a:lvl3pPr>
      <a:lvl4pPr marL="731520" indent="-182880" algn="l" defTabSz="914400" rtl="0" eaLnBrk="1" latinLnBrk="0" hangingPunct="1">
        <a:lnSpc>
          <a:spcPts val="2200"/>
        </a:lnSpc>
        <a:spcBef>
          <a:spcPts val="525"/>
        </a:spcBef>
        <a:buFont typeface="Lucida Grande"/>
        <a:buChar char="»"/>
        <a:defRPr lang="en-US" sz="1800" kern="1200" smtClean="0">
          <a:solidFill>
            <a:schemeClr val="tx2"/>
          </a:solidFill>
          <a:latin typeface="Arial"/>
          <a:ea typeface="+mn-ea"/>
          <a:cs typeface="Arial"/>
        </a:defRPr>
      </a:lvl4pPr>
      <a:lvl5pPr marL="960120" indent="-228600" algn="l" defTabSz="914400" rtl="0" eaLnBrk="1" latinLnBrk="0" hangingPunct="1">
        <a:lnSpc>
          <a:spcPts val="2000"/>
        </a:lnSpc>
        <a:spcBef>
          <a:spcPts val="525"/>
        </a:spcBef>
        <a:buFont typeface="Arial"/>
        <a:buChar char="•"/>
        <a:defRPr lang="en-US" sz="1600" kern="1200">
          <a:solidFill>
            <a:schemeClr val="tx2"/>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C:\Users\Chris\Desktop\2020%20LTE%20Broadcast%20presentation\IPCET%20Title%20Slide.jpg" TargetMode="External"/><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10.xml.rels><?xml version="1.0" encoding="UTF-8" standalone="yes"?>
<Relationships xmlns="http://schemas.openxmlformats.org/package/2006/relationships"><Relationship Id="rId8" Type="http://schemas.openxmlformats.org/officeDocument/2006/relationships/hyperlink" Target="https://www.google.de/url?sa=i&amp;rct=j&amp;q=&amp;esrc=s&amp;source=images&amp;cd=&amp;cad=rja&amp;uact=8&amp;ved=0ahUKEwimt8Lf_6jSAhXF6xQKHXI2DrsQjRwIBw&amp;url=https://www.zalando.de/schuhshop/&amp;bvm=bv.147448319,d.d24&amp;psig=AFQjCNGwbftLMTni6wwCvoHU_UvJ28BHjg&amp;ust=1488034794444051" TargetMode="External"/><Relationship Id="rId13" Type="http://schemas.openxmlformats.org/officeDocument/2006/relationships/image" Target="../media/image38.jpeg"/><Relationship Id="rId18" Type="http://schemas.openxmlformats.org/officeDocument/2006/relationships/hyperlink" Target="https://www.google.de/url?sa=i&amp;rct=j&amp;q=&amp;esrc=s&amp;source=images&amp;cd=&amp;cad=rja&amp;uact=8&amp;ved=0ahUKEwjA4I3HgqnSAhVB7xQKHXYcArkQjRwIBw&amp;url=https://www.yelp.com/biz/monroe-dry-cleaning-mason&amp;bvm=bv.147448319,d.d24&amp;psig=AFQjCNG4uxL2ebpDS7LnMMKXZRyuiFR0yw&amp;ust=1488035540951420" TargetMode="External"/><Relationship Id="rId26" Type="http://schemas.openxmlformats.org/officeDocument/2006/relationships/image" Target="../media/image45.jpeg"/><Relationship Id="rId3" Type="http://schemas.openxmlformats.org/officeDocument/2006/relationships/image" Target="../media/image31.png"/><Relationship Id="rId21" Type="http://schemas.openxmlformats.org/officeDocument/2006/relationships/image" Target="../media/image42.jpeg"/><Relationship Id="rId7" Type="http://schemas.openxmlformats.org/officeDocument/2006/relationships/image" Target="../media/image34.jpeg"/><Relationship Id="rId12" Type="http://schemas.openxmlformats.org/officeDocument/2006/relationships/image" Target="../media/image37.jpeg"/><Relationship Id="rId17" Type="http://schemas.openxmlformats.org/officeDocument/2006/relationships/image" Target="../media/image40.jpeg"/><Relationship Id="rId25" Type="http://schemas.openxmlformats.org/officeDocument/2006/relationships/hyperlink" Target="http://www.google.de/url?sa=i&amp;rct=j&amp;q=&amp;esrc=s&amp;source=images&amp;cd=&amp;cad=rja&amp;uact=8&amp;ved=0ahUKEwjIsPeZ86jSAhXMuhQKHRIaBLgQjRwIBw&amp;url=http://www.gettyimages.fr/photos/telekom-in-bonn&amp;bvm=bv.147448319,d.d24&amp;psig=AFQjCNHsFMZNhovpEOr47m9bdGDH3Gkc1Q&amp;ust=1488031407665747" TargetMode="External"/><Relationship Id="rId2" Type="http://schemas.openxmlformats.org/officeDocument/2006/relationships/hyperlink" Target="http://www.google.de/url?sa=i&amp;rct=j&amp;q=&amp;esrc=s&amp;source=images&amp;cd=&amp;cad=rja&amp;uact=8&amp;ved=0ahUKEwjI9rT_-6PSAhWGsxQKHal-D2wQjRwIBw&amp;url=http://www.parcelbhejo.com/tracking.html&amp;psig=AFQjCNGhMk338V_--KTe1x-tOcwLBXs-7w&amp;ust=1487861982492858" TargetMode="External"/><Relationship Id="rId16" Type="http://schemas.openxmlformats.org/officeDocument/2006/relationships/hyperlink" Target="https://www.google.de/url?sa=i&amp;rct=j&amp;q=&amp;esrc=s&amp;source=images&amp;cd=&amp;cad=rja&amp;uact=8&amp;ved=0ahUKEwjamfKf_KjSAhVDshQKHd71BrcQjRwIBw&amp;url=https://www.cinemaxx.de/hamburg-harburg/kinoinfo/kurzinfo&amp;bvm=bv.147448319,d.d24&amp;psig=AFQjCNHblhRV5Vcsit2fztOGpL30znu51Q&amp;ust=1488033805755990" TargetMode="External"/><Relationship Id="rId20" Type="http://schemas.openxmlformats.org/officeDocument/2006/relationships/hyperlink" Target="http://www.google.de/url?sa=i&amp;rct=j&amp;q=&amp;esrc=s&amp;source=images&amp;cd=&amp;cad=rja&amp;uact=8&amp;ved=0ahUKEwi6n7yu6ajSAhVDnRQKHUD2CbgQjRwIBw&amp;url=http://www.airliners.de/lufthansa-stellt-frankfurt-bergen-ein/33104&amp;bvm=bv.147448319,d.d24&amp;psig=AFQjCNFxwA3xOYkZs6jFP7BmmPmZ4nROdQ&amp;ust=1488028754223183" TargetMode="External"/><Relationship Id="rId29" Type="http://schemas.openxmlformats.org/officeDocument/2006/relationships/hyperlink" Target="http://www.google.de/url?sa=i&amp;rct=j&amp;q=&amp;esrc=s&amp;source=images&amp;cd=&amp;cad=rja&amp;uact=8&amp;ved=0ahUKEwjUhoyx-KjSAhXDcRQKHTDbArgQjRwIBw&amp;url=http://awesomeamsterdam.com/organic-food-shopping/&amp;bvm=bv.147448319,d.d24&amp;psig=AFQjCNE3vQ4ENA5XCYzLqtG2iYxhewXcbw&amp;ust=1488032814130699" TargetMode="External"/><Relationship Id="rId1" Type="http://schemas.openxmlformats.org/officeDocument/2006/relationships/slideLayout" Target="../slideLayouts/slideLayout21.xml"/><Relationship Id="rId6" Type="http://schemas.openxmlformats.org/officeDocument/2006/relationships/hyperlink" Target="http://www.google.de/url?sa=i&amp;rct=j&amp;q=&amp;esrc=s&amp;source=images&amp;cd=&amp;cad=rja&amp;uact=8&amp;ved=0ahUKEwi0pcnE_qjSAhUL7RQKHWrsDbcQjRwIBw&amp;url=http://www.t-online.de/shopping/id_59270242/shopping-schuhe-ballerinas-peep-toe-sneaker-damenschuhe-.html&amp;bvm=bv.147448319,d.d24&amp;psig=AFQjCNF3IEdrYftR6S77Ud-uP29xjlROSA&amp;ust=1488034460277051" TargetMode="External"/><Relationship Id="rId11" Type="http://schemas.openxmlformats.org/officeDocument/2006/relationships/hyperlink" Target="http://www.google.de/url?sa=i&amp;rct=j&amp;q=&amp;esrc=s&amp;source=images&amp;cd=&amp;cad=rja&amp;uact=8&amp;ved=0ahUKEwid7ZG5hKnSAhUFcRQKHcvjB7gQjRwIBw&amp;url=http://www.connecticum.de/Jobboerse/Kundenberater-Call-Center-Inbound-Premium-in-Teilzeit-in-Augsburg-Stellenangebot-415525.html&amp;bvm=bv.147448319,d.d24&amp;psig=AFQjCNGXjEK4PS5YAG0JaGFGihrrg-D-pA&amp;ust=1488036050091779" TargetMode="External"/><Relationship Id="rId24" Type="http://schemas.openxmlformats.org/officeDocument/2006/relationships/image" Target="../media/image44.jpeg"/><Relationship Id="rId32" Type="http://schemas.openxmlformats.org/officeDocument/2006/relationships/image" Target="../media/image48.jpeg"/><Relationship Id="rId5" Type="http://schemas.openxmlformats.org/officeDocument/2006/relationships/image" Target="../media/image33.png"/><Relationship Id="rId15" Type="http://schemas.openxmlformats.org/officeDocument/2006/relationships/image" Target="../media/image39.jpeg"/><Relationship Id="rId23" Type="http://schemas.openxmlformats.org/officeDocument/2006/relationships/hyperlink" Target="http://www.google.de/url?sa=i&amp;rct=j&amp;q=&amp;esrc=s&amp;source=images&amp;cd=&amp;cad=rja&amp;uact=8&amp;ved=0ahUKEwipntvN6ajSAhUEtRQKHR3wD7gQjRwIBw&amp;url=http://www.bus-bild.de/name/galerie/kategorie/deutschland~betriebe-staedte-a-b-c~bonn---stadtwerke-bonn-bus-und-bahn-gmbh/digitalfotografie/144.html&amp;psig=AFQjCNEdVDHr6x3tuNWW8OIZYg76JXroOA&amp;ust=1488028853521392" TargetMode="External"/><Relationship Id="rId28" Type="http://schemas.openxmlformats.org/officeDocument/2006/relationships/image" Target="../media/image46.jpeg"/><Relationship Id="rId10" Type="http://schemas.openxmlformats.org/officeDocument/2006/relationships/image" Target="../media/image36.jpeg"/><Relationship Id="rId19" Type="http://schemas.openxmlformats.org/officeDocument/2006/relationships/image" Target="../media/image41.jpeg"/><Relationship Id="rId31" Type="http://schemas.openxmlformats.org/officeDocument/2006/relationships/hyperlink" Target="http://www.google.de/url?sa=i&amp;rct=j&amp;q=&amp;esrc=s&amp;source=images&amp;cd=&amp;cad=rja&amp;uact=8&amp;ved=0ahUKEwjLmfe7g6nSAhVEuhQKHa4wC7gQjRwIBw&amp;url=http://www.taz.de/!5076522/&amp;bvm=bv.147448319,d.d24&amp;psig=AFQjCNG5pvtQjGDLkCSy3KWJkJPP2vmmfQ&amp;ust=1488035789871433" TargetMode="External"/><Relationship Id="rId4" Type="http://schemas.openxmlformats.org/officeDocument/2006/relationships/image" Target="../media/image32.jpeg"/><Relationship Id="rId9" Type="http://schemas.openxmlformats.org/officeDocument/2006/relationships/image" Target="../media/image35.jpeg"/><Relationship Id="rId14" Type="http://schemas.openxmlformats.org/officeDocument/2006/relationships/hyperlink" Target="http://www.google.de/url?sa=i&amp;rct=j&amp;q=&amp;esrc=s&amp;source=images&amp;cd=&amp;cad=rja&amp;uact=8&amp;ved=0ahUKEwiw1tCY8KjSAhXBOxQKHZPLA7gQjRwIBw&amp;url=http://www.urban75.org/blog/its-official-cardiff-is-the-wettest-city-in-britain-followed-by-glasgow-and-preston/&amp;bvm=bv.147448319,d.d24&amp;psig=AFQjCNG3-igLfNC_cWrrbWsr90sMsOjdXw&amp;ust=1488030596462592" TargetMode="External"/><Relationship Id="rId22" Type="http://schemas.openxmlformats.org/officeDocument/2006/relationships/image" Target="../media/image43.jpeg"/><Relationship Id="rId27" Type="http://schemas.openxmlformats.org/officeDocument/2006/relationships/hyperlink" Target="http://www.google.de/url?sa=i&amp;rct=j&amp;q=&amp;esrc=s&amp;source=images&amp;cd=&amp;cad=rja&amp;uact=8&amp;ved=0ahUKEwjjx7fs-ajSAhVGWRQKHbSjDLgQjRwIBw&amp;url=http://www.rennsteig.de/tourist-detailview/al_tourist/objekt/zeige/steigenberger-hotel-thueringer-hof/&amp;bvm=bv.147448319,d.d24&amp;psig=AFQjCNH2hI9SmLJ3DYSbnph3Iiy3qbcffw&amp;ust=1488033204864580" TargetMode="External"/><Relationship Id="rId30"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comments" Target="../comments/comment1.xml"/><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52.png"/><Relationship Id="rId10" Type="http://schemas.openxmlformats.org/officeDocument/2006/relationships/image" Target="../media/image69.png"/><Relationship Id="rId4" Type="http://schemas.openxmlformats.org/officeDocument/2006/relationships/image" Target="../media/image51.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3.png"/><Relationship Id="rId3" Type="http://schemas.openxmlformats.org/officeDocument/2006/relationships/image" Target="../media/image52.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notesSlide" Target="../notesSlides/notesSlide12.xml"/><Relationship Id="rId16" Type="http://schemas.openxmlformats.org/officeDocument/2006/relationships/image" Target="../media/image83.png"/><Relationship Id="rId20" Type="http://schemas.openxmlformats.org/officeDocument/2006/relationships/image" Target="../media/image87.png"/><Relationship Id="rId29" Type="http://schemas.openxmlformats.org/officeDocument/2006/relationships/image" Target="../media/image96.png"/><Relationship Id="rId1" Type="http://schemas.openxmlformats.org/officeDocument/2006/relationships/slideLayout" Target="../slideLayouts/slideLayout22.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gif"/></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comments" Target="../comments/comment2.xm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100.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103.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6.png"/><Relationship Id="rId7"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52.png"/><Relationship Id="rId9"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comments" Target="../comments/comment3.xml"/><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59.xml"/><Relationship Id="rId5" Type="http://schemas.openxmlformats.org/officeDocument/2006/relationships/image" Target="../media/image118.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60.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60.xml"/></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0.png"/><Relationship Id="rId1" Type="http://schemas.openxmlformats.org/officeDocument/2006/relationships/slideLayout" Target="../slideLayouts/slideLayout159.xml"/><Relationship Id="rId5" Type="http://schemas.openxmlformats.org/officeDocument/2006/relationships/image" Target="../media/image126.png"/><Relationship Id="rId4" Type="http://schemas.openxmlformats.org/officeDocument/2006/relationships/image" Target="../media/image125.png"/></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124.xml"/><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9.png"/><Relationship Id="rId26" Type="http://schemas.openxmlformats.org/officeDocument/2006/relationships/image" Target="../media/image157.png"/><Relationship Id="rId3" Type="http://schemas.openxmlformats.org/officeDocument/2006/relationships/image" Target="../media/image134.png"/><Relationship Id="rId21" Type="http://schemas.openxmlformats.org/officeDocument/2006/relationships/image" Target="../media/image152.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5" Type="http://schemas.openxmlformats.org/officeDocument/2006/relationships/image" Target="../media/image156.png"/><Relationship Id="rId2" Type="http://schemas.openxmlformats.org/officeDocument/2006/relationships/notesSlide" Target="../notesSlides/notesSlide24.xml"/><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slideLayout" Target="../slideLayouts/slideLayout124.xml"/><Relationship Id="rId6" Type="http://schemas.openxmlformats.org/officeDocument/2006/relationships/image" Target="../media/image137.png"/><Relationship Id="rId11" Type="http://schemas.openxmlformats.org/officeDocument/2006/relationships/image" Target="../media/image142.png"/><Relationship Id="rId24" Type="http://schemas.openxmlformats.org/officeDocument/2006/relationships/image" Target="../media/image155.png"/><Relationship Id="rId5" Type="http://schemas.openxmlformats.org/officeDocument/2006/relationships/image" Target="../media/image136.png"/><Relationship Id="rId15" Type="http://schemas.openxmlformats.org/officeDocument/2006/relationships/image" Target="../media/image146.png"/><Relationship Id="rId23" Type="http://schemas.openxmlformats.org/officeDocument/2006/relationships/image" Target="../media/image154.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 Id="rId22" Type="http://schemas.openxmlformats.org/officeDocument/2006/relationships/image" Target="../media/image153.png"/><Relationship Id="rId27" Type="http://schemas.openxmlformats.org/officeDocument/2006/relationships/image" Target="../media/image158.png"/></Relationships>
</file>

<file path=ppt/slides/_rels/slide39.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25.xml"/><Relationship Id="rId1" Type="http://schemas.openxmlformats.org/officeDocument/2006/relationships/slideLayout" Target="../slideLayouts/slideLayout12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26.xml"/><Relationship Id="rId1" Type="http://schemas.openxmlformats.org/officeDocument/2006/relationships/slideLayout" Target="../slideLayouts/slideLayout136.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170.png"/></Relationships>
</file>

<file path=ppt/slides/_rels/slide4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58.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g"/><Relationship Id="rId1" Type="http://schemas.openxmlformats.org/officeDocument/2006/relationships/slideLayout" Target="../slideLayouts/slideLayout10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g"/><Relationship Id="rId1" Type="http://schemas.openxmlformats.org/officeDocument/2006/relationships/slideLayout" Target="../slideLayouts/slideLayout107.xml"/><Relationship Id="rId4" Type="http://schemas.openxmlformats.org/officeDocument/2006/relationships/image" Target="../media/image17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7.xml"/><Relationship Id="rId7" Type="http://schemas.openxmlformats.org/officeDocument/2006/relationships/image" Target="../media/image18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jpg"/></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file:///C:\Users\Chris\Desktop\2020%20LTE%20Broadcast%20presentation\background.jpg" TargetMode="External"/><Relationship Id="rId2" Type="http://schemas.openxmlformats.org/officeDocument/2006/relationships/image" Target="../media/image183.jpe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25.w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1.xml"/><Relationship Id="rId4"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file:///C:\Users\Chris\Desktop\2020%20LTE%20Broadcast%20presentation\1.jpg" TargetMode="External"/><Relationship Id="rId2" Type="http://schemas.openxmlformats.org/officeDocument/2006/relationships/image" Target="../media/image185.jpe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25.wmf"/><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2.xml"/><Relationship Id="rId4"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25.wmf"/><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3.xml"/><Relationship Id="rId4"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14.xml"/><Relationship Id="rId7" Type="http://schemas.openxmlformats.org/officeDocument/2006/relationships/image" Target="../media/image25.wmf"/><Relationship Id="rId2" Type="http://schemas.openxmlformats.org/officeDocument/2006/relationships/tags" Target="../tags/tag13.xml"/><Relationship Id="rId1" Type="http://schemas.openxmlformats.org/officeDocument/2006/relationships/vmlDrawing" Target="../drawings/vmlDrawing10.vml"/><Relationship Id="rId6" Type="http://schemas.openxmlformats.org/officeDocument/2006/relationships/oleObject" Target="../embeddings/oleObject10.bin"/><Relationship Id="rId11" Type="http://schemas.openxmlformats.org/officeDocument/2006/relationships/image" Target="../media/image29.jpeg"/><Relationship Id="rId5" Type="http://schemas.openxmlformats.org/officeDocument/2006/relationships/notesSlide" Target="../notesSlides/notesSlide4.xml"/><Relationship Id="rId10" Type="http://schemas.openxmlformats.org/officeDocument/2006/relationships/image" Target="../media/image28.jpeg"/><Relationship Id="rId4" Type="http://schemas.openxmlformats.org/officeDocument/2006/relationships/slideLayout" Target="../slideLayouts/slideLayout21.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r:link="rId3">
            <a:lum/>
          </a:blip>
          <a:srcRect/>
          <a:stretch>
            <a:fillRect t="-3000" b="-3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688" y="358601"/>
            <a:ext cx="1413907" cy="581445"/>
          </a:xfrm>
          <a:prstGeom prst="rect">
            <a:avLst/>
          </a:prstGeom>
        </p:spPr>
      </p:pic>
      <p:sp>
        <p:nvSpPr>
          <p:cNvPr id="5" name="Isosceles Triangle 4"/>
          <p:cNvSpPr/>
          <p:nvPr/>
        </p:nvSpPr>
        <p:spPr>
          <a:xfrm rot="18866059">
            <a:off x="147399" y="955513"/>
            <a:ext cx="5320808" cy="3758348"/>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3"/>
          <p:cNvSpPr>
            <a:spLocks noGrp="1"/>
          </p:cNvSpPr>
          <p:nvPr>
            <p:ph type="title"/>
          </p:nvPr>
        </p:nvSpPr>
        <p:spPr>
          <a:xfrm>
            <a:off x="755576" y="2427734"/>
            <a:ext cx="4248472" cy="504056"/>
          </a:xfrm>
        </p:spPr>
        <p:txBody>
          <a:bodyPr>
            <a:normAutofit fontScale="90000"/>
          </a:bodyPr>
          <a:lstStyle/>
          <a:p>
            <a:r>
              <a:rPr lang="en-US" sz="2800" dirty="0"/>
              <a:t/>
            </a:r>
            <a:br>
              <a:rPr lang="en-US" sz="2800" dirty="0"/>
            </a:br>
            <a:r>
              <a:rPr lang="en-US" sz="2800" b="0" dirty="0">
                <a:solidFill>
                  <a:schemeClr val="bg1"/>
                </a:solidFill>
              </a:rPr>
              <a:t>A New Global Platform for Conversations, </a:t>
            </a:r>
            <a:r>
              <a:rPr lang="en-US" sz="2800" b="0" dirty="0" err="1">
                <a:solidFill>
                  <a:schemeClr val="bg1"/>
                </a:solidFill>
              </a:rPr>
              <a:t>Chatbots</a:t>
            </a:r>
            <a:r>
              <a:rPr lang="en-US" sz="2800" b="0" dirty="0">
                <a:solidFill>
                  <a:schemeClr val="bg1"/>
                </a:solidFill>
              </a:rPr>
              <a:t> &amp; Commerce</a:t>
            </a:r>
            <a:r>
              <a:rPr lang="en-US" sz="2800" b="0" dirty="0"/>
              <a:t/>
            </a:r>
            <a:br>
              <a:rPr lang="en-US" sz="2800" b="0" dirty="0"/>
            </a:br>
            <a:r>
              <a:rPr lang="en-US" sz="2800" dirty="0"/>
              <a:t/>
            </a:r>
            <a:br>
              <a:rPr lang="en-US" sz="2800" dirty="0"/>
            </a:br>
            <a:endParaRPr lang="en-GB" sz="2600" dirty="0">
              <a:solidFill>
                <a:schemeClr val="bg1"/>
              </a:solidFill>
            </a:endParaRPr>
          </a:p>
        </p:txBody>
      </p:sp>
    </p:spTree>
    <p:extLst>
      <p:ext uri="{BB962C8B-B14F-4D97-AF65-F5344CB8AC3E}">
        <p14:creationId xmlns:p14="http://schemas.microsoft.com/office/powerpoint/2010/main" val="100818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12" descr="Bildergebnis für parcel tracking image">
            <a:hlinkClick r:id="rId2"/>
          </p:cNvPr>
          <p:cNvPicPr>
            <a:picLocks noChangeAspect="1" noChangeArrowheads="1"/>
          </p:cNvPicPr>
          <p:nvPr/>
        </p:nvPicPr>
        <p:blipFill>
          <a:blip r:embed="rId3" cstate="print"/>
          <a:srcRect r="17144"/>
          <a:stretch>
            <a:fillRect/>
          </a:stretch>
        </p:blipFill>
        <p:spPr bwMode="auto">
          <a:xfrm>
            <a:off x="1116404" y="1"/>
            <a:ext cx="1728000" cy="1345520"/>
          </a:xfrm>
          <a:prstGeom prst="rect">
            <a:avLst/>
          </a:prstGeom>
          <a:noFill/>
        </p:spPr>
      </p:pic>
      <p:pic>
        <p:nvPicPr>
          <p:cNvPr id="2620429" name="Picture 13" descr="C:\Users\A4356386\Desktop\Bild1.jpg"/>
          <p:cNvPicPr>
            <a:picLocks noChangeAspect="1" noChangeArrowheads="1"/>
          </p:cNvPicPr>
          <p:nvPr/>
        </p:nvPicPr>
        <p:blipFill>
          <a:blip r:embed="rId4" cstate="print"/>
          <a:srcRect l="9702" r="8856"/>
          <a:stretch>
            <a:fillRect/>
          </a:stretch>
        </p:blipFill>
        <p:spPr bwMode="auto">
          <a:xfrm>
            <a:off x="1116404" y="1237865"/>
            <a:ext cx="1728000" cy="1380333"/>
          </a:xfrm>
          <a:prstGeom prst="rect">
            <a:avLst/>
          </a:prstGeom>
          <a:noFill/>
        </p:spPr>
      </p:pic>
      <p:pic>
        <p:nvPicPr>
          <p:cNvPr id="2620435" name="Picture 19"/>
          <p:cNvPicPr>
            <a:picLocks noChangeAspect="1" noChangeArrowheads="1"/>
          </p:cNvPicPr>
          <p:nvPr/>
        </p:nvPicPr>
        <p:blipFill>
          <a:blip r:embed="rId5" cstate="print"/>
          <a:srcRect r="16462"/>
          <a:stretch>
            <a:fillRect/>
          </a:stretch>
        </p:blipFill>
        <p:spPr bwMode="auto">
          <a:xfrm>
            <a:off x="1116404" y="2571751"/>
            <a:ext cx="1728000" cy="1388080"/>
          </a:xfrm>
          <a:prstGeom prst="rect">
            <a:avLst/>
          </a:prstGeom>
          <a:noFill/>
          <a:ln w="9525">
            <a:noFill/>
            <a:miter lim="800000"/>
            <a:headEnd/>
            <a:tailEnd/>
          </a:ln>
        </p:spPr>
      </p:pic>
      <p:grpSp>
        <p:nvGrpSpPr>
          <p:cNvPr id="39" name="Gruppieren 38"/>
          <p:cNvGrpSpPr/>
          <p:nvPr/>
        </p:nvGrpSpPr>
        <p:grpSpPr>
          <a:xfrm>
            <a:off x="1116404" y="3921900"/>
            <a:ext cx="2024844" cy="1533096"/>
            <a:chOff x="0" y="5094000"/>
            <a:chExt cx="2555776" cy="2029010"/>
          </a:xfrm>
        </p:grpSpPr>
        <p:pic>
          <p:nvPicPr>
            <p:cNvPr id="2620464" name="Picture 48" descr="Bildergebnis für zalando schuhe">
              <a:hlinkClick r:id="rId6"/>
            </p:cNvPr>
            <p:cNvPicPr>
              <a:picLocks noChangeAspect="1" noChangeArrowheads="1"/>
            </p:cNvPicPr>
            <p:nvPr/>
          </p:nvPicPr>
          <p:blipFill>
            <a:blip r:embed="rId7" cstate="print"/>
            <a:srcRect r="12778"/>
            <a:stretch>
              <a:fillRect/>
            </a:stretch>
          </p:blipFill>
          <p:spPr bwMode="auto">
            <a:xfrm>
              <a:off x="0" y="5094000"/>
              <a:ext cx="2268538" cy="1764000"/>
            </a:xfrm>
            <a:prstGeom prst="rect">
              <a:avLst/>
            </a:prstGeom>
            <a:noFill/>
          </p:spPr>
        </p:pic>
        <p:pic>
          <p:nvPicPr>
            <p:cNvPr id="2620466" name="Picture 50" descr="Bildergebnis für schuhe shopping zalando">
              <a:hlinkClick r:id="rId8"/>
            </p:cNvPr>
            <p:cNvPicPr>
              <a:picLocks noChangeAspect="1" noChangeArrowheads="1"/>
            </p:cNvPicPr>
            <p:nvPr/>
          </p:nvPicPr>
          <p:blipFill>
            <a:blip r:embed="rId9" cstate="print"/>
            <a:srcRect l="3029" t="5766" r="60631" b="-20135"/>
            <a:stretch>
              <a:fillRect/>
            </a:stretch>
          </p:blipFill>
          <p:spPr bwMode="auto">
            <a:xfrm>
              <a:off x="1388408" y="6339800"/>
              <a:ext cx="864096" cy="720080"/>
            </a:xfrm>
            <a:prstGeom prst="rect">
              <a:avLst/>
            </a:prstGeom>
            <a:ln>
              <a:noFill/>
            </a:ln>
            <a:effectLst>
              <a:softEdge rad="112500"/>
            </a:effectLst>
          </p:spPr>
        </p:pic>
        <p:pic>
          <p:nvPicPr>
            <p:cNvPr id="38" name="Picture 50" descr="Bildergebnis für schuhe shopping zalando">
              <a:hlinkClick r:id="rId8"/>
            </p:cNvPr>
            <p:cNvPicPr>
              <a:picLocks noChangeAspect="1" noChangeArrowheads="1"/>
            </p:cNvPicPr>
            <p:nvPr/>
          </p:nvPicPr>
          <p:blipFill>
            <a:blip r:embed="rId10" cstate="print"/>
            <a:srcRect l="65417" t="-24562" r="10648" b="-35589"/>
            <a:stretch>
              <a:fillRect/>
            </a:stretch>
          </p:blipFill>
          <p:spPr bwMode="auto">
            <a:xfrm>
              <a:off x="2015245" y="6165304"/>
              <a:ext cx="540531" cy="957706"/>
            </a:xfrm>
            <a:prstGeom prst="rect">
              <a:avLst/>
            </a:prstGeom>
            <a:ln>
              <a:noFill/>
            </a:ln>
            <a:effectLst>
              <a:softEdge rad="112500"/>
            </a:effectLst>
          </p:spPr>
        </p:pic>
      </p:grpSp>
      <p:pic>
        <p:nvPicPr>
          <p:cNvPr id="2620478" name="Picture 62" descr="Bildergebnis für call center telekom">
            <a:hlinkClick r:id="rId11"/>
          </p:cNvPr>
          <p:cNvPicPr>
            <a:picLocks noChangeAspect="1" noChangeArrowheads="1"/>
          </p:cNvPicPr>
          <p:nvPr/>
        </p:nvPicPr>
        <p:blipFill>
          <a:blip r:embed="rId12" cstate="print"/>
          <a:srcRect l="10817"/>
          <a:stretch>
            <a:fillRect/>
          </a:stretch>
        </p:blipFill>
        <p:spPr bwMode="auto">
          <a:xfrm>
            <a:off x="2795817" y="0"/>
            <a:ext cx="1776184" cy="1329612"/>
          </a:xfrm>
          <a:prstGeom prst="rect">
            <a:avLst/>
          </a:prstGeom>
          <a:noFill/>
        </p:spPr>
      </p:pic>
      <p:pic>
        <p:nvPicPr>
          <p:cNvPr id="2620434" name="Picture 18"/>
          <p:cNvPicPr>
            <a:picLocks noChangeAspect="1" noChangeArrowheads="1"/>
          </p:cNvPicPr>
          <p:nvPr/>
        </p:nvPicPr>
        <p:blipFill>
          <a:blip r:embed="rId13" cstate="print"/>
          <a:srcRect l="12813"/>
          <a:stretch>
            <a:fillRect/>
          </a:stretch>
        </p:blipFill>
        <p:spPr bwMode="auto">
          <a:xfrm>
            <a:off x="2795817" y="1237864"/>
            <a:ext cx="1812958" cy="1387892"/>
          </a:xfrm>
          <a:prstGeom prst="rect">
            <a:avLst/>
          </a:prstGeom>
          <a:noFill/>
          <a:ln w="9525">
            <a:noFill/>
            <a:miter lim="800000"/>
            <a:headEnd/>
            <a:tailEnd/>
          </a:ln>
          <a:effectLst/>
        </p:spPr>
      </p:pic>
      <p:pic>
        <p:nvPicPr>
          <p:cNvPr id="2620433" name="Picture 17" descr="Bildergebnis für rainy city umbrella">
            <a:hlinkClick r:id="rId14"/>
          </p:cNvPr>
          <p:cNvPicPr>
            <a:picLocks noChangeAspect="1" noChangeArrowheads="1"/>
          </p:cNvPicPr>
          <p:nvPr/>
        </p:nvPicPr>
        <p:blipFill>
          <a:blip r:embed="rId15" cstate="print"/>
          <a:srcRect r="12892"/>
          <a:stretch>
            <a:fillRect/>
          </a:stretch>
        </p:blipFill>
        <p:spPr bwMode="auto">
          <a:xfrm>
            <a:off x="2795816" y="2571750"/>
            <a:ext cx="1800027" cy="1385364"/>
          </a:xfrm>
          <a:prstGeom prst="rect">
            <a:avLst/>
          </a:prstGeom>
          <a:noFill/>
        </p:spPr>
      </p:pic>
      <p:pic>
        <p:nvPicPr>
          <p:cNvPr id="2620462" name="Picture 46" descr="Bildergebnis für kino außen">
            <a:hlinkClick r:id="rId16"/>
          </p:cNvPr>
          <p:cNvPicPr>
            <a:picLocks noChangeAspect="1" noChangeArrowheads="1"/>
          </p:cNvPicPr>
          <p:nvPr/>
        </p:nvPicPr>
        <p:blipFill>
          <a:blip r:embed="rId17" cstate="print"/>
          <a:srcRect l="11734" r="3802"/>
          <a:stretch>
            <a:fillRect/>
          </a:stretch>
        </p:blipFill>
        <p:spPr bwMode="auto">
          <a:xfrm>
            <a:off x="2795816" y="3921900"/>
            <a:ext cx="1776511" cy="1404156"/>
          </a:xfrm>
          <a:prstGeom prst="rect">
            <a:avLst/>
          </a:prstGeom>
          <a:noFill/>
        </p:spPr>
      </p:pic>
      <p:pic>
        <p:nvPicPr>
          <p:cNvPr id="2620470" name="Picture 54" descr="Bildergebnis für drycleanin">
            <a:hlinkClick r:id="rId18"/>
          </p:cNvPr>
          <p:cNvPicPr>
            <a:picLocks noChangeAspect="1" noChangeArrowheads="1"/>
          </p:cNvPicPr>
          <p:nvPr/>
        </p:nvPicPr>
        <p:blipFill>
          <a:blip r:embed="rId19" cstate="print"/>
          <a:srcRect l="8324" t="12286" r="6667"/>
          <a:stretch>
            <a:fillRect/>
          </a:stretch>
        </p:blipFill>
        <p:spPr bwMode="auto">
          <a:xfrm>
            <a:off x="4550230" y="0"/>
            <a:ext cx="1861636" cy="1276976"/>
          </a:xfrm>
          <a:prstGeom prst="rect">
            <a:avLst/>
          </a:prstGeom>
          <a:noFill/>
        </p:spPr>
      </p:pic>
      <p:pic>
        <p:nvPicPr>
          <p:cNvPr id="2620420" name="Picture 4" descr="Bildergebnis für startendes Flugzeug lufthansa">
            <a:hlinkClick r:id="rId20"/>
          </p:cNvPr>
          <p:cNvPicPr>
            <a:picLocks noChangeAspect="1" noChangeArrowheads="1"/>
          </p:cNvPicPr>
          <p:nvPr/>
        </p:nvPicPr>
        <p:blipFill>
          <a:blip r:embed="rId21" cstate="print"/>
          <a:srcRect r="13755"/>
          <a:stretch>
            <a:fillRect/>
          </a:stretch>
        </p:blipFill>
        <p:spPr bwMode="auto">
          <a:xfrm>
            <a:off x="4550229" y="1237866"/>
            <a:ext cx="1728000" cy="1348883"/>
          </a:xfrm>
          <a:prstGeom prst="rect">
            <a:avLst/>
          </a:prstGeom>
          <a:noFill/>
        </p:spPr>
      </p:pic>
      <p:pic>
        <p:nvPicPr>
          <p:cNvPr id="2620428" name="Picture 12"/>
          <p:cNvPicPr>
            <a:picLocks noChangeAspect="1" noChangeArrowheads="1"/>
          </p:cNvPicPr>
          <p:nvPr/>
        </p:nvPicPr>
        <p:blipFill>
          <a:blip r:embed="rId22" cstate="print"/>
          <a:srcRect r="15538"/>
          <a:stretch>
            <a:fillRect/>
          </a:stretch>
        </p:blipFill>
        <p:spPr bwMode="auto">
          <a:xfrm>
            <a:off x="4550229" y="2571751"/>
            <a:ext cx="1728000" cy="1365526"/>
          </a:xfrm>
          <a:prstGeom prst="rect">
            <a:avLst/>
          </a:prstGeom>
          <a:noFill/>
          <a:ln w="9525">
            <a:noFill/>
            <a:miter lim="800000"/>
            <a:headEnd/>
            <a:tailEnd/>
          </a:ln>
          <a:effectLst/>
        </p:spPr>
      </p:pic>
      <p:pic>
        <p:nvPicPr>
          <p:cNvPr id="2620424" name="Picture 8" descr="Bildergebnis für Bus stadtwerke bonn">
            <a:hlinkClick r:id="rId23"/>
          </p:cNvPr>
          <p:cNvPicPr>
            <a:picLocks noChangeAspect="1" noChangeArrowheads="1"/>
          </p:cNvPicPr>
          <p:nvPr/>
        </p:nvPicPr>
        <p:blipFill>
          <a:blip r:embed="rId24" cstate="print"/>
          <a:srcRect l="21242" r="5198"/>
          <a:stretch>
            <a:fillRect/>
          </a:stretch>
        </p:blipFill>
        <p:spPr bwMode="auto">
          <a:xfrm>
            <a:off x="4550229" y="3921900"/>
            <a:ext cx="1728000" cy="1323447"/>
          </a:xfrm>
          <a:prstGeom prst="rect">
            <a:avLst/>
          </a:prstGeom>
          <a:noFill/>
        </p:spPr>
      </p:pic>
      <p:pic>
        <p:nvPicPr>
          <p:cNvPr id="2620437" name="Picture 21" descr="Bildergebnis für Deutsche Telekom headquarters people">
            <a:hlinkClick r:id="rId25"/>
          </p:cNvPr>
          <p:cNvPicPr>
            <a:picLocks noChangeAspect="1" noChangeArrowheads="1"/>
          </p:cNvPicPr>
          <p:nvPr/>
        </p:nvPicPr>
        <p:blipFill>
          <a:blip r:embed="rId26" cstate="print"/>
          <a:srcRect l="4986" r="13257"/>
          <a:stretch>
            <a:fillRect/>
          </a:stretch>
        </p:blipFill>
        <p:spPr bwMode="auto">
          <a:xfrm>
            <a:off x="6281425" y="1"/>
            <a:ext cx="1728000" cy="1411043"/>
          </a:xfrm>
          <a:prstGeom prst="rect">
            <a:avLst/>
          </a:prstGeom>
          <a:noFill/>
        </p:spPr>
      </p:pic>
      <p:pic>
        <p:nvPicPr>
          <p:cNvPr id="35" name="Picture 42" descr="Bildergebnis für hotel berühmt steigenberger">
            <a:hlinkClick r:id="rId27"/>
          </p:cNvPr>
          <p:cNvPicPr>
            <a:picLocks noChangeAspect="1" noChangeArrowheads="1"/>
          </p:cNvPicPr>
          <p:nvPr/>
        </p:nvPicPr>
        <p:blipFill>
          <a:blip r:embed="rId28" cstate="print"/>
          <a:srcRect r="15683"/>
          <a:stretch>
            <a:fillRect/>
          </a:stretch>
        </p:blipFill>
        <p:spPr bwMode="auto">
          <a:xfrm>
            <a:off x="6281425" y="1237864"/>
            <a:ext cx="1728000" cy="1365101"/>
          </a:xfrm>
          <a:prstGeom prst="rect">
            <a:avLst/>
          </a:prstGeom>
          <a:noFill/>
        </p:spPr>
      </p:pic>
      <p:pic>
        <p:nvPicPr>
          <p:cNvPr id="2620455" name="Picture 39" descr="Bildergebnis für bio supermarkt usa">
            <a:hlinkClick r:id="rId29"/>
          </p:cNvPr>
          <p:cNvPicPr>
            <a:picLocks noChangeAspect="1" noChangeArrowheads="1"/>
          </p:cNvPicPr>
          <p:nvPr/>
        </p:nvPicPr>
        <p:blipFill>
          <a:blip r:embed="rId30" cstate="print"/>
          <a:srcRect r="5423"/>
          <a:stretch>
            <a:fillRect/>
          </a:stretch>
        </p:blipFill>
        <p:spPr bwMode="auto">
          <a:xfrm>
            <a:off x="6281425" y="2571750"/>
            <a:ext cx="1728000" cy="1365101"/>
          </a:xfrm>
          <a:prstGeom prst="rect">
            <a:avLst/>
          </a:prstGeom>
          <a:noFill/>
        </p:spPr>
      </p:pic>
      <p:pic>
        <p:nvPicPr>
          <p:cNvPr id="2620476" name="Picture 60" descr="Bildergebnis für enzyklopädie wikipedia">
            <a:hlinkClick r:id="rId31"/>
          </p:cNvPr>
          <p:cNvPicPr>
            <a:picLocks noChangeAspect="1" noChangeArrowheads="1"/>
          </p:cNvPicPr>
          <p:nvPr/>
        </p:nvPicPr>
        <p:blipFill>
          <a:blip r:embed="rId32" cstate="print"/>
          <a:srcRect l="17013" r="14865"/>
          <a:stretch>
            <a:fillRect/>
          </a:stretch>
        </p:blipFill>
        <p:spPr bwMode="auto">
          <a:xfrm>
            <a:off x="6281426" y="3921900"/>
            <a:ext cx="1854971" cy="1350000"/>
          </a:xfrm>
          <a:prstGeom prst="rect">
            <a:avLst/>
          </a:prstGeom>
          <a:noFill/>
        </p:spPr>
      </p:pic>
    </p:spTree>
    <p:extLst>
      <p:ext uri="{BB962C8B-B14F-4D97-AF65-F5344CB8AC3E}">
        <p14:creationId xmlns:p14="http://schemas.microsoft.com/office/powerpoint/2010/main" val="1546413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995519" y="146405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Subtitle 17"/>
          <p:cNvSpPr>
            <a:spLocks noGrp="1"/>
          </p:cNvSpPr>
          <p:nvPr>
            <p:ph type="subTitle" idx="1"/>
          </p:nvPr>
        </p:nvSpPr>
        <p:spPr>
          <a:xfrm>
            <a:off x="3419872" y="2847600"/>
            <a:ext cx="5207288" cy="1314450"/>
          </a:xfrm>
        </p:spPr>
        <p:txBody>
          <a:bodyPr/>
          <a:lstStyle/>
          <a:p>
            <a:r>
              <a:rPr lang="en-US" sz="3200" b="1" dirty="0"/>
              <a:t>Mathew </a:t>
            </a:r>
            <a:r>
              <a:rPr lang="en-US" sz="3200" b="1" dirty="0" err="1" smtClean="0"/>
              <a:t>Oommen</a:t>
            </a:r>
            <a:endParaRPr lang="en-US" sz="3200" b="1" dirty="0"/>
          </a:p>
          <a:p>
            <a:r>
              <a:rPr lang="en-US" dirty="0" smtClean="0">
                <a:solidFill>
                  <a:schemeClr val="dk1"/>
                </a:solidFill>
              </a:rPr>
              <a:t>President </a:t>
            </a:r>
            <a:r>
              <a:rPr lang="en-US" dirty="0">
                <a:solidFill>
                  <a:schemeClr val="dk1"/>
                </a:solidFill>
              </a:rPr>
              <a:t>Network, Global Strategy and Service </a:t>
            </a:r>
            <a:r>
              <a:rPr lang="en-US" dirty="0" smtClean="0">
                <a:solidFill>
                  <a:schemeClr val="dk1"/>
                </a:solidFill>
              </a:rPr>
              <a:t>Development</a:t>
            </a:r>
          </a:p>
          <a:p>
            <a:r>
              <a:rPr lang="en-US" b="1" dirty="0" smtClean="0">
                <a:solidFill>
                  <a:schemeClr val="dk1"/>
                </a:solidFill>
              </a:rPr>
              <a:t>Reliance </a:t>
            </a:r>
            <a:r>
              <a:rPr lang="en-US" b="1" dirty="0" err="1" smtClean="0">
                <a:solidFill>
                  <a:schemeClr val="dk1"/>
                </a:solidFill>
              </a:rPr>
              <a:t>Jio</a:t>
            </a:r>
            <a:endParaRPr lang="en-GB" dirty="0"/>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11</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57757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995519" y="146405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Subtitle 17"/>
          <p:cNvSpPr>
            <a:spLocks noGrp="1"/>
          </p:cNvSpPr>
          <p:nvPr>
            <p:ph type="subTitle" idx="1"/>
          </p:nvPr>
        </p:nvSpPr>
        <p:spPr>
          <a:xfrm>
            <a:off x="3419872" y="2847600"/>
            <a:ext cx="5207288" cy="1314450"/>
          </a:xfrm>
        </p:spPr>
        <p:txBody>
          <a:bodyPr/>
          <a:lstStyle/>
          <a:p>
            <a:r>
              <a:rPr lang="en-US" sz="3200" b="1" dirty="0" smtClean="0"/>
              <a:t>Amir </a:t>
            </a:r>
            <a:r>
              <a:rPr lang="en-GB" sz="3200" b="1" dirty="0" err="1"/>
              <a:t>Sarhangi</a:t>
            </a:r>
            <a:endParaRPr lang="en-GB" sz="3200" b="1" dirty="0"/>
          </a:p>
          <a:p>
            <a:r>
              <a:rPr lang="en-GB" dirty="0">
                <a:solidFill>
                  <a:schemeClr val="dk1"/>
                </a:solidFill>
              </a:rPr>
              <a:t>Head of RCS</a:t>
            </a:r>
          </a:p>
          <a:p>
            <a:r>
              <a:rPr lang="en-GB" b="1" dirty="0" smtClean="0">
                <a:solidFill>
                  <a:schemeClr val="dk1"/>
                </a:solidFill>
              </a:rPr>
              <a:t>Google</a:t>
            </a:r>
            <a:endParaRPr lang="en-GB" dirty="0"/>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12</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2017673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
        <p:nvSpPr>
          <p:cNvPr id="54" name="Shape 54"/>
          <p:cNvSpPr txBox="1"/>
          <p:nvPr/>
        </p:nvSpPr>
        <p:spPr>
          <a:xfrm>
            <a:off x="228350" y="1246200"/>
            <a:ext cx="8222100" cy="1715100"/>
          </a:xfrm>
          <a:prstGeom prst="rect">
            <a:avLst/>
          </a:prstGeom>
          <a:noFill/>
          <a:ln>
            <a:noFill/>
          </a:ln>
        </p:spPr>
        <p:txBody>
          <a:bodyPr lIns="91425" tIns="91425" rIns="91425" bIns="91425" anchor="t" anchorCtr="0">
            <a:noAutofit/>
          </a:bodyPr>
          <a:lstStyle/>
          <a:p>
            <a:pPr lvl="0" rtl="0">
              <a:spcBef>
                <a:spcPts val="0"/>
              </a:spcBef>
              <a:buNone/>
            </a:pPr>
            <a:r>
              <a:rPr lang="en" sz="3600" dirty="0">
                <a:solidFill>
                  <a:srgbClr val="FFFFFF"/>
                </a:solidFill>
                <a:latin typeface="Roboto"/>
                <a:ea typeface="Roboto"/>
                <a:cs typeface="Roboto"/>
                <a:sym typeface="Roboto"/>
              </a:rPr>
              <a:t>RCS @ Google</a:t>
            </a:r>
          </a:p>
          <a:p>
            <a:pPr lvl="0" rtl="0">
              <a:spcBef>
                <a:spcPts val="0"/>
              </a:spcBef>
              <a:buNone/>
            </a:pPr>
            <a:r>
              <a:rPr lang="en" sz="3600" dirty="0">
                <a:solidFill>
                  <a:srgbClr val="FFFFFF"/>
                </a:solidFill>
                <a:latin typeface="Roboto"/>
                <a:ea typeface="Roboto"/>
                <a:cs typeface="Roboto"/>
                <a:sym typeface="Roboto"/>
              </a:rPr>
              <a:t>Business Messaging </a:t>
            </a:r>
          </a:p>
        </p:txBody>
      </p:sp>
      <p:pic>
        <p:nvPicPr>
          <p:cNvPr id="55" name="Shape 55"/>
          <p:cNvPicPr preferRelativeResize="0"/>
          <p:nvPr/>
        </p:nvPicPr>
        <p:blipFill rotWithShape="1">
          <a:blip r:embed="rId4">
            <a:alphaModFix/>
          </a:blip>
          <a:srcRect/>
          <a:stretch/>
        </p:blipFill>
        <p:spPr>
          <a:xfrm>
            <a:off x="176218" y="4841764"/>
            <a:ext cx="555300" cy="171000"/>
          </a:xfrm>
          <a:prstGeom prst="rect">
            <a:avLst/>
          </a:prstGeom>
          <a:noFill/>
          <a:ln>
            <a:noFill/>
          </a:ln>
        </p:spPr>
      </p:pic>
    </p:spTree>
    <p:extLst>
      <p:ext uri="{BB962C8B-B14F-4D97-AF65-F5344CB8AC3E}">
        <p14:creationId xmlns:p14="http://schemas.microsoft.com/office/powerpoint/2010/main" val="3985362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59"/>
        <p:cNvGrpSpPr/>
        <p:nvPr/>
      </p:nvGrpSpPr>
      <p:grpSpPr>
        <a:xfrm>
          <a:off x="0" y="0"/>
          <a:ext cx="0" cy="0"/>
          <a:chOff x="0" y="0"/>
          <a:chExt cx="0" cy="0"/>
        </a:xfrm>
      </p:grpSpPr>
      <p:sp>
        <p:nvSpPr>
          <p:cNvPr id="60" name="Shape 60"/>
          <p:cNvSpPr/>
          <p:nvPr/>
        </p:nvSpPr>
        <p:spPr>
          <a:xfrm>
            <a:off x="858912" y="1111775"/>
            <a:ext cx="3259800" cy="358200"/>
          </a:xfrm>
          <a:prstGeom prst="roundRect">
            <a:avLst>
              <a:gd name="adj" fmla="val 50000"/>
            </a:avLst>
          </a:prstGeom>
          <a:solidFill>
            <a:srgbClr val="2BBCD1"/>
          </a:solidFill>
          <a:ln>
            <a:noFill/>
          </a:ln>
        </p:spPr>
        <p:txBody>
          <a:bodyPr lIns="91425" tIns="91425" rIns="91425" bIns="91425" anchor="ctr" anchorCtr="0">
            <a:noAutofit/>
          </a:bodyPr>
          <a:lstStyle/>
          <a:p>
            <a:pPr lvl="0">
              <a:spcBef>
                <a:spcPts val="0"/>
              </a:spcBef>
              <a:buNone/>
            </a:pPr>
            <a:endParaRPr/>
          </a:p>
        </p:txBody>
      </p:sp>
      <p:sp>
        <p:nvSpPr>
          <p:cNvPr id="61" name="Shape 61"/>
          <p:cNvSpPr/>
          <p:nvPr/>
        </p:nvSpPr>
        <p:spPr>
          <a:xfrm>
            <a:off x="5126725" y="1111775"/>
            <a:ext cx="3259800" cy="358200"/>
          </a:xfrm>
          <a:prstGeom prst="roundRect">
            <a:avLst>
              <a:gd name="adj" fmla="val 50000"/>
            </a:avLst>
          </a:prstGeom>
          <a:solidFill>
            <a:srgbClr val="EA4335"/>
          </a:solidFill>
          <a:ln>
            <a:noFill/>
          </a:ln>
        </p:spPr>
        <p:txBody>
          <a:bodyPr lIns="91425" tIns="91425" rIns="91425" bIns="91425" anchor="ctr" anchorCtr="0">
            <a:noAutofit/>
          </a:bodyPr>
          <a:lstStyle/>
          <a:p>
            <a:pPr lvl="0">
              <a:spcBef>
                <a:spcPts val="0"/>
              </a:spcBef>
              <a:buNone/>
            </a:pPr>
            <a:endParaRPr/>
          </a:p>
        </p:txBody>
      </p:sp>
      <p:pic>
        <p:nvPicPr>
          <p:cNvPr id="62" name="Shape 62"/>
          <p:cNvPicPr preferRelativeResize="0"/>
          <p:nvPr/>
        </p:nvPicPr>
        <p:blipFill>
          <a:blip r:embed="rId3">
            <a:alphaModFix/>
          </a:blip>
          <a:stretch>
            <a:fillRect/>
          </a:stretch>
        </p:blipFill>
        <p:spPr>
          <a:xfrm>
            <a:off x="1159650" y="1741900"/>
            <a:ext cx="2658325" cy="2658325"/>
          </a:xfrm>
          <a:prstGeom prst="rect">
            <a:avLst/>
          </a:prstGeom>
          <a:noFill/>
          <a:ln>
            <a:noFill/>
          </a:ln>
        </p:spPr>
      </p:pic>
      <p:sp>
        <p:nvSpPr>
          <p:cNvPr id="63" name="Shape 63"/>
          <p:cNvSpPr txBox="1">
            <a:spLocks noGrp="1"/>
          </p:cNvSpPr>
          <p:nvPr>
            <p:ph type="ctrTitle"/>
          </p:nvPr>
        </p:nvSpPr>
        <p:spPr>
          <a:xfrm>
            <a:off x="2051720" y="291133"/>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The carrier messaging opportunity</a:t>
            </a:r>
          </a:p>
        </p:txBody>
      </p:sp>
      <p:pic>
        <p:nvPicPr>
          <p:cNvPr id="64" name="Shape 64"/>
          <p:cNvPicPr preferRelativeResize="0"/>
          <p:nvPr/>
        </p:nvPicPr>
        <p:blipFill>
          <a:blip r:embed="rId4">
            <a:alphaModFix amt="21000"/>
          </a:blip>
          <a:stretch>
            <a:fillRect/>
          </a:stretch>
        </p:blipFill>
        <p:spPr>
          <a:xfrm>
            <a:off x="275625" y="4700975"/>
            <a:ext cx="652225" cy="221525"/>
          </a:xfrm>
          <a:prstGeom prst="rect">
            <a:avLst/>
          </a:prstGeom>
          <a:noFill/>
          <a:ln>
            <a:noFill/>
          </a:ln>
        </p:spPr>
      </p:pic>
      <p:sp>
        <p:nvSpPr>
          <p:cNvPr id="65" name="Shape 65"/>
          <p:cNvSpPr txBox="1"/>
          <p:nvPr/>
        </p:nvSpPr>
        <p:spPr>
          <a:xfrm>
            <a:off x="978525" y="4672150"/>
            <a:ext cx="33972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sp>
        <p:nvSpPr>
          <p:cNvPr id="66" name="Shape 66"/>
          <p:cNvSpPr txBox="1"/>
          <p:nvPr/>
        </p:nvSpPr>
        <p:spPr>
          <a:xfrm>
            <a:off x="1029979" y="1152871"/>
            <a:ext cx="3017400" cy="2760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FFFFFF"/>
                </a:solidFill>
                <a:latin typeface="Roboto Light"/>
                <a:ea typeface="Roboto Light"/>
                <a:cs typeface="Roboto Light"/>
                <a:sym typeface="Roboto Light"/>
              </a:rPr>
              <a:t>Huge reach...</a:t>
            </a:r>
          </a:p>
        </p:txBody>
      </p:sp>
      <p:sp>
        <p:nvSpPr>
          <p:cNvPr id="67" name="Shape 67"/>
          <p:cNvSpPr txBox="1"/>
          <p:nvPr/>
        </p:nvSpPr>
        <p:spPr>
          <a:xfrm>
            <a:off x="5223977" y="1152871"/>
            <a:ext cx="3017400" cy="2760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FFFFFF"/>
                </a:solidFill>
                <a:latin typeface="Roboto Light"/>
                <a:ea typeface="Roboto Light"/>
                <a:cs typeface="Roboto Light"/>
                <a:sym typeface="Roboto Light"/>
              </a:rPr>
              <a:t>...But with challenges</a:t>
            </a:r>
          </a:p>
        </p:txBody>
      </p:sp>
      <p:sp>
        <p:nvSpPr>
          <p:cNvPr id="68" name="Shape 68"/>
          <p:cNvSpPr txBox="1"/>
          <p:nvPr/>
        </p:nvSpPr>
        <p:spPr>
          <a:xfrm>
            <a:off x="1684582" y="2969932"/>
            <a:ext cx="1514100" cy="470100"/>
          </a:xfrm>
          <a:prstGeom prst="rect">
            <a:avLst/>
          </a:prstGeom>
          <a:noFill/>
          <a:ln>
            <a:noFill/>
          </a:ln>
        </p:spPr>
        <p:txBody>
          <a:bodyPr lIns="68575" tIns="68575" rIns="68575" bIns="68575" anchor="t" anchorCtr="0">
            <a:noAutofit/>
          </a:bodyPr>
          <a:lstStyle/>
          <a:p>
            <a:pPr lvl="0" algn="ctr" rtl="0">
              <a:spcBef>
                <a:spcPts val="0"/>
              </a:spcBef>
              <a:buNone/>
            </a:pPr>
            <a:r>
              <a:rPr lang="en" sz="4500" b="1">
                <a:solidFill>
                  <a:srgbClr val="1C3AA9"/>
                </a:solidFill>
                <a:latin typeface="Roboto"/>
                <a:ea typeface="Roboto"/>
                <a:cs typeface="Roboto"/>
                <a:sym typeface="Roboto"/>
              </a:rPr>
              <a:t>4.7B</a:t>
            </a:r>
          </a:p>
        </p:txBody>
      </p:sp>
      <p:sp>
        <p:nvSpPr>
          <p:cNvPr id="69" name="Shape 69"/>
          <p:cNvSpPr txBox="1"/>
          <p:nvPr/>
        </p:nvSpPr>
        <p:spPr>
          <a:xfrm>
            <a:off x="5507159" y="1824026"/>
            <a:ext cx="2999999" cy="6777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1600" dirty="0">
                <a:solidFill>
                  <a:srgbClr val="808080"/>
                </a:solidFill>
                <a:latin typeface="Roboto"/>
                <a:ea typeface="Roboto"/>
                <a:cs typeface="Roboto"/>
                <a:sym typeface="Roboto"/>
              </a:rPr>
              <a:t>No rich features in SMS</a:t>
            </a:r>
          </a:p>
        </p:txBody>
      </p:sp>
      <p:sp>
        <p:nvSpPr>
          <p:cNvPr id="70" name="Shape 70"/>
          <p:cNvSpPr txBox="1"/>
          <p:nvPr/>
        </p:nvSpPr>
        <p:spPr>
          <a:xfrm>
            <a:off x="5498459" y="2689422"/>
            <a:ext cx="3349499" cy="6777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1600">
                <a:solidFill>
                  <a:srgbClr val="808080"/>
                </a:solidFill>
                <a:latin typeface="Roboto"/>
                <a:ea typeface="Roboto"/>
                <a:cs typeface="Roboto"/>
                <a:sym typeface="Roboto"/>
              </a:rPr>
              <a:t>Current RCS implementation is fragmented</a:t>
            </a:r>
          </a:p>
        </p:txBody>
      </p:sp>
      <p:sp>
        <p:nvSpPr>
          <p:cNvPr id="71" name="Shape 71"/>
          <p:cNvSpPr txBox="1"/>
          <p:nvPr/>
        </p:nvSpPr>
        <p:spPr>
          <a:xfrm>
            <a:off x="5498459" y="3501847"/>
            <a:ext cx="3349499" cy="6777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1600">
                <a:solidFill>
                  <a:srgbClr val="808080"/>
                </a:solidFill>
                <a:latin typeface="Roboto"/>
                <a:ea typeface="Roboto"/>
                <a:cs typeface="Roboto"/>
                <a:sym typeface="Roboto"/>
              </a:rPr>
              <a:t>Requires alignment from 500+ carriers and OEMs</a:t>
            </a:r>
          </a:p>
        </p:txBody>
      </p:sp>
      <p:sp>
        <p:nvSpPr>
          <p:cNvPr id="72" name="Shape 72"/>
          <p:cNvSpPr/>
          <p:nvPr/>
        </p:nvSpPr>
        <p:spPr>
          <a:xfrm>
            <a:off x="5299169" y="2129700"/>
            <a:ext cx="89100" cy="89100"/>
          </a:xfrm>
          <a:prstGeom prst="ellipse">
            <a:avLst/>
          </a:prstGeom>
          <a:solidFill>
            <a:srgbClr val="EA4335"/>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a:off x="5299169" y="2870725"/>
            <a:ext cx="89100" cy="89100"/>
          </a:xfrm>
          <a:prstGeom prst="ellipse">
            <a:avLst/>
          </a:prstGeom>
          <a:solidFill>
            <a:srgbClr val="EA4335"/>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a:off x="5299169" y="3703457"/>
            <a:ext cx="89100" cy="89100"/>
          </a:xfrm>
          <a:prstGeom prst="ellipse">
            <a:avLst/>
          </a:prstGeom>
          <a:solidFill>
            <a:srgbClr val="EA4335"/>
          </a:solidFill>
          <a:ln>
            <a:noFill/>
          </a:ln>
        </p:spPr>
        <p:txBody>
          <a:bodyPr lIns="91425" tIns="91425" rIns="91425" bIns="91425" anchor="ctr" anchorCtr="0">
            <a:noAutofit/>
          </a:bodyPr>
          <a:lstStyle/>
          <a:p>
            <a:pPr lvl="0">
              <a:spcBef>
                <a:spcPts val="0"/>
              </a:spcBef>
              <a:buNone/>
            </a:pPr>
            <a:endParaRPr/>
          </a:p>
        </p:txBody>
      </p:sp>
      <p:pic>
        <p:nvPicPr>
          <p:cNvPr id="75" name="Shape 75"/>
          <p:cNvPicPr preferRelativeResize="0"/>
          <p:nvPr/>
        </p:nvPicPr>
        <p:blipFill>
          <a:blip r:embed="rId5">
            <a:alphaModFix/>
          </a:blip>
          <a:stretch>
            <a:fillRect/>
          </a:stretch>
        </p:blipFill>
        <p:spPr>
          <a:xfrm>
            <a:off x="1973375" y="2018575"/>
            <a:ext cx="1030875" cy="1004450"/>
          </a:xfrm>
          <a:prstGeom prst="rect">
            <a:avLst/>
          </a:prstGeom>
          <a:noFill/>
          <a:ln>
            <a:noFill/>
          </a:ln>
        </p:spPr>
      </p:pic>
    </p:spTree>
    <p:extLst>
      <p:ext uri="{BB962C8B-B14F-4D97-AF65-F5344CB8AC3E}">
        <p14:creationId xmlns:p14="http://schemas.microsoft.com/office/powerpoint/2010/main" val="2701100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2037793" y="360128"/>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Essential building blocks for RCS</a:t>
            </a:r>
          </a:p>
        </p:txBody>
      </p:sp>
      <p:pic>
        <p:nvPicPr>
          <p:cNvPr id="81" name="Shape 81"/>
          <p:cNvPicPr preferRelativeResize="0"/>
          <p:nvPr/>
        </p:nvPicPr>
        <p:blipFill>
          <a:blip r:embed="rId3">
            <a:alphaModFix amt="21000"/>
          </a:blip>
          <a:stretch>
            <a:fillRect/>
          </a:stretch>
        </p:blipFill>
        <p:spPr>
          <a:xfrm>
            <a:off x="275625" y="4700975"/>
            <a:ext cx="652225" cy="221525"/>
          </a:xfrm>
          <a:prstGeom prst="rect">
            <a:avLst/>
          </a:prstGeom>
          <a:noFill/>
          <a:ln>
            <a:noFill/>
          </a:ln>
        </p:spPr>
      </p:pic>
      <p:sp>
        <p:nvSpPr>
          <p:cNvPr id="82" name="Shape 82"/>
          <p:cNvSpPr txBox="1"/>
          <p:nvPr/>
        </p:nvSpPr>
        <p:spPr>
          <a:xfrm>
            <a:off x="978525" y="4672150"/>
            <a:ext cx="20568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sp>
        <p:nvSpPr>
          <p:cNvPr id="83" name="Shape 83"/>
          <p:cNvSpPr txBox="1"/>
          <p:nvPr/>
        </p:nvSpPr>
        <p:spPr>
          <a:xfrm>
            <a:off x="1368146" y="2167400"/>
            <a:ext cx="1146000" cy="2889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999999"/>
                </a:solidFill>
                <a:latin typeface="Roboto Light"/>
                <a:ea typeface="Roboto Light"/>
                <a:cs typeface="Roboto Light"/>
                <a:sym typeface="Roboto Light"/>
              </a:rPr>
              <a:t>Universal</a:t>
            </a:r>
          </a:p>
        </p:txBody>
      </p:sp>
      <p:sp>
        <p:nvSpPr>
          <p:cNvPr id="84" name="Shape 84"/>
          <p:cNvSpPr/>
          <p:nvPr/>
        </p:nvSpPr>
        <p:spPr>
          <a:xfrm>
            <a:off x="1615044" y="1420162"/>
            <a:ext cx="652200" cy="652200"/>
          </a:xfrm>
          <a:prstGeom prst="ellipse">
            <a:avLst/>
          </a:prstGeom>
          <a:solidFill>
            <a:srgbClr val="1C3AA9"/>
          </a:solidFill>
          <a:ln>
            <a:noFill/>
          </a:ln>
        </p:spPr>
        <p:txBody>
          <a:bodyPr lIns="91425" tIns="91425" rIns="91425" bIns="91425" anchor="ctr" anchorCtr="0">
            <a:noAutofit/>
          </a:bodyPr>
          <a:lstStyle/>
          <a:p>
            <a:pPr lvl="0">
              <a:spcBef>
                <a:spcPts val="0"/>
              </a:spcBef>
              <a:buNone/>
            </a:pPr>
            <a:endParaRPr/>
          </a:p>
        </p:txBody>
      </p:sp>
      <p:pic>
        <p:nvPicPr>
          <p:cNvPr id="85" name="Shape 85"/>
          <p:cNvPicPr preferRelativeResize="0"/>
          <p:nvPr/>
        </p:nvPicPr>
        <p:blipFill>
          <a:blip r:embed="rId4">
            <a:alphaModFix/>
          </a:blip>
          <a:stretch>
            <a:fillRect/>
          </a:stretch>
        </p:blipFill>
        <p:spPr>
          <a:xfrm>
            <a:off x="1727343" y="1532450"/>
            <a:ext cx="427625" cy="427625"/>
          </a:xfrm>
          <a:prstGeom prst="rect">
            <a:avLst/>
          </a:prstGeom>
          <a:noFill/>
          <a:ln>
            <a:noFill/>
          </a:ln>
        </p:spPr>
      </p:pic>
      <p:sp>
        <p:nvSpPr>
          <p:cNvPr id="86" name="Shape 86"/>
          <p:cNvSpPr txBox="1"/>
          <p:nvPr/>
        </p:nvSpPr>
        <p:spPr>
          <a:xfrm>
            <a:off x="4106783" y="2167400"/>
            <a:ext cx="1146000" cy="2889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999999"/>
                </a:solidFill>
                <a:latin typeface="Roboto Light"/>
                <a:ea typeface="Roboto Light"/>
                <a:cs typeface="Roboto Light"/>
                <a:sym typeface="Roboto Light"/>
              </a:rPr>
              <a:t>Native</a:t>
            </a:r>
          </a:p>
        </p:txBody>
      </p:sp>
      <p:sp>
        <p:nvSpPr>
          <p:cNvPr id="87" name="Shape 87"/>
          <p:cNvSpPr/>
          <p:nvPr/>
        </p:nvSpPr>
        <p:spPr>
          <a:xfrm>
            <a:off x="4353681" y="1420162"/>
            <a:ext cx="652200" cy="652200"/>
          </a:xfrm>
          <a:prstGeom prst="ellipse">
            <a:avLst/>
          </a:prstGeom>
          <a:solidFill>
            <a:srgbClr val="1C3AA9"/>
          </a:solidFill>
          <a:ln>
            <a:noFill/>
          </a:ln>
        </p:spPr>
        <p:txBody>
          <a:bodyPr lIns="91425" tIns="91425" rIns="91425" bIns="91425" anchor="ctr" anchorCtr="0">
            <a:noAutofit/>
          </a:bodyPr>
          <a:lstStyle/>
          <a:p>
            <a:pPr lvl="0">
              <a:spcBef>
                <a:spcPts val="0"/>
              </a:spcBef>
              <a:buNone/>
            </a:pPr>
            <a:endParaRPr/>
          </a:p>
        </p:txBody>
      </p:sp>
      <p:sp>
        <p:nvSpPr>
          <p:cNvPr id="88" name="Shape 88"/>
          <p:cNvSpPr txBox="1"/>
          <p:nvPr/>
        </p:nvSpPr>
        <p:spPr>
          <a:xfrm>
            <a:off x="6600372" y="2167400"/>
            <a:ext cx="1146000" cy="2889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999999"/>
                </a:solidFill>
                <a:latin typeface="Roboto Light"/>
                <a:ea typeface="Roboto Light"/>
                <a:cs typeface="Roboto Light"/>
                <a:sym typeface="Roboto Light"/>
              </a:rPr>
              <a:t>Global</a:t>
            </a:r>
          </a:p>
        </p:txBody>
      </p:sp>
      <p:sp>
        <p:nvSpPr>
          <p:cNvPr id="89" name="Shape 89"/>
          <p:cNvSpPr/>
          <p:nvPr/>
        </p:nvSpPr>
        <p:spPr>
          <a:xfrm>
            <a:off x="6874219" y="1420162"/>
            <a:ext cx="652200" cy="652200"/>
          </a:xfrm>
          <a:prstGeom prst="ellipse">
            <a:avLst/>
          </a:prstGeom>
          <a:solidFill>
            <a:srgbClr val="1C3AA9"/>
          </a:solidFill>
          <a:ln>
            <a:noFill/>
          </a:ln>
        </p:spPr>
        <p:txBody>
          <a:bodyPr lIns="91425" tIns="91425" rIns="91425" bIns="91425" anchor="ctr" anchorCtr="0">
            <a:noAutofit/>
          </a:bodyPr>
          <a:lstStyle/>
          <a:p>
            <a:pPr lvl="0">
              <a:spcBef>
                <a:spcPts val="0"/>
              </a:spcBef>
              <a:buNone/>
            </a:pPr>
            <a:endParaRPr/>
          </a:p>
        </p:txBody>
      </p:sp>
      <p:sp>
        <p:nvSpPr>
          <p:cNvPr id="90" name="Shape 90"/>
          <p:cNvSpPr txBox="1"/>
          <p:nvPr/>
        </p:nvSpPr>
        <p:spPr>
          <a:xfrm>
            <a:off x="983330" y="3643175"/>
            <a:ext cx="2056800" cy="2889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999999"/>
                </a:solidFill>
                <a:latin typeface="Roboto Light"/>
                <a:ea typeface="Roboto Light"/>
                <a:cs typeface="Roboto Light"/>
                <a:sym typeface="Roboto Light"/>
              </a:rPr>
              <a:t>Rich messaging</a:t>
            </a:r>
          </a:p>
        </p:txBody>
      </p:sp>
      <p:sp>
        <p:nvSpPr>
          <p:cNvPr id="91" name="Shape 91"/>
          <p:cNvSpPr/>
          <p:nvPr/>
        </p:nvSpPr>
        <p:spPr>
          <a:xfrm>
            <a:off x="1615044" y="2895937"/>
            <a:ext cx="652200" cy="652200"/>
          </a:xfrm>
          <a:prstGeom prst="ellipse">
            <a:avLst/>
          </a:prstGeom>
          <a:solidFill>
            <a:srgbClr val="1C3AA9"/>
          </a:solidFill>
          <a:ln>
            <a:noFill/>
          </a:ln>
        </p:spPr>
        <p:txBody>
          <a:bodyPr lIns="91425" tIns="91425" rIns="91425" bIns="91425" anchor="ctr" anchorCtr="0">
            <a:noAutofit/>
          </a:bodyPr>
          <a:lstStyle/>
          <a:p>
            <a:pPr lvl="0">
              <a:spcBef>
                <a:spcPts val="0"/>
              </a:spcBef>
              <a:buNone/>
            </a:pPr>
            <a:endParaRPr/>
          </a:p>
        </p:txBody>
      </p:sp>
      <p:sp>
        <p:nvSpPr>
          <p:cNvPr id="92" name="Shape 92"/>
          <p:cNvSpPr txBox="1"/>
          <p:nvPr/>
        </p:nvSpPr>
        <p:spPr>
          <a:xfrm>
            <a:off x="3954380" y="3643175"/>
            <a:ext cx="1515000" cy="2889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999999"/>
                </a:solidFill>
                <a:latin typeface="Roboto Light"/>
                <a:ea typeface="Roboto Light"/>
                <a:cs typeface="Roboto Light"/>
                <a:sym typeface="Roboto Light"/>
              </a:rPr>
              <a:t>Updateable</a:t>
            </a:r>
          </a:p>
        </p:txBody>
      </p:sp>
      <p:sp>
        <p:nvSpPr>
          <p:cNvPr id="93" name="Shape 93"/>
          <p:cNvSpPr/>
          <p:nvPr/>
        </p:nvSpPr>
        <p:spPr>
          <a:xfrm>
            <a:off x="4353681" y="2895937"/>
            <a:ext cx="652200" cy="652200"/>
          </a:xfrm>
          <a:prstGeom prst="ellipse">
            <a:avLst/>
          </a:prstGeom>
          <a:solidFill>
            <a:srgbClr val="1C3AA9"/>
          </a:solidFill>
          <a:ln>
            <a:noFill/>
          </a:ln>
        </p:spPr>
        <p:txBody>
          <a:bodyPr lIns="91425" tIns="91425" rIns="91425" bIns="91425" anchor="ctr" anchorCtr="0">
            <a:noAutofit/>
          </a:bodyPr>
          <a:lstStyle/>
          <a:p>
            <a:pPr lvl="0">
              <a:spcBef>
                <a:spcPts val="0"/>
              </a:spcBef>
              <a:buNone/>
            </a:pPr>
            <a:endParaRPr/>
          </a:p>
        </p:txBody>
      </p:sp>
      <p:sp>
        <p:nvSpPr>
          <p:cNvPr id="94" name="Shape 94"/>
          <p:cNvSpPr txBox="1"/>
          <p:nvPr/>
        </p:nvSpPr>
        <p:spPr>
          <a:xfrm>
            <a:off x="6474934" y="3643175"/>
            <a:ext cx="1515000" cy="2889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999999"/>
                </a:solidFill>
                <a:latin typeface="Roboto Light"/>
                <a:ea typeface="Roboto Light"/>
                <a:cs typeface="Roboto Light"/>
                <a:sym typeface="Roboto Light"/>
              </a:rPr>
              <a:t>Monetizable</a:t>
            </a:r>
          </a:p>
        </p:txBody>
      </p:sp>
      <p:sp>
        <p:nvSpPr>
          <p:cNvPr id="95" name="Shape 95"/>
          <p:cNvSpPr/>
          <p:nvPr/>
        </p:nvSpPr>
        <p:spPr>
          <a:xfrm>
            <a:off x="6874219" y="2895937"/>
            <a:ext cx="652200" cy="652200"/>
          </a:xfrm>
          <a:prstGeom prst="ellipse">
            <a:avLst/>
          </a:prstGeom>
          <a:solidFill>
            <a:srgbClr val="1C3AA9"/>
          </a:solidFill>
          <a:ln>
            <a:noFill/>
          </a:ln>
        </p:spPr>
        <p:txBody>
          <a:bodyPr lIns="91425" tIns="91425" rIns="91425" bIns="91425" anchor="ctr" anchorCtr="0">
            <a:noAutofit/>
          </a:bodyPr>
          <a:lstStyle/>
          <a:p>
            <a:pPr lvl="0">
              <a:spcBef>
                <a:spcPts val="0"/>
              </a:spcBef>
              <a:buNone/>
            </a:pPr>
            <a:endParaRPr/>
          </a:p>
        </p:txBody>
      </p:sp>
      <p:pic>
        <p:nvPicPr>
          <p:cNvPr id="96" name="Shape 96"/>
          <p:cNvPicPr preferRelativeResize="0"/>
          <p:nvPr/>
        </p:nvPicPr>
        <p:blipFill>
          <a:blip r:embed="rId5">
            <a:alphaModFix/>
          </a:blip>
          <a:stretch>
            <a:fillRect/>
          </a:stretch>
        </p:blipFill>
        <p:spPr>
          <a:xfrm>
            <a:off x="7077134" y="2991661"/>
            <a:ext cx="246374" cy="460777"/>
          </a:xfrm>
          <a:prstGeom prst="rect">
            <a:avLst/>
          </a:prstGeom>
          <a:noFill/>
          <a:ln>
            <a:noFill/>
          </a:ln>
        </p:spPr>
      </p:pic>
      <p:pic>
        <p:nvPicPr>
          <p:cNvPr id="97" name="Shape 97"/>
          <p:cNvPicPr preferRelativeResize="0"/>
          <p:nvPr/>
        </p:nvPicPr>
        <p:blipFill>
          <a:blip r:embed="rId6">
            <a:alphaModFix/>
          </a:blip>
          <a:stretch>
            <a:fillRect/>
          </a:stretch>
        </p:blipFill>
        <p:spPr>
          <a:xfrm>
            <a:off x="6986507" y="1537328"/>
            <a:ext cx="427626" cy="427626"/>
          </a:xfrm>
          <a:prstGeom prst="rect">
            <a:avLst/>
          </a:prstGeom>
          <a:noFill/>
          <a:ln>
            <a:noFill/>
          </a:ln>
        </p:spPr>
      </p:pic>
      <p:pic>
        <p:nvPicPr>
          <p:cNvPr id="98" name="Shape 98"/>
          <p:cNvPicPr preferRelativeResize="0"/>
          <p:nvPr/>
        </p:nvPicPr>
        <p:blipFill>
          <a:blip r:embed="rId7">
            <a:alphaModFix/>
          </a:blip>
          <a:stretch>
            <a:fillRect/>
          </a:stretch>
        </p:blipFill>
        <p:spPr>
          <a:xfrm>
            <a:off x="4561856" y="1526265"/>
            <a:ext cx="246374" cy="436803"/>
          </a:xfrm>
          <a:prstGeom prst="rect">
            <a:avLst/>
          </a:prstGeom>
          <a:noFill/>
          <a:ln>
            <a:noFill/>
          </a:ln>
        </p:spPr>
      </p:pic>
      <p:pic>
        <p:nvPicPr>
          <p:cNvPr id="99" name="Shape 99"/>
          <p:cNvPicPr preferRelativeResize="0"/>
          <p:nvPr/>
        </p:nvPicPr>
        <p:blipFill>
          <a:blip r:embed="rId8">
            <a:alphaModFix/>
          </a:blip>
          <a:stretch>
            <a:fillRect/>
          </a:stretch>
        </p:blipFill>
        <p:spPr>
          <a:xfrm>
            <a:off x="4465973" y="3008225"/>
            <a:ext cx="427625" cy="427625"/>
          </a:xfrm>
          <a:prstGeom prst="rect">
            <a:avLst/>
          </a:prstGeom>
          <a:noFill/>
          <a:ln>
            <a:noFill/>
          </a:ln>
        </p:spPr>
      </p:pic>
      <p:pic>
        <p:nvPicPr>
          <p:cNvPr id="100" name="Shape 100" descr="ic_auto_awesome_white_2x_web_24dp.png"/>
          <p:cNvPicPr preferRelativeResize="0"/>
          <p:nvPr/>
        </p:nvPicPr>
        <p:blipFill>
          <a:blip r:embed="rId9">
            <a:alphaModFix/>
          </a:blip>
          <a:stretch>
            <a:fillRect/>
          </a:stretch>
        </p:blipFill>
        <p:spPr>
          <a:xfrm>
            <a:off x="1762041" y="3035373"/>
            <a:ext cx="358200" cy="358199"/>
          </a:xfrm>
          <a:prstGeom prst="rect">
            <a:avLst/>
          </a:prstGeom>
          <a:noFill/>
          <a:ln>
            <a:noFill/>
          </a:ln>
        </p:spPr>
      </p:pic>
    </p:spTree>
    <p:extLst>
      <p:ext uri="{BB962C8B-B14F-4D97-AF65-F5344CB8AC3E}">
        <p14:creationId xmlns:p14="http://schemas.microsoft.com/office/powerpoint/2010/main" val="3920848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cxnSp>
        <p:nvCxnSpPr>
          <p:cNvPr id="105" name="Shape 105"/>
          <p:cNvCxnSpPr/>
          <p:nvPr/>
        </p:nvCxnSpPr>
        <p:spPr>
          <a:xfrm>
            <a:off x="7538271" y="2494649"/>
            <a:ext cx="198000" cy="204900"/>
          </a:xfrm>
          <a:prstGeom prst="straightConnector1">
            <a:avLst/>
          </a:prstGeom>
          <a:noFill/>
          <a:ln w="19050" cap="flat" cmpd="sng">
            <a:solidFill>
              <a:srgbClr val="1C3AA9"/>
            </a:solidFill>
            <a:prstDash val="solid"/>
            <a:round/>
            <a:headEnd type="none" w="lg" len="lg"/>
            <a:tailEnd type="none" w="lg" len="lg"/>
          </a:ln>
        </p:spPr>
      </p:cxnSp>
      <p:cxnSp>
        <p:nvCxnSpPr>
          <p:cNvPr id="106" name="Shape 106"/>
          <p:cNvCxnSpPr/>
          <p:nvPr/>
        </p:nvCxnSpPr>
        <p:spPr>
          <a:xfrm>
            <a:off x="7643121" y="2241324"/>
            <a:ext cx="283500" cy="0"/>
          </a:xfrm>
          <a:prstGeom prst="straightConnector1">
            <a:avLst/>
          </a:prstGeom>
          <a:noFill/>
          <a:ln w="19050" cap="flat" cmpd="sng">
            <a:solidFill>
              <a:srgbClr val="1C3AA9"/>
            </a:solidFill>
            <a:prstDash val="solid"/>
            <a:round/>
            <a:headEnd type="none" w="lg" len="lg"/>
            <a:tailEnd type="none" w="lg" len="lg"/>
          </a:ln>
        </p:spPr>
      </p:cxnSp>
      <p:cxnSp>
        <p:nvCxnSpPr>
          <p:cNvPr id="107" name="Shape 107"/>
          <p:cNvCxnSpPr/>
          <p:nvPr/>
        </p:nvCxnSpPr>
        <p:spPr>
          <a:xfrm rot="10800000" flipH="1">
            <a:off x="7538165" y="1811704"/>
            <a:ext cx="205200" cy="176100"/>
          </a:xfrm>
          <a:prstGeom prst="straightConnector1">
            <a:avLst/>
          </a:prstGeom>
          <a:noFill/>
          <a:ln w="19050" cap="flat" cmpd="sng">
            <a:solidFill>
              <a:srgbClr val="1C3AA9"/>
            </a:solidFill>
            <a:prstDash val="solid"/>
            <a:round/>
            <a:headEnd type="none" w="lg" len="lg"/>
            <a:tailEnd type="none" w="lg" len="lg"/>
          </a:ln>
        </p:spPr>
      </p:cxnSp>
      <p:cxnSp>
        <p:nvCxnSpPr>
          <p:cNvPr id="108" name="Shape 108"/>
          <p:cNvCxnSpPr>
            <a:endCxn id="109" idx="2"/>
          </p:cNvCxnSpPr>
          <p:nvPr/>
        </p:nvCxnSpPr>
        <p:spPr>
          <a:xfrm rot="10800000">
            <a:off x="3571919" y="2523491"/>
            <a:ext cx="1269600" cy="0"/>
          </a:xfrm>
          <a:prstGeom prst="straightConnector1">
            <a:avLst/>
          </a:prstGeom>
          <a:noFill/>
          <a:ln w="19050" cap="flat" cmpd="sng">
            <a:solidFill>
              <a:srgbClr val="CFE2F3"/>
            </a:solidFill>
            <a:prstDash val="solid"/>
            <a:round/>
            <a:headEnd type="none" w="lg" len="lg"/>
            <a:tailEnd type="none" w="lg" len="lg"/>
          </a:ln>
        </p:spPr>
      </p:cxnSp>
      <p:cxnSp>
        <p:nvCxnSpPr>
          <p:cNvPr id="110" name="Shape 110"/>
          <p:cNvCxnSpPr/>
          <p:nvPr/>
        </p:nvCxnSpPr>
        <p:spPr>
          <a:xfrm>
            <a:off x="2045840" y="2227119"/>
            <a:ext cx="4873500" cy="900"/>
          </a:xfrm>
          <a:prstGeom prst="straightConnector1">
            <a:avLst/>
          </a:prstGeom>
          <a:noFill/>
          <a:ln w="19050" cap="flat" cmpd="sng">
            <a:solidFill>
              <a:srgbClr val="1C3AA9"/>
            </a:solidFill>
            <a:prstDash val="dash"/>
            <a:round/>
            <a:headEnd type="none" w="lg" len="lg"/>
            <a:tailEnd type="none" w="lg" len="lg"/>
          </a:ln>
        </p:spPr>
      </p:cxnSp>
      <p:sp>
        <p:nvSpPr>
          <p:cNvPr id="111" name="Shape 111"/>
          <p:cNvSpPr txBox="1">
            <a:spLocks noGrp="1"/>
          </p:cNvSpPr>
          <p:nvPr>
            <p:ph type="ctrTitle"/>
          </p:nvPr>
        </p:nvSpPr>
        <p:spPr>
          <a:xfrm>
            <a:off x="2065734" y="558033"/>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400" dirty="0">
                <a:solidFill>
                  <a:srgbClr val="1C3AA9"/>
                </a:solidFill>
                <a:latin typeface="Roboto Light"/>
                <a:ea typeface="Roboto Light"/>
                <a:cs typeface="Roboto Light"/>
                <a:sym typeface="Roboto Light"/>
              </a:rPr>
              <a:t>Google is working with the industry </a:t>
            </a:r>
            <a:r>
              <a:rPr lang="en" sz="2400" dirty="0" smtClean="0">
                <a:solidFill>
                  <a:srgbClr val="1C3AA9"/>
                </a:solidFill>
                <a:latin typeface="Roboto Light"/>
                <a:ea typeface="Roboto Light"/>
                <a:cs typeface="Roboto Light"/>
                <a:sym typeface="Roboto Light"/>
              </a:rPr>
              <a:t/>
            </a:r>
            <a:br>
              <a:rPr lang="en" sz="2400" dirty="0" smtClean="0">
                <a:solidFill>
                  <a:srgbClr val="1C3AA9"/>
                </a:solidFill>
                <a:latin typeface="Roboto Light"/>
                <a:ea typeface="Roboto Light"/>
                <a:cs typeface="Roboto Light"/>
                <a:sym typeface="Roboto Light"/>
              </a:rPr>
            </a:br>
            <a:r>
              <a:rPr lang="en" sz="2400" dirty="0" smtClean="0">
                <a:solidFill>
                  <a:srgbClr val="1C3AA9"/>
                </a:solidFill>
                <a:latin typeface="Roboto Light"/>
                <a:ea typeface="Roboto Light"/>
                <a:cs typeface="Roboto Light"/>
                <a:sym typeface="Roboto Light"/>
              </a:rPr>
              <a:t>to </a:t>
            </a:r>
            <a:r>
              <a:rPr lang="en" sz="2400" dirty="0">
                <a:solidFill>
                  <a:srgbClr val="1C3AA9"/>
                </a:solidFill>
                <a:latin typeface="Roboto Light"/>
                <a:ea typeface="Roboto Light"/>
                <a:cs typeface="Roboto Light"/>
                <a:sym typeface="Roboto Light"/>
              </a:rPr>
              <a:t>accelerate RCS</a:t>
            </a:r>
          </a:p>
        </p:txBody>
      </p:sp>
      <p:pic>
        <p:nvPicPr>
          <p:cNvPr id="112" name="Shape 112"/>
          <p:cNvPicPr preferRelativeResize="0"/>
          <p:nvPr/>
        </p:nvPicPr>
        <p:blipFill>
          <a:blip r:embed="rId3">
            <a:alphaModFix amt="21000"/>
          </a:blip>
          <a:stretch>
            <a:fillRect/>
          </a:stretch>
        </p:blipFill>
        <p:spPr>
          <a:xfrm>
            <a:off x="275625" y="4700975"/>
            <a:ext cx="652225" cy="221525"/>
          </a:xfrm>
          <a:prstGeom prst="rect">
            <a:avLst/>
          </a:prstGeom>
          <a:noFill/>
          <a:ln>
            <a:noFill/>
          </a:ln>
        </p:spPr>
      </p:pic>
      <p:sp>
        <p:nvSpPr>
          <p:cNvPr id="113" name="Shape 113"/>
          <p:cNvSpPr txBox="1"/>
          <p:nvPr/>
        </p:nvSpPr>
        <p:spPr>
          <a:xfrm>
            <a:off x="978525" y="4672150"/>
            <a:ext cx="33972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sp>
        <p:nvSpPr>
          <p:cNvPr id="114" name="Shape 114"/>
          <p:cNvSpPr/>
          <p:nvPr/>
        </p:nvSpPr>
        <p:spPr>
          <a:xfrm>
            <a:off x="378010" y="3394054"/>
            <a:ext cx="2589600" cy="353100"/>
          </a:xfrm>
          <a:prstGeom prst="rect">
            <a:avLst/>
          </a:prstGeom>
          <a:noFill/>
          <a:ln>
            <a:noFill/>
          </a:ln>
        </p:spPr>
        <p:txBody>
          <a:bodyPr lIns="91425" tIns="91425" rIns="91425" bIns="91425" anchor="ctr" anchorCtr="0">
            <a:noAutofit/>
          </a:bodyPr>
          <a:lstStyle/>
          <a:p>
            <a:pPr lvl="0" algn="ctr" rtl="0">
              <a:spcBef>
                <a:spcPts val="0"/>
              </a:spcBef>
              <a:buNone/>
            </a:pPr>
            <a:r>
              <a:rPr lang="en" sz="1900">
                <a:solidFill>
                  <a:srgbClr val="999999"/>
                </a:solidFill>
                <a:latin typeface="Roboto Light"/>
                <a:ea typeface="Roboto Light"/>
                <a:cs typeface="Roboto Light"/>
                <a:sym typeface="Roboto Light"/>
              </a:rPr>
              <a:t>Android Messages</a:t>
            </a:r>
          </a:p>
        </p:txBody>
      </p:sp>
      <p:sp>
        <p:nvSpPr>
          <p:cNvPr id="115" name="Shape 115"/>
          <p:cNvSpPr/>
          <p:nvPr/>
        </p:nvSpPr>
        <p:spPr>
          <a:xfrm>
            <a:off x="3687290" y="3394054"/>
            <a:ext cx="2109000" cy="353100"/>
          </a:xfrm>
          <a:prstGeom prst="rect">
            <a:avLst/>
          </a:prstGeom>
          <a:noFill/>
          <a:ln>
            <a:noFill/>
          </a:ln>
        </p:spPr>
        <p:txBody>
          <a:bodyPr lIns="91425" tIns="91425" rIns="91425" bIns="91425" anchor="ctr" anchorCtr="0">
            <a:noAutofit/>
          </a:bodyPr>
          <a:lstStyle/>
          <a:p>
            <a:pPr lvl="0" algn="ctr" rtl="0">
              <a:spcBef>
                <a:spcPts val="0"/>
              </a:spcBef>
              <a:buNone/>
            </a:pPr>
            <a:r>
              <a:rPr lang="en" sz="1900">
                <a:solidFill>
                  <a:srgbClr val="999999"/>
                </a:solidFill>
                <a:latin typeface="Roboto Light"/>
                <a:ea typeface="Roboto Light"/>
                <a:cs typeface="Roboto Light"/>
                <a:sym typeface="Roboto Light"/>
              </a:rPr>
              <a:t>Jibe Cloud</a:t>
            </a:r>
          </a:p>
        </p:txBody>
      </p:sp>
      <p:sp>
        <p:nvSpPr>
          <p:cNvPr id="116" name="Shape 116"/>
          <p:cNvSpPr/>
          <p:nvPr/>
        </p:nvSpPr>
        <p:spPr>
          <a:xfrm>
            <a:off x="6411409" y="3394054"/>
            <a:ext cx="2109000" cy="353100"/>
          </a:xfrm>
          <a:prstGeom prst="rect">
            <a:avLst/>
          </a:prstGeom>
          <a:noFill/>
          <a:ln>
            <a:noFill/>
          </a:ln>
        </p:spPr>
        <p:txBody>
          <a:bodyPr lIns="91425" tIns="91425" rIns="91425" bIns="91425" anchor="ctr" anchorCtr="0">
            <a:noAutofit/>
          </a:bodyPr>
          <a:lstStyle/>
          <a:p>
            <a:pPr lvl="0" algn="ctr" rtl="0">
              <a:spcBef>
                <a:spcPts val="0"/>
              </a:spcBef>
              <a:buNone/>
            </a:pPr>
            <a:r>
              <a:rPr lang="en" sz="1900">
                <a:solidFill>
                  <a:srgbClr val="999999"/>
                </a:solidFill>
                <a:latin typeface="Roboto Light"/>
                <a:ea typeface="Roboto Light"/>
                <a:cs typeface="Roboto Light"/>
                <a:sym typeface="Roboto Light"/>
              </a:rPr>
              <a:t>Jibe Hub</a:t>
            </a:r>
          </a:p>
        </p:txBody>
      </p:sp>
      <p:sp>
        <p:nvSpPr>
          <p:cNvPr id="117" name="Shape 117"/>
          <p:cNvSpPr/>
          <p:nvPr/>
        </p:nvSpPr>
        <p:spPr>
          <a:xfrm>
            <a:off x="378009" y="3676244"/>
            <a:ext cx="2589600" cy="758700"/>
          </a:xfrm>
          <a:prstGeom prst="rect">
            <a:avLst/>
          </a:prstGeom>
          <a:noFill/>
          <a:ln>
            <a:noFill/>
          </a:ln>
        </p:spPr>
        <p:txBody>
          <a:bodyPr lIns="91425" tIns="91425" rIns="91425" bIns="91425" anchor="t" anchorCtr="0">
            <a:noAutofit/>
          </a:bodyPr>
          <a:lstStyle/>
          <a:p>
            <a:pPr lvl="0" algn="ctr" rtl="0">
              <a:spcBef>
                <a:spcPts val="800"/>
              </a:spcBef>
              <a:buNone/>
            </a:pPr>
            <a:r>
              <a:rPr lang="en" b="1" dirty="0">
                <a:solidFill>
                  <a:srgbClr val="1C3AA9"/>
                </a:solidFill>
                <a:latin typeface="Roboto"/>
                <a:ea typeface="Roboto"/>
                <a:cs typeface="Roboto"/>
                <a:sym typeface="Roboto"/>
              </a:rPr>
              <a:t>Native Android RCS client</a:t>
            </a:r>
          </a:p>
          <a:p>
            <a:pPr lvl="0" algn="ctr" rtl="0">
              <a:spcBef>
                <a:spcPts val="800"/>
              </a:spcBef>
              <a:buNone/>
            </a:pPr>
            <a:endParaRPr dirty="0">
              <a:solidFill>
                <a:srgbClr val="666666"/>
              </a:solidFill>
              <a:latin typeface="Roboto"/>
              <a:ea typeface="Roboto"/>
              <a:cs typeface="Roboto"/>
              <a:sym typeface="Roboto"/>
            </a:endParaRPr>
          </a:p>
        </p:txBody>
      </p:sp>
      <p:sp>
        <p:nvSpPr>
          <p:cNvPr id="118" name="Shape 118"/>
          <p:cNvSpPr/>
          <p:nvPr/>
        </p:nvSpPr>
        <p:spPr>
          <a:xfrm>
            <a:off x="3325978" y="3676264"/>
            <a:ext cx="2779200" cy="758700"/>
          </a:xfrm>
          <a:prstGeom prst="rect">
            <a:avLst/>
          </a:prstGeom>
          <a:noFill/>
          <a:ln>
            <a:noFill/>
          </a:ln>
        </p:spPr>
        <p:txBody>
          <a:bodyPr lIns="91425" tIns="91425" rIns="91425" bIns="91425" anchor="t" anchorCtr="0">
            <a:noAutofit/>
          </a:bodyPr>
          <a:lstStyle/>
          <a:p>
            <a:pPr lvl="0" algn="ctr" rtl="0">
              <a:spcBef>
                <a:spcPts val="800"/>
              </a:spcBef>
              <a:buNone/>
            </a:pPr>
            <a:r>
              <a:rPr lang="en" b="1">
                <a:solidFill>
                  <a:srgbClr val="1C3AA9"/>
                </a:solidFill>
                <a:latin typeface="Roboto"/>
                <a:ea typeface="Roboto"/>
                <a:cs typeface="Roboto"/>
                <a:sym typeface="Roboto"/>
              </a:rPr>
              <a:t>Hosted RCS Platform</a:t>
            </a:r>
          </a:p>
        </p:txBody>
      </p:sp>
      <p:sp>
        <p:nvSpPr>
          <p:cNvPr id="119" name="Shape 119"/>
          <p:cNvSpPr/>
          <p:nvPr/>
        </p:nvSpPr>
        <p:spPr>
          <a:xfrm>
            <a:off x="6171121" y="3676244"/>
            <a:ext cx="2589600" cy="758700"/>
          </a:xfrm>
          <a:prstGeom prst="rect">
            <a:avLst/>
          </a:prstGeom>
          <a:noFill/>
          <a:ln>
            <a:noFill/>
          </a:ln>
        </p:spPr>
        <p:txBody>
          <a:bodyPr lIns="91425" tIns="91425" rIns="91425" bIns="91425" anchor="t" anchorCtr="0">
            <a:noAutofit/>
          </a:bodyPr>
          <a:lstStyle/>
          <a:p>
            <a:pPr lvl="0" algn="ctr" rtl="0">
              <a:spcBef>
                <a:spcPts val="800"/>
              </a:spcBef>
              <a:buNone/>
            </a:pPr>
            <a:r>
              <a:rPr lang="en" b="1" dirty="0">
                <a:solidFill>
                  <a:srgbClr val="1C3AA9"/>
                </a:solidFill>
                <a:latin typeface="Roboto"/>
                <a:ea typeface="Roboto"/>
                <a:cs typeface="Roboto"/>
                <a:sym typeface="Roboto"/>
              </a:rPr>
              <a:t>RCS interconnect Hub</a:t>
            </a:r>
          </a:p>
          <a:p>
            <a:pPr lvl="0" algn="l" rtl="0">
              <a:spcBef>
                <a:spcPts val="800"/>
              </a:spcBef>
              <a:buNone/>
            </a:pPr>
            <a:endParaRPr dirty="0">
              <a:solidFill>
                <a:srgbClr val="808080"/>
              </a:solidFill>
              <a:latin typeface="Roboto"/>
              <a:ea typeface="Roboto"/>
              <a:cs typeface="Roboto"/>
              <a:sym typeface="Roboto"/>
            </a:endParaRPr>
          </a:p>
        </p:txBody>
      </p:sp>
      <p:sp>
        <p:nvSpPr>
          <p:cNvPr id="120" name="Shape 120"/>
          <p:cNvSpPr/>
          <p:nvPr/>
        </p:nvSpPr>
        <p:spPr>
          <a:xfrm>
            <a:off x="260700" y="1188622"/>
            <a:ext cx="8622600" cy="531300"/>
          </a:xfrm>
          <a:prstGeom prst="leftRightArrow">
            <a:avLst>
              <a:gd name="adj1" fmla="val 73174"/>
              <a:gd name="adj2" fmla="val 50000"/>
            </a:avLst>
          </a:prstGeom>
          <a:solidFill>
            <a:srgbClr val="EFEFEF"/>
          </a:solidFill>
          <a:ln>
            <a:noFill/>
          </a:ln>
        </p:spPr>
        <p:txBody>
          <a:bodyPr lIns="91425" tIns="91425" rIns="91425" bIns="91425" anchor="ctr" anchorCtr="0">
            <a:noAutofit/>
          </a:bodyPr>
          <a:lstStyle/>
          <a:p>
            <a:pPr lvl="0" algn="ctr" rtl="0">
              <a:spcBef>
                <a:spcPts val="0"/>
              </a:spcBef>
              <a:buNone/>
            </a:pPr>
            <a:r>
              <a:rPr lang="en" sz="1200">
                <a:solidFill>
                  <a:srgbClr val="737373"/>
                </a:solidFill>
                <a:latin typeface="Roboto"/>
                <a:ea typeface="Roboto"/>
                <a:cs typeface="Roboto"/>
                <a:sym typeface="Roboto"/>
              </a:rPr>
              <a:t>Built on Universal RCS standards</a:t>
            </a:r>
          </a:p>
        </p:txBody>
      </p:sp>
      <p:sp>
        <p:nvSpPr>
          <p:cNvPr id="121" name="Shape 121"/>
          <p:cNvSpPr/>
          <p:nvPr/>
        </p:nvSpPr>
        <p:spPr>
          <a:xfrm>
            <a:off x="2479894" y="1749641"/>
            <a:ext cx="273900" cy="273900"/>
          </a:xfrm>
          <a:prstGeom prst="ellipse">
            <a:avLst/>
          </a:prstGeom>
          <a:solidFill>
            <a:srgbClr val="CFE2F3"/>
          </a:solidFill>
          <a:ln w="19050" cap="flat" cmpd="sng">
            <a:solidFill>
              <a:srgbClr val="CFE2F3"/>
            </a:solidFill>
            <a:prstDash val="solid"/>
            <a:round/>
            <a:headEnd type="none" w="lg" len="lg"/>
            <a:tailEnd type="none" w="lg" len="lg"/>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cxnSp>
        <p:nvCxnSpPr>
          <p:cNvPr id="122" name="Shape 122"/>
          <p:cNvCxnSpPr>
            <a:endCxn id="121" idx="2"/>
          </p:cNvCxnSpPr>
          <p:nvPr/>
        </p:nvCxnSpPr>
        <p:spPr>
          <a:xfrm>
            <a:off x="1792294" y="1886591"/>
            <a:ext cx="687600" cy="0"/>
          </a:xfrm>
          <a:prstGeom prst="straightConnector1">
            <a:avLst/>
          </a:prstGeom>
          <a:noFill/>
          <a:ln w="19050" cap="flat" cmpd="sng">
            <a:solidFill>
              <a:srgbClr val="CFE2F3"/>
            </a:solidFill>
            <a:prstDash val="solid"/>
            <a:round/>
            <a:headEnd type="none" w="lg" len="lg"/>
            <a:tailEnd type="none" w="lg" len="lg"/>
          </a:ln>
        </p:spPr>
      </p:cxnSp>
      <p:sp>
        <p:nvSpPr>
          <p:cNvPr id="109" name="Shape 109"/>
          <p:cNvSpPr/>
          <p:nvPr/>
        </p:nvSpPr>
        <p:spPr>
          <a:xfrm rot="10800000">
            <a:off x="3298019" y="2386541"/>
            <a:ext cx="273900" cy="273900"/>
          </a:xfrm>
          <a:prstGeom prst="ellipse">
            <a:avLst/>
          </a:prstGeom>
          <a:solidFill>
            <a:srgbClr val="CFE2F3"/>
          </a:solidFill>
          <a:ln w="19050" cap="flat" cmpd="sng">
            <a:solidFill>
              <a:srgbClr val="CFE2F3"/>
            </a:solidFill>
            <a:prstDash val="solid"/>
            <a:round/>
            <a:headEnd type="none" w="lg" len="lg"/>
            <a:tailEnd type="none" w="lg" len="lg"/>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123" name="Shape 123"/>
          <p:cNvPicPr preferRelativeResize="0"/>
          <p:nvPr/>
        </p:nvPicPr>
        <p:blipFill>
          <a:blip r:embed="rId4">
            <a:alphaModFix/>
          </a:blip>
          <a:stretch>
            <a:fillRect/>
          </a:stretch>
        </p:blipFill>
        <p:spPr>
          <a:xfrm>
            <a:off x="3993989" y="1876283"/>
            <a:ext cx="1376073" cy="758699"/>
          </a:xfrm>
          <a:prstGeom prst="rect">
            <a:avLst/>
          </a:prstGeom>
          <a:noFill/>
          <a:ln>
            <a:noFill/>
          </a:ln>
        </p:spPr>
      </p:pic>
      <p:sp>
        <p:nvSpPr>
          <p:cNvPr id="124" name="Shape 124"/>
          <p:cNvSpPr/>
          <p:nvPr/>
        </p:nvSpPr>
        <p:spPr>
          <a:xfrm>
            <a:off x="2547285" y="1818031"/>
            <a:ext cx="160500" cy="1371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25" name="Shape 125"/>
          <p:cNvSpPr/>
          <p:nvPr/>
        </p:nvSpPr>
        <p:spPr>
          <a:xfrm rot="10800000">
            <a:off x="3349393" y="2454931"/>
            <a:ext cx="160500" cy="137100"/>
          </a:xfrm>
          <a:prstGeom prst="rightArrow">
            <a:avLst>
              <a:gd name="adj1" fmla="val 50000"/>
              <a:gd name="adj2" fmla="val 50000"/>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26" name="Shape 126"/>
          <p:cNvPicPr preferRelativeResize="0"/>
          <p:nvPr/>
        </p:nvPicPr>
        <p:blipFill>
          <a:blip r:embed="rId5">
            <a:alphaModFix/>
          </a:blip>
          <a:stretch>
            <a:fillRect/>
          </a:stretch>
        </p:blipFill>
        <p:spPr>
          <a:xfrm>
            <a:off x="6863740" y="1842109"/>
            <a:ext cx="803700" cy="811749"/>
          </a:xfrm>
          <a:prstGeom prst="rect">
            <a:avLst/>
          </a:prstGeom>
          <a:noFill/>
          <a:ln>
            <a:noFill/>
          </a:ln>
        </p:spPr>
      </p:pic>
      <p:pic>
        <p:nvPicPr>
          <p:cNvPr id="127" name="Shape 127"/>
          <p:cNvPicPr preferRelativeResize="0"/>
          <p:nvPr/>
        </p:nvPicPr>
        <p:blipFill>
          <a:blip r:embed="rId6">
            <a:alphaModFix/>
          </a:blip>
          <a:stretch>
            <a:fillRect/>
          </a:stretch>
        </p:blipFill>
        <p:spPr>
          <a:xfrm>
            <a:off x="1143796" y="1718983"/>
            <a:ext cx="1058000" cy="1058000"/>
          </a:xfrm>
          <a:prstGeom prst="rect">
            <a:avLst/>
          </a:prstGeom>
          <a:noFill/>
          <a:ln>
            <a:noFill/>
          </a:ln>
        </p:spPr>
      </p:pic>
      <p:pic>
        <p:nvPicPr>
          <p:cNvPr id="128" name="Shape 128"/>
          <p:cNvPicPr preferRelativeResize="0"/>
          <p:nvPr/>
        </p:nvPicPr>
        <p:blipFill>
          <a:blip r:embed="rId7">
            <a:alphaModFix/>
          </a:blip>
          <a:stretch>
            <a:fillRect/>
          </a:stretch>
        </p:blipFill>
        <p:spPr>
          <a:xfrm>
            <a:off x="7765529" y="1440475"/>
            <a:ext cx="496883" cy="271425"/>
          </a:xfrm>
          <a:prstGeom prst="rect">
            <a:avLst/>
          </a:prstGeom>
          <a:noFill/>
          <a:ln>
            <a:noFill/>
          </a:ln>
        </p:spPr>
      </p:pic>
      <p:pic>
        <p:nvPicPr>
          <p:cNvPr id="129" name="Shape 129"/>
          <p:cNvPicPr preferRelativeResize="0"/>
          <p:nvPr/>
        </p:nvPicPr>
        <p:blipFill>
          <a:blip r:embed="rId7">
            <a:alphaModFix/>
          </a:blip>
          <a:stretch>
            <a:fillRect/>
          </a:stretch>
        </p:blipFill>
        <p:spPr>
          <a:xfrm>
            <a:off x="7765529" y="2681975"/>
            <a:ext cx="496883" cy="271425"/>
          </a:xfrm>
          <a:prstGeom prst="rect">
            <a:avLst/>
          </a:prstGeom>
          <a:noFill/>
          <a:ln>
            <a:noFill/>
          </a:ln>
        </p:spPr>
      </p:pic>
      <p:pic>
        <p:nvPicPr>
          <p:cNvPr id="130" name="Shape 130"/>
          <p:cNvPicPr preferRelativeResize="0"/>
          <p:nvPr/>
        </p:nvPicPr>
        <p:blipFill>
          <a:blip r:embed="rId7">
            <a:alphaModFix/>
          </a:blip>
          <a:stretch>
            <a:fillRect/>
          </a:stretch>
        </p:blipFill>
        <p:spPr>
          <a:xfrm>
            <a:off x="8025029" y="2100288"/>
            <a:ext cx="496883" cy="271425"/>
          </a:xfrm>
          <a:prstGeom prst="rect">
            <a:avLst/>
          </a:prstGeom>
          <a:noFill/>
          <a:ln>
            <a:noFill/>
          </a:ln>
        </p:spPr>
      </p:pic>
    </p:spTree>
    <p:extLst>
      <p:ext uri="{BB962C8B-B14F-4D97-AF65-F5344CB8AC3E}">
        <p14:creationId xmlns:p14="http://schemas.microsoft.com/office/powerpoint/2010/main" val="905997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34"/>
        <p:cNvGrpSpPr/>
        <p:nvPr/>
      </p:nvGrpSpPr>
      <p:grpSpPr>
        <a:xfrm>
          <a:off x="0" y="0"/>
          <a:ext cx="0" cy="0"/>
          <a:chOff x="0" y="0"/>
          <a:chExt cx="0" cy="0"/>
        </a:xfrm>
      </p:grpSpPr>
      <p:pic>
        <p:nvPicPr>
          <p:cNvPr id="135" name="Shape 135"/>
          <p:cNvPicPr preferRelativeResize="0"/>
          <p:nvPr/>
        </p:nvPicPr>
        <p:blipFill>
          <a:blip r:embed="rId3">
            <a:alphaModFix/>
          </a:blip>
          <a:stretch>
            <a:fillRect/>
          </a:stretch>
        </p:blipFill>
        <p:spPr>
          <a:xfrm>
            <a:off x="6091800" y="1112425"/>
            <a:ext cx="2218625" cy="836755"/>
          </a:xfrm>
          <a:prstGeom prst="rect">
            <a:avLst/>
          </a:prstGeom>
          <a:noFill/>
          <a:ln>
            <a:noFill/>
          </a:ln>
        </p:spPr>
      </p:pic>
      <p:pic>
        <p:nvPicPr>
          <p:cNvPr id="136" name="Shape 136"/>
          <p:cNvPicPr preferRelativeResize="0"/>
          <p:nvPr/>
        </p:nvPicPr>
        <p:blipFill>
          <a:blip r:embed="rId4">
            <a:alphaModFix/>
          </a:blip>
          <a:stretch>
            <a:fillRect/>
          </a:stretch>
        </p:blipFill>
        <p:spPr>
          <a:xfrm>
            <a:off x="3015248" y="1221949"/>
            <a:ext cx="2924149" cy="2924149"/>
          </a:xfrm>
          <a:prstGeom prst="rect">
            <a:avLst/>
          </a:prstGeom>
          <a:noFill/>
          <a:ln>
            <a:noFill/>
          </a:ln>
        </p:spPr>
      </p:pic>
      <p:sp>
        <p:nvSpPr>
          <p:cNvPr id="137" name="Shape 137"/>
          <p:cNvSpPr txBox="1">
            <a:spLocks noGrp="1"/>
          </p:cNvSpPr>
          <p:nvPr>
            <p:ph type="ctrTitle"/>
          </p:nvPr>
        </p:nvSpPr>
        <p:spPr>
          <a:xfrm>
            <a:off x="2051720" y="495692"/>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Major carriers are bringing RCS to </a:t>
            </a:r>
            <a:r>
              <a:rPr lang="en" sz="2600" dirty="0" smtClean="0">
                <a:solidFill>
                  <a:srgbClr val="1C3AA9"/>
                </a:solidFill>
                <a:latin typeface="Roboto Light"/>
                <a:ea typeface="Roboto Light"/>
                <a:cs typeface="Roboto Light"/>
                <a:sym typeface="Roboto Light"/>
              </a:rPr>
              <a:t/>
            </a:r>
            <a:br>
              <a:rPr lang="en" sz="2600" dirty="0" smtClean="0">
                <a:solidFill>
                  <a:srgbClr val="1C3AA9"/>
                </a:solidFill>
                <a:latin typeface="Roboto Light"/>
                <a:ea typeface="Roboto Light"/>
                <a:cs typeface="Roboto Light"/>
                <a:sym typeface="Roboto Light"/>
              </a:rPr>
            </a:br>
            <a:r>
              <a:rPr lang="en" sz="2600" dirty="0" smtClean="0">
                <a:solidFill>
                  <a:srgbClr val="1C3AA9"/>
                </a:solidFill>
                <a:latin typeface="Roboto Light"/>
                <a:ea typeface="Roboto Light"/>
                <a:cs typeface="Roboto Light"/>
                <a:sym typeface="Roboto Light"/>
              </a:rPr>
              <a:t>market </a:t>
            </a:r>
            <a:r>
              <a:rPr lang="en" sz="2600" dirty="0">
                <a:solidFill>
                  <a:srgbClr val="1C3AA9"/>
                </a:solidFill>
                <a:latin typeface="Roboto Light"/>
                <a:ea typeface="Roboto Light"/>
                <a:cs typeface="Roboto Light"/>
                <a:sym typeface="Roboto Light"/>
              </a:rPr>
              <a:t>with Google</a:t>
            </a:r>
          </a:p>
        </p:txBody>
      </p:sp>
      <p:pic>
        <p:nvPicPr>
          <p:cNvPr id="138" name="Shape 138"/>
          <p:cNvPicPr preferRelativeResize="0"/>
          <p:nvPr/>
        </p:nvPicPr>
        <p:blipFill>
          <a:blip r:embed="rId5">
            <a:alphaModFix amt="21000"/>
          </a:blip>
          <a:stretch>
            <a:fillRect/>
          </a:stretch>
        </p:blipFill>
        <p:spPr>
          <a:xfrm>
            <a:off x="275625" y="4700975"/>
            <a:ext cx="652225" cy="221525"/>
          </a:xfrm>
          <a:prstGeom prst="rect">
            <a:avLst/>
          </a:prstGeom>
          <a:noFill/>
          <a:ln>
            <a:noFill/>
          </a:ln>
        </p:spPr>
      </p:pic>
      <p:sp>
        <p:nvSpPr>
          <p:cNvPr id="139" name="Shape 139"/>
          <p:cNvSpPr txBox="1"/>
          <p:nvPr/>
        </p:nvSpPr>
        <p:spPr>
          <a:xfrm>
            <a:off x="978525" y="4672150"/>
            <a:ext cx="33972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pic>
        <p:nvPicPr>
          <p:cNvPr id="140" name="Shape 140"/>
          <p:cNvPicPr preferRelativeResize="0"/>
          <p:nvPr/>
        </p:nvPicPr>
        <p:blipFill>
          <a:blip r:embed="rId6">
            <a:alphaModFix/>
          </a:blip>
          <a:stretch>
            <a:fillRect/>
          </a:stretch>
        </p:blipFill>
        <p:spPr>
          <a:xfrm>
            <a:off x="762964" y="2275580"/>
            <a:ext cx="1737182" cy="720989"/>
          </a:xfrm>
          <a:prstGeom prst="rect">
            <a:avLst/>
          </a:prstGeom>
          <a:noFill/>
          <a:ln>
            <a:noFill/>
          </a:ln>
        </p:spPr>
      </p:pic>
      <p:pic>
        <p:nvPicPr>
          <p:cNvPr id="141" name="Shape 141"/>
          <p:cNvPicPr preferRelativeResize="0"/>
          <p:nvPr/>
        </p:nvPicPr>
        <p:blipFill>
          <a:blip r:embed="rId7">
            <a:alphaModFix/>
          </a:blip>
          <a:stretch>
            <a:fillRect/>
          </a:stretch>
        </p:blipFill>
        <p:spPr>
          <a:xfrm>
            <a:off x="637024" y="1112425"/>
            <a:ext cx="2218625" cy="621216"/>
          </a:xfrm>
          <a:prstGeom prst="rect">
            <a:avLst/>
          </a:prstGeom>
          <a:noFill/>
          <a:ln>
            <a:noFill/>
          </a:ln>
        </p:spPr>
      </p:pic>
      <p:pic>
        <p:nvPicPr>
          <p:cNvPr id="142" name="Shape 142"/>
          <p:cNvPicPr preferRelativeResize="0"/>
          <p:nvPr/>
        </p:nvPicPr>
        <p:blipFill rotWithShape="1">
          <a:blip r:embed="rId8">
            <a:alphaModFix/>
          </a:blip>
          <a:srcRect/>
          <a:stretch/>
        </p:blipFill>
        <p:spPr>
          <a:xfrm>
            <a:off x="3253752" y="4224386"/>
            <a:ext cx="2447100" cy="549000"/>
          </a:xfrm>
          <a:prstGeom prst="rect">
            <a:avLst/>
          </a:prstGeom>
          <a:noFill/>
          <a:ln>
            <a:noFill/>
          </a:ln>
        </p:spPr>
      </p:pic>
      <p:pic>
        <p:nvPicPr>
          <p:cNvPr id="143" name="Shape 143"/>
          <p:cNvPicPr preferRelativeResize="0"/>
          <p:nvPr/>
        </p:nvPicPr>
        <p:blipFill rotWithShape="1">
          <a:blip r:embed="rId9">
            <a:alphaModFix/>
          </a:blip>
          <a:srcRect/>
          <a:stretch/>
        </p:blipFill>
        <p:spPr>
          <a:xfrm>
            <a:off x="6338904" y="2361947"/>
            <a:ext cx="1350599" cy="816900"/>
          </a:xfrm>
          <a:prstGeom prst="rect">
            <a:avLst/>
          </a:prstGeom>
          <a:noFill/>
          <a:ln>
            <a:noFill/>
          </a:ln>
        </p:spPr>
      </p:pic>
      <p:pic>
        <p:nvPicPr>
          <p:cNvPr id="144" name="Shape 144"/>
          <p:cNvPicPr preferRelativeResize="0"/>
          <p:nvPr/>
        </p:nvPicPr>
        <p:blipFill>
          <a:blip r:embed="rId10">
            <a:alphaModFix/>
          </a:blip>
          <a:stretch>
            <a:fillRect/>
          </a:stretch>
        </p:blipFill>
        <p:spPr>
          <a:xfrm>
            <a:off x="266459" y="3501613"/>
            <a:ext cx="2710260" cy="863422"/>
          </a:xfrm>
          <a:prstGeom prst="rect">
            <a:avLst/>
          </a:prstGeom>
          <a:noFill/>
          <a:ln>
            <a:noFill/>
          </a:ln>
        </p:spPr>
      </p:pic>
      <p:sp>
        <p:nvSpPr>
          <p:cNvPr id="145" name="Shape 145"/>
          <p:cNvSpPr txBox="1"/>
          <p:nvPr/>
        </p:nvSpPr>
        <p:spPr>
          <a:xfrm>
            <a:off x="3409310" y="2198502"/>
            <a:ext cx="2136000" cy="296100"/>
          </a:xfrm>
          <a:prstGeom prst="rect">
            <a:avLst/>
          </a:prstGeom>
          <a:noFill/>
          <a:ln>
            <a:noFill/>
          </a:ln>
        </p:spPr>
        <p:txBody>
          <a:bodyPr lIns="91425" tIns="91425" rIns="91425" bIns="91425" anchor="ctr" anchorCtr="0">
            <a:noAutofit/>
          </a:bodyPr>
          <a:lstStyle/>
          <a:p>
            <a:pPr lvl="0" algn="ctr" rtl="0">
              <a:spcBef>
                <a:spcPts val="0"/>
              </a:spcBef>
              <a:buNone/>
            </a:pPr>
            <a:r>
              <a:rPr lang="en" sz="2400">
                <a:solidFill>
                  <a:srgbClr val="1C3AA9"/>
                </a:solidFill>
                <a:latin typeface="Roboto Light"/>
                <a:ea typeface="Roboto Light"/>
                <a:cs typeface="Roboto Light"/>
                <a:sym typeface="Roboto Light"/>
              </a:rPr>
              <a:t>operators</a:t>
            </a:r>
          </a:p>
        </p:txBody>
      </p:sp>
      <p:sp>
        <p:nvSpPr>
          <p:cNvPr id="146" name="Shape 146"/>
          <p:cNvSpPr txBox="1"/>
          <p:nvPr/>
        </p:nvSpPr>
        <p:spPr>
          <a:xfrm>
            <a:off x="2950037" y="1786677"/>
            <a:ext cx="3054600" cy="296100"/>
          </a:xfrm>
          <a:prstGeom prst="rect">
            <a:avLst/>
          </a:prstGeom>
          <a:noFill/>
          <a:ln>
            <a:noFill/>
          </a:ln>
        </p:spPr>
        <p:txBody>
          <a:bodyPr lIns="91425" tIns="91425" rIns="91425" bIns="91425" anchor="ctr" anchorCtr="0">
            <a:noAutofit/>
          </a:bodyPr>
          <a:lstStyle/>
          <a:p>
            <a:pPr lvl="0" algn="ctr" rtl="0">
              <a:spcBef>
                <a:spcPts val="0"/>
              </a:spcBef>
              <a:buNone/>
            </a:pPr>
            <a:r>
              <a:rPr lang="en" sz="4800" b="1">
                <a:solidFill>
                  <a:srgbClr val="1C3AA9"/>
                </a:solidFill>
                <a:latin typeface="Roboto"/>
                <a:ea typeface="Roboto"/>
                <a:cs typeface="Roboto"/>
                <a:sym typeface="Roboto"/>
              </a:rPr>
              <a:t>30+</a:t>
            </a:r>
          </a:p>
        </p:txBody>
      </p:sp>
      <p:sp>
        <p:nvSpPr>
          <p:cNvPr id="147" name="Shape 147"/>
          <p:cNvSpPr txBox="1"/>
          <p:nvPr/>
        </p:nvSpPr>
        <p:spPr>
          <a:xfrm>
            <a:off x="3261712" y="3281427"/>
            <a:ext cx="2431200" cy="296100"/>
          </a:xfrm>
          <a:prstGeom prst="rect">
            <a:avLst/>
          </a:prstGeom>
          <a:noFill/>
          <a:ln>
            <a:noFill/>
          </a:ln>
        </p:spPr>
        <p:txBody>
          <a:bodyPr lIns="91425" tIns="91425" rIns="91425" bIns="91425" anchor="ctr" anchorCtr="0">
            <a:noAutofit/>
          </a:bodyPr>
          <a:lstStyle/>
          <a:p>
            <a:pPr lvl="0" algn="ctr" rtl="0">
              <a:spcBef>
                <a:spcPts val="0"/>
              </a:spcBef>
              <a:buNone/>
            </a:pPr>
            <a:r>
              <a:rPr lang="en" sz="2400">
                <a:solidFill>
                  <a:srgbClr val="EA4335"/>
                </a:solidFill>
                <a:latin typeface="Roboto Light"/>
                <a:ea typeface="Roboto Light"/>
                <a:cs typeface="Roboto Light"/>
                <a:sym typeface="Roboto Light"/>
              </a:rPr>
              <a:t>subscribers</a:t>
            </a:r>
          </a:p>
        </p:txBody>
      </p:sp>
      <p:sp>
        <p:nvSpPr>
          <p:cNvPr id="148" name="Shape 148"/>
          <p:cNvSpPr txBox="1"/>
          <p:nvPr/>
        </p:nvSpPr>
        <p:spPr>
          <a:xfrm>
            <a:off x="2950037" y="2869580"/>
            <a:ext cx="3054600" cy="296100"/>
          </a:xfrm>
          <a:prstGeom prst="rect">
            <a:avLst/>
          </a:prstGeom>
          <a:noFill/>
          <a:ln>
            <a:noFill/>
          </a:ln>
        </p:spPr>
        <p:txBody>
          <a:bodyPr lIns="91425" tIns="91425" rIns="91425" bIns="91425" anchor="ctr" anchorCtr="0">
            <a:noAutofit/>
          </a:bodyPr>
          <a:lstStyle/>
          <a:p>
            <a:pPr lvl="0" algn="ctr" rtl="0">
              <a:spcBef>
                <a:spcPts val="0"/>
              </a:spcBef>
              <a:buNone/>
            </a:pPr>
            <a:r>
              <a:rPr lang="en" sz="4800" b="1">
                <a:solidFill>
                  <a:srgbClr val="EA4335"/>
                </a:solidFill>
                <a:latin typeface="Roboto"/>
                <a:ea typeface="Roboto"/>
                <a:cs typeface="Roboto"/>
                <a:sym typeface="Roboto"/>
              </a:rPr>
              <a:t>1B+</a:t>
            </a:r>
          </a:p>
        </p:txBody>
      </p:sp>
      <p:pic>
        <p:nvPicPr>
          <p:cNvPr id="149" name="Shape 149"/>
          <p:cNvPicPr preferRelativeResize="0"/>
          <p:nvPr/>
        </p:nvPicPr>
        <p:blipFill>
          <a:blip r:embed="rId11">
            <a:alphaModFix/>
          </a:blip>
          <a:stretch>
            <a:fillRect/>
          </a:stretch>
        </p:blipFill>
        <p:spPr>
          <a:xfrm>
            <a:off x="5777049" y="3281434"/>
            <a:ext cx="2303900" cy="1499250"/>
          </a:xfrm>
          <a:prstGeom prst="rect">
            <a:avLst/>
          </a:prstGeom>
          <a:noFill/>
          <a:ln>
            <a:noFill/>
          </a:ln>
        </p:spPr>
      </p:pic>
    </p:spTree>
    <p:extLst>
      <p:ext uri="{BB962C8B-B14F-4D97-AF65-F5344CB8AC3E}">
        <p14:creationId xmlns:p14="http://schemas.microsoft.com/office/powerpoint/2010/main" val="3575321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53"/>
        <p:cNvGrpSpPr/>
        <p:nvPr/>
      </p:nvGrpSpPr>
      <p:grpSpPr>
        <a:xfrm>
          <a:off x="0" y="0"/>
          <a:ext cx="0" cy="0"/>
          <a:chOff x="0" y="0"/>
          <a:chExt cx="0" cy="0"/>
        </a:xfrm>
      </p:grpSpPr>
      <p:pic>
        <p:nvPicPr>
          <p:cNvPr id="154" name="Shape 154"/>
          <p:cNvPicPr preferRelativeResize="0"/>
          <p:nvPr/>
        </p:nvPicPr>
        <p:blipFill>
          <a:blip r:embed="rId3">
            <a:alphaModFix amt="21000"/>
          </a:blip>
          <a:stretch>
            <a:fillRect/>
          </a:stretch>
        </p:blipFill>
        <p:spPr>
          <a:xfrm>
            <a:off x="275625" y="4700975"/>
            <a:ext cx="652225" cy="221525"/>
          </a:xfrm>
          <a:prstGeom prst="rect">
            <a:avLst/>
          </a:prstGeom>
          <a:noFill/>
          <a:ln>
            <a:noFill/>
          </a:ln>
        </p:spPr>
      </p:pic>
      <p:sp>
        <p:nvSpPr>
          <p:cNvPr id="155" name="Shape 155"/>
          <p:cNvSpPr txBox="1"/>
          <p:nvPr/>
        </p:nvSpPr>
        <p:spPr>
          <a:xfrm>
            <a:off x="978525" y="4672150"/>
            <a:ext cx="33972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sp>
        <p:nvSpPr>
          <p:cNvPr id="156" name="Shape 156"/>
          <p:cNvSpPr txBox="1">
            <a:spLocks noGrp="1"/>
          </p:cNvSpPr>
          <p:nvPr>
            <p:ph type="ctrTitle"/>
          </p:nvPr>
        </p:nvSpPr>
        <p:spPr>
          <a:xfrm>
            <a:off x="6155933" y="2130873"/>
            <a:ext cx="1267799" cy="447900"/>
          </a:xfrm>
          <a:prstGeom prst="rect">
            <a:avLst/>
          </a:prstGeom>
        </p:spPr>
        <p:txBody>
          <a:bodyPr lIns="91425" tIns="91425" rIns="91425" bIns="91425" anchor="b" anchorCtr="0">
            <a:noAutofit/>
          </a:bodyPr>
          <a:lstStyle/>
          <a:p>
            <a:pPr marL="0" marR="0" lvl="0" indent="0" algn="r" rtl="0">
              <a:lnSpc>
                <a:spcPct val="100000"/>
              </a:lnSpc>
              <a:spcBef>
                <a:spcPts val="0"/>
              </a:spcBef>
              <a:spcAft>
                <a:spcPts val="0"/>
              </a:spcAft>
              <a:buNone/>
            </a:pPr>
            <a:r>
              <a:rPr lang="en" sz="2000">
                <a:solidFill>
                  <a:srgbClr val="999999"/>
                </a:solidFill>
                <a:latin typeface="Roboto Light"/>
                <a:ea typeface="Roboto Light"/>
                <a:cs typeface="Roboto Light"/>
                <a:sym typeface="Roboto Light"/>
              </a:rPr>
              <a:t>over</a:t>
            </a:r>
          </a:p>
        </p:txBody>
      </p:sp>
      <p:sp>
        <p:nvSpPr>
          <p:cNvPr id="157" name="Shape 157"/>
          <p:cNvSpPr txBox="1">
            <a:spLocks noGrp="1"/>
          </p:cNvSpPr>
          <p:nvPr>
            <p:ph type="ctrTitle"/>
          </p:nvPr>
        </p:nvSpPr>
        <p:spPr>
          <a:xfrm>
            <a:off x="7432644" y="2899294"/>
            <a:ext cx="1466400" cy="572700"/>
          </a:xfrm>
          <a:prstGeom prst="rect">
            <a:avLst/>
          </a:prstGeom>
        </p:spPr>
        <p:txBody>
          <a:bodyPr lIns="91425" tIns="91425" rIns="91425" bIns="91425" anchor="b" anchorCtr="0">
            <a:noAutofit/>
          </a:bodyPr>
          <a:lstStyle/>
          <a:p>
            <a:pPr marL="0" marR="0" lvl="0" indent="0" algn="r" rtl="0">
              <a:lnSpc>
                <a:spcPct val="100000"/>
              </a:lnSpc>
              <a:spcBef>
                <a:spcPts val="0"/>
              </a:spcBef>
              <a:spcAft>
                <a:spcPts val="0"/>
              </a:spcAft>
              <a:buNone/>
            </a:pPr>
            <a:r>
              <a:rPr lang="en" sz="2000">
                <a:solidFill>
                  <a:srgbClr val="999999"/>
                </a:solidFill>
                <a:latin typeface="Roboto Light"/>
                <a:ea typeface="Roboto Light"/>
                <a:cs typeface="Roboto Light"/>
                <a:sym typeface="Roboto Light"/>
              </a:rPr>
              <a:t>devices </a:t>
            </a:r>
          </a:p>
        </p:txBody>
      </p:sp>
      <p:sp>
        <p:nvSpPr>
          <p:cNvPr id="158" name="Shape 158"/>
          <p:cNvSpPr txBox="1">
            <a:spLocks noGrp="1"/>
          </p:cNvSpPr>
          <p:nvPr>
            <p:ph type="ctrTitle"/>
          </p:nvPr>
        </p:nvSpPr>
        <p:spPr>
          <a:xfrm>
            <a:off x="5956993" y="2760023"/>
            <a:ext cx="2963400" cy="572699"/>
          </a:xfrm>
          <a:prstGeom prst="rect">
            <a:avLst/>
          </a:prstGeom>
        </p:spPr>
        <p:txBody>
          <a:bodyPr lIns="91425" tIns="91425" rIns="91425" bIns="91425" anchor="b" anchorCtr="0">
            <a:noAutofit/>
          </a:bodyPr>
          <a:lstStyle/>
          <a:p>
            <a:pPr marL="0" marR="0" lvl="0" indent="0" algn="r" rtl="0">
              <a:lnSpc>
                <a:spcPct val="100000"/>
              </a:lnSpc>
              <a:spcBef>
                <a:spcPts val="0"/>
              </a:spcBef>
              <a:spcAft>
                <a:spcPts val="0"/>
              </a:spcAft>
              <a:buNone/>
            </a:pPr>
            <a:r>
              <a:rPr lang="en" sz="6000" b="1">
                <a:solidFill>
                  <a:srgbClr val="2A56C6"/>
                </a:solidFill>
                <a:latin typeface="Roboto"/>
                <a:ea typeface="Roboto"/>
                <a:cs typeface="Roboto"/>
                <a:sym typeface="Roboto"/>
              </a:rPr>
              <a:t>300M</a:t>
            </a:r>
          </a:p>
        </p:txBody>
      </p:sp>
      <p:sp>
        <p:nvSpPr>
          <p:cNvPr id="159" name="Shape 159"/>
          <p:cNvSpPr txBox="1">
            <a:spLocks noGrp="1"/>
          </p:cNvSpPr>
          <p:nvPr>
            <p:ph type="ctrTitle"/>
          </p:nvPr>
        </p:nvSpPr>
        <p:spPr>
          <a:xfrm>
            <a:off x="1808288" y="260490"/>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25+ OEMs are preloading Android Messages</a:t>
            </a:r>
          </a:p>
        </p:txBody>
      </p:sp>
      <p:pic>
        <p:nvPicPr>
          <p:cNvPr id="160" name="Shape 160"/>
          <p:cNvPicPr preferRelativeResize="0"/>
          <p:nvPr/>
        </p:nvPicPr>
        <p:blipFill>
          <a:blip r:embed="rId4">
            <a:alphaModFix/>
          </a:blip>
          <a:stretch>
            <a:fillRect/>
          </a:stretch>
        </p:blipFill>
        <p:spPr>
          <a:xfrm>
            <a:off x="3362404" y="1087313"/>
            <a:ext cx="731134" cy="267100"/>
          </a:xfrm>
          <a:prstGeom prst="rect">
            <a:avLst/>
          </a:prstGeom>
          <a:noFill/>
          <a:ln>
            <a:noFill/>
          </a:ln>
        </p:spPr>
      </p:pic>
      <p:pic>
        <p:nvPicPr>
          <p:cNvPr id="161" name="Shape 161"/>
          <p:cNvPicPr preferRelativeResize="0"/>
          <p:nvPr/>
        </p:nvPicPr>
        <p:blipFill>
          <a:blip r:embed="rId5">
            <a:alphaModFix/>
          </a:blip>
          <a:stretch>
            <a:fillRect/>
          </a:stretch>
        </p:blipFill>
        <p:spPr>
          <a:xfrm>
            <a:off x="364665" y="1604532"/>
            <a:ext cx="804703" cy="221234"/>
          </a:xfrm>
          <a:prstGeom prst="rect">
            <a:avLst/>
          </a:prstGeom>
          <a:noFill/>
          <a:ln>
            <a:noFill/>
          </a:ln>
        </p:spPr>
      </p:pic>
      <p:pic>
        <p:nvPicPr>
          <p:cNvPr id="162" name="Shape 162"/>
          <p:cNvPicPr preferRelativeResize="0"/>
          <p:nvPr/>
        </p:nvPicPr>
        <p:blipFill rotWithShape="1">
          <a:blip r:embed="rId6">
            <a:alphaModFix/>
          </a:blip>
          <a:srcRect t="35971" b="25768"/>
          <a:stretch/>
        </p:blipFill>
        <p:spPr>
          <a:xfrm>
            <a:off x="1907750" y="1616387"/>
            <a:ext cx="671724" cy="197524"/>
          </a:xfrm>
          <a:prstGeom prst="rect">
            <a:avLst/>
          </a:prstGeom>
          <a:noFill/>
          <a:ln>
            <a:noFill/>
          </a:ln>
        </p:spPr>
      </p:pic>
      <p:pic>
        <p:nvPicPr>
          <p:cNvPr id="163" name="Shape 163"/>
          <p:cNvPicPr preferRelativeResize="0"/>
          <p:nvPr/>
        </p:nvPicPr>
        <p:blipFill rotWithShape="1">
          <a:blip r:embed="rId7">
            <a:alphaModFix/>
          </a:blip>
          <a:srcRect t="28020" b="43767"/>
          <a:stretch/>
        </p:blipFill>
        <p:spPr>
          <a:xfrm>
            <a:off x="521074" y="2871459"/>
            <a:ext cx="491886" cy="125564"/>
          </a:xfrm>
          <a:prstGeom prst="rect">
            <a:avLst/>
          </a:prstGeom>
          <a:noFill/>
          <a:ln>
            <a:noFill/>
          </a:ln>
        </p:spPr>
      </p:pic>
      <p:pic>
        <p:nvPicPr>
          <p:cNvPr id="164" name="Shape 164"/>
          <p:cNvPicPr preferRelativeResize="0"/>
          <p:nvPr/>
        </p:nvPicPr>
        <p:blipFill>
          <a:blip r:embed="rId8">
            <a:alphaModFix/>
          </a:blip>
          <a:stretch>
            <a:fillRect/>
          </a:stretch>
        </p:blipFill>
        <p:spPr>
          <a:xfrm>
            <a:off x="1264239" y="4120653"/>
            <a:ext cx="804700" cy="224712"/>
          </a:xfrm>
          <a:prstGeom prst="rect">
            <a:avLst/>
          </a:prstGeom>
          <a:noFill/>
          <a:ln>
            <a:noFill/>
          </a:ln>
        </p:spPr>
      </p:pic>
      <p:pic>
        <p:nvPicPr>
          <p:cNvPr id="165" name="Shape 165"/>
          <p:cNvPicPr preferRelativeResize="0"/>
          <p:nvPr/>
        </p:nvPicPr>
        <p:blipFill rotWithShape="1">
          <a:blip r:embed="rId9">
            <a:alphaModFix/>
          </a:blip>
          <a:srcRect l="26645" t="38855" r="26640" b="35014"/>
          <a:stretch/>
        </p:blipFill>
        <p:spPr>
          <a:xfrm>
            <a:off x="1860291" y="2847738"/>
            <a:ext cx="766642" cy="230691"/>
          </a:xfrm>
          <a:prstGeom prst="rect">
            <a:avLst/>
          </a:prstGeom>
          <a:noFill/>
          <a:ln>
            <a:noFill/>
          </a:ln>
        </p:spPr>
      </p:pic>
      <p:pic>
        <p:nvPicPr>
          <p:cNvPr id="166" name="Shape 166"/>
          <p:cNvPicPr preferRelativeResize="0"/>
          <p:nvPr/>
        </p:nvPicPr>
        <p:blipFill rotWithShape="1">
          <a:blip r:embed="rId10">
            <a:alphaModFix/>
          </a:blip>
          <a:srcRect l="19834" t="33532" r="19840" b="33528"/>
          <a:stretch/>
        </p:blipFill>
        <p:spPr>
          <a:xfrm>
            <a:off x="3336355" y="2791071"/>
            <a:ext cx="766642" cy="267112"/>
          </a:xfrm>
          <a:prstGeom prst="rect">
            <a:avLst/>
          </a:prstGeom>
          <a:noFill/>
          <a:ln>
            <a:noFill/>
          </a:ln>
        </p:spPr>
      </p:pic>
      <p:pic>
        <p:nvPicPr>
          <p:cNvPr id="167" name="Shape 167"/>
          <p:cNvPicPr preferRelativeResize="0"/>
          <p:nvPr/>
        </p:nvPicPr>
        <p:blipFill>
          <a:blip r:embed="rId11">
            <a:alphaModFix/>
          </a:blip>
          <a:stretch>
            <a:fillRect/>
          </a:stretch>
        </p:blipFill>
        <p:spPr>
          <a:xfrm>
            <a:off x="300616" y="3235485"/>
            <a:ext cx="932802" cy="239945"/>
          </a:xfrm>
          <a:prstGeom prst="rect">
            <a:avLst/>
          </a:prstGeom>
          <a:noFill/>
          <a:ln>
            <a:noFill/>
          </a:ln>
        </p:spPr>
      </p:pic>
      <p:pic>
        <p:nvPicPr>
          <p:cNvPr id="168" name="Shape 168"/>
          <p:cNvPicPr preferRelativeResize="0"/>
          <p:nvPr/>
        </p:nvPicPr>
        <p:blipFill>
          <a:blip r:embed="rId12">
            <a:alphaModFix/>
          </a:blip>
          <a:stretch>
            <a:fillRect/>
          </a:stretch>
        </p:blipFill>
        <p:spPr>
          <a:xfrm>
            <a:off x="1742165" y="3221122"/>
            <a:ext cx="1002893" cy="326357"/>
          </a:xfrm>
          <a:prstGeom prst="rect">
            <a:avLst/>
          </a:prstGeom>
          <a:noFill/>
          <a:ln>
            <a:noFill/>
          </a:ln>
        </p:spPr>
      </p:pic>
      <p:pic>
        <p:nvPicPr>
          <p:cNvPr id="169" name="Shape 169"/>
          <p:cNvPicPr preferRelativeResize="0"/>
          <p:nvPr/>
        </p:nvPicPr>
        <p:blipFill>
          <a:blip r:embed="rId13">
            <a:alphaModFix/>
          </a:blip>
          <a:stretch>
            <a:fillRect/>
          </a:stretch>
        </p:blipFill>
        <p:spPr>
          <a:xfrm>
            <a:off x="462325" y="3706637"/>
            <a:ext cx="609383" cy="235651"/>
          </a:xfrm>
          <a:prstGeom prst="rect">
            <a:avLst/>
          </a:prstGeom>
          <a:noFill/>
          <a:ln>
            <a:noFill/>
          </a:ln>
        </p:spPr>
      </p:pic>
      <p:pic>
        <p:nvPicPr>
          <p:cNvPr id="170" name="Shape 170"/>
          <p:cNvPicPr preferRelativeResize="0"/>
          <p:nvPr/>
        </p:nvPicPr>
        <p:blipFill>
          <a:blip r:embed="rId14">
            <a:alphaModFix/>
          </a:blip>
          <a:stretch>
            <a:fillRect/>
          </a:stretch>
        </p:blipFill>
        <p:spPr>
          <a:xfrm>
            <a:off x="3473723" y="3614009"/>
            <a:ext cx="491900" cy="382455"/>
          </a:xfrm>
          <a:prstGeom prst="rect">
            <a:avLst/>
          </a:prstGeom>
          <a:noFill/>
          <a:ln>
            <a:noFill/>
          </a:ln>
        </p:spPr>
      </p:pic>
      <p:pic>
        <p:nvPicPr>
          <p:cNvPr id="171" name="Shape 171"/>
          <p:cNvPicPr preferRelativeResize="0"/>
          <p:nvPr/>
        </p:nvPicPr>
        <p:blipFill>
          <a:blip r:embed="rId15">
            <a:alphaModFix/>
          </a:blip>
          <a:stretch>
            <a:fillRect/>
          </a:stretch>
        </p:blipFill>
        <p:spPr>
          <a:xfrm>
            <a:off x="342918" y="4204917"/>
            <a:ext cx="752355" cy="146476"/>
          </a:xfrm>
          <a:prstGeom prst="rect">
            <a:avLst/>
          </a:prstGeom>
          <a:noFill/>
          <a:ln>
            <a:noFill/>
          </a:ln>
        </p:spPr>
      </p:pic>
      <p:pic>
        <p:nvPicPr>
          <p:cNvPr id="172" name="Shape 172"/>
          <p:cNvPicPr preferRelativeResize="0"/>
          <p:nvPr/>
        </p:nvPicPr>
        <p:blipFill>
          <a:blip r:embed="rId16">
            <a:alphaModFix/>
          </a:blip>
          <a:stretch>
            <a:fillRect/>
          </a:stretch>
        </p:blipFill>
        <p:spPr>
          <a:xfrm>
            <a:off x="3320571" y="4198813"/>
            <a:ext cx="843174" cy="156039"/>
          </a:xfrm>
          <a:prstGeom prst="rect">
            <a:avLst/>
          </a:prstGeom>
          <a:noFill/>
          <a:ln>
            <a:noFill/>
          </a:ln>
        </p:spPr>
      </p:pic>
      <p:pic>
        <p:nvPicPr>
          <p:cNvPr id="173" name="Shape 173"/>
          <p:cNvPicPr preferRelativeResize="0"/>
          <p:nvPr/>
        </p:nvPicPr>
        <p:blipFill>
          <a:blip r:embed="rId17">
            <a:alphaModFix/>
          </a:blip>
          <a:stretch>
            <a:fillRect/>
          </a:stretch>
        </p:blipFill>
        <p:spPr>
          <a:xfrm>
            <a:off x="1689537" y="1023309"/>
            <a:ext cx="1108150" cy="436395"/>
          </a:xfrm>
          <a:prstGeom prst="rect">
            <a:avLst/>
          </a:prstGeom>
          <a:noFill/>
          <a:ln>
            <a:noFill/>
          </a:ln>
        </p:spPr>
      </p:pic>
      <p:pic>
        <p:nvPicPr>
          <p:cNvPr id="174" name="Shape 174"/>
          <p:cNvPicPr preferRelativeResize="0"/>
          <p:nvPr/>
        </p:nvPicPr>
        <p:blipFill>
          <a:blip r:embed="rId18">
            <a:alphaModFix/>
          </a:blip>
          <a:stretch>
            <a:fillRect/>
          </a:stretch>
        </p:blipFill>
        <p:spPr>
          <a:xfrm>
            <a:off x="1796382" y="3742821"/>
            <a:ext cx="894459" cy="124826"/>
          </a:xfrm>
          <a:prstGeom prst="rect">
            <a:avLst/>
          </a:prstGeom>
          <a:noFill/>
          <a:ln>
            <a:noFill/>
          </a:ln>
        </p:spPr>
      </p:pic>
      <p:pic>
        <p:nvPicPr>
          <p:cNvPr id="175" name="Shape 175"/>
          <p:cNvPicPr preferRelativeResize="0"/>
          <p:nvPr/>
        </p:nvPicPr>
        <p:blipFill>
          <a:blip r:embed="rId19">
            <a:alphaModFix/>
          </a:blip>
          <a:stretch>
            <a:fillRect/>
          </a:stretch>
        </p:blipFill>
        <p:spPr>
          <a:xfrm>
            <a:off x="300617" y="2040296"/>
            <a:ext cx="932800" cy="187910"/>
          </a:xfrm>
          <a:prstGeom prst="rect">
            <a:avLst/>
          </a:prstGeom>
          <a:noFill/>
          <a:ln>
            <a:noFill/>
          </a:ln>
        </p:spPr>
      </p:pic>
      <p:pic>
        <p:nvPicPr>
          <p:cNvPr id="176" name="Shape 176"/>
          <p:cNvPicPr preferRelativeResize="0"/>
          <p:nvPr/>
        </p:nvPicPr>
        <p:blipFill>
          <a:blip r:embed="rId20">
            <a:alphaModFix/>
          </a:blip>
          <a:stretch>
            <a:fillRect/>
          </a:stretch>
        </p:blipFill>
        <p:spPr>
          <a:xfrm>
            <a:off x="3414984" y="1544532"/>
            <a:ext cx="609384" cy="341233"/>
          </a:xfrm>
          <a:prstGeom prst="rect">
            <a:avLst/>
          </a:prstGeom>
          <a:noFill/>
          <a:ln>
            <a:noFill/>
          </a:ln>
        </p:spPr>
      </p:pic>
      <p:pic>
        <p:nvPicPr>
          <p:cNvPr id="177" name="Shape 177"/>
          <p:cNvPicPr preferRelativeResize="0"/>
          <p:nvPr/>
        </p:nvPicPr>
        <p:blipFill>
          <a:blip r:embed="rId21">
            <a:alphaModFix/>
          </a:blip>
          <a:stretch>
            <a:fillRect/>
          </a:stretch>
        </p:blipFill>
        <p:spPr>
          <a:xfrm>
            <a:off x="3590841" y="3257095"/>
            <a:ext cx="353810" cy="273637"/>
          </a:xfrm>
          <a:prstGeom prst="rect">
            <a:avLst/>
          </a:prstGeom>
          <a:noFill/>
          <a:ln>
            <a:noFill/>
          </a:ln>
        </p:spPr>
      </p:pic>
      <p:pic>
        <p:nvPicPr>
          <p:cNvPr id="178" name="Shape 178"/>
          <p:cNvPicPr preferRelativeResize="0"/>
          <p:nvPr/>
        </p:nvPicPr>
        <p:blipFill>
          <a:blip r:embed="rId22">
            <a:alphaModFix/>
          </a:blip>
          <a:stretch>
            <a:fillRect/>
          </a:stretch>
        </p:blipFill>
        <p:spPr>
          <a:xfrm>
            <a:off x="2279579" y="4033788"/>
            <a:ext cx="843188" cy="354137"/>
          </a:xfrm>
          <a:prstGeom prst="rect">
            <a:avLst/>
          </a:prstGeom>
          <a:noFill/>
          <a:ln>
            <a:noFill/>
          </a:ln>
        </p:spPr>
      </p:pic>
      <p:pic>
        <p:nvPicPr>
          <p:cNvPr id="179" name="Shape 179"/>
          <p:cNvPicPr preferRelativeResize="0"/>
          <p:nvPr/>
        </p:nvPicPr>
        <p:blipFill rotWithShape="1">
          <a:blip r:embed="rId23">
            <a:alphaModFix/>
          </a:blip>
          <a:srcRect t="22353" b="22358"/>
          <a:stretch/>
        </p:blipFill>
        <p:spPr>
          <a:xfrm>
            <a:off x="383696" y="1000071"/>
            <a:ext cx="766641" cy="434338"/>
          </a:xfrm>
          <a:prstGeom prst="rect">
            <a:avLst/>
          </a:prstGeom>
          <a:noFill/>
          <a:ln>
            <a:noFill/>
          </a:ln>
        </p:spPr>
      </p:pic>
      <p:pic>
        <p:nvPicPr>
          <p:cNvPr id="180" name="Shape 180"/>
          <p:cNvPicPr preferRelativeResize="0"/>
          <p:nvPr/>
        </p:nvPicPr>
        <p:blipFill>
          <a:blip r:embed="rId24">
            <a:alphaModFix/>
          </a:blip>
          <a:stretch>
            <a:fillRect/>
          </a:stretch>
        </p:blipFill>
        <p:spPr>
          <a:xfrm>
            <a:off x="3336356" y="2460122"/>
            <a:ext cx="766640" cy="211650"/>
          </a:xfrm>
          <a:prstGeom prst="rect">
            <a:avLst/>
          </a:prstGeom>
          <a:noFill/>
          <a:ln>
            <a:noFill/>
          </a:ln>
        </p:spPr>
      </p:pic>
      <p:pic>
        <p:nvPicPr>
          <p:cNvPr id="181" name="Shape 181"/>
          <p:cNvPicPr preferRelativeResize="0"/>
          <p:nvPr/>
        </p:nvPicPr>
        <p:blipFill>
          <a:blip r:embed="rId25">
            <a:alphaModFix/>
          </a:blip>
          <a:stretch>
            <a:fillRect/>
          </a:stretch>
        </p:blipFill>
        <p:spPr>
          <a:xfrm>
            <a:off x="1966772" y="2410168"/>
            <a:ext cx="553679" cy="253873"/>
          </a:xfrm>
          <a:prstGeom prst="rect">
            <a:avLst/>
          </a:prstGeom>
          <a:noFill/>
          <a:ln>
            <a:noFill/>
          </a:ln>
        </p:spPr>
      </p:pic>
      <p:pic>
        <p:nvPicPr>
          <p:cNvPr id="182" name="Shape 182"/>
          <p:cNvPicPr preferRelativeResize="0"/>
          <p:nvPr/>
        </p:nvPicPr>
        <p:blipFill>
          <a:blip r:embed="rId26">
            <a:alphaModFix/>
          </a:blip>
          <a:stretch>
            <a:fillRect/>
          </a:stretch>
        </p:blipFill>
        <p:spPr>
          <a:xfrm>
            <a:off x="3343498" y="2068926"/>
            <a:ext cx="752355" cy="130651"/>
          </a:xfrm>
          <a:prstGeom prst="rect">
            <a:avLst/>
          </a:prstGeom>
          <a:noFill/>
          <a:ln>
            <a:noFill/>
          </a:ln>
        </p:spPr>
      </p:pic>
      <p:pic>
        <p:nvPicPr>
          <p:cNvPr id="183" name="Shape 183"/>
          <p:cNvPicPr preferRelativeResize="0"/>
          <p:nvPr/>
        </p:nvPicPr>
        <p:blipFill rotWithShape="1">
          <a:blip r:embed="rId27">
            <a:alphaModFix/>
          </a:blip>
          <a:srcRect t="36350" b="36353"/>
          <a:stretch/>
        </p:blipFill>
        <p:spPr>
          <a:xfrm>
            <a:off x="345423" y="2486464"/>
            <a:ext cx="843187" cy="235877"/>
          </a:xfrm>
          <a:prstGeom prst="rect">
            <a:avLst/>
          </a:prstGeom>
          <a:noFill/>
          <a:ln>
            <a:noFill/>
          </a:ln>
        </p:spPr>
      </p:pic>
      <p:pic>
        <p:nvPicPr>
          <p:cNvPr id="184" name="Shape 184"/>
          <p:cNvPicPr preferRelativeResize="0"/>
          <p:nvPr/>
        </p:nvPicPr>
        <p:blipFill>
          <a:blip r:embed="rId28">
            <a:alphaModFix/>
          </a:blip>
          <a:stretch>
            <a:fillRect/>
          </a:stretch>
        </p:blipFill>
        <p:spPr>
          <a:xfrm>
            <a:off x="1938921" y="2028985"/>
            <a:ext cx="609382" cy="152849"/>
          </a:xfrm>
          <a:prstGeom prst="rect">
            <a:avLst/>
          </a:prstGeom>
          <a:noFill/>
          <a:ln>
            <a:noFill/>
          </a:ln>
        </p:spPr>
      </p:pic>
      <p:grpSp>
        <p:nvGrpSpPr>
          <p:cNvPr id="185" name="Shape 185"/>
          <p:cNvGrpSpPr/>
          <p:nvPr/>
        </p:nvGrpSpPr>
        <p:grpSpPr>
          <a:xfrm>
            <a:off x="4669900" y="1000064"/>
            <a:ext cx="2010689" cy="3644049"/>
            <a:chOff x="6119213" y="860814"/>
            <a:chExt cx="2010689" cy="3644049"/>
          </a:xfrm>
        </p:grpSpPr>
        <p:pic>
          <p:nvPicPr>
            <p:cNvPr id="186" name="Shape 186" descr="nexus-5-portrait.png"/>
            <p:cNvPicPr preferRelativeResize="0"/>
            <p:nvPr/>
          </p:nvPicPr>
          <p:blipFill>
            <a:blip r:embed="rId29">
              <a:alphaModFix/>
            </a:blip>
            <a:stretch>
              <a:fillRect/>
            </a:stretch>
          </p:blipFill>
          <p:spPr>
            <a:xfrm>
              <a:off x="6119213" y="860814"/>
              <a:ext cx="2010689" cy="3644049"/>
            </a:xfrm>
            <a:prstGeom prst="rect">
              <a:avLst/>
            </a:prstGeom>
            <a:noFill/>
            <a:ln>
              <a:noFill/>
            </a:ln>
          </p:spPr>
        </p:pic>
        <p:pic>
          <p:nvPicPr>
            <p:cNvPr id="187" name="Shape 187" descr="RCS-Launch_Android.gif"/>
            <p:cNvPicPr preferRelativeResize="0"/>
            <p:nvPr/>
          </p:nvPicPr>
          <p:blipFill>
            <a:blip r:embed="rId30">
              <a:alphaModFix/>
            </a:blip>
            <a:stretch>
              <a:fillRect/>
            </a:stretch>
          </p:blipFill>
          <p:spPr>
            <a:xfrm>
              <a:off x="6196058" y="1170270"/>
              <a:ext cx="1607914" cy="2821006"/>
            </a:xfrm>
            <a:prstGeom prst="rect">
              <a:avLst/>
            </a:prstGeom>
            <a:noFill/>
            <a:ln>
              <a:noFill/>
            </a:ln>
          </p:spPr>
        </p:pic>
      </p:grpSp>
    </p:spTree>
    <p:extLst>
      <p:ext uri="{BB962C8B-B14F-4D97-AF65-F5344CB8AC3E}">
        <p14:creationId xmlns:p14="http://schemas.microsoft.com/office/powerpoint/2010/main" val="1161847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91"/>
        <p:cNvGrpSpPr/>
        <p:nvPr/>
      </p:nvGrpSpPr>
      <p:grpSpPr>
        <a:xfrm>
          <a:off x="0" y="0"/>
          <a:ext cx="0" cy="0"/>
          <a:chOff x="0" y="0"/>
          <a:chExt cx="0" cy="0"/>
        </a:xfrm>
      </p:grpSpPr>
      <p:sp>
        <p:nvSpPr>
          <p:cNvPr id="192" name="Shape 192"/>
          <p:cNvSpPr/>
          <p:nvPr/>
        </p:nvSpPr>
        <p:spPr>
          <a:xfrm rot="10800000">
            <a:off x="805100" y="3457570"/>
            <a:ext cx="3500100" cy="996900"/>
          </a:xfrm>
          <a:prstGeom prst="roundRect">
            <a:avLst>
              <a:gd name="adj" fmla="val 26611"/>
            </a:avLst>
          </a:prstGeom>
          <a:solidFill>
            <a:srgbClr val="FD8A26"/>
          </a:solidFill>
          <a:ln>
            <a:noFill/>
          </a:ln>
        </p:spPr>
        <p:txBody>
          <a:bodyPr lIns="91425" tIns="91425" rIns="91425" bIns="91425" anchor="ctr" anchorCtr="0">
            <a:noAutofit/>
          </a:bodyPr>
          <a:lstStyle/>
          <a:p>
            <a:pPr lvl="0">
              <a:spcBef>
                <a:spcPts val="0"/>
              </a:spcBef>
              <a:buNone/>
            </a:pPr>
            <a:endParaRPr/>
          </a:p>
        </p:txBody>
      </p:sp>
      <p:sp>
        <p:nvSpPr>
          <p:cNvPr id="193" name="Shape 193"/>
          <p:cNvSpPr/>
          <p:nvPr/>
        </p:nvSpPr>
        <p:spPr>
          <a:xfrm rot="10800000">
            <a:off x="3775700" y="3457570"/>
            <a:ext cx="529500" cy="415500"/>
          </a:xfrm>
          <a:prstGeom prst="rect">
            <a:avLst/>
          </a:prstGeom>
          <a:solidFill>
            <a:srgbClr val="FD8A26"/>
          </a:solidFill>
          <a:ln>
            <a:noFill/>
          </a:ln>
        </p:spPr>
        <p:txBody>
          <a:bodyPr lIns="91425" tIns="91425" rIns="91425" bIns="91425" anchor="ctr" anchorCtr="0">
            <a:noAutofit/>
          </a:bodyPr>
          <a:lstStyle/>
          <a:p>
            <a:pPr lvl="0">
              <a:spcBef>
                <a:spcPts val="0"/>
              </a:spcBef>
              <a:buNone/>
            </a:pPr>
            <a:endParaRPr/>
          </a:p>
        </p:txBody>
      </p:sp>
      <p:sp>
        <p:nvSpPr>
          <p:cNvPr id="194" name="Shape 194"/>
          <p:cNvSpPr/>
          <p:nvPr/>
        </p:nvSpPr>
        <p:spPr>
          <a:xfrm rot="10800000">
            <a:off x="805100" y="2250280"/>
            <a:ext cx="3500100" cy="996900"/>
          </a:xfrm>
          <a:prstGeom prst="roundRect">
            <a:avLst>
              <a:gd name="adj" fmla="val 26611"/>
            </a:avLst>
          </a:prstGeom>
          <a:solidFill>
            <a:srgbClr val="EFEFEF"/>
          </a:solidFill>
          <a:ln>
            <a:noFill/>
          </a:ln>
        </p:spPr>
        <p:txBody>
          <a:bodyPr lIns="91425" tIns="91425" rIns="91425" bIns="91425" anchor="ctr" anchorCtr="0">
            <a:noAutofit/>
          </a:bodyPr>
          <a:lstStyle/>
          <a:p>
            <a:pPr lvl="0">
              <a:spcBef>
                <a:spcPts val="0"/>
              </a:spcBef>
              <a:buNone/>
            </a:pPr>
            <a:endParaRPr/>
          </a:p>
        </p:txBody>
      </p:sp>
      <p:sp>
        <p:nvSpPr>
          <p:cNvPr id="195" name="Shape 195"/>
          <p:cNvSpPr/>
          <p:nvPr/>
        </p:nvSpPr>
        <p:spPr>
          <a:xfrm rot="10800000">
            <a:off x="3775700" y="2250683"/>
            <a:ext cx="529500" cy="415500"/>
          </a:xfrm>
          <a:prstGeom prst="rect">
            <a:avLst/>
          </a:prstGeom>
          <a:solidFill>
            <a:srgbClr val="EFEFEF"/>
          </a:solidFill>
          <a:ln>
            <a:noFill/>
          </a:ln>
        </p:spPr>
        <p:txBody>
          <a:bodyPr lIns="91425" tIns="91425" rIns="91425" bIns="91425" anchor="ctr" anchorCtr="0">
            <a:noAutofit/>
          </a:bodyPr>
          <a:lstStyle/>
          <a:p>
            <a:pPr lvl="0">
              <a:spcBef>
                <a:spcPts val="0"/>
              </a:spcBef>
              <a:buNone/>
            </a:pPr>
            <a:endParaRPr/>
          </a:p>
        </p:txBody>
      </p:sp>
      <p:sp>
        <p:nvSpPr>
          <p:cNvPr id="196" name="Shape 196"/>
          <p:cNvSpPr/>
          <p:nvPr/>
        </p:nvSpPr>
        <p:spPr>
          <a:xfrm rot="10800000">
            <a:off x="805100" y="1021370"/>
            <a:ext cx="3500100" cy="996900"/>
          </a:xfrm>
          <a:prstGeom prst="roundRect">
            <a:avLst>
              <a:gd name="adj" fmla="val 26611"/>
            </a:avLst>
          </a:prstGeom>
          <a:solidFill>
            <a:srgbClr val="EFEFEF"/>
          </a:solidFill>
          <a:ln>
            <a:noFill/>
          </a:ln>
        </p:spPr>
        <p:txBody>
          <a:bodyPr lIns="91425" tIns="91425" rIns="91425" bIns="91425" anchor="ctr" anchorCtr="0">
            <a:noAutofit/>
          </a:bodyPr>
          <a:lstStyle/>
          <a:p>
            <a:pPr lvl="0">
              <a:spcBef>
                <a:spcPts val="0"/>
              </a:spcBef>
              <a:buNone/>
            </a:pPr>
            <a:endParaRPr/>
          </a:p>
        </p:txBody>
      </p:sp>
      <p:sp>
        <p:nvSpPr>
          <p:cNvPr id="197" name="Shape 197"/>
          <p:cNvSpPr/>
          <p:nvPr/>
        </p:nvSpPr>
        <p:spPr>
          <a:xfrm rot="10800000">
            <a:off x="3775700" y="1035627"/>
            <a:ext cx="529500" cy="415500"/>
          </a:xfrm>
          <a:prstGeom prst="rect">
            <a:avLst/>
          </a:prstGeom>
          <a:solidFill>
            <a:srgbClr val="EFEFEF"/>
          </a:solidFill>
          <a:ln>
            <a:noFill/>
          </a:ln>
        </p:spPr>
        <p:txBody>
          <a:bodyPr lIns="91425" tIns="91425" rIns="91425" bIns="91425" anchor="ctr" anchorCtr="0">
            <a:noAutofit/>
          </a:bodyPr>
          <a:lstStyle/>
          <a:p>
            <a:pPr lvl="0">
              <a:spcBef>
                <a:spcPts val="0"/>
              </a:spcBef>
              <a:buNone/>
            </a:pPr>
            <a:endParaRPr/>
          </a:p>
        </p:txBody>
      </p:sp>
      <p:sp>
        <p:nvSpPr>
          <p:cNvPr id="198" name="Shape 198"/>
          <p:cNvSpPr txBox="1">
            <a:spLocks noGrp="1"/>
          </p:cNvSpPr>
          <p:nvPr>
            <p:ph type="ctrTitle"/>
          </p:nvPr>
        </p:nvSpPr>
        <p:spPr>
          <a:xfrm>
            <a:off x="2051720" y="261377"/>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What do people value about SMS?</a:t>
            </a:r>
          </a:p>
        </p:txBody>
      </p:sp>
      <p:pic>
        <p:nvPicPr>
          <p:cNvPr id="199" name="Shape 199"/>
          <p:cNvPicPr preferRelativeResize="0"/>
          <p:nvPr/>
        </p:nvPicPr>
        <p:blipFill>
          <a:blip r:embed="rId3">
            <a:alphaModFix amt="21000"/>
          </a:blip>
          <a:stretch>
            <a:fillRect/>
          </a:stretch>
        </p:blipFill>
        <p:spPr>
          <a:xfrm>
            <a:off x="275625" y="4700975"/>
            <a:ext cx="652225" cy="221525"/>
          </a:xfrm>
          <a:prstGeom prst="rect">
            <a:avLst/>
          </a:prstGeom>
          <a:noFill/>
          <a:ln>
            <a:noFill/>
          </a:ln>
        </p:spPr>
      </p:pic>
      <p:sp>
        <p:nvSpPr>
          <p:cNvPr id="200" name="Shape 200"/>
          <p:cNvSpPr txBox="1"/>
          <p:nvPr/>
        </p:nvSpPr>
        <p:spPr>
          <a:xfrm>
            <a:off x="978525" y="4672150"/>
            <a:ext cx="20568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sp>
        <p:nvSpPr>
          <p:cNvPr id="201" name="Shape 201"/>
          <p:cNvSpPr txBox="1"/>
          <p:nvPr/>
        </p:nvSpPr>
        <p:spPr>
          <a:xfrm>
            <a:off x="1004224" y="1012668"/>
            <a:ext cx="3248400" cy="966300"/>
          </a:xfrm>
          <a:prstGeom prst="rect">
            <a:avLst/>
          </a:prstGeom>
          <a:noFill/>
          <a:ln>
            <a:noFill/>
          </a:ln>
        </p:spPr>
        <p:txBody>
          <a:bodyPr lIns="91425" tIns="91425" rIns="91425" bIns="91425" anchor="t" anchorCtr="0">
            <a:noAutofit/>
          </a:bodyPr>
          <a:lstStyle/>
          <a:p>
            <a:pPr lvl="0" algn="r" rtl="0">
              <a:lnSpc>
                <a:spcPct val="115000"/>
              </a:lnSpc>
              <a:spcBef>
                <a:spcPts val="0"/>
              </a:spcBef>
              <a:buNone/>
            </a:pPr>
            <a:r>
              <a:rPr lang="en" sz="1200" dirty="0">
                <a:solidFill>
                  <a:srgbClr val="808080"/>
                </a:solidFill>
                <a:latin typeface="Roboto"/>
                <a:ea typeface="Roboto"/>
                <a:cs typeface="Roboto"/>
                <a:sym typeface="Roboto"/>
              </a:rPr>
              <a:t>“If everyone had the same app, then</a:t>
            </a:r>
          </a:p>
          <a:p>
            <a:pPr lvl="0" algn="r" rtl="0">
              <a:lnSpc>
                <a:spcPct val="115000"/>
              </a:lnSpc>
              <a:spcBef>
                <a:spcPts val="0"/>
              </a:spcBef>
              <a:buNone/>
            </a:pPr>
            <a:r>
              <a:rPr lang="en" sz="1200" dirty="0">
                <a:solidFill>
                  <a:srgbClr val="808080"/>
                </a:solidFill>
                <a:latin typeface="Roboto"/>
                <a:ea typeface="Roboto"/>
                <a:cs typeface="Roboto"/>
                <a:sym typeface="Roboto"/>
              </a:rPr>
              <a:t>that’s fine. But, if everyone else doesn’t</a:t>
            </a:r>
          </a:p>
          <a:p>
            <a:pPr lvl="0" algn="r" rtl="0">
              <a:lnSpc>
                <a:spcPct val="115000"/>
              </a:lnSpc>
              <a:spcBef>
                <a:spcPts val="0"/>
              </a:spcBef>
              <a:buNone/>
            </a:pPr>
            <a:r>
              <a:rPr lang="en" sz="1200" dirty="0">
                <a:solidFill>
                  <a:srgbClr val="808080"/>
                </a:solidFill>
                <a:latin typeface="Roboto"/>
                <a:ea typeface="Roboto"/>
                <a:cs typeface="Roboto"/>
                <a:sym typeface="Roboto"/>
              </a:rPr>
              <a:t>then you have to figure out who has it and who doesn’t.”</a:t>
            </a:r>
          </a:p>
        </p:txBody>
      </p:sp>
      <p:sp>
        <p:nvSpPr>
          <p:cNvPr id="202" name="Shape 202"/>
          <p:cNvSpPr txBox="1"/>
          <p:nvPr/>
        </p:nvSpPr>
        <p:spPr>
          <a:xfrm>
            <a:off x="1004075" y="2346657"/>
            <a:ext cx="3248400" cy="770616"/>
          </a:xfrm>
          <a:prstGeom prst="rect">
            <a:avLst/>
          </a:prstGeom>
          <a:noFill/>
          <a:ln>
            <a:noFill/>
          </a:ln>
        </p:spPr>
        <p:txBody>
          <a:bodyPr lIns="91425" tIns="91425" rIns="91425" bIns="91425" anchor="t" anchorCtr="0">
            <a:noAutofit/>
          </a:bodyPr>
          <a:lstStyle/>
          <a:p>
            <a:pPr lvl="0" algn="r" rtl="0">
              <a:lnSpc>
                <a:spcPct val="115000"/>
              </a:lnSpc>
              <a:spcBef>
                <a:spcPts val="0"/>
              </a:spcBef>
              <a:buNone/>
            </a:pPr>
            <a:r>
              <a:rPr lang="en" sz="1200" dirty="0">
                <a:solidFill>
                  <a:srgbClr val="808080"/>
                </a:solidFill>
                <a:latin typeface="Roboto"/>
                <a:ea typeface="Roboto"/>
                <a:cs typeface="Roboto"/>
                <a:sym typeface="Roboto"/>
              </a:rPr>
              <a:t>“You can have WhatsApp or other apps but you need the connection. In the mountains or on the train you’re stuck.”</a:t>
            </a:r>
          </a:p>
        </p:txBody>
      </p:sp>
      <p:sp>
        <p:nvSpPr>
          <p:cNvPr id="203" name="Shape 203"/>
          <p:cNvSpPr/>
          <p:nvPr/>
        </p:nvSpPr>
        <p:spPr>
          <a:xfrm>
            <a:off x="4549963" y="1274951"/>
            <a:ext cx="3789000" cy="353100"/>
          </a:xfrm>
          <a:prstGeom prst="rect">
            <a:avLst/>
          </a:prstGeom>
          <a:noFill/>
          <a:ln>
            <a:noFill/>
          </a:ln>
        </p:spPr>
        <p:txBody>
          <a:bodyPr lIns="91425" tIns="91425" rIns="91425" bIns="91425" anchor="ctr" anchorCtr="0">
            <a:noAutofit/>
          </a:bodyPr>
          <a:lstStyle/>
          <a:p>
            <a:pPr lvl="0" rtl="0">
              <a:spcBef>
                <a:spcPts val="0"/>
              </a:spcBef>
              <a:buNone/>
            </a:pPr>
            <a:r>
              <a:rPr lang="en" sz="1600">
                <a:solidFill>
                  <a:srgbClr val="999999"/>
                </a:solidFill>
                <a:latin typeface="Roboto Light"/>
                <a:ea typeface="Roboto Light"/>
                <a:cs typeface="Roboto Light"/>
                <a:sym typeface="Roboto Light"/>
              </a:rPr>
              <a:t>Ubiquitous and universal</a:t>
            </a:r>
          </a:p>
        </p:txBody>
      </p:sp>
      <p:sp>
        <p:nvSpPr>
          <p:cNvPr id="204" name="Shape 204"/>
          <p:cNvSpPr/>
          <p:nvPr/>
        </p:nvSpPr>
        <p:spPr>
          <a:xfrm>
            <a:off x="4549963" y="2539215"/>
            <a:ext cx="3789000" cy="353100"/>
          </a:xfrm>
          <a:prstGeom prst="rect">
            <a:avLst/>
          </a:prstGeom>
          <a:noFill/>
          <a:ln>
            <a:noFill/>
          </a:ln>
        </p:spPr>
        <p:txBody>
          <a:bodyPr lIns="91425" tIns="91425" rIns="91425" bIns="91425" anchor="ctr" anchorCtr="0">
            <a:noAutofit/>
          </a:bodyPr>
          <a:lstStyle/>
          <a:p>
            <a:pPr lvl="0" rtl="0">
              <a:spcBef>
                <a:spcPts val="0"/>
              </a:spcBef>
              <a:buNone/>
            </a:pPr>
            <a:r>
              <a:rPr lang="en" sz="1600">
                <a:solidFill>
                  <a:srgbClr val="999999"/>
                </a:solidFill>
                <a:latin typeface="Roboto Light"/>
                <a:ea typeface="Roboto Light"/>
                <a:cs typeface="Roboto Light"/>
                <a:sym typeface="Roboto Light"/>
              </a:rPr>
              <a:t>Perceived as more reliable</a:t>
            </a:r>
          </a:p>
        </p:txBody>
      </p:sp>
      <p:sp>
        <p:nvSpPr>
          <p:cNvPr id="205" name="Shape 205"/>
          <p:cNvSpPr txBox="1"/>
          <p:nvPr/>
        </p:nvSpPr>
        <p:spPr>
          <a:xfrm>
            <a:off x="930949" y="3648671"/>
            <a:ext cx="3248400" cy="966300"/>
          </a:xfrm>
          <a:prstGeom prst="rect">
            <a:avLst/>
          </a:prstGeom>
          <a:noFill/>
          <a:ln>
            <a:noFill/>
          </a:ln>
        </p:spPr>
        <p:txBody>
          <a:bodyPr lIns="91425" tIns="91425" rIns="91425" bIns="91425" anchor="t" anchorCtr="0">
            <a:noAutofit/>
          </a:bodyPr>
          <a:lstStyle/>
          <a:p>
            <a:pPr lvl="0" algn="r" rtl="0">
              <a:lnSpc>
                <a:spcPct val="115000"/>
              </a:lnSpc>
              <a:spcBef>
                <a:spcPts val="0"/>
              </a:spcBef>
              <a:buNone/>
            </a:pPr>
            <a:r>
              <a:rPr lang="en" sz="1200">
                <a:solidFill>
                  <a:srgbClr val="FFFFFF"/>
                </a:solidFill>
                <a:latin typeface="Roboto"/>
                <a:ea typeface="Roboto"/>
                <a:cs typeface="Roboto"/>
                <a:sym typeface="Roboto"/>
              </a:rPr>
              <a:t>“I would love to be able to reply and talk to businesses.”</a:t>
            </a:r>
          </a:p>
        </p:txBody>
      </p:sp>
      <p:sp>
        <p:nvSpPr>
          <p:cNvPr id="206" name="Shape 206"/>
          <p:cNvSpPr/>
          <p:nvPr/>
        </p:nvSpPr>
        <p:spPr>
          <a:xfrm>
            <a:off x="4549963" y="3728066"/>
            <a:ext cx="3789000" cy="353100"/>
          </a:xfrm>
          <a:prstGeom prst="rect">
            <a:avLst/>
          </a:prstGeom>
          <a:noFill/>
          <a:ln>
            <a:noFill/>
          </a:ln>
        </p:spPr>
        <p:txBody>
          <a:bodyPr lIns="91425" tIns="91425" rIns="91425" bIns="91425" anchor="ctr" anchorCtr="0">
            <a:noAutofit/>
          </a:bodyPr>
          <a:lstStyle/>
          <a:p>
            <a:pPr lvl="0" rtl="0">
              <a:spcBef>
                <a:spcPts val="0"/>
              </a:spcBef>
              <a:buNone/>
            </a:pPr>
            <a:r>
              <a:rPr lang="en" sz="1600">
                <a:solidFill>
                  <a:srgbClr val="FD8A26"/>
                </a:solidFill>
                <a:latin typeface="Roboto"/>
                <a:ea typeface="Roboto"/>
                <a:cs typeface="Roboto"/>
                <a:sym typeface="Roboto"/>
              </a:rPr>
              <a:t>Great for business messages</a:t>
            </a:r>
          </a:p>
        </p:txBody>
      </p:sp>
      <p:sp>
        <p:nvSpPr>
          <p:cNvPr id="207" name="Shape 207"/>
          <p:cNvSpPr txBox="1"/>
          <p:nvPr/>
        </p:nvSpPr>
        <p:spPr>
          <a:xfrm>
            <a:off x="6968300" y="4426095"/>
            <a:ext cx="1818600" cy="394800"/>
          </a:xfrm>
          <a:prstGeom prst="rect">
            <a:avLst/>
          </a:prstGeom>
          <a:noFill/>
          <a:ln>
            <a:noFill/>
          </a:ln>
        </p:spPr>
        <p:txBody>
          <a:bodyPr lIns="91425" tIns="91425" rIns="91425" bIns="91425" anchor="t" anchorCtr="0">
            <a:noAutofit/>
          </a:bodyPr>
          <a:lstStyle/>
          <a:p>
            <a:pPr lvl="0" rtl="0">
              <a:spcBef>
                <a:spcPts val="0"/>
              </a:spcBef>
              <a:buNone/>
            </a:pPr>
            <a:r>
              <a:rPr lang="en" sz="1100" i="1">
                <a:solidFill>
                  <a:srgbClr val="999999"/>
                </a:solidFill>
                <a:latin typeface="Roboto"/>
                <a:ea typeface="Roboto"/>
                <a:cs typeface="Roboto"/>
                <a:sym typeface="Roboto"/>
              </a:rPr>
              <a:t>RCS UX research</a:t>
            </a:r>
          </a:p>
        </p:txBody>
      </p:sp>
      <p:sp>
        <p:nvSpPr>
          <p:cNvPr id="208" name="Shape 208"/>
          <p:cNvSpPr txBox="1"/>
          <p:nvPr/>
        </p:nvSpPr>
        <p:spPr>
          <a:xfrm>
            <a:off x="6974274" y="4637057"/>
            <a:ext cx="4435200" cy="263700"/>
          </a:xfrm>
          <a:prstGeom prst="rect">
            <a:avLst/>
          </a:prstGeom>
          <a:noFill/>
          <a:ln>
            <a:noFill/>
          </a:ln>
        </p:spPr>
        <p:txBody>
          <a:bodyPr lIns="91425" tIns="91425" rIns="91425" bIns="91425" anchor="t" anchorCtr="0">
            <a:noAutofit/>
          </a:bodyPr>
          <a:lstStyle/>
          <a:p>
            <a:pPr lvl="0" rtl="0">
              <a:spcBef>
                <a:spcPts val="0"/>
              </a:spcBef>
              <a:buNone/>
            </a:pPr>
            <a:r>
              <a:rPr lang="en" sz="700">
                <a:solidFill>
                  <a:srgbClr val="999999"/>
                </a:solidFill>
                <a:latin typeface="Roboto"/>
                <a:ea typeface="Roboto"/>
                <a:cs typeface="Roboto"/>
                <a:sym typeface="Roboto"/>
              </a:rPr>
              <a:t>November 2016</a:t>
            </a:r>
          </a:p>
        </p:txBody>
      </p:sp>
    </p:spTree>
    <p:extLst>
      <p:ext uri="{BB962C8B-B14F-4D97-AF65-F5344CB8AC3E}">
        <p14:creationId xmlns:p14="http://schemas.microsoft.com/office/powerpoint/2010/main" val="3757362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995519" y="146405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6"/>
          <p:cNvSpPr>
            <a:spLocks noGrp="1"/>
          </p:cNvSpPr>
          <p:nvPr>
            <p:ph type="ctrTitle"/>
          </p:nvPr>
        </p:nvSpPr>
        <p:spPr>
          <a:xfrm>
            <a:off x="3419872" y="2210400"/>
            <a:ext cx="5216128" cy="636587"/>
          </a:xfrm>
        </p:spPr>
        <p:txBody>
          <a:bodyPr/>
          <a:lstStyle/>
          <a:p>
            <a:r>
              <a:rPr lang="en-GB" sz="4400" dirty="0" smtClean="0"/>
              <a:t>Welcome</a:t>
            </a:r>
            <a:endParaRPr lang="en-GB" sz="4400" dirty="0"/>
          </a:p>
        </p:txBody>
      </p:sp>
      <p:sp>
        <p:nvSpPr>
          <p:cNvPr id="18" name="Subtitle 17"/>
          <p:cNvSpPr>
            <a:spLocks noGrp="1"/>
          </p:cNvSpPr>
          <p:nvPr>
            <p:ph type="subTitle" idx="1"/>
          </p:nvPr>
        </p:nvSpPr>
        <p:spPr>
          <a:xfrm>
            <a:off x="3419872" y="2847600"/>
            <a:ext cx="5207288" cy="1314450"/>
          </a:xfrm>
        </p:spPr>
        <p:txBody>
          <a:bodyPr/>
          <a:lstStyle/>
          <a:p>
            <a:r>
              <a:rPr lang="en-GB" sz="3200" b="1" dirty="0">
                <a:solidFill>
                  <a:schemeClr val="tx1"/>
                </a:solidFill>
              </a:rPr>
              <a:t>Henry </a:t>
            </a:r>
            <a:r>
              <a:rPr lang="en-GB" sz="3200" b="1" dirty="0" smtClean="0">
                <a:solidFill>
                  <a:schemeClr val="tx1"/>
                </a:solidFill>
              </a:rPr>
              <a:t>Calvert </a:t>
            </a:r>
          </a:p>
          <a:p>
            <a:pPr>
              <a:spcBef>
                <a:spcPts val="0"/>
              </a:spcBef>
            </a:pPr>
            <a:r>
              <a:rPr lang="en-GB" dirty="0" smtClean="0">
                <a:solidFill>
                  <a:schemeClr val="tx1"/>
                </a:solidFill>
              </a:rPr>
              <a:t>Head </a:t>
            </a:r>
            <a:r>
              <a:rPr lang="en-GB" dirty="0">
                <a:solidFill>
                  <a:schemeClr val="tx1"/>
                </a:solidFill>
              </a:rPr>
              <a:t>of Network 2020 </a:t>
            </a:r>
            <a:endParaRPr lang="en-GB" dirty="0" smtClean="0">
              <a:solidFill>
                <a:schemeClr val="tx1"/>
              </a:solidFill>
            </a:endParaRPr>
          </a:p>
          <a:p>
            <a:pPr>
              <a:spcBef>
                <a:spcPts val="0"/>
              </a:spcBef>
            </a:pPr>
            <a:r>
              <a:rPr lang="en-GB" b="1" dirty="0" smtClean="0">
                <a:solidFill>
                  <a:schemeClr val="tx1"/>
                </a:solidFill>
              </a:rPr>
              <a:t>GSMA</a:t>
            </a:r>
            <a:endParaRPr lang="en-GB" b="1" dirty="0">
              <a:solidFill>
                <a:schemeClr val="tx1"/>
              </a:solidFill>
            </a:endParaRPr>
          </a:p>
          <a:p>
            <a:endParaRPr lang="en-GB" dirty="0"/>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2</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054564" y="1473021"/>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6" name="TextBox 5"/>
          <p:cNvSpPr txBox="1"/>
          <p:nvPr/>
        </p:nvSpPr>
        <p:spPr>
          <a:xfrm>
            <a:off x="2722210" y="1491630"/>
            <a:ext cx="1289510" cy="576064"/>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3582319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12"/>
        <p:cNvGrpSpPr/>
        <p:nvPr/>
      </p:nvGrpSpPr>
      <p:grpSpPr>
        <a:xfrm>
          <a:off x="0" y="0"/>
          <a:ext cx="0" cy="0"/>
          <a:chOff x="0" y="0"/>
          <a:chExt cx="0" cy="0"/>
        </a:xfrm>
      </p:grpSpPr>
      <p:pic>
        <p:nvPicPr>
          <p:cNvPr id="213" name="Shape 213"/>
          <p:cNvPicPr preferRelativeResize="0"/>
          <p:nvPr/>
        </p:nvPicPr>
        <p:blipFill>
          <a:blip r:embed="rId3">
            <a:alphaModFix amt="21000"/>
          </a:blip>
          <a:stretch>
            <a:fillRect/>
          </a:stretch>
        </p:blipFill>
        <p:spPr>
          <a:xfrm>
            <a:off x="275625" y="4700975"/>
            <a:ext cx="652225" cy="221525"/>
          </a:xfrm>
          <a:prstGeom prst="rect">
            <a:avLst/>
          </a:prstGeom>
          <a:noFill/>
          <a:ln>
            <a:noFill/>
          </a:ln>
        </p:spPr>
      </p:pic>
      <p:sp>
        <p:nvSpPr>
          <p:cNvPr id="214" name="Shape 214"/>
          <p:cNvSpPr txBox="1"/>
          <p:nvPr/>
        </p:nvSpPr>
        <p:spPr>
          <a:xfrm>
            <a:off x="978525" y="4672150"/>
            <a:ext cx="33972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sp>
        <p:nvSpPr>
          <p:cNvPr id="215" name="Shape 215"/>
          <p:cNvSpPr txBox="1">
            <a:spLocks noGrp="1"/>
          </p:cNvSpPr>
          <p:nvPr>
            <p:ph type="ctrTitle"/>
          </p:nvPr>
        </p:nvSpPr>
        <p:spPr>
          <a:xfrm>
            <a:off x="1553775" y="1885000"/>
            <a:ext cx="5930100" cy="1011300"/>
          </a:xfrm>
          <a:prstGeom prst="rect">
            <a:avLst/>
          </a:prstGeom>
        </p:spPr>
        <p:txBody>
          <a:bodyPr lIns="91425" tIns="91425" rIns="91425" bIns="91425" anchor="b" anchorCtr="0">
            <a:noAutofit/>
          </a:bodyPr>
          <a:lstStyle/>
          <a:p>
            <a:pPr marL="0" marR="0" lvl="0" indent="0" rtl="0">
              <a:lnSpc>
                <a:spcPct val="100000"/>
              </a:lnSpc>
              <a:spcBef>
                <a:spcPts val="0"/>
              </a:spcBef>
              <a:spcAft>
                <a:spcPts val="0"/>
              </a:spcAft>
              <a:buNone/>
            </a:pPr>
            <a:r>
              <a:rPr lang="en" sz="7200" b="1">
                <a:solidFill>
                  <a:srgbClr val="2A56C6"/>
                </a:solidFill>
                <a:latin typeface="Roboto"/>
                <a:ea typeface="Roboto"/>
                <a:cs typeface="Roboto"/>
                <a:sym typeface="Roboto"/>
              </a:rPr>
              <a:t>2.21 Trillion </a:t>
            </a:r>
          </a:p>
        </p:txBody>
      </p:sp>
      <p:sp>
        <p:nvSpPr>
          <p:cNvPr id="216" name="Shape 216"/>
          <p:cNvSpPr txBox="1">
            <a:spLocks noGrp="1"/>
          </p:cNvSpPr>
          <p:nvPr>
            <p:ph type="ctrTitle"/>
          </p:nvPr>
        </p:nvSpPr>
        <p:spPr>
          <a:xfrm>
            <a:off x="5474158" y="2793925"/>
            <a:ext cx="30078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000">
                <a:solidFill>
                  <a:srgbClr val="999999"/>
                </a:solidFill>
                <a:latin typeface="Roboto Light"/>
                <a:ea typeface="Roboto Light"/>
                <a:cs typeface="Roboto Light"/>
                <a:sym typeface="Roboto Light"/>
              </a:rPr>
              <a:t>Message sent by 2017</a:t>
            </a:r>
          </a:p>
        </p:txBody>
      </p:sp>
      <p:sp>
        <p:nvSpPr>
          <p:cNvPr id="217" name="Shape 217"/>
          <p:cNvSpPr txBox="1">
            <a:spLocks noGrp="1"/>
          </p:cNvSpPr>
          <p:nvPr>
            <p:ph type="ctrTitle"/>
          </p:nvPr>
        </p:nvSpPr>
        <p:spPr>
          <a:xfrm>
            <a:off x="2051720" y="496215"/>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Business SMS represents </a:t>
            </a:r>
            <a:r>
              <a:rPr lang="en" sz="2600" dirty="0" smtClean="0">
                <a:solidFill>
                  <a:srgbClr val="1C3AA9"/>
                </a:solidFill>
                <a:latin typeface="Roboto Light"/>
                <a:ea typeface="Roboto Light"/>
                <a:cs typeface="Roboto Light"/>
                <a:sym typeface="Roboto Light"/>
              </a:rPr>
              <a:t/>
            </a:r>
            <a:br>
              <a:rPr lang="en" sz="2600" dirty="0" smtClean="0">
                <a:solidFill>
                  <a:srgbClr val="1C3AA9"/>
                </a:solidFill>
                <a:latin typeface="Roboto Light"/>
                <a:ea typeface="Roboto Light"/>
                <a:cs typeface="Roboto Light"/>
                <a:sym typeface="Roboto Light"/>
              </a:rPr>
            </a:br>
            <a:r>
              <a:rPr lang="en" sz="2600" dirty="0" smtClean="0">
                <a:solidFill>
                  <a:srgbClr val="1C3AA9"/>
                </a:solidFill>
                <a:latin typeface="Roboto Light"/>
                <a:ea typeface="Roboto Light"/>
                <a:cs typeface="Roboto Light"/>
                <a:sym typeface="Roboto Light"/>
              </a:rPr>
              <a:t>30</a:t>
            </a:r>
            <a:r>
              <a:rPr lang="en" sz="2600" dirty="0">
                <a:solidFill>
                  <a:srgbClr val="1C3AA9"/>
                </a:solidFill>
                <a:latin typeface="Roboto Light"/>
                <a:ea typeface="Roboto Light"/>
                <a:cs typeface="Roboto Light"/>
                <a:sym typeface="Roboto Light"/>
              </a:rPr>
              <a:t>% of all messages</a:t>
            </a:r>
          </a:p>
        </p:txBody>
      </p:sp>
      <p:sp>
        <p:nvSpPr>
          <p:cNvPr id="218" name="Shape 218"/>
          <p:cNvSpPr txBox="1"/>
          <p:nvPr/>
        </p:nvSpPr>
        <p:spPr>
          <a:xfrm>
            <a:off x="6968300" y="4426095"/>
            <a:ext cx="1818600" cy="394800"/>
          </a:xfrm>
          <a:prstGeom prst="rect">
            <a:avLst/>
          </a:prstGeom>
          <a:noFill/>
          <a:ln>
            <a:noFill/>
          </a:ln>
        </p:spPr>
        <p:txBody>
          <a:bodyPr lIns="91425" tIns="91425" rIns="91425" bIns="91425" anchor="t" anchorCtr="0">
            <a:noAutofit/>
          </a:bodyPr>
          <a:lstStyle/>
          <a:p>
            <a:pPr lvl="0" rtl="0">
              <a:spcBef>
                <a:spcPts val="0"/>
              </a:spcBef>
              <a:buNone/>
            </a:pPr>
            <a:r>
              <a:rPr lang="en" sz="1100" i="1">
                <a:solidFill>
                  <a:srgbClr val="999999"/>
                </a:solidFill>
                <a:latin typeface="Roboto"/>
                <a:ea typeface="Roboto"/>
                <a:cs typeface="Roboto"/>
                <a:sym typeface="Roboto"/>
              </a:rPr>
              <a:t>Ovum research</a:t>
            </a:r>
          </a:p>
        </p:txBody>
      </p:sp>
      <p:sp>
        <p:nvSpPr>
          <p:cNvPr id="219" name="Shape 219"/>
          <p:cNvSpPr txBox="1"/>
          <p:nvPr/>
        </p:nvSpPr>
        <p:spPr>
          <a:xfrm>
            <a:off x="6974274" y="4637057"/>
            <a:ext cx="4435200" cy="263700"/>
          </a:xfrm>
          <a:prstGeom prst="rect">
            <a:avLst/>
          </a:prstGeom>
          <a:noFill/>
          <a:ln>
            <a:noFill/>
          </a:ln>
        </p:spPr>
        <p:txBody>
          <a:bodyPr lIns="91425" tIns="91425" rIns="91425" bIns="91425" anchor="t" anchorCtr="0">
            <a:noAutofit/>
          </a:bodyPr>
          <a:lstStyle/>
          <a:p>
            <a:pPr lvl="0" rtl="0">
              <a:spcBef>
                <a:spcPts val="0"/>
              </a:spcBef>
              <a:buNone/>
            </a:pPr>
            <a:r>
              <a:rPr lang="en" sz="700">
                <a:solidFill>
                  <a:srgbClr val="999999"/>
                </a:solidFill>
                <a:latin typeface="Roboto"/>
                <a:ea typeface="Roboto"/>
                <a:cs typeface="Roboto"/>
                <a:sym typeface="Roboto"/>
              </a:rPr>
              <a:t>February 2015</a:t>
            </a:r>
          </a:p>
        </p:txBody>
      </p:sp>
    </p:spTree>
    <p:extLst>
      <p:ext uri="{BB962C8B-B14F-4D97-AF65-F5344CB8AC3E}">
        <p14:creationId xmlns:p14="http://schemas.microsoft.com/office/powerpoint/2010/main" val="1303024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23"/>
        <p:cNvGrpSpPr/>
        <p:nvPr/>
      </p:nvGrpSpPr>
      <p:grpSpPr>
        <a:xfrm>
          <a:off x="0" y="0"/>
          <a:ext cx="0" cy="0"/>
          <a:chOff x="0" y="0"/>
          <a:chExt cx="0" cy="0"/>
        </a:xfrm>
      </p:grpSpPr>
      <p:sp>
        <p:nvSpPr>
          <p:cNvPr id="224" name="Shape 224"/>
          <p:cNvSpPr txBox="1">
            <a:spLocks noGrp="1"/>
          </p:cNvSpPr>
          <p:nvPr>
            <p:ph type="ctrTitle"/>
          </p:nvPr>
        </p:nvSpPr>
        <p:spPr>
          <a:xfrm>
            <a:off x="2276480" y="404946"/>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Business SMS is </a:t>
            </a:r>
            <a:r>
              <a:rPr lang="en" sz="2600" dirty="0" smtClean="0">
                <a:solidFill>
                  <a:srgbClr val="1C3AA9"/>
                </a:solidFill>
                <a:latin typeface="Roboto Light"/>
                <a:ea typeface="Roboto Light"/>
                <a:cs typeface="Roboto Light"/>
                <a:sym typeface="Roboto Light"/>
              </a:rPr>
              <a:t/>
            </a:r>
            <a:br>
              <a:rPr lang="en" sz="2600" dirty="0" smtClean="0">
                <a:solidFill>
                  <a:srgbClr val="1C3AA9"/>
                </a:solidFill>
                <a:latin typeface="Roboto Light"/>
                <a:ea typeface="Roboto Light"/>
                <a:cs typeface="Roboto Light"/>
                <a:sym typeface="Roboto Light"/>
              </a:rPr>
            </a:br>
            <a:r>
              <a:rPr lang="en" sz="2600" dirty="0" smtClean="0">
                <a:solidFill>
                  <a:srgbClr val="1C3AA9"/>
                </a:solidFill>
                <a:latin typeface="Roboto Light"/>
                <a:ea typeface="Roboto Light"/>
                <a:cs typeface="Roboto Light"/>
                <a:sym typeface="Roboto Light"/>
              </a:rPr>
              <a:t>ubiquitous </a:t>
            </a:r>
            <a:r>
              <a:rPr lang="en" sz="2600" dirty="0">
                <a:solidFill>
                  <a:srgbClr val="1C3AA9"/>
                </a:solidFill>
                <a:latin typeface="Roboto Light"/>
                <a:ea typeface="Roboto Light"/>
                <a:cs typeface="Roboto Light"/>
                <a:sym typeface="Roboto Light"/>
              </a:rPr>
              <a:t>but limited</a:t>
            </a:r>
          </a:p>
        </p:txBody>
      </p:sp>
      <p:pic>
        <p:nvPicPr>
          <p:cNvPr id="225" name="Shape 225"/>
          <p:cNvPicPr preferRelativeResize="0"/>
          <p:nvPr/>
        </p:nvPicPr>
        <p:blipFill>
          <a:blip r:embed="rId3">
            <a:alphaModFix amt="21000"/>
          </a:blip>
          <a:stretch>
            <a:fillRect/>
          </a:stretch>
        </p:blipFill>
        <p:spPr>
          <a:xfrm>
            <a:off x="275625" y="4700975"/>
            <a:ext cx="652225" cy="221525"/>
          </a:xfrm>
          <a:prstGeom prst="rect">
            <a:avLst/>
          </a:prstGeom>
          <a:noFill/>
          <a:ln>
            <a:noFill/>
          </a:ln>
        </p:spPr>
      </p:pic>
      <p:sp>
        <p:nvSpPr>
          <p:cNvPr id="226" name="Shape 226"/>
          <p:cNvSpPr txBox="1"/>
          <p:nvPr/>
        </p:nvSpPr>
        <p:spPr>
          <a:xfrm>
            <a:off x="978525" y="4672150"/>
            <a:ext cx="33972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sp>
        <p:nvSpPr>
          <p:cNvPr id="227" name="Shape 227"/>
          <p:cNvSpPr txBox="1"/>
          <p:nvPr/>
        </p:nvSpPr>
        <p:spPr>
          <a:xfrm>
            <a:off x="-378075" y="4107700"/>
            <a:ext cx="3368100" cy="321000"/>
          </a:xfrm>
          <a:prstGeom prst="rect">
            <a:avLst/>
          </a:prstGeom>
          <a:noFill/>
          <a:ln>
            <a:noFill/>
          </a:ln>
        </p:spPr>
        <p:txBody>
          <a:bodyPr lIns="91425" tIns="91425" rIns="91425" bIns="91425" anchor="t" anchorCtr="0">
            <a:noAutofit/>
          </a:bodyPr>
          <a:lstStyle/>
          <a:p>
            <a:pPr lvl="0" algn="ctr" rtl="0">
              <a:spcBef>
                <a:spcPts val="0"/>
              </a:spcBef>
              <a:buNone/>
            </a:pPr>
            <a:r>
              <a:rPr lang="en" sz="1100" b="1">
                <a:solidFill>
                  <a:srgbClr val="2BBCD1"/>
                </a:solidFill>
                <a:latin typeface="Roboto"/>
                <a:ea typeface="Roboto"/>
                <a:cs typeface="Roboto"/>
                <a:sym typeface="Roboto"/>
              </a:rPr>
              <a:t>Bank</a:t>
            </a:r>
          </a:p>
          <a:p>
            <a:pPr lvl="0" algn="ctr" rtl="0">
              <a:spcBef>
                <a:spcPts val="0"/>
              </a:spcBef>
              <a:buNone/>
            </a:pPr>
            <a:r>
              <a:rPr lang="en" sz="1100">
                <a:solidFill>
                  <a:srgbClr val="808080"/>
                </a:solidFill>
                <a:latin typeface="Roboto"/>
                <a:ea typeface="Roboto"/>
                <a:cs typeface="Roboto"/>
                <a:sym typeface="Roboto"/>
              </a:rPr>
              <a:t>suspicious transaction alert</a:t>
            </a:r>
          </a:p>
        </p:txBody>
      </p:sp>
      <p:sp>
        <p:nvSpPr>
          <p:cNvPr id="228" name="Shape 228"/>
          <p:cNvSpPr txBox="1"/>
          <p:nvPr/>
        </p:nvSpPr>
        <p:spPr>
          <a:xfrm>
            <a:off x="2105976" y="4107721"/>
            <a:ext cx="1847099" cy="321000"/>
          </a:xfrm>
          <a:prstGeom prst="rect">
            <a:avLst/>
          </a:prstGeom>
          <a:noFill/>
          <a:ln>
            <a:noFill/>
          </a:ln>
        </p:spPr>
        <p:txBody>
          <a:bodyPr lIns="91425" tIns="91425" rIns="91425" bIns="91425" anchor="t" anchorCtr="0">
            <a:noAutofit/>
          </a:bodyPr>
          <a:lstStyle/>
          <a:p>
            <a:pPr lvl="0" algn="ctr" rtl="0">
              <a:spcBef>
                <a:spcPts val="0"/>
              </a:spcBef>
              <a:buNone/>
            </a:pPr>
            <a:r>
              <a:rPr lang="en" sz="1100" b="1">
                <a:solidFill>
                  <a:srgbClr val="2BBCD1"/>
                </a:solidFill>
                <a:latin typeface="Roboto"/>
                <a:ea typeface="Roboto"/>
                <a:cs typeface="Roboto"/>
                <a:sym typeface="Roboto"/>
              </a:rPr>
              <a:t>Airline</a:t>
            </a:r>
          </a:p>
          <a:p>
            <a:pPr lvl="0" algn="ctr" rtl="0">
              <a:spcBef>
                <a:spcPts val="0"/>
              </a:spcBef>
              <a:buNone/>
            </a:pPr>
            <a:r>
              <a:rPr lang="en" sz="1100">
                <a:solidFill>
                  <a:srgbClr val="808080"/>
                </a:solidFill>
                <a:latin typeface="Roboto"/>
                <a:ea typeface="Roboto"/>
                <a:cs typeface="Roboto"/>
                <a:sym typeface="Roboto"/>
              </a:rPr>
              <a:t>boarding pass</a:t>
            </a:r>
          </a:p>
        </p:txBody>
      </p:sp>
      <p:sp>
        <p:nvSpPr>
          <p:cNvPr id="229" name="Shape 229"/>
          <p:cNvSpPr txBox="1"/>
          <p:nvPr/>
        </p:nvSpPr>
        <p:spPr>
          <a:xfrm>
            <a:off x="4614475" y="1493798"/>
            <a:ext cx="3017400" cy="2760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EA4335"/>
                </a:solidFill>
                <a:latin typeface="Roboto Light"/>
                <a:ea typeface="Roboto Light"/>
                <a:cs typeface="Roboto Light"/>
                <a:sym typeface="Roboto Light"/>
              </a:rPr>
              <a:t>Business SMS today</a:t>
            </a:r>
          </a:p>
        </p:txBody>
      </p:sp>
      <p:sp>
        <p:nvSpPr>
          <p:cNvPr id="230" name="Shape 230"/>
          <p:cNvSpPr txBox="1"/>
          <p:nvPr/>
        </p:nvSpPr>
        <p:spPr>
          <a:xfrm>
            <a:off x="5336318" y="3852555"/>
            <a:ext cx="3563100" cy="3972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1600">
                <a:solidFill>
                  <a:srgbClr val="808080"/>
                </a:solidFill>
                <a:latin typeface="Roboto"/>
                <a:ea typeface="Roboto"/>
                <a:cs typeface="Roboto"/>
                <a:sym typeface="Roboto"/>
              </a:rPr>
              <a:t>No read receipts or analytics</a:t>
            </a:r>
          </a:p>
        </p:txBody>
      </p:sp>
      <p:sp>
        <p:nvSpPr>
          <p:cNvPr id="231" name="Shape 231"/>
          <p:cNvSpPr txBox="1"/>
          <p:nvPr/>
        </p:nvSpPr>
        <p:spPr>
          <a:xfrm>
            <a:off x="5336318" y="3220643"/>
            <a:ext cx="3563100" cy="3972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1600">
                <a:solidFill>
                  <a:srgbClr val="808080"/>
                </a:solidFill>
                <a:latin typeface="Roboto"/>
                <a:ea typeface="Roboto"/>
                <a:cs typeface="Roboto"/>
                <a:sym typeface="Roboto"/>
              </a:rPr>
              <a:t>No branding</a:t>
            </a:r>
          </a:p>
        </p:txBody>
      </p:sp>
      <p:grpSp>
        <p:nvGrpSpPr>
          <p:cNvPr id="232" name="Shape 232"/>
          <p:cNvGrpSpPr/>
          <p:nvPr/>
        </p:nvGrpSpPr>
        <p:grpSpPr>
          <a:xfrm>
            <a:off x="665712" y="1445599"/>
            <a:ext cx="1542464" cy="2795475"/>
            <a:chOff x="4562847" y="722763"/>
            <a:chExt cx="2016556" cy="3654694"/>
          </a:xfrm>
        </p:grpSpPr>
        <p:pic>
          <p:nvPicPr>
            <p:cNvPr id="233" name="Shape 233" descr="nexus-5-portrait.png"/>
            <p:cNvPicPr preferRelativeResize="0"/>
            <p:nvPr/>
          </p:nvPicPr>
          <p:blipFill>
            <a:blip r:embed="rId4">
              <a:alphaModFix/>
            </a:blip>
            <a:stretch>
              <a:fillRect/>
            </a:stretch>
          </p:blipFill>
          <p:spPr>
            <a:xfrm>
              <a:off x="4562847" y="722763"/>
              <a:ext cx="2016556" cy="3654694"/>
            </a:xfrm>
            <a:prstGeom prst="rect">
              <a:avLst/>
            </a:prstGeom>
            <a:noFill/>
            <a:ln>
              <a:noFill/>
            </a:ln>
          </p:spPr>
        </p:pic>
        <p:pic>
          <p:nvPicPr>
            <p:cNvPr id="234" name="Shape 234"/>
            <p:cNvPicPr preferRelativeResize="0"/>
            <p:nvPr/>
          </p:nvPicPr>
          <p:blipFill>
            <a:blip r:embed="rId5">
              <a:alphaModFix/>
            </a:blip>
            <a:stretch>
              <a:fillRect/>
            </a:stretch>
          </p:blipFill>
          <p:spPr>
            <a:xfrm>
              <a:off x="4629056" y="1015078"/>
              <a:ext cx="1637503" cy="2911154"/>
            </a:xfrm>
            <a:prstGeom prst="rect">
              <a:avLst/>
            </a:prstGeom>
            <a:noFill/>
            <a:ln>
              <a:noFill/>
            </a:ln>
          </p:spPr>
        </p:pic>
        <p:sp>
          <p:nvSpPr>
            <p:cNvPr id="235" name="Shape 235"/>
            <p:cNvSpPr/>
            <p:nvPr/>
          </p:nvSpPr>
          <p:spPr>
            <a:xfrm>
              <a:off x="5248375" y="2861148"/>
              <a:ext cx="609600" cy="72300"/>
            </a:xfrm>
            <a:prstGeom prst="rect">
              <a:avLst/>
            </a:prstGeom>
            <a:solidFill>
              <a:srgbClr val="E62565"/>
            </a:solidFill>
            <a:ln>
              <a:noFill/>
            </a:ln>
          </p:spPr>
          <p:txBody>
            <a:bodyPr lIns="91425" tIns="91425" rIns="91425" bIns="91425" anchor="ctr" anchorCtr="0">
              <a:noAutofit/>
            </a:bodyPr>
            <a:lstStyle/>
            <a:p>
              <a:pPr lvl="0">
                <a:spcBef>
                  <a:spcPts val="0"/>
                </a:spcBef>
                <a:buNone/>
              </a:pPr>
              <a:endParaRPr/>
            </a:p>
          </p:txBody>
        </p:sp>
      </p:grpSp>
      <p:grpSp>
        <p:nvGrpSpPr>
          <p:cNvPr id="236" name="Shape 236"/>
          <p:cNvGrpSpPr/>
          <p:nvPr/>
        </p:nvGrpSpPr>
        <p:grpSpPr>
          <a:xfrm>
            <a:off x="2346352" y="1445599"/>
            <a:ext cx="1542464" cy="2795475"/>
            <a:chOff x="6777881" y="722763"/>
            <a:chExt cx="2016556" cy="3654694"/>
          </a:xfrm>
        </p:grpSpPr>
        <p:pic>
          <p:nvPicPr>
            <p:cNvPr id="237" name="Shape 237" descr="nexus-5-portrait.png"/>
            <p:cNvPicPr preferRelativeResize="0"/>
            <p:nvPr/>
          </p:nvPicPr>
          <p:blipFill>
            <a:blip r:embed="rId4">
              <a:alphaModFix/>
            </a:blip>
            <a:stretch>
              <a:fillRect/>
            </a:stretch>
          </p:blipFill>
          <p:spPr>
            <a:xfrm>
              <a:off x="6777881" y="722763"/>
              <a:ext cx="2016556" cy="3654694"/>
            </a:xfrm>
            <a:prstGeom prst="rect">
              <a:avLst/>
            </a:prstGeom>
            <a:noFill/>
            <a:ln>
              <a:noFill/>
            </a:ln>
          </p:spPr>
        </p:pic>
        <p:pic>
          <p:nvPicPr>
            <p:cNvPr id="238" name="Shape 238"/>
            <p:cNvPicPr preferRelativeResize="0"/>
            <p:nvPr/>
          </p:nvPicPr>
          <p:blipFill rotWithShape="1">
            <a:blip r:embed="rId6">
              <a:alphaModFix/>
            </a:blip>
            <a:srcRect b="279"/>
            <a:stretch/>
          </p:blipFill>
          <p:spPr>
            <a:xfrm>
              <a:off x="6837126" y="1015078"/>
              <a:ext cx="1637502" cy="2911156"/>
            </a:xfrm>
            <a:prstGeom prst="rect">
              <a:avLst/>
            </a:prstGeom>
            <a:noFill/>
            <a:ln>
              <a:noFill/>
            </a:ln>
          </p:spPr>
        </p:pic>
        <p:sp>
          <p:nvSpPr>
            <p:cNvPr id="239" name="Shape 239"/>
            <p:cNvSpPr/>
            <p:nvPr/>
          </p:nvSpPr>
          <p:spPr>
            <a:xfrm>
              <a:off x="7161725" y="2918450"/>
              <a:ext cx="734100" cy="72300"/>
            </a:xfrm>
            <a:prstGeom prst="rect">
              <a:avLst/>
            </a:prstGeom>
            <a:solidFill>
              <a:srgbClr val="E62565"/>
            </a:solidFill>
            <a:ln>
              <a:noFill/>
            </a:ln>
          </p:spPr>
          <p:txBody>
            <a:bodyPr lIns="91425" tIns="91425" rIns="91425" bIns="91425" anchor="ctr" anchorCtr="0">
              <a:noAutofit/>
            </a:bodyPr>
            <a:lstStyle/>
            <a:p>
              <a:pPr lvl="0">
                <a:spcBef>
                  <a:spcPts val="0"/>
                </a:spcBef>
                <a:buNone/>
              </a:pPr>
              <a:endParaRPr/>
            </a:p>
          </p:txBody>
        </p:sp>
      </p:grpSp>
      <p:sp>
        <p:nvSpPr>
          <p:cNvPr id="240" name="Shape 240"/>
          <p:cNvSpPr/>
          <p:nvPr/>
        </p:nvSpPr>
        <p:spPr>
          <a:xfrm>
            <a:off x="5138635" y="2117961"/>
            <a:ext cx="89100" cy="89100"/>
          </a:xfrm>
          <a:prstGeom prst="ellipse">
            <a:avLst/>
          </a:prstGeom>
          <a:solidFill>
            <a:srgbClr val="EA4335"/>
          </a:solidFill>
          <a:ln>
            <a:noFill/>
          </a:ln>
        </p:spPr>
        <p:txBody>
          <a:bodyPr lIns="91425" tIns="91425" rIns="91425" bIns="91425" anchor="ctr" anchorCtr="0">
            <a:noAutofit/>
          </a:bodyPr>
          <a:lstStyle/>
          <a:p>
            <a:pPr lvl="0">
              <a:spcBef>
                <a:spcPts val="0"/>
              </a:spcBef>
              <a:buNone/>
            </a:pPr>
            <a:endParaRPr/>
          </a:p>
        </p:txBody>
      </p:sp>
      <p:sp>
        <p:nvSpPr>
          <p:cNvPr id="241" name="Shape 241"/>
          <p:cNvSpPr/>
          <p:nvPr/>
        </p:nvSpPr>
        <p:spPr>
          <a:xfrm>
            <a:off x="5138635" y="2745077"/>
            <a:ext cx="89100" cy="89100"/>
          </a:xfrm>
          <a:prstGeom prst="ellipse">
            <a:avLst/>
          </a:prstGeom>
          <a:solidFill>
            <a:srgbClr val="EA4335"/>
          </a:solidFill>
          <a:ln>
            <a:noFill/>
          </a:ln>
        </p:spPr>
        <p:txBody>
          <a:bodyPr lIns="91425" tIns="91425" rIns="91425" bIns="91425" anchor="ctr" anchorCtr="0">
            <a:noAutofit/>
          </a:bodyPr>
          <a:lstStyle/>
          <a:p>
            <a:pPr lvl="0">
              <a:spcBef>
                <a:spcPts val="0"/>
              </a:spcBef>
              <a:buNone/>
            </a:pPr>
            <a:endParaRPr/>
          </a:p>
        </p:txBody>
      </p:sp>
      <p:sp>
        <p:nvSpPr>
          <p:cNvPr id="242" name="Shape 242"/>
          <p:cNvSpPr/>
          <p:nvPr/>
        </p:nvSpPr>
        <p:spPr>
          <a:xfrm>
            <a:off x="5138635" y="3362624"/>
            <a:ext cx="89100" cy="89100"/>
          </a:xfrm>
          <a:prstGeom prst="ellipse">
            <a:avLst/>
          </a:prstGeom>
          <a:solidFill>
            <a:srgbClr val="EA4335"/>
          </a:solidFill>
          <a:ln>
            <a:noFill/>
          </a:ln>
        </p:spPr>
        <p:txBody>
          <a:bodyPr lIns="91425" tIns="91425" rIns="91425" bIns="91425" anchor="ctr" anchorCtr="0">
            <a:noAutofit/>
          </a:bodyPr>
          <a:lstStyle/>
          <a:p>
            <a:pPr lvl="0">
              <a:spcBef>
                <a:spcPts val="0"/>
              </a:spcBef>
              <a:buNone/>
            </a:pPr>
            <a:endParaRPr/>
          </a:p>
        </p:txBody>
      </p:sp>
      <p:sp>
        <p:nvSpPr>
          <p:cNvPr id="243" name="Shape 243"/>
          <p:cNvSpPr/>
          <p:nvPr/>
        </p:nvSpPr>
        <p:spPr>
          <a:xfrm>
            <a:off x="5138635" y="4006182"/>
            <a:ext cx="89100" cy="89100"/>
          </a:xfrm>
          <a:prstGeom prst="ellipse">
            <a:avLst/>
          </a:prstGeom>
          <a:solidFill>
            <a:srgbClr val="EA4335"/>
          </a:solidFill>
          <a:ln>
            <a:noFill/>
          </a:ln>
        </p:spPr>
        <p:txBody>
          <a:bodyPr lIns="91425" tIns="91425" rIns="91425" bIns="91425" anchor="ctr" anchorCtr="0">
            <a:noAutofit/>
          </a:bodyPr>
          <a:lstStyle/>
          <a:p>
            <a:pPr lvl="0">
              <a:spcBef>
                <a:spcPts val="0"/>
              </a:spcBef>
              <a:buNone/>
            </a:pPr>
            <a:endParaRPr/>
          </a:p>
        </p:txBody>
      </p:sp>
      <p:sp>
        <p:nvSpPr>
          <p:cNvPr id="244" name="Shape 244"/>
          <p:cNvSpPr/>
          <p:nvPr/>
        </p:nvSpPr>
        <p:spPr>
          <a:xfrm>
            <a:off x="576249" y="942962"/>
            <a:ext cx="3259800" cy="358200"/>
          </a:xfrm>
          <a:prstGeom prst="roundRect">
            <a:avLst>
              <a:gd name="adj" fmla="val 50000"/>
            </a:avLst>
          </a:prstGeom>
          <a:solidFill>
            <a:srgbClr val="2BBCD1"/>
          </a:solidFill>
          <a:ln>
            <a:noFill/>
          </a:ln>
        </p:spPr>
        <p:txBody>
          <a:bodyPr lIns="91425" tIns="91425" rIns="91425" bIns="91425" anchor="ctr" anchorCtr="0">
            <a:noAutofit/>
          </a:bodyPr>
          <a:lstStyle/>
          <a:p>
            <a:pPr lvl="0">
              <a:spcBef>
                <a:spcPts val="0"/>
              </a:spcBef>
              <a:buNone/>
            </a:pPr>
            <a:endParaRPr/>
          </a:p>
        </p:txBody>
      </p:sp>
      <p:sp>
        <p:nvSpPr>
          <p:cNvPr id="245" name="Shape 245"/>
          <p:cNvSpPr txBox="1"/>
          <p:nvPr/>
        </p:nvSpPr>
        <p:spPr>
          <a:xfrm>
            <a:off x="747316" y="984058"/>
            <a:ext cx="3017400" cy="2760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FFFFFF"/>
                </a:solidFill>
                <a:latin typeface="Roboto Light"/>
                <a:ea typeface="Roboto Light"/>
                <a:cs typeface="Roboto Light"/>
                <a:sym typeface="Roboto Light"/>
              </a:rPr>
              <a:t>Ubiquitous...</a:t>
            </a:r>
          </a:p>
        </p:txBody>
      </p:sp>
      <p:sp>
        <p:nvSpPr>
          <p:cNvPr id="246" name="Shape 246"/>
          <p:cNvSpPr/>
          <p:nvPr/>
        </p:nvSpPr>
        <p:spPr>
          <a:xfrm>
            <a:off x="5215131" y="942962"/>
            <a:ext cx="3259800" cy="358200"/>
          </a:xfrm>
          <a:prstGeom prst="roundRect">
            <a:avLst>
              <a:gd name="adj" fmla="val 50000"/>
            </a:avLst>
          </a:prstGeom>
          <a:solidFill>
            <a:srgbClr val="EA4335"/>
          </a:solidFill>
          <a:ln>
            <a:noFill/>
          </a:ln>
        </p:spPr>
        <p:txBody>
          <a:bodyPr lIns="91425" tIns="91425" rIns="91425" bIns="91425" anchor="ctr" anchorCtr="0">
            <a:noAutofit/>
          </a:bodyPr>
          <a:lstStyle/>
          <a:p>
            <a:pPr lvl="0">
              <a:spcBef>
                <a:spcPts val="0"/>
              </a:spcBef>
              <a:buNone/>
            </a:pPr>
            <a:endParaRPr/>
          </a:p>
        </p:txBody>
      </p:sp>
      <p:sp>
        <p:nvSpPr>
          <p:cNvPr id="247" name="Shape 247"/>
          <p:cNvSpPr txBox="1"/>
          <p:nvPr/>
        </p:nvSpPr>
        <p:spPr>
          <a:xfrm>
            <a:off x="5336323" y="984058"/>
            <a:ext cx="3017400" cy="2760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rgbClr val="FFFFFF"/>
                </a:solidFill>
                <a:latin typeface="Roboto Light"/>
                <a:ea typeface="Roboto Light"/>
                <a:cs typeface="Roboto Light"/>
                <a:sym typeface="Roboto Light"/>
              </a:rPr>
              <a:t>...But limited</a:t>
            </a:r>
          </a:p>
        </p:txBody>
      </p:sp>
      <p:sp>
        <p:nvSpPr>
          <p:cNvPr id="248" name="Shape 248"/>
          <p:cNvSpPr txBox="1"/>
          <p:nvPr/>
        </p:nvSpPr>
        <p:spPr>
          <a:xfrm>
            <a:off x="5336318" y="2588732"/>
            <a:ext cx="3246300" cy="3972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1600">
                <a:solidFill>
                  <a:srgbClr val="808080"/>
                </a:solidFill>
                <a:latin typeface="Roboto"/>
                <a:ea typeface="Roboto"/>
                <a:cs typeface="Roboto"/>
                <a:sym typeface="Roboto"/>
              </a:rPr>
              <a:t>Not interactive</a:t>
            </a:r>
          </a:p>
        </p:txBody>
      </p:sp>
      <p:sp>
        <p:nvSpPr>
          <p:cNvPr id="249" name="Shape 249"/>
          <p:cNvSpPr txBox="1"/>
          <p:nvPr/>
        </p:nvSpPr>
        <p:spPr>
          <a:xfrm>
            <a:off x="5336318" y="1956820"/>
            <a:ext cx="3246300" cy="3972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600"/>
              </a:spcAft>
              <a:buNone/>
            </a:pPr>
            <a:r>
              <a:rPr lang="en" sz="1600" dirty="0">
                <a:solidFill>
                  <a:srgbClr val="808080"/>
                </a:solidFill>
                <a:latin typeface="Roboto"/>
                <a:ea typeface="Roboto"/>
                <a:cs typeface="Roboto"/>
                <a:sym typeface="Roboto"/>
              </a:rPr>
              <a:t>Text-only</a:t>
            </a:r>
          </a:p>
        </p:txBody>
      </p:sp>
    </p:spTree>
    <p:extLst>
      <p:ext uri="{BB962C8B-B14F-4D97-AF65-F5344CB8AC3E}">
        <p14:creationId xmlns:p14="http://schemas.microsoft.com/office/powerpoint/2010/main" val="3036725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53"/>
        <p:cNvGrpSpPr/>
        <p:nvPr/>
      </p:nvGrpSpPr>
      <p:grpSpPr>
        <a:xfrm>
          <a:off x="0" y="0"/>
          <a:ext cx="0" cy="0"/>
          <a:chOff x="0" y="0"/>
          <a:chExt cx="0" cy="0"/>
        </a:xfrm>
      </p:grpSpPr>
      <p:pic>
        <p:nvPicPr>
          <p:cNvPr id="254" name="Shape 254" descr="nexus-5-portrait.png"/>
          <p:cNvPicPr preferRelativeResize="0"/>
          <p:nvPr/>
        </p:nvPicPr>
        <p:blipFill>
          <a:blip r:embed="rId3">
            <a:alphaModFix/>
          </a:blip>
          <a:stretch>
            <a:fillRect/>
          </a:stretch>
        </p:blipFill>
        <p:spPr>
          <a:xfrm>
            <a:off x="5406850" y="820925"/>
            <a:ext cx="2199824" cy="3986823"/>
          </a:xfrm>
          <a:prstGeom prst="rect">
            <a:avLst/>
          </a:prstGeom>
          <a:noFill/>
          <a:ln>
            <a:noFill/>
          </a:ln>
        </p:spPr>
      </p:pic>
      <p:pic>
        <p:nvPicPr>
          <p:cNvPr id="255" name="Shape 255" descr="nexus-5-portrait.png"/>
          <p:cNvPicPr preferRelativeResize="0"/>
          <p:nvPr/>
        </p:nvPicPr>
        <p:blipFill>
          <a:blip r:embed="rId3">
            <a:alphaModFix/>
          </a:blip>
          <a:stretch>
            <a:fillRect/>
          </a:stretch>
        </p:blipFill>
        <p:spPr>
          <a:xfrm>
            <a:off x="1854325" y="820925"/>
            <a:ext cx="2199824" cy="3986823"/>
          </a:xfrm>
          <a:prstGeom prst="rect">
            <a:avLst/>
          </a:prstGeom>
          <a:noFill/>
          <a:ln>
            <a:noFill/>
          </a:ln>
        </p:spPr>
      </p:pic>
      <p:sp>
        <p:nvSpPr>
          <p:cNvPr id="256" name="Shape 256"/>
          <p:cNvSpPr txBox="1">
            <a:spLocks noGrp="1"/>
          </p:cNvSpPr>
          <p:nvPr>
            <p:ph type="ctrTitle"/>
          </p:nvPr>
        </p:nvSpPr>
        <p:spPr>
          <a:xfrm>
            <a:off x="2190622" y="229696"/>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RCS changes all this</a:t>
            </a:r>
          </a:p>
        </p:txBody>
      </p:sp>
      <p:pic>
        <p:nvPicPr>
          <p:cNvPr id="257" name="Shape 257"/>
          <p:cNvPicPr preferRelativeResize="0"/>
          <p:nvPr/>
        </p:nvPicPr>
        <p:blipFill>
          <a:blip r:embed="rId4">
            <a:alphaModFix amt="21000"/>
          </a:blip>
          <a:stretch>
            <a:fillRect/>
          </a:stretch>
        </p:blipFill>
        <p:spPr>
          <a:xfrm>
            <a:off x="275625" y="4700975"/>
            <a:ext cx="652225" cy="221525"/>
          </a:xfrm>
          <a:prstGeom prst="rect">
            <a:avLst/>
          </a:prstGeom>
          <a:noFill/>
          <a:ln>
            <a:noFill/>
          </a:ln>
        </p:spPr>
      </p:pic>
      <p:sp>
        <p:nvSpPr>
          <p:cNvPr id="258" name="Shape 258"/>
          <p:cNvSpPr txBox="1"/>
          <p:nvPr/>
        </p:nvSpPr>
        <p:spPr>
          <a:xfrm>
            <a:off x="978525" y="4672150"/>
            <a:ext cx="33972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pic>
        <p:nvPicPr>
          <p:cNvPr id="259" name="Shape 259"/>
          <p:cNvPicPr preferRelativeResize="0"/>
          <p:nvPr/>
        </p:nvPicPr>
        <p:blipFill rotWithShape="1">
          <a:blip r:embed="rId5">
            <a:alphaModFix/>
          </a:blip>
          <a:srcRect b="6603"/>
          <a:stretch/>
        </p:blipFill>
        <p:spPr>
          <a:xfrm>
            <a:off x="1948800" y="1147200"/>
            <a:ext cx="1726750" cy="2793384"/>
          </a:xfrm>
          <a:prstGeom prst="rect">
            <a:avLst/>
          </a:prstGeom>
          <a:noFill/>
          <a:ln>
            <a:noFill/>
          </a:ln>
        </p:spPr>
      </p:pic>
      <p:sp>
        <p:nvSpPr>
          <p:cNvPr id="260" name="Shape 260"/>
          <p:cNvSpPr/>
          <p:nvPr/>
        </p:nvSpPr>
        <p:spPr>
          <a:xfrm>
            <a:off x="2210986" y="3068832"/>
            <a:ext cx="272400" cy="84600"/>
          </a:xfrm>
          <a:prstGeom prst="rect">
            <a:avLst/>
          </a:prstGeom>
          <a:solidFill>
            <a:srgbClr val="E62565"/>
          </a:solidFill>
          <a:ln>
            <a:noFill/>
          </a:ln>
        </p:spPr>
        <p:txBody>
          <a:bodyPr lIns="91425" tIns="91425" rIns="91425" bIns="91425" anchor="ctr" anchorCtr="0">
            <a:noAutofit/>
          </a:bodyPr>
          <a:lstStyle/>
          <a:p>
            <a:pPr lvl="0">
              <a:spcBef>
                <a:spcPts val="0"/>
              </a:spcBef>
              <a:buNone/>
            </a:pPr>
            <a:endParaRPr/>
          </a:p>
        </p:txBody>
      </p:sp>
      <p:sp>
        <p:nvSpPr>
          <p:cNvPr id="261" name="Shape 261"/>
          <p:cNvSpPr/>
          <p:nvPr/>
        </p:nvSpPr>
        <p:spPr>
          <a:xfrm>
            <a:off x="5511425" y="2081462"/>
            <a:ext cx="884100" cy="146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62" name="Shape 262"/>
          <p:cNvSpPr/>
          <p:nvPr/>
        </p:nvSpPr>
        <p:spPr>
          <a:xfrm>
            <a:off x="6242272" y="2394950"/>
            <a:ext cx="114000" cy="1089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63" name="Shape 263"/>
          <p:cNvSpPr/>
          <p:nvPr/>
        </p:nvSpPr>
        <p:spPr>
          <a:xfrm>
            <a:off x="4451137" y="2049562"/>
            <a:ext cx="485400" cy="978600"/>
          </a:xfrm>
          <a:prstGeom prst="rightArrow">
            <a:avLst>
              <a:gd name="adj1" fmla="val 0"/>
              <a:gd name="adj2" fmla="val 100000"/>
            </a:avLst>
          </a:prstGeom>
          <a:solidFill>
            <a:srgbClr val="EFEFEF"/>
          </a:solidFill>
          <a:ln>
            <a:noFill/>
          </a:ln>
        </p:spPr>
        <p:txBody>
          <a:bodyPr lIns="91425" tIns="91425" rIns="91425" bIns="91425" anchor="ctr" anchorCtr="0">
            <a:noAutofit/>
          </a:bodyPr>
          <a:lstStyle/>
          <a:p>
            <a:pPr lvl="0">
              <a:spcBef>
                <a:spcPts val="0"/>
              </a:spcBef>
              <a:buNone/>
            </a:pPr>
            <a:endParaRPr/>
          </a:p>
        </p:txBody>
      </p:sp>
      <p:pic>
        <p:nvPicPr>
          <p:cNvPr id="264" name="Shape 264"/>
          <p:cNvPicPr preferRelativeResize="0"/>
          <p:nvPr/>
        </p:nvPicPr>
        <p:blipFill>
          <a:blip r:embed="rId6">
            <a:alphaModFix/>
          </a:blip>
          <a:stretch>
            <a:fillRect/>
          </a:stretch>
        </p:blipFill>
        <p:spPr>
          <a:xfrm>
            <a:off x="5499874" y="1159575"/>
            <a:ext cx="1738300" cy="3090326"/>
          </a:xfrm>
          <a:prstGeom prst="rect">
            <a:avLst/>
          </a:prstGeom>
          <a:noFill/>
          <a:ln w="9525" cap="flat" cmpd="sng">
            <a:solidFill>
              <a:srgbClr val="D9D9D9"/>
            </a:solidFill>
            <a:prstDash val="solid"/>
            <a:round/>
            <a:headEnd type="none" w="med" len="med"/>
            <a:tailEnd type="none" w="med" len="med"/>
          </a:ln>
        </p:spPr>
      </p:pic>
      <p:sp>
        <p:nvSpPr>
          <p:cNvPr id="265" name="Shape 265"/>
          <p:cNvSpPr/>
          <p:nvPr/>
        </p:nvSpPr>
        <p:spPr>
          <a:xfrm>
            <a:off x="1948775" y="3890275"/>
            <a:ext cx="1726800" cy="1203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494329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69"/>
        <p:cNvGrpSpPr/>
        <p:nvPr/>
      </p:nvGrpSpPr>
      <p:grpSpPr>
        <a:xfrm>
          <a:off x="0" y="0"/>
          <a:ext cx="0" cy="0"/>
          <a:chOff x="0" y="0"/>
          <a:chExt cx="0" cy="0"/>
        </a:xfrm>
      </p:grpSpPr>
      <p:sp>
        <p:nvSpPr>
          <p:cNvPr id="270" name="Shape 270"/>
          <p:cNvSpPr txBox="1">
            <a:spLocks noGrp="1"/>
          </p:cNvSpPr>
          <p:nvPr>
            <p:ph type="ctrTitle"/>
          </p:nvPr>
        </p:nvSpPr>
        <p:spPr>
          <a:xfrm>
            <a:off x="2438291" y="280704"/>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A closer look at RCS </a:t>
            </a:r>
            <a:r>
              <a:rPr lang="en" sz="2600" dirty="0" smtClean="0">
                <a:solidFill>
                  <a:srgbClr val="1C3AA9"/>
                </a:solidFill>
                <a:latin typeface="Roboto Light"/>
                <a:ea typeface="Roboto Light"/>
                <a:cs typeface="Roboto Light"/>
                <a:sym typeface="Roboto Light"/>
              </a:rPr>
              <a:t/>
            </a:r>
            <a:br>
              <a:rPr lang="en" sz="2600" dirty="0" smtClean="0">
                <a:solidFill>
                  <a:srgbClr val="1C3AA9"/>
                </a:solidFill>
                <a:latin typeface="Roboto Light"/>
                <a:ea typeface="Roboto Light"/>
                <a:cs typeface="Roboto Light"/>
                <a:sym typeface="Roboto Light"/>
              </a:rPr>
            </a:br>
            <a:r>
              <a:rPr lang="en" sz="2600" dirty="0" smtClean="0">
                <a:solidFill>
                  <a:srgbClr val="1C3AA9"/>
                </a:solidFill>
                <a:latin typeface="Roboto Light"/>
                <a:ea typeface="Roboto Light"/>
                <a:cs typeface="Roboto Light"/>
                <a:sym typeface="Roboto Light"/>
              </a:rPr>
              <a:t>business </a:t>
            </a:r>
            <a:r>
              <a:rPr lang="en" sz="2600" dirty="0">
                <a:solidFill>
                  <a:srgbClr val="1C3AA9"/>
                </a:solidFill>
                <a:latin typeface="Roboto Light"/>
                <a:ea typeface="Roboto Light"/>
                <a:cs typeface="Roboto Light"/>
                <a:sym typeface="Roboto Light"/>
              </a:rPr>
              <a:t>messaging</a:t>
            </a:r>
          </a:p>
        </p:txBody>
      </p:sp>
      <p:pic>
        <p:nvPicPr>
          <p:cNvPr id="271" name="Shape 271"/>
          <p:cNvPicPr preferRelativeResize="0"/>
          <p:nvPr/>
        </p:nvPicPr>
        <p:blipFill>
          <a:blip r:embed="rId3">
            <a:alphaModFix amt="21000"/>
          </a:blip>
          <a:stretch>
            <a:fillRect/>
          </a:stretch>
        </p:blipFill>
        <p:spPr>
          <a:xfrm>
            <a:off x="275625" y="4700975"/>
            <a:ext cx="652225" cy="221525"/>
          </a:xfrm>
          <a:prstGeom prst="rect">
            <a:avLst/>
          </a:prstGeom>
          <a:noFill/>
          <a:ln>
            <a:noFill/>
          </a:ln>
        </p:spPr>
      </p:pic>
      <p:sp>
        <p:nvSpPr>
          <p:cNvPr id="272" name="Shape 272"/>
          <p:cNvSpPr txBox="1"/>
          <p:nvPr/>
        </p:nvSpPr>
        <p:spPr>
          <a:xfrm>
            <a:off x="978525" y="4672150"/>
            <a:ext cx="33972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sp>
        <p:nvSpPr>
          <p:cNvPr id="273" name="Shape 273"/>
          <p:cNvSpPr txBox="1"/>
          <p:nvPr/>
        </p:nvSpPr>
        <p:spPr>
          <a:xfrm>
            <a:off x="600976" y="1853530"/>
            <a:ext cx="1838100" cy="334200"/>
          </a:xfrm>
          <a:prstGeom prst="rect">
            <a:avLst/>
          </a:prstGeom>
          <a:noFill/>
          <a:ln>
            <a:noFill/>
          </a:ln>
        </p:spPr>
        <p:txBody>
          <a:bodyPr lIns="91425" tIns="91425" rIns="91425" bIns="91425" anchor="t" anchorCtr="0">
            <a:noAutofit/>
          </a:bodyPr>
          <a:lstStyle/>
          <a:p>
            <a:pPr lvl="0" algn="r" rtl="0">
              <a:spcBef>
                <a:spcPts val="0"/>
              </a:spcBef>
              <a:buNone/>
            </a:pPr>
            <a:r>
              <a:rPr lang="en">
                <a:solidFill>
                  <a:srgbClr val="FD8A26"/>
                </a:solidFill>
                <a:latin typeface="Roboto Light"/>
                <a:ea typeface="Roboto Light"/>
                <a:cs typeface="Roboto Light"/>
                <a:sym typeface="Roboto Light"/>
              </a:rPr>
              <a:t>Branding</a:t>
            </a:r>
            <a:r>
              <a:rPr lang="en">
                <a:solidFill>
                  <a:srgbClr val="2A56C6"/>
                </a:solidFill>
                <a:latin typeface="Roboto Light"/>
                <a:ea typeface="Roboto Light"/>
                <a:cs typeface="Roboto Light"/>
                <a:sym typeface="Roboto Light"/>
              </a:rPr>
              <a:t> </a:t>
            </a:r>
          </a:p>
          <a:p>
            <a:pPr lvl="0" algn="r" rtl="0">
              <a:spcBef>
                <a:spcPts val="0"/>
              </a:spcBef>
              <a:buNone/>
            </a:pPr>
            <a:r>
              <a:rPr lang="en" sz="1100">
                <a:solidFill>
                  <a:srgbClr val="808080"/>
                </a:solidFill>
                <a:latin typeface="Roboto"/>
                <a:ea typeface="Roboto"/>
                <a:cs typeface="Roboto"/>
                <a:sym typeface="Roboto"/>
              </a:rPr>
              <a:t>name, logo, color</a:t>
            </a:r>
          </a:p>
        </p:txBody>
      </p:sp>
      <p:sp>
        <p:nvSpPr>
          <p:cNvPr id="274" name="Shape 274"/>
          <p:cNvSpPr txBox="1"/>
          <p:nvPr/>
        </p:nvSpPr>
        <p:spPr>
          <a:xfrm>
            <a:off x="6217072" y="2174107"/>
            <a:ext cx="2516399" cy="334200"/>
          </a:xfrm>
          <a:prstGeom prst="rect">
            <a:avLst/>
          </a:prstGeom>
          <a:noFill/>
          <a:ln>
            <a:noFill/>
          </a:ln>
        </p:spPr>
        <p:txBody>
          <a:bodyPr lIns="91425" tIns="91425" rIns="91425" bIns="91425" anchor="t" anchorCtr="0">
            <a:noAutofit/>
          </a:bodyPr>
          <a:lstStyle/>
          <a:p>
            <a:pPr lvl="0" rtl="0">
              <a:spcBef>
                <a:spcPts val="0"/>
              </a:spcBef>
              <a:buNone/>
            </a:pPr>
            <a:r>
              <a:rPr lang="en">
                <a:solidFill>
                  <a:srgbClr val="FD8A26"/>
                </a:solidFill>
                <a:latin typeface="Roboto Light"/>
                <a:ea typeface="Roboto Light"/>
                <a:cs typeface="Roboto Light"/>
                <a:sym typeface="Roboto Light"/>
              </a:rPr>
              <a:t>QR Codes</a:t>
            </a:r>
          </a:p>
          <a:p>
            <a:pPr lvl="0" rtl="0">
              <a:spcBef>
                <a:spcPts val="0"/>
              </a:spcBef>
              <a:buClr>
                <a:schemeClr val="dk1"/>
              </a:buClr>
              <a:buSzPct val="100000"/>
              <a:buFont typeface="Arial"/>
              <a:buNone/>
            </a:pPr>
            <a:r>
              <a:rPr lang="en" sz="1100">
                <a:solidFill>
                  <a:srgbClr val="808080"/>
                </a:solidFill>
                <a:latin typeface="Roboto"/>
                <a:ea typeface="Roboto"/>
                <a:cs typeface="Roboto"/>
                <a:sym typeface="Roboto"/>
              </a:rPr>
              <a:t>For tickets, tracking </a:t>
            </a:r>
          </a:p>
          <a:p>
            <a:pPr lvl="0" rtl="0">
              <a:spcBef>
                <a:spcPts val="0"/>
              </a:spcBef>
              <a:buClr>
                <a:schemeClr val="dk1"/>
              </a:buClr>
              <a:buSzPct val="100000"/>
              <a:buFont typeface="Arial"/>
              <a:buNone/>
            </a:pPr>
            <a:r>
              <a:rPr lang="en" sz="1100">
                <a:solidFill>
                  <a:srgbClr val="808080"/>
                </a:solidFill>
                <a:latin typeface="Roboto"/>
                <a:ea typeface="Roboto"/>
                <a:cs typeface="Roboto"/>
                <a:sym typeface="Roboto"/>
              </a:rPr>
              <a:t>and redemptions</a:t>
            </a:r>
          </a:p>
          <a:p>
            <a:pPr lvl="0" rtl="0">
              <a:spcBef>
                <a:spcPts val="0"/>
              </a:spcBef>
              <a:buNone/>
            </a:pPr>
            <a:endParaRPr sz="1100">
              <a:solidFill>
                <a:srgbClr val="808080"/>
              </a:solidFill>
              <a:latin typeface="Roboto"/>
              <a:ea typeface="Roboto"/>
              <a:cs typeface="Roboto"/>
              <a:sym typeface="Roboto"/>
            </a:endParaRPr>
          </a:p>
        </p:txBody>
      </p:sp>
      <p:sp>
        <p:nvSpPr>
          <p:cNvPr id="275" name="Shape 275"/>
          <p:cNvSpPr txBox="1"/>
          <p:nvPr/>
        </p:nvSpPr>
        <p:spPr>
          <a:xfrm>
            <a:off x="-77323" y="3742500"/>
            <a:ext cx="2516400" cy="334200"/>
          </a:xfrm>
          <a:prstGeom prst="rect">
            <a:avLst/>
          </a:prstGeom>
          <a:noFill/>
          <a:ln>
            <a:noFill/>
          </a:ln>
        </p:spPr>
        <p:txBody>
          <a:bodyPr lIns="91425" tIns="91425" rIns="91425" bIns="91425" anchor="t" anchorCtr="0">
            <a:noAutofit/>
          </a:bodyPr>
          <a:lstStyle/>
          <a:p>
            <a:pPr lvl="0" algn="r" rtl="0">
              <a:spcBef>
                <a:spcPts val="0"/>
              </a:spcBef>
              <a:buNone/>
            </a:pPr>
            <a:r>
              <a:rPr lang="en">
                <a:solidFill>
                  <a:srgbClr val="FD8A26"/>
                </a:solidFill>
                <a:latin typeface="Roboto Light"/>
                <a:ea typeface="Roboto Light"/>
                <a:cs typeface="Roboto Light"/>
                <a:sym typeface="Roboto Light"/>
              </a:rPr>
              <a:t>Interaction </a:t>
            </a:r>
          </a:p>
          <a:p>
            <a:pPr lvl="0" algn="r" rtl="0">
              <a:spcBef>
                <a:spcPts val="0"/>
              </a:spcBef>
              <a:buNone/>
            </a:pPr>
            <a:r>
              <a:rPr lang="en" sz="1100">
                <a:solidFill>
                  <a:srgbClr val="808080"/>
                </a:solidFill>
                <a:latin typeface="Roboto"/>
                <a:ea typeface="Roboto"/>
                <a:cs typeface="Roboto"/>
                <a:sym typeface="Roboto"/>
              </a:rPr>
              <a:t>Suggested replies </a:t>
            </a:r>
          </a:p>
          <a:p>
            <a:pPr lvl="0" algn="r" rtl="0">
              <a:spcBef>
                <a:spcPts val="0"/>
              </a:spcBef>
              <a:buNone/>
            </a:pPr>
            <a:r>
              <a:rPr lang="en" sz="1100">
                <a:solidFill>
                  <a:srgbClr val="808080"/>
                </a:solidFill>
                <a:latin typeface="Roboto"/>
                <a:ea typeface="Roboto"/>
                <a:cs typeface="Roboto"/>
                <a:sym typeface="Roboto"/>
              </a:rPr>
              <a:t>and actions</a:t>
            </a:r>
          </a:p>
        </p:txBody>
      </p:sp>
      <p:sp>
        <p:nvSpPr>
          <p:cNvPr id="276" name="Shape 276"/>
          <p:cNvSpPr txBox="1"/>
          <p:nvPr/>
        </p:nvSpPr>
        <p:spPr>
          <a:xfrm>
            <a:off x="6214364" y="3726737"/>
            <a:ext cx="1761600" cy="523500"/>
          </a:xfrm>
          <a:prstGeom prst="rect">
            <a:avLst/>
          </a:prstGeom>
          <a:noFill/>
          <a:ln>
            <a:noFill/>
          </a:ln>
        </p:spPr>
        <p:txBody>
          <a:bodyPr lIns="91425" tIns="91425" rIns="91425" bIns="91425" anchor="t" anchorCtr="0">
            <a:noAutofit/>
          </a:bodyPr>
          <a:lstStyle/>
          <a:p>
            <a:pPr lvl="0" rtl="0">
              <a:spcBef>
                <a:spcPts val="0"/>
              </a:spcBef>
              <a:buNone/>
            </a:pPr>
            <a:r>
              <a:rPr lang="en">
                <a:solidFill>
                  <a:srgbClr val="FD8A26"/>
                </a:solidFill>
                <a:latin typeface="Roboto Light"/>
                <a:ea typeface="Roboto Light"/>
                <a:cs typeface="Roboto Light"/>
                <a:sym typeface="Roboto Light"/>
              </a:rPr>
              <a:t>Voice Option</a:t>
            </a:r>
          </a:p>
          <a:p>
            <a:pPr lvl="0" rtl="0">
              <a:spcBef>
                <a:spcPts val="0"/>
              </a:spcBef>
              <a:buNone/>
            </a:pPr>
            <a:r>
              <a:rPr lang="en" sz="1100">
                <a:solidFill>
                  <a:srgbClr val="808080"/>
                </a:solidFill>
              </a:rPr>
              <a:t>Ability to call out </a:t>
            </a:r>
          </a:p>
        </p:txBody>
      </p:sp>
      <p:sp>
        <p:nvSpPr>
          <p:cNvPr id="277" name="Shape 277"/>
          <p:cNvSpPr txBox="1"/>
          <p:nvPr/>
        </p:nvSpPr>
        <p:spPr>
          <a:xfrm>
            <a:off x="6217072" y="2986744"/>
            <a:ext cx="2516400" cy="334200"/>
          </a:xfrm>
          <a:prstGeom prst="rect">
            <a:avLst/>
          </a:prstGeom>
          <a:noFill/>
          <a:ln>
            <a:noFill/>
          </a:ln>
        </p:spPr>
        <p:txBody>
          <a:bodyPr lIns="91425" tIns="91425" rIns="91425" bIns="91425" anchor="t" anchorCtr="0">
            <a:noAutofit/>
          </a:bodyPr>
          <a:lstStyle/>
          <a:p>
            <a:pPr lvl="0" rtl="0">
              <a:spcBef>
                <a:spcPts val="0"/>
              </a:spcBef>
              <a:buNone/>
            </a:pPr>
            <a:r>
              <a:rPr lang="en">
                <a:solidFill>
                  <a:srgbClr val="FD8A26"/>
                </a:solidFill>
                <a:latin typeface="Roboto Light"/>
                <a:ea typeface="Roboto Light"/>
                <a:cs typeface="Roboto Light"/>
                <a:sym typeface="Roboto Light"/>
              </a:rPr>
              <a:t>True Metrics</a:t>
            </a:r>
          </a:p>
          <a:p>
            <a:pPr lvl="0" rtl="0">
              <a:spcBef>
                <a:spcPts val="0"/>
              </a:spcBef>
              <a:buNone/>
            </a:pPr>
            <a:r>
              <a:rPr lang="en" sz="1100">
                <a:solidFill>
                  <a:srgbClr val="808080"/>
                </a:solidFill>
                <a:latin typeface="Roboto"/>
                <a:ea typeface="Roboto"/>
                <a:cs typeface="Roboto"/>
                <a:sym typeface="Roboto"/>
              </a:rPr>
              <a:t>Client based DLRs</a:t>
            </a:r>
          </a:p>
          <a:p>
            <a:pPr lvl="0" rtl="0">
              <a:spcBef>
                <a:spcPts val="0"/>
              </a:spcBef>
              <a:buNone/>
            </a:pPr>
            <a:r>
              <a:rPr lang="en" sz="1100">
                <a:solidFill>
                  <a:srgbClr val="808080"/>
                </a:solidFill>
                <a:latin typeface="Roboto"/>
                <a:ea typeface="Roboto"/>
                <a:cs typeface="Roboto"/>
                <a:sym typeface="Roboto"/>
              </a:rPr>
              <a:t>Read Receipts for Brands</a:t>
            </a:r>
          </a:p>
        </p:txBody>
      </p:sp>
      <p:sp>
        <p:nvSpPr>
          <p:cNvPr id="278" name="Shape 278"/>
          <p:cNvSpPr txBox="1"/>
          <p:nvPr/>
        </p:nvSpPr>
        <p:spPr>
          <a:xfrm>
            <a:off x="-77323" y="2598826"/>
            <a:ext cx="2516400" cy="334200"/>
          </a:xfrm>
          <a:prstGeom prst="rect">
            <a:avLst/>
          </a:prstGeom>
          <a:noFill/>
          <a:ln>
            <a:noFill/>
          </a:ln>
        </p:spPr>
        <p:txBody>
          <a:bodyPr lIns="91425" tIns="91425" rIns="91425" bIns="91425" anchor="t" anchorCtr="0">
            <a:noAutofit/>
          </a:bodyPr>
          <a:lstStyle/>
          <a:p>
            <a:pPr lvl="0" algn="r" rtl="0">
              <a:spcBef>
                <a:spcPts val="0"/>
              </a:spcBef>
              <a:buNone/>
            </a:pPr>
            <a:r>
              <a:rPr lang="en">
                <a:solidFill>
                  <a:srgbClr val="FD8A26"/>
                </a:solidFill>
                <a:latin typeface="Roboto Light"/>
                <a:ea typeface="Roboto Light"/>
                <a:cs typeface="Roboto Light"/>
                <a:sym typeface="Roboto Light"/>
              </a:rPr>
              <a:t>Rich Media</a:t>
            </a:r>
          </a:p>
          <a:p>
            <a:pPr lvl="0" algn="r" rtl="0">
              <a:spcBef>
                <a:spcPts val="0"/>
              </a:spcBef>
              <a:buClr>
                <a:schemeClr val="dk1"/>
              </a:buClr>
              <a:buSzPct val="100000"/>
              <a:buFont typeface="Arial"/>
              <a:buNone/>
            </a:pPr>
            <a:r>
              <a:rPr lang="en" sz="1100">
                <a:solidFill>
                  <a:srgbClr val="808080"/>
                </a:solidFill>
                <a:latin typeface="Roboto"/>
                <a:ea typeface="Roboto"/>
                <a:cs typeface="Roboto"/>
                <a:sym typeface="Roboto"/>
              </a:rPr>
              <a:t>images, videos, GIFs, </a:t>
            </a:r>
          </a:p>
          <a:p>
            <a:pPr lvl="0" algn="r" rtl="0">
              <a:spcBef>
                <a:spcPts val="0"/>
              </a:spcBef>
              <a:buClr>
                <a:schemeClr val="dk1"/>
              </a:buClr>
              <a:buSzPct val="100000"/>
              <a:buFont typeface="Arial"/>
              <a:buNone/>
            </a:pPr>
            <a:r>
              <a:rPr lang="en" sz="1100">
                <a:solidFill>
                  <a:srgbClr val="808080"/>
                </a:solidFill>
                <a:latin typeface="Roboto"/>
                <a:ea typeface="Roboto"/>
                <a:cs typeface="Roboto"/>
                <a:sym typeface="Roboto"/>
              </a:rPr>
              <a:t>any color</a:t>
            </a:r>
          </a:p>
          <a:p>
            <a:pPr lvl="0" algn="r" rtl="0">
              <a:spcBef>
                <a:spcPts val="0"/>
              </a:spcBef>
              <a:buNone/>
            </a:pPr>
            <a:endParaRPr sz="1100">
              <a:solidFill>
                <a:srgbClr val="808080"/>
              </a:solidFill>
              <a:latin typeface="Roboto"/>
              <a:ea typeface="Roboto"/>
              <a:cs typeface="Roboto"/>
              <a:sym typeface="Roboto"/>
            </a:endParaRPr>
          </a:p>
        </p:txBody>
      </p:sp>
      <p:sp>
        <p:nvSpPr>
          <p:cNvPr id="279" name="Shape 279"/>
          <p:cNvSpPr txBox="1"/>
          <p:nvPr/>
        </p:nvSpPr>
        <p:spPr>
          <a:xfrm>
            <a:off x="6214066" y="1236600"/>
            <a:ext cx="1838100" cy="334200"/>
          </a:xfrm>
          <a:prstGeom prst="rect">
            <a:avLst/>
          </a:prstGeom>
          <a:noFill/>
          <a:ln>
            <a:noFill/>
          </a:ln>
        </p:spPr>
        <p:txBody>
          <a:bodyPr lIns="91425" tIns="91425" rIns="91425" bIns="91425" anchor="t" anchorCtr="0">
            <a:noAutofit/>
          </a:bodyPr>
          <a:lstStyle/>
          <a:p>
            <a:pPr lvl="0" rtl="0">
              <a:spcBef>
                <a:spcPts val="0"/>
              </a:spcBef>
              <a:buNone/>
            </a:pPr>
            <a:r>
              <a:rPr lang="en">
                <a:solidFill>
                  <a:srgbClr val="FD8A26"/>
                </a:solidFill>
                <a:latin typeface="Roboto Light"/>
                <a:ea typeface="Roboto Light"/>
                <a:cs typeface="Roboto Light"/>
                <a:sym typeface="Roboto Light"/>
              </a:rPr>
              <a:t>Verified Sender</a:t>
            </a:r>
          </a:p>
          <a:p>
            <a:pPr lvl="0" rtl="0">
              <a:spcBef>
                <a:spcPts val="0"/>
              </a:spcBef>
              <a:buNone/>
            </a:pPr>
            <a:r>
              <a:rPr lang="en" sz="1100">
                <a:solidFill>
                  <a:srgbClr val="808080"/>
                </a:solidFill>
                <a:latin typeface="Roboto"/>
                <a:ea typeface="Roboto"/>
                <a:cs typeface="Roboto"/>
                <a:sym typeface="Roboto"/>
              </a:rPr>
              <a:t>Customers have peace of mind</a:t>
            </a:r>
          </a:p>
        </p:txBody>
      </p:sp>
      <p:sp>
        <p:nvSpPr>
          <p:cNvPr id="280" name="Shape 280"/>
          <p:cNvSpPr/>
          <p:nvPr/>
        </p:nvSpPr>
        <p:spPr>
          <a:xfrm>
            <a:off x="3504650" y="2245075"/>
            <a:ext cx="1113900" cy="1719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cxnSp>
        <p:nvCxnSpPr>
          <p:cNvPr id="281" name="Shape 281"/>
          <p:cNvCxnSpPr/>
          <p:nvPr/>
        </p:nvCxnSpPr>
        <p:spPr>
          <a:xfrm>
            <a:off x="2600985" y="3958237"/>
            <a:ext cx="1327200" cy="0"/>
          </a:xfrm>
          <a:prstGeom prst="straightConnector1">
            <a:avLst/>
          </a:prstGeom>
          <a:noFill/>
          <a:ln w="19050" cap="flat" cmpd="sng">
            <a:solidFill>
              <a:srgbClr val="2A56C6"/>
            </a:solidFill>
            <a:prstDash val="dash"/>
            <a:round/>
            <a:headEnd type="none" w="lg" len="lg"/>
            <a:tailEnd type="none" w="lg" len="lg"/>
          </a:ln>
        </p:spPr>
      </p:cxnSp>
      <p:sp>
        <p:nvSpPr>
          <p:cNvPr id="282" name="Shape 282"/>
          <p:cNvSpPr/>
          <p:nvPr/>
        </p:nvSpPr>
        <p:spPr>
          <a:xfrm>
            <a:off x="2466554" y="3913687"/>
            <a:ext cx="89100" cy="89100"/>
          </a:xfrm>
          <a:prstGeom prst="ellipse">
            <a:avLst/>
          </a:prstGeom>
          <a:solidFill>
            <a:srgbClr val="2A56C6"/>
          </a:solidFill>
          <a:ln w="9525" cap="flat" cmpd="sng">
            <a:solidFill>
              <a:srgbClr val="2A56C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83" name="Shape 283"/>
          <p:cNvCxnSpPr/>
          <p:nvPr/>
        </p:nvCxnSpPr>
        <p:spPr>
          <a:xfrm>
            <a:off x="2600985" y="2805544"/>
            <a:ext cx="716400" cy="0"/>
          </a:xfrm>
          <a:prstGeom prst="straightConnector1">
            <a:avLst/>
          </a:prstGeom>
          <a:noFill/>
          <a:ln w="19050" cap="flat" cmpd="sng">
            <a:solidFill>
              <a:srgbClr val="2A56C6"/>
            </a:solidFill>
            <a:prstDash val="dash"/>
            <a:round/>
            <a:headEnd type="none" w="lg" len="lg"/>
            <a:tailEnd type="none" w="lg" len="lg"/>
          </a:ln>
        </p:spPr>
      </p:cxnSp>
      <p:sp>
        <p:nvSpPr>
          <p:cNvPr id="284" name="Shape 284"/>
          <p:cNvSpPr/>
          <p:nvPr/>
        </p:nvSpPr>
        <p:spPr>
          <a:xfrm>
            <a:off x="2466554" y="2760994"/>
            <a:ext cx="89100" cy="89100"/>
          </a:xfrm>
          <a:prstGeom prst="ellipse">
            <a:avLst/>
          </a:prstGeom>
          <a:solidFill>
            <a:srgbClr val="2A56C6"/>
          </a:solidFill>
          <a:ln w="9525" cap="flat" cmpd="sng">
            <a:solidFill>
              <a:srgbClr val="2A56C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85" name="Shape 285"/>
          <p:cNvCxnSpPr/>
          <p:nvPr/>
        </p:nvCxnSpPr>
        <p:spPr>
          <a:xfrm>
            <a:off x="2600985" y="2057383"/>
            <a:ext cx="716400" cy="0"/>
          </a:xfrm>
          <a:prstGeom prst="straightConnector1">
            <a:avLst/>
          </a:prstGeom>
          <a:noFill/>
          <a:ln w="19050" cap="flat" cmpd="sng">
            <a:solidFill>
              <a:srgbClr val="2A56C6"/>
            </a:solidFill>
            <a:prstDash val="dash"/>
            <a:round/>
            <a:headEnd type="none" w="lg" len="lg"/>
            <a:tailEnd type="none" w="lg" len="lg"/>
          </a:ln>
        </p:spPr>
      </p:cxnSp>
      <p:sp>
        <p:nvSpPr>
          <p:cNvPr id="286" name="Shape 286"/>
          <p:cNvSpPr/>
          <p:nvPr/>
        </p:nvSpPr>
        <p:spPr>
          <a:xfrm>
            <a:off x="2466554" y="2012833"/>
            <a:ext cx="89100" cy="89100"/>
          </a:xfrm>
          <a:prstGeom prst="ellipse">
            <a:avLst/>
          </a:prstGeom>
          <a:solidFill>
            <a:srgbClr val="2A56C6"/>
          </a:solidFill>
          <a:ln w="9525" cap="flat" cmpd="sng">
            <a:solidFill>
              <a:srgbClr val="2A56C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7" name="Shape 287"/>
          <p:cNvSpPr/>
          <p:nvPr/>
        </p:nvSpPr>
        <p:spPr>
          <a:xfrm>
            <a:off x="6104325" y="1385204"/>
            <a:ext cx="89100" cy="89100"/>
          </a:xfrm>
          <a:prstGeom prst="ellipse">
            <a:avLst/>
          </a:prstGeom>
          <a:solidFill>
            <a:srgbClr val="2A56C6"/>
          </a:solidFill>
          <a:ln w="9525" cap="flat" cmpd="sng">
            <a:solidFill>
              <a:srgbClr val="2A56C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88" name="Shape 288"/>
          <p:cNvCxnSpPr/>
          <p:nvPr/>
        </p:nvCxnSpPr>
        <p:spPr>
          <a:xfrm>
            <a:off x="5454700" y="2370944"/>
            <a:ext cx="660900" cy="0"/>
          </a:xfrm>
          <a:prstGeom prst="straightConnector1">
            <a:avLst/>
          </a:prstGeom>
          <a:noFill/>
          <a:ln w="19050" cap="flat" cmpd="sng">
            <a:solidFill>
              <a:srgbClr val="2A56C6"/>
            </a:solidFill>
            <a:prstDash val="dash"/>
            <a:round/>
            <a:headEnd type="none" w="lg" len="lg"/>
            <a:tailEnd type="none" w="lg" len="lg"/>
          </a:ln>
        </p:spPr>
      </p:cxnSp>
      <p:sp>
        <p:nvSpPr>
          <p:cNvPr id="289" name="Shape 289"/>
          <p:cNvSpPr/>
          <p:nvPr/>
        </p:nvSpPr>
        <p:spPr>
          <a:xfrm>
            <a:off x="6104325" y="2326399"/>
            <a:ext cx="89100" cy="89100"/>
          </a:xfrm>
          <a:prstGeom prst="ellipse">
            <a:avLst/>
          </a:prstGeom>
          <a:solidFill>
            <a:srgbClr val="2A56C6"/>
          </a:solidFill>
          <a:ln w="9525" cap="flat" cmpd="sng">
            <a:solidFill>
              <a:srgbClr val="2A56C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90" name="Shape 290"/>
          <p:cNvCxnSpPr/>
          <p:nvPr/>
        </p:nvCxnSpPr>
        <p:spPr>
          <a:xfrm>
            <a:off x="5454700" y="3187244"/>
            <a:ext cx="660900" cy="0"/>
          </a:xfrm>
          <a:prstGeom prst="straightConnector1">
            <a:avLst/>
          </a:prstGeom>
          <a:noFill/>
          <a:ln w="19050" cap="flat" cmpd="sng">
            <a:solidFill>
              <a:srgbClr val="2A56C6"/>
            </a:solidFill>
            <a:prstDash val="dash"/>
            <a:round/>
            <a:headEnd type="none" w="lg" len="lg"/>
            <a:tailEnd type="none" w="lg" len="lg"/>
          </a:ln>
        </p:spPr>
      </p:cxnSp>
      <p:sp>
        <p:nvSpPr>
          <p:cNvPr id="291" name="Shape 291"/>
          <p:cNvSpPr/>
          <p:nvPr/>
        </p:nvSpPr>
        <p:spPr>
          <a:xfrm>
            <a:off x="6104325" y="3142699"/>
            <a:ext cx="89100" cy="89100"/>
          </a:xfrm>
          <a:prstGeom prst="ellipse">
            <a:avLst/>
          </a:prstGeom>
          <a:solidFill>
            <a:srgbClr val="2A56C6"/>
          </a:solidFill>
          <a:ln w="9525" cap="flat" cmpd="sng">
            <a:solidFill>
              <a:srgbClr val="2A56C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92" name="Shape 292"/>
          <p:cNvCxnSpPr/>
          <p:nvPr/>
        </p:nvCxnSpPr>
        <p:spPr>
          <a:xfrm>
            <a:off x="5454700" y="3930744"/>
            <a:ext cx="660900" cy="0"/>
          </a:xfrm>
          <a:prstGeom prst="straightConnector1">
            <a:avLst/>
          </a:prstGeom>
          <a:noFill/>
          <a:ln w="19050" cap="flat" cmpd="sng">
            <a:solidFill>
              <a:srgbClr val="2A56C6"/>
            </a:solidFill>
            <a:prstDash val="dash"/>
            <a:round/>
            <a:headEnd type="none" w="lg" len="lg"/>
            <a:tailEnd type="none" w="lg" len="lg"/>
          </a:ln>
        </p:spPr>
      </p:cxnSp>
      <p:sp>
        <p:nvSpPr>
          <p:cNvPr id="293" name="Shape 293"/>
          <p:cNvSpPr/>
          <p:nvPr/>
        </p:nvSpPr>
        <p:spPr>
          <a:xfrm>
            <a:off x="6104325" y="3886199"/>
            <a:ext cx="89100" cy="89100"/>
          </a:xfrm>
          <a:prstGeom prst="ellipse">
            <a:avLst/>
          </a:prstGeom>
          <a:solidFill>
            <a:srgbClr val="2A56C6"/>
          </a:solidFill>
          <a:ln w="9525" cap="flat" cmpd="sng">
            <a:solidFill>
              <a:srgbClr val="2A56C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94" name="Shape 294"/>
          <p:cNvPicPr preferRelativeResize="0"/>
          <p:nvPr/>
        </p:nvPicPr>
        <p:blipFill>
          <a:blip r:embed="rId4">
            <a:alphaModFix/>
          </a:blip>
          <a:stretch>
            <a:fillRect/>
          </a:stretch>
        </p:blipFill>
        <p:spPr>
          <a:xfrm>
            <a:off x="2865662" y="132614"/>
            <a:ext cx="3038400" cy="5560712"/>
          </a:xfrm>
          <a:prstGeom prst="rect">
            <a:avLst/>
          </a:prstGeom>
          <a:noFill/>
          <a:ln>
            <a:noFill/>
          </a:ln>
        </p:spPr>
      </p:pic>
      <p:sp>
        <p:nvSpPr>
          <p:cNvPr id="295" name="Shape 295"/>
          <p:cNvSpPr/>
          <p:nvPr/>
        </p:nvSpPr>
        <p:spPr>
          <a:xfrm>
            <a:off x="4321225" y="2533325"/>
            <a:ext cx="114000" cy="1089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296" name="Shape 296"/>
          <p:cNvPicPr preferRelativeResize="0"/>
          <p:nvPr/>
        </p:nvPicPr>
        <p:blipFill>
          <a:blip r:embed="rId5">
            <a:alphaModFix/>
          </a:blip>
          <a:stretch>
            <a:fillRect/>
          </a:stretch>
        </p:blipFill>
        <p:spPr>
          <a:xfrm>
            <a:off x="3411698" y="1175256"/>
            <a:ext cx="1938446" cy="3446087"/>
          </a:xfrm>
          <a:prstGeom prst="rect">
            <a:avLst/>
          </a:prstGeom>
          <a:noFill/>
          <a:ln>
            <a:noFill/>
          </a:ln>
        </p:spPr>
      </p:pic>
      <p:cxnSp>
        <p:nvCxnSpPr>
          <p:cNvPr id="297" name="Shape 297"/>
          <p:cNvCxnSpPr/>
          <p:nvPr/>
        </p:nvCxnSpPr>
        <p:spPr>
          <a:xfrm>
            <a:off x="5454700" y="1429750"/>
            <a:ext cx="660900" cy="0"/>
          </a:xfrm>
          <a:prstGeom prst="straightConnector1">
            <a:avLst/>
          </a:prstGeom>
          <a:noFill/>
          <a:ln w="19050" cap="flat" cmpd="sng">
            <a:solidFill>
              <a:srgbClr val="2A56C6"/>
            </a:solidFill>
            <a:prstDash val="dash"/>
            <a:round/>
            <a:headEnd type="none" w="lg" len="lg"/>
            <a:tailEnd type="none" w="lg" len="lg"/>
          </a:ln>
        </p:spPr>
      </p:cxnSp>
    </p:spTree>
    <p:extLst>
      <p:ext uri="{BB962C8B-B14F-4D97-AF65-F5344CB8AC3E}">
        <p14:creationId xmlns:p14="http://schemas.microsoft.com/office/powerpoint/2010/main" val="56052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301"/>
        <p:cNvGrpSpPr/>
        <p:nvPr/>
      </p:nvGrpSpPr>
      <p:grpSpPr>
        <a:xfrm>
          <a:off x="0" y="0"/>
          <a:ext cx="0" cy="0"/>
          <a:chOff x="0" y="0"/>
          <a:chExt cx="0" cy="0"/>
        </a:xfrm>
      </p:grpSpPr>
      <p:pic>
        <p:nvPicPr>
          <p:cNvPr id="302" name="Shape 302" descr="nexus-5-portrait.png"/>
          <p:cNvPicPr preferRelativeResize="0"/>
          <p:nvPr/>
        </p:nvPicPr>
        <p:blipFill>
          <a:blip r:embed="rId3">
            <a:alphaModFix/>
          </a:blip>
          <a:stretch>
            <a:fillRect/>
          </a:stretch>
        </p:blipFill>
        <p:spPr>
          <a:xfrm>
            <a:off x="2258000" y="981000"/>
            <a:ext cx="2378674" cy="4310976"/>
          </a:xfrm>
          <a:prstGeom prst="rect">
            <a:avLst/>
          </a:prstGeom>
          <a:noFill/>
          <a:ln>
            <a:noFill/>
          </a:ln>
        </p:spPr>
      </p:pic>
      <p:pic>
        <p:nvPicPr>
          <p:cNvPr id="303" name="Shape 303" descr="nexus-5-portrait.png"/>
          <p:cNvPicPr preferRelativeResize="0"/>
          <p:nvPr/>
        </p:nvPicPr>
        <p:blipFill>
          <a:blip r:embed="rId3">
            <a:alphaModFix/>
          </a:blip>
          <a:stretch>
            <a:fillRect/>
          </a:stretch>
        </p:blipFill>
        <p:spPr>
          <a:xfrm>
            <a:off x="5036350" y="981000"/>
            <a:ext cx="2378674" cy="4310976"/>
          </a:xfrm>
          <a:prstGeom prst="rect">
            <a:avLst/>
          </a:prstGeom>
          <a:noFill/>
          <a:ln>
            <a:noFill/>
          </a:ln>
        </p:spPr>
      </p:pic>
      <p:sp>
        <p:nvSpPr>
          <p:cNvPr id="304" name="Shape 304"/>
          <p:cNvSpPr txBox="1">
            <a:spLocks noGrp="1"/>
          </p:cNvSpPr>
          <p:nvPr>
            <p:ph type="ctrTitle"/>
          </p:nvPr>
        </p:nvSpPr>
        <p:spPr>
          <a:xfrm>
            <a:off x="2195736" y="408300"/>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Verified business details </a:t>
            </a:r>
            <a:r>
              <a:rPr lang="en" sz="2600" dirty="0" smtClean="0">
                <a:solidFill>
                  <a:srgbClr val="1C3AA9"/>
                </a:solidFill>
                <a:latin typeface="Roboto Light"/>
                <a:ea typeface="Roboto Light"/>
                <a:cs typeface="Roboto Light"/>
                <a:sym typeface="Roboto Light"/>
              </a:rPr>
              <a:t/>
            </a:r>
            <a:br>
              <a:rPr lang="en" sz="2600" dirty="0" smtClean="0">
                <a:solidFill>
                  <a:srgbClr val="1C3AA9"/>
                </a:solidFill>
                <a:latin typeface="Roboto Light"/>
                <a:ea typeface="Roboto Light"/>
                <a:cs typeface="Roboto Light"/>
                <a:sym typeface="Roboto Light"/>
              </a:rPr>
            </a:br>
            <a:r>
              <a:rPr lang="en" sz="2600" dirty="0" smtClean="0">
                <a:solidFill>
                  <a:srgbClr val="1C3AA9"/>
                </a:solidFill>
                <a:latin typeface="Roboto Light"/>
                <a:ea typeface="Roboto Light"/>
                <a:cs typeface="Roboto Light"/>
                <a:sym typeface="Roboto Light"/>
              </a:rPr>
              <a:t>give </a:t>
            </a:r>
            <a:r>
              <a:rPr lang="en" sz="2600" dirty="0">
                <a:solidFill>
                  <a:srgbClr val="1C3AA9"/>
                </a:solidFill>
                <a:latin typeface="Roboto Light"/>
                <a:ea typeface="Roboto Light"/>
                <a:cs typeface="Roboto Light"/>
                <a:sym typeface="Roboto Light"/>
              </a:rPr>
              <a:t>users access and control</a:t>
            </a:r>
          </a:p>
        </p:txBody>
      </p:sp>
      <p:pic>
        <p:nvPicPr>
          <p:cNvPr id="305" name="Shape 305"/>
          <p:cNvPicPr preferRelativeResize="0"/>
          <p:nvPr/>
        </p:nvPicPr>
        <p:blipFill>
          <a:blip r:embed="rId4">
            <a:alphaModFix/>
          </a:blip>
          <a:stretch>
            <a:fillRect/>
          </a:stretch>
        </p:blipFill>
        <p:spPr>
          <a:xfrm>
            <a:off x="2345535" y="1310877"/>
            <a:ext cx="1905978" cy="4171999"/>
          </a:xfrm>
          <a:prstGeom prst="rect">
            <a:avLst/>
          </a:prstGeom>
          <a:noFill/>
          <a:ln w="9525" cap="flat" cmpd="sng">
            <a:solidFill>
              <a:srgbClr val="C8C8C8"/>
            </a:solidFill>
            <a:prstDash val="solid"/>
            <a:round/>
            <a:headEnd type="none" w="med" len="med"/>
            <a:tailEnd type="none" w="med" len="med"/>
          </a:ln>
        </p:spPr>
      </p:pic>
      <p:pic>
        <p:nvPicPr>
          <p:cNvPr id="306" name="Shape 306"/>
          <p:cNvPicPr preferRelativeResize="0"/>
          <p:nvPr/>
        </p:nvPicPr>
        <p:blipFill>
          <a:blip r:embed="rId5">
            <a:alphaModFix/>
          </a:blip>
          <a:stretch>
            <a:fillRect/>
          </a:stretch>
        </p:blipFill>
        <p:spPr>
          <a:xfrm>
            <a:off x="5117624" y="1357718"/>
            <a:ext cx="1906000" cy="4172058"/>
          </a:xfrm>
          <a:prstGeom prst="rect">
            <a:avLst/>
          </a:prstGeom>
          <a:noFill/>
          <a:ln w="9525" cap="flat" cmpd="sng">
            <a:solidFill>
              <a:srgbClr val="D9D9D9"/>
            </a:solidFill>
            <a:prstDash val="solid"/>
            <a:round/>
            <a:headEnd type="none" w="med" len="med"/>
            <a:tailEnd type="none" w="med" len="med"/>
          </a:ln>
        </p:spPr>
      </p:pic>
    </p:spTree>
    <p:extLst>
      <p:ext uri="{BB962C8B-B14F-4D97-AF65-F5344CB8AC3E}">
        <p14:creationId xmlns:p14="http://schemas.microsoft.com/office/powerpoint/2010/main" val="3249498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10"/>
        <p:cNvGrpSpPr/>
        <p:nvPr/>
      </p:nvGrpSpPr>
      <p:grpSpPr>
        <a:xfrm>
          <a:off x="0" y="0"/>
          <a:ext cx="0" cy="0"/>
          <a:chOff x="0" y="0"/>
          <a:chExt cx="0" cy="0"/>
        </a:xfrm>
      </p:grpSpPr>
      <p:pic>
        <p:nvPicPr>
          <p:cNvPr id="311" name="Shape 311" descr="nexus-5-portrait.png"/>
          <p:cNvPicPr preferRelativeResize="0"/>
          <p:nvPr/>
        </p:nvPicPr>
        <p:blipFill>
          <a:blip r:embed="rId3">
            <a:alphaModFix/>
          </a:blip>
          <a:stretch>
            <a:fillRect/>
          </a:stretch>
        </p:blipFill>
        <p:spPr>
          <a:xfrm>
            <a:off x="2771730" y="1129912"/>
            <a:ext cx="1646685" cy="2927905"/>
          </a:xfrm>
          <a:prstGeom prst="rect">
            <a:avLst/>
          </a:prstGeom>
          <a:noFill/>
          <a:ln>
            <a:noFill/>
          </a:ln>
        </p:spPr>
      </p:pic>
      <p:pic>
        <p:nvPicPr>
          <p:cNvPr id="312" name="Shape 312" descr="nexus-5-portrait.png"/>
          <p:cNvPicPr preferRelativeResize="0"/>
          <p:nvPr/>
        </p:nvPicPr>
        <p:blipFill>
          <a:blip r:embed="rId3">
            <a:alphaModFix/>
          </a:blip>
          <a:stretch>
            <a:fillRect/>
          </a:stretch>
        </p:blipFill>
        <p:spPr>
          <a:xfrm>
            <a:off x="668470" y="1129912"/>
            <a:ext cx="1646685" cy="2927903"/>
          </a:xfrm>
          <a:prstGeom prst="rect">
            <a:avLst/>
          </a:prstGeom>
          <a:noFill/>
          <a:ln>
            <a:noFill/>
          </a:ln>
        </p:spPr>
      </p:pic>
      <p:sp>
        <p:nvSpPr>
          <p:cNvPr id="313" name="Shape 313"/>
          <p:cNvSpPr txBox="1">
            <a:spLocks noGrp="1"/>
          </p:cNvSpPr>
          <p:nvPr>
            <p:ph type="ctrTitle"/>
          </p:nvPr>
        </p:nvSpPr>
        <p:spPr>
          <a:xfrm>
            <a:off x="2187761" y="508760"/>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RCS business messaging: </a:t>
            </a:r>
            <a:r>
              <a:rPr lang="en" sz="2600" dirty="0" smtClean="0">
                <a:solidFill>
                  <a:srgbClr val="1C3AA9"/>
                </a:solidFill>
                <a:latin typeface="Roboto Light"/>
                <a:ea typeface="Roboto Light"/>
                <a:cs typeface="Roboto Light"/>
                <a:sym typeface="Roboto Light"/>
              </a:rPr>
              <a:t/>
            </a:r>
            <a:br>
              <a:rPr lang="en" sz="2600" dirty="0" smtClean="0">
                <a:solidFill>
                  <a:srgbClr val="1C3AA9"/>
                </a:solidFill>
                <a:latin typeface="Roboto Light"/>
                <a:ea typeface="Roboto Light"/>
                <a:cs typeface="Roboto Light"/>
                <a:sym typeface="Roboto Light"/>
              </a:rPr>
            </a:br>
            <a:r>
              <a:rPr lang="en" sz="2600" dirty="0" smtClean="0">
                <a:solidFill>
                  <a:srgbClr val="1C3AA9"/>
                </a:solidFill>
                <a:latin typeface="Roboto Light"/>
                <a:ea typeface="Roboto Light"/>
                <a:cs typeface="Roboto Light"/>
                <a:sym typeface="Roboto Light"/>
              </a:rPr>
              <a:t>Vertical </a:t>
            </a:r>
            <a:r>
              <a:rPr lang="en" sz="2600" dirty="0">
                <a:solidFill>
                  <a:srgbClr val="1C3AA9"/>
                </a:solidFill>
                <a:latin typeface="Roboto Light"/>
                <a:ea typeface="Roboto Light"/>
                <a:cs typeface="Roboto Light"/>
                <a:sym typeface="Roboto Light"/>
              </a:rPr>
              <a:t>examples</a:t>
            </a:r>
          </a:p>
        </p:txBody>
      </p:sp>
      <p:pic>
        <p:nvPicPr>
          <p:cNvPr id="314" name="Shape 314"/>
          <p:cNvPicPr preferRelativeResize="0"/>
          <p:nvPr/>
        </p:nvPicPr>
        <p:blipFill>
          <a:blip r:embed="rId4">
            <a:alphaModFix amt="21000"/>
          </a:blip>
          <a:stretch>
            <a:fillRect/>
          </a:stretch>
        </p:blipFill>
        <p:spPr>
          <a:xfrm>
            <a:off x="275625" y="4700975"/>
            <a:ext cx="652225" cy="221525"/>
          </a:xfrm>
          <a:prstGeom prst="rect">
            <a:avLst/>
          </a:prstGeom>
          <a:noFill/>
          <a:ln>
            <a:noFill/>
          </a:ln>
        </p:spPr>
      </p:pic>
      <p:sp>
        <p:nvSpPr>
          <p:cNvPr id="315" name="Shape 315"/>
          <p:cNvSpPr txBox="1"/>
          <p:nvPr/>
        </p:nvSpPr>
        <p:spPr>
          <a:xfrm>
            <a:off x="978525" y="4672150"/>
            <a:ext cx="33972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pic>
        <p:nvPicPr>
          <p:cNvPr id="316" name="Shape 316" descr="nexus-5-portrait.png"/>
          <p:cNvPicPr preferRelativeResize="0"/>
          <p:nvPr/>
        </p:nvPicPr>
        <p:blipFill>
          <a:blip r:embed="rId3">
            <a:alphaModFix/>
          </a:blip>
          <a:stretch>
            <a:fillRect/>
          </a:stretch>
        </p:blipFill>
        <p:spPr>
          <a:xfrm>
            <a:off x="4874999" y="1129912"/>
            <a:ext cx="1646685" cy="2927905"/>
          </a:xfrm>
          <a:prstGeom prst="rect">
            <a:avLst/>
          </a:prstGeom>
          <a:noFill/>
          <a:ln>
            <a:noFill/>
          </a:ln>
        </p:spPr>
      </p:pic>
      <p:pic>
        <p:nvPicPr>
          <p:cNvPr id="317" name="Shape 317"/>
          <p:cNvPicPr preferRelativeResize="0"/>
          <p:nvPr/>
        </p:nvPicPr>
        <p:blipFill>
          <a:blip r:embed="rId5">
            <a:alphaModFix/>
          </a:blip>
          <a:stretch>
            <a:fillRect/>
          </a:stretch>
        </p:blipFill>
        <p:spPr>
          <a:xfrm>
            <a:off x="5003006" y="1539860"/>
            <a:ext cx="1175849" cy="59823"/>
          </a:xfrm>
          <a:prstGeom prst="rect">
            <a:avLst/>
          </a:prstGeom>
          <a:noFill/>
          <a:ln>
            <a:noFill/>
          </a:ln>
        </p:spPr>
      </p:pic>
      <p:sp>
        <p:nvSpPr>
          <p:cNvPr id="318" name="Shape 318"/>
          <p:cNvSpPr/>
          <p:nvPr/>
        </p:nvSpPr>
        <p:spPr>
          <a:xfrm>
            <a:off x="5048100" y="2802202"/>
            <a:ext cx="466500" cy="99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19" name="Shape 319" descr="nexus-5-portrait.png"/>
          <p:cNvPicPr preferRelativeResize="0"/>
          <p:nvPr/>
        </p:nvPicPr>
        <p:blipFill>
          <a:blip r:embed="rId3">
            <a:alphaModFix/>
          </a:blip>
          <a:stretch>
            <a:fillRect/>
          </a:stretch>
        </p:blipFill>
        <p:spPr>
          <a:xfrm>
            <a:off x="6978259" y="1129912"/>
            <a:ext cx="1646685" cy="2927905"/>
          </a:xfrm>
          <a:prstGeom prst="rect">
            <a:avLst/>
          </a:prstGeom>
          <a:noFill/>
          <a:ln>
            <a:noFill/>
          </a:ln>
        </p:spPr>
      </p:pic>
      <p:sp>
        <p:nvSpPr>
          <p:cNvPr id="320" name="Shape 320"/>
          <p:cNvSpPr/>
          <p:nvPr/>
        </p:nvSpPr>
        <p:spPr>
          <a:xfrm>
            <a:off x="95759" y="3968534"/>
            <a:ext cx="2589600" cy="353100"/>
          </a:xfrm>
          <a:prstGeom prst="rect">
            <a:avLst/>
          </a:prstGeom>
          <a:noFill/>
          <a:ln>
            <a:noFill/>
          </a:ln>
        </p:spPr>
        <p:txBody>
          <a:bodyPr lIns="91425" tIns="91425" rIns="91425" bIns="91425" anchor="ctr" anchorCtr="0">
            <a:noAutofit/>
          </a:bodyPr>
          <a:lstStyle/>
          <a:p>
            <a:pPr lvl="0" algn="ctr" rtl="0">
              <a:spcBef>
                <a:spcPts val="0"/>
              </a:spcBef>
              <a:buNone/>
            </a:pPr>
            <a:r>
              <a:rPr lang="en" sz="1900">
                <a:solidFill>
                  <a:srgbClr val="999999"/>
                </a:solidFill>
                <a:latin typeface="Roboto Light"/>
                <a:ea typeface="Roboto Light"/>
                <a:cs typeface="Roboto Light"/>
                <a:sym typeface="Roboto Light"/>
              </a:rPr>
              <a:t>Retail</a:t>
            </a:r>
          </a:p>
        </p:txBody>
      </p:sp>
      <p:sp>
        <p:nvSpPr>
          <p:cNvPr id="321" name="Shape 321"/>
          <p:cNvSpPr/>
          <p:nvPr/>
        </p:nvSpPr>
        <p:spPr>
          <a:xfrm>
            <a:off x="2213675" y="3968534"/>
            <a:ext cx="2589600" cy="353100"/>
          </a:xfrm>
          <a:prstGeom prst="rect">
            <a:avLst/>
          </a:prstGeom>
          <a:noFill/>
          <a:ln>
            <a:noFill/>
          </a:ln>
        </p:spPr>
        <p:txBody>
          <a:bodyPr lIns="91425" tIns="91425" rIns="91425" bIns="91425" anchor="ctr" anchorCtr="0">
            <a:noAutofit/>
          </a:bodyPr>
          <a:lstStyle/>
          <a:p>
            <a:pPr lvl="0" algn="ctr" rtl="0">
              <a:spcBef>
                <a:spcPts val="0"/>
              </a:spcBef>
              <a:buNone/>
            </a:pPr>
            <a:r>
              <a:rPr lang="en" sz="1900">
                <a:solidFill>
                  <a:srgbClr val="999999"/>
                </a:solidFill>
                <a:latin typeface="Roboto Light"/>
                <a:ea typeface="Roboto Light"/>
                <a:cs typeface="Roboto Light"/>
                <a:sym typeface="Roboto Light"/>
              </a:rPr>
              <a:t>Travel</a:t>
            </a:r>
          </a:p>
        </p:txBody>
      </p:sp>
      <p:sp>
        <p:nvSpPr>
          <p:cNvPr id="322" name="Shape 322"/>
          <p:cNvSpPr/>
          <p:nvPr/>
        </p:nvSpPr>
        <p:spPr>
          <a:xfrm>
            <a:off x="4313253" y="3968534"/>
            <a:ext cx="2589600" cy="353100"/>
          </a:xfrm>
          <a:prstGeom prst="rect">
            <a:avLst/>
          </a:prstGeom>
          <a:noFill/>
          <a:ln>
            <a:noFill/>
          </a:ln>
        </p:spPr>
        <p:txBody>
          <a:bodyPr lIns="91425" tIns="91425" rIns="91425" bIns="91425" anchor="ctr" anchorCtr="0">
            <a:noAutofit/>
          </a:bodyPr>
          <a:lstStyle/>
          <a:p>
            <a:pPr lvl="0" algn="ctr" rtl="0">
              <a:spcBef>
                <a:spcPts val="0"/>
              </a:spcBef>
              <a:buNone/>
            </a:pPr>
            <a:r>
              <a:rPr lang="en" sz="1900">
                <a:solidFill>
                  <a:srgbClr val="999999"/>
                </a:solidFill>
                <a:latin typeface="Roboto Light"/>
                <a:ea typeface="Roboto Light"/>
                <a:cs typeface="Roboto Light"/>
                <a:sym typeface="Roboto Light"/>
              </a:rPr>
              <a:t>Banking</a:t>
            </a:r>
          </a:p>
        </p:txBody>
      </p:sp>
      <p:sp>
        <p:nvSpPr>
          <p:cNvPr id="323" name="Shape 323"/>
          <p:cNvSpPr/>
          <p:nvPr/>
        </p:nvSpPr>
        <p:spPr>
          <a:xfrm>
            <a:off x="6385325" y="3968534"/>
            <a:ext cx="2589600" cy="353100"/>
          </a:xfrm>
          <a:prstGeom prst="rect">
            <a:avLst/>
          </a:prstGeom>
          <a:noFill/>
          <a:ln>
            <a:noFill/>
          </a:ln>
        </p:spPr>
        <p:txBody>
          <a:bodyPr lIns="91425" tIns="91425" rIns="91425" bIns="91425" anchor="ctr" anchorCtr="0">
            <a:noAutofit/>
          </a:bodyPr>
          <a:lstStyle/>
          <a:p>
            <a:pPr lvl="0" algn="ctr" rtl="0">
              <a:spcBef>
                <a:spcPts val="0"/>
              </a:spcBef>
              <a:buNone/>
            </a:pPr>
            <a:r>
              <a:rPr lang="en" sz="1900">
                <a:solidFill>
                  <a:srgbClr val="999999"/>
                </a:solidFill>
                <a:latin typeface="Roboto Light"/>
                <a:ea typeface="Roboto Light"/>
                <a:cs typeface="Roboto Light"/>
                <a:sym typeface="Roboto Light"/>
              </a:rPr>
              <a:t>Telecom</a:t>
            </a:r>
          </a:p>
        </p:txBody>
      </p:sp>
      <p:sp>
        <p:nvSpPr>
          <p:cNvPr id="324" name="Shape 324"/>
          <p:cNvSpPr/>
          <p:nvPr/>
        </p:nvSpPr>
        <p:spPr>
          <a:xfrm>
            <a:off x="3549468" y="2211490"/>
            <a:ext cx="536540" cy="99082"/>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25" name="Shape 325"/>
          <p:cNvSpPr/>
          <p:nvPr/>
        </p:nvSpPr>
        <p:spPr>
          <a:xfrm>
            <a:off x="3549468" y="2894395"/>
            <a:ext cx="536540" cy="172926"/>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26" name="Shape 326"/>
          <p:cNvPicPr preferRelativeResize="0"/>
          <p:nvPr/>
        </p:nvPicPr>
        <p:blipFill>
          <a:blip r:embed="rId5">
            <a:alphaModFix/>
          </a:blip>
          <a:stretch>
            <a:fillRect/>
          </a:stretch>
        </p:blipFill>
        <p:spPr>
          <a:xfrm>
            <a:off x="2898812" y="1527495"/>
            <a:ext cx="1175849" cy="59823"/>
          </a:xfrm>
          <a:prstGeom prst="rect">
            <a:avLst/>
          </a:prstGeom>
          <a:noFill/>
          <a:ln>
            <a:noFill/>
          </a:ln>
        </p:spPr>
      </p:pic>
      <p:sp>
        <p:nvSpPr>
          <p:cNvPr id="327" name="Shape 327"/>
          <p:cNvSpPr/>
          <p:nvPr/>
        </p:nvSpPr>
        <p:spPr>
          <a:xfrm>
            <a:off x="882318" y="2324489"/>
            <a:ext cx="223091" cy="67924"/>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28" name="Shape 328"/>
          <p:cNvSpPr/>
          <p:nvPr/>
        </p:nvSpPr>
        <p:spPr>
          <a:xfrm>
            <a:off x="882318" y="2430193"/>
            <a:ext cx="223091" cy="67924"/>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29" name="Shape 329"/>
          <p:cNvSpPr/>
          <p:nvPr/>
        </p:nvSpPr>
        <p:spPr>
          <a:xfrm>
            <a:off x="882318" y="2540233"/>
            <a:ext cx="223091" cy="67924"/>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30" name="Shape 330"/>
          <p:cNvSpPr/>
          <p:nvPr/>
        </p:nvSpPr>
        <p:spPr>
          <a:xfrm>
            <a:off x="1246477" y="2704721"/>
            <a:ext cx="256118" cy="67924"/>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31" name="Shape 331"/>
          <p:cNvSpPr/>
          <p:nvPr/>
        </p:nvSpPr>
        <p:spPr>
          <a:xfrm>
            <a:off x="882318" y="2324489"/>
            <a:ext cx="223200" cy="678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32" name="Shape 332"/>
          <p:cNvSpPr/>
          <p:nvPr/>
        </p:nvSpPr>
        <p:spPr>
          <a:xfrm>
            <a:off x="882318" y="2430193"/>
            <a:ext cx="223200" cy="678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33" name="Shape 333"/>
          <p:cNvSpPr/>
          <p:nvPr/>
        </p:nvSpPr>
        <p:spPr>
          <a:xfrm>
            <a:off x="882318" y="2540233"/>
            <a:ext cx="223200" cy="678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34" name="Shape 334"/>
          <p:cNvSpPr/>
          <p:nvPr/>
        </p:nvSpPr>
        <p:spPr>
          <a:xfrm>
            <a:off x="1246477" y="2704721"/>
            <a:ext cx="256200" cy="678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35" name="Shape 335"/>
          <p:cNvPicPr preferRelativeResize="0"/>
          <p:nvPr/>
        </p:nvPicPr>
        <p:blipFill>
          <a:blip r:embed="rId5">
            <a:alphaModFix/>
          </a:blip>
          <a:stretch>
            <a:fillRect/>
          </a:stretch>
        </p:blipFill>
        <p:spPr>
          <a:xfrm>
            <a:off x="2899163" y="1527495"/>
            <a:ext cx="1175850" cy="59823"/>
          </a:xfrm>
          <a:prstGeom prst="rect">
            <a:avLst/>
          </a:prstGeom>
          <a:noFill/>
          <a:ln>
            <a:noFill/>
          </a:ln>
        </p:spPr>
      </p:pic>
      <p:sp>
        <p:nvSpPr>
          <p:cNvPr id="336" name="Shape 336"/>
          <p:cNvSpPr/>
          <p:nvPr/>
        </p:nvSpPr>
        <p:spPr>
          <a:xfrm>
            <a:off x="5919550" y="3357025"/>
            <a:ext cx="131400" cy="125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37" name="Shape 337"/>
          <p:cNvSpPr/>
          <p:nvPr/>
        </p:nvSpPr>
        <p:spPr>
          <a:xfrm>
            <a:off x="3807350" y="3387475"/>
            <a:ext cx="131400" cy="125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38" name="Shape 338"/>
          <p:cNvPicPr preferRelativeResize="0"/>
          <p:nvPr/>
        </p:nvPicPr>
        <p:blipFill>
          <a:blip r:embed="rId6">
            <a:alphaModFix/>
          </a:blip>
          <a:stretch>
            <a:fillRect/>
          </a:stretch>
        </p:blipFill>
        <p:spPr>
          <a:xfrm>
            <a:off x="2840043" y="1377190"/>
            <a:ext cx="1294725" cy="2301748"/>
          </a:xfrm>
          <a:prstGeom prst="rect">
            <a:avLst/>
          </a:prstGeom>
          <a:noFill/>
          <a:ln>
            <a:noFill/>
          </a:ln>
        </p:spPr>
      </p:pic>
      <p:pic>
        <p:nvPicPr>
          <p:cNvPr id="339" name="Shape 339"/>
          <p:cNvPicPr preferRelativeResize="0"/>
          <p:nvPr/>
        </p:nvPicPr>
        <p:blipFill>
          <a:blip r:embed="rId7">
            <a:alphaModFix/>
          </a:blip>
          <a:stretch>
            <a:fillRect/>
          </a:stretch>
        </p:blipFill>
        <p:spPr>
          <a:xfrm>
            <a:off x="4944193" y="1377203"/>
            <a:ext cx="1294725" cy="2301748"/>
          </a:xfrm>
          <a:prstGeom prst="rect">
            <a:avLst/>
          </a:prstGeom>
          <a:noFill/>
          <a:ln>
            <a:noFill/>
          </a:ln>
        </p:spPr>
      </p:pic>
      <p:pic>
        <p:nvPicPr>
          <p:cNvPr id="340" name="Shape 340"/>
          <p:cNvPicPr preferRelativeResize="0"/>
          <p:nvPr/>
        </p:nvPicPr>
        <p:blipFill>
          <a:blip r:embed="rId8">
            <a:alphaModFix/>
          </a:blip>
          <a:stretch>
            <a:fillRect/>
          </a:stretch>
        </p:blipFill>
        <p:spPr>
          <a:xfrm>
            <a:off x="7048350" y="1377203"/>
            <a:ext cx="1294725" cy="2301748"/>
          </a:xfrm>
          <a:prstGeom prst="rect">
            <a:avLst/>
          </a:prstGeom>
          <a:noFill/>
          <a:ln>
            <a:noFill/>
          </a:ln>
        </p:spPr>
      </p:pic>
      <p:pic>
        <p:nvPicPr>
          <p:cNvPr id="341" name="Shape 341"/>
          <p:cNvPicPr preferRelativeResize="0"/>
          <p:nvPr/>
        </p:nvPicPr>
        <p:blipFill>
          <a:blip r:embed="rId9">
            <a:alphaModFix/>
          </a:blip>
          <a:stretch>
            <a:fillRect/>
          </a:stretch>
        </p:blipFill>
        <p:spPr>
          <a:xfrm>
            <a:off x="735906" y="1377203"/>
            <a:ext cx="1294725" cy="2301748"/>
          </a:xfrm>
          <a:prstGeom prst="rect">
            <a:avLst/>
          </a:prstGeom>
          <a:noFill/>
          <a:ln>
            <a:noFill/>
          </a:ln>
        </p:spPr>
      </p:pic>
    </p:spTree>
    <p:extLst>
      <p:ext uri="{BB962C8B-B14F-4D97-AF65-F5344CB8AC3E}">
        <p14:creationId xmlns:p14="http://schemas.microsoft.com/office/powerpoint/2010/main" val="2145680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45"/>
        <p:cNvGrpSpPr/>
        <p:nvPr/>
      </p:nvGrpSpPr>
      <p:grpSpPr>
        <a:xfrm>
          <a:off x="0" y="0"/>
          <a:ext cx="0" cy="0"/>
          <a:chOff x="0" y="0"/>
          <a:chExt cx="0" cy="0"/>
        </a:xfrm>
      </p:grpSpPr>
      <p:sp>
        <p:nvSpPr>
          <p:cNvPr id="346" name="Shape 346"/>
          <p:cNvSpPr txBox="1">
            <a:spLocks noGrp="1"/>
          </p:cNvSpPr>
          <p:nvPr>
            <p:ph type="ctrTitle"/>
          </p:nvPr>
        </p:nvSpPr>
        <p:spPr>
          <a:xfrm>
            <a:off x="2195736" y="538711"/>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RCS business messaging: </a:t>
            </a:r>
            <a:r>
              <a:rPr lang="en" sz="2600" dirty="0" smtClean="0">
                <a:solidFill>
                  <a:srgbClr val="1C3AA9"/>
                </a:solidFill>
                <a:latin typeface="Roboto Light"/>
                <a:ea typeface="Roboto Light"/>
                <a:cs typeface="Roboto Light"/>
                <a:sym typeface="Roboto Light"/>
              </a:rPr>
              <a:t/>
            </a:r>
            <a:br>
              <a:rPr lang="en" sz="2600" dirty="0" smtClean="0">
                <a:solidFill>
                  <a:srgbClr val="1C3AA9"/>
                </a:solidFill>
                <a:latin typeface="Roboto Light"/>
                <a:ea typeface="Roboto Light"/>
                <a:cs typeface="Roboto Light"/>
                <a:sym typeface="Roboto Light"/>
              </a:rPr>
            </a:br>
            <a:r>
              <a:rPr lang="en" sz="2600" dirty="0" smtClean="0">
                <a:solidFill>
                  <a:srgbClr val="1C3AA9"/>
                </a:solidFill>
                <a:latin typeface="Roboto Light"/>
                <a:ea typeface="Roboto Light"/>
                <a:cs typeface="Roboto Light"/>
                <a:sym typeface="Roboto Light"/>
              </a:rPr>
              <a:t>Early </a:t>
            </a:r>
            <a:r>
              <a:rPr lang="en" sz="2600" dirty="0">
                <a:solidFill>
                  <a:srgbClr val="1C3AA9"/>
                </a:solidFill>
                <a:latin typeface="Roboto Light"/>
                <a:ea typeface="Roboto Light"/>
                <a:cs typeface="Roboto Light"/>
                <a:sym typeface="Roboto Light"/>
              </a:rPr>
              <a:t>Access Program</a:t>
            </a:r>
          </a:p>
        </p:txBody>
      </p:sp>
      <p:pic>
        <p:nvPicPr>
          <p:cNvPr id="347" name="Shape 347"/>
          <p:cNvPicPr preferRelativeResize="0"/>
          <p:nvPr/>
        </p:nvPicPr>
        <p:blipFill>
          <a:blip r:embed="rId3">
            <a:alphaModFix amt="21000"/>
          </a:blip>
          <a:stretch>
            <a:fillRect/>
          </a:stretch>
        </p:blipFill>
        <p:spPr>
          <a:xfrm>
            <a:off x="275625" y="4700975"/>
            <a:ext cx="652225" cy="221525"/>
          </a:xfrm>
          <a:prstGeom prst="rect">
            <a:avLst/>
          </a:prstGeom>
          <a:noFill/>
          <a:ln>
            <a:noFill/>
          </a:ln>
        </p:spPr>
      </p:pic>
      <p:sp>
        <p:nvSpPr>
          <p:cNvPr id="348" name="Shape 348"/>
          <p:cNvSpPr txBox="1"/>
          <p:nvPr/>
        </p:nvSpPr>
        <p:spPr>
          <a:xfrm>
            <a:off x="978525" y="4672150"/>
            <a:ext cx="3397200" cy="358200"/>
          </a:xfrm>
          <a:prstGeom prst="rect">
            <a:avLst/>
          </a:prstGeom>
          <a:noFill/>
          <a:ln>
            <a:noFill/>
          </a:ln>
        </p:spPr>
        <p:txBody>
          <a:bodyPr lIns="91425" tIns="91425" rIns="91425" bIns="91425" anchor="t" anchorCtr="0">
            <a:noAutofit/>
          </a:bodyPr>
          <a:lstStyle/>
          <a:p>
            <a:pPr lvl="0" rtl="0">
              <a:spcBef>
                <a:spcPts val="0"/>
              </a:spcBef>
              <a:buNone/>
            </a:pPr>
            <a:r>
              <a:rPr lang="en" sz="800">
                <a:solidFill>
                  <a:srgbClr val="C8C8C8"/>
                </a:solidFill>
                <a:latin typeface="Roboto"/>
                <a:ea typeface="Roboto"/>
                <a:cs typeface="Roboto"/>
                <a:sym typeface="Roboto"/>
              </a:rPr>
              <a:t>RCS  l  Android Messages  l  Jibe</a:t>
            </a:r>
          </a:p>
        </p:txBody>
      </p:sp>
      <p:sp>
        <p:nvSpPr>
          <p:cNvPr id="349" name="Shape 349"/>
          <p:cNvSpPr txBox="1"/>
          <p:nvPr/>
        </p:nvSpPr>
        <p:spPr>
          <a:xfrm>
            <a:off x="3540525" y="3270242"/>
            <a:ext cx="5428800" cy="448800"/>
          </a:xfrm>
          <a:prstGeom prst="rect">
            <a:avLst/>
          </a:prstGeom>
          <a:noFill/>
          <a:ln>
            <a:noFill/>
          </a:ln>
        </p:spPr>
        <p:txBody>
          <a:bodyPr lIns="91425" tIns="91425" rIns="91425" bIns="91425" anchor="t" anchorCtr="0">
            <a:noAutofit/>
          </a:bodyPr>
          <a:lstStyle/>
          <a:p>
            <a:pPr lvl="0">
              <a:spcBef>
                <a:spcPts val="0"/>
              </a:spcBef>
              <a:buNone/>
            </a:pPr>
            <a:r>
              <a:rPr lang="en" sz="2400">
                <a:solidFill>
                  <a:srgbClr val="FF9900"/>
                </a:solidFill>
                <a:latin typeface="Roboto"/>
                <a:ea typeface="Roboto"/>
                <a:cs typeface="Roboto"/>
                <a:sym typeface="Roboto"/>
              </a:rPr>
              <a:t>jibe.google.com/business-messaging</a:t>
            </a:r>
          </a:p>
        </p:txBody>
      </p:sp>
      <p:sp>
        <p:nvSpPr>
          <p:cNvPr id="350" name="Shape 350"/>
          <p:cNvSpPr txBox="1"/>
          <p:nvPr/>
        </p:nvSpPr>
        <p:spPr>
          <a:xfrm>
            <a:off x="3540525" y="1631415"/>
            <a:ext cx="4862100" cy="12258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000">
                <a:solidFill>
                  <a:srgbClr val="808080"/>
                </a:solidFill>
                <a:latin typeface="Roboto"/>
                <a:ea typeface="Roboto"/>
                <a:cs typeface="Roboto"/>
                <a:sym typeface="Roboto"/>
              </a:rPr>
              <a:t>Early Access Program for messaging solution providers and mobile operators</a:t>
            </a:r>
          </a:p>
        </p:txBody>
      </p:sp>
      <p:sp>
        <p:nvSpPr>
          <p:cNvPr id="351" name="Shape 351"/>
          <p:cNvSpPr txBox="1"/>
          <p:nvPr/>
        </p:nvSpPr>
        <p:spPr>
          <a:xfrm>
            <a:off x="3540531" y="2898968"/>
            <a:ext cx="3370500" cy="4488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9900"/>
                </a:solidFill>
                <a:latin typeface="Roboto Light"/>
                <a:ea typeface="Roboto Light"/>
                <a:cs typeface="Roboto Light"/>
                <a:sym typeface="Roboto Light"/>
              </a:rPr>
              <a:t>Learn More</a:t>
            </a:r>
          </a:p>
        </p:txBody>
      </p:sp>
      <p:pic>
        <p:nvPicPr>
          <p:cNvPr id="352" name="Shape 352"/>
          <p:cNvPicPr preferRelativeResize="0"/>
          <p:nvPr/>
        </p:nvPicPr>
        <p:blipFill>
          <a:blip r:embed="rId4">
            <a:alphaModFix/>
          </a:blip>
          <a:stretch>
            <a:fillRect/>
          </a:stretch>
        </p:blipFill>
        <p:spPr>
          <a:xfrm>
            <a:off x="1181961" y="1361349"/>
            <a:ext cx="1907077" cy="2810924"/>
          </a:xfrm>
          <a:prstGeom prst="rect">
            <a:avLst/>
          </a:prstGeom>
          <a:noFill/>
          <a:ln>
            <a:noFill/>
          </a:ln>
        </p:spPr>
      </p:pic>
    </p:spTree>
    <p:extLst>
      <p:ext uri="{BB962C8B-B14F-4D97-AF65-F5344CB8AC3E}">
        <p14:creationId xmlns:p14="http://schemas.microsoft.com/office/powerpoint/2010/main" val="78688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56"/>
        <p:cNvGrpSpPr/>
        <p:nvPr/>
      </p:nvGrpSpPr>
      <p:grpSpPr>
        <a:xfrm>
          <a:off x="0" y="0"/>
          <a:ext cx="0" cy="0"/>
          <a:chOff x="0" y="0"/>
          <a:chExt cx="0" cy="0"/>
        </a:xfrm>
      </p:grpSpPr>
      <p:sp>
        <p:nvSpPr>
          <p:cNvPr id="357" name="Shape 357"/>
          <p:cNvSpPr txBox="1">
            <a:spLocks noGrp="1"/>
          </p:cNvSpPr>
          <p:nvPr>
            <p:ph type="ctrTitle"/>
          </p:nvPr>
        </p:nvSpPr>
        <p:spPr>
          <a:xfrm>
            <a:off x="2051720" y="314722"/>
            <a:ext cx="8331300" cy="572700"/>
          </a:xfrm>
          <a:prstGeom prst="rect">
            <a:avLst/>
          </a:prstGeom>
        </p:spPr>
        <p:txBody>
          <a:bodyPr lIns="91425" tIns="91425" rIns="91425" bIns="91425" anchor="b" anchorCtr="0">
            <a:noAutofit/>
          </a:bodyPr>
          <a:lstStyle/>
          <a:p>
            <a:pPr marL="0" marR="0" lvl="0" indent="0" algn="l" rtl="0">
              <a:lnSpc>
                <a:spcPct val="100000"/>
              </a:lnSpc>
              <a:spcBef>
                <a:spcPts val="0"/>
              </a:spcBef>
              <a:spcAft>
                <a:spcPts val="0"/>
              </a:spcAft>
              <a:buNone/>
            </a:pPr>
            <a:r>
              <a:rPr lang="en" sz="2600" dirty="0">
                <a:solidFill>
                  <a:srgbClr val="1C3AA9"/>
                </a:solidFill>
                <a:latin typeface="Roboto Light"/>
                <a:ea typeface="Roboto Light"/>
                <a:cs typeface="Roboto Light"/>
                <a:sym typeface="Roboto Light"/>
              </a:rPr>
              <a:t>Up next: Demos</a:t>
            </a:r>
          </a:p>
        </p:txBody>
      </p:sp>
      <p:pic>
        <p:nvPicPr>
          <p:cNvPr id="358" name="Shape 358"/>
          <p:cNvPicPr preferRelativeResize="0"/>
          <p:nvPr/>
        </p:nvPicPr>
        <p:blipFill>
          <a:blip r:embed="rId3">
            <a:alphaModFix amt="21000"/>
          </a:blip>
          <a:stretch>
            <a:fillRect/>
          </a:stretch>
        </p:blipFill>
        <p:spPr>
          <a:xfrm>
            <a:off x="275625" y="4700975"/>
            <a:ext cx="652225" cy="221525"/>
          </a:xfrm>
          <a:prstGeom prst="rect">
            <a:avLst/>
          </a:prstGeom>
          <a:noFill/>
          <a:ln>
            <a:noFill/>
          </a:ln>
        </p:spPr>
      </p:pic>
      <p:pic>
        <p:nvPicPr>
          <p:cNvPr id="359" name="Shape 359" descr="nexus-5-portrait.png"/>
          <p:cNvPicPr preferRelativeResize="0"/>
          <p:nvPr/>
        </p:nvPicPr>
        <p:blipFill>
          <a:blip r:embed="rId4">
            <a:alphaModFix/>
          </a:blip>
          <a:stretch>
            <a:fillRect/>
          </a:stretch>
        </p:blipFill>
        <p:spPr>
          <a:xfrm>
            <a:off x="5126934" y="1765036"/>
            <a:ext cx="2346027" cy="4171351"/>
          </a:xfrm>
          <a:prstGeom prst="rect">
            <a:avLst/>
          </a:prstGeom>
          <a:noFill/>
          <a:ln>
            <a:noFill/>
          </a:ln>
        </p:spPr>
      </p:pic>
      <p:pic>
        <p:nvPicPr>
          <p:cNvPr id="360" name="Shape 360" descr="nexus-5-portrait.png"/>
          <p:cNvPicPr preferRelativeResize="0"/>
          <p:nvPr/>
        </p:nvPicPr>
        <p:blipFill>
          <a:blip r:embed="rId4">
            <a:alphaModFix/>
          </a:blip>
          <a:stretch>
            <a:fillRect/>
          </a:stretch>
        </p:blipFill>
        <p:spPr>
          <a:xfrm>
            <a:off x="1836862" y="1765036"/>
            <a:ext cx="2346003" cy="4171310"/>
          </a:xfrm>
          <a:prstGeom prst="rect">
            <a:avLst/>
          </a:prstGeom>
          <a:noFill/>
          <a:ln>
            <a:noFill/>
          </a:ln>
        </p:spPr>
      </p:pic>
      <p:sp>
        <p:nvSpPr>
          <p:cNvPr id="361" name="Shape 361"/>
          <p:cNvSpPr/>
          <p:nvPr/>
        </p:nvSpPr>
        <p:spPr>
          <a:xfrm>
            <a:off x="6065947" y="2595356"/>
            <a:ext cx="647700" cy="1194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362" name="Shape 362"/>
          <p:cNvSpPr/>
          <p:nvPr/>
        </p:nvSpPr>
        <p:spPr>
          <a:xfrm>
            <a:off x="6065947" y="3419870"/>
            <a:ext cx="647700" cy="2088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63" name="Shape 363"/>
          <p:cNvPicPr preferRelativeResize="0"/>
          <p:nvPr/>
        </p:nvPicPr>
        <p:blipFill>
          <a:blip r:embed="rId5">
            <a:alphaModFix/>
          </a:blip>
          <a:stretch>
            <a:fillRect/>
          </a:stretch>
        </p:blipFill>
        <p:spPr>
          <a:xfrm>
            <a:off x="5280367" y="1769527"/>
            <a:ext cx="1419678" cy="72228"/>
          </a:xfrm>
          <a:prstGeom prst="rect">
            <a:avLst/>
          </a:prstGeom>
          <a:noFill/>
          <a:ln>
            <a:noFill/>
          </a:ln>
        </p:spPr>
      </p:pic>
      <p:pic>
        <p:nvPicPr>
          <p:cNvPr id="364" name="Shape 364"/>
          <p:cNvPicPr preferRelativeResize="0"/>
          <p:nvPr/>
        </p:nvPicPr>
        <p:blipFill>
          <a:blip r:embed="rId5">
            <a:alphaModFix/>
          </a:blip>
          <a:stretch>
            <a:fillRect/>
          </a:stretch>
        </p:blipFill>
        <p:spPr>
          <a:xfrm>
            <a:off x="5280791" y="1769527"/>
            <a:ext cx="1419678" cy="72228"/>
          </a:xfrm>
          <a:prstGeom prst="rect">
            <a:avLst/>
          </a:prstGeom>
          <a:noFill/>
          <a:ln>
            <a:noFill/>
          </a:ln>
        </p:spPr>
      </p:pic>
      <p:sp>
        <p:nvSpPr>
          <p:cNvPr id="365" name="Shape 365"/>
          <p:cNvSpPr/>
          <p:nvPr/>
        </p:nvSpPr>
        <p:spPr>
          <a:xfrm>
            <a:off x="6377303" y="4015195"/>
            <a:ext cx="158700" cy="151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366" name="Shape 366"/>
          <p:cNvPicPr preferRelativeResize="0"/>
          <p:nvPr/>
        </p:nvPicPr>
        <p:blipFill>
          <a:blip r:embed="rId6">
            <a:alphaModFix/>
          </a:blip>
          <a:stretch>
            <a:fillRect/>
          </a:stretch>
        </p:blipFill>
        <p:spPr>
          <a:xfrm>
            <a:off x="5224259" y="2117330"/>
            <a:ext cx="1844594" cy="3279273"/>
          </a:xfrm>
          <a:prstGeom prst="rect">
            <a:avLst/>
          </a:prstGeom>
          <a:noFill/>
          <a:ln>
            <a:noFill/>
          </a:ln>
        </p:spPr>
      </p:pic>
      <p:pic>
        <p:nvPicPr>
          <p:cNvPr id="367" name="Shape 367"/>
          <p:cNvPicPr preferRelativeResize="0"/>
          <p:nvPr/>
        </p:nvPicPr>
        <p:blipFill>
          <a:blip r:embed="rId7">
            <a:alphaModFix/>
          </a:blip>
          <a:stretch>
            <a:fillRect/>
          </a:stretch>
        </p:blipFill>
        <p:spPr>
          <a:xfrm>
            <a:off x="1932936" y="2117344"/>
            <a:ext cx="1844569" cy="3279244"/>
          </a:xfrm>
          <a:prstGeom prst="rect">
            <a:avLst/>
          </a:prstGeom>
          <a:noFill/>
          <a:ln>
            <a:noFill/>
          </a:ln>
        </p:spPr>
      </p:pic>
      <p:sp>
        <p:nvSpPr>
          <p:cNvPr id="368" name="Shape 368"/>
          <p:cNvSpPr txBox="1"/>
          <p:nvPr/>
        </p:nvSpPr>
        <p:spPr>
          <a:xfrm>
            <a:off x="1346525" y="1190455"/>
            <a:ext cx="3017400" cy="276000"/>
          </a:xfrm>
          <a:prstGeom prst="rect">
            <a:avLst/>
          </a:prstGeom>
          <a:noFill/>
          <a:ln>
            <a:noFill/>
          </a:ln>
        </p:spPr>
        <p:txBody>
          <a:bodyPr lIns="91425" tIns="91425" rIns="91425" bIns="91425" anchor="ctr" anchorCtr="0">
            <a:noAutofit/>
          </a:bodyPr>
          <a:lstStyle/>
          <a:p>
            <a:pPr lvl="0" algn="ctr" rtl="0">
              <a:spcBef>
                <a:spcPts val="0"/>
              </a:spcBef>
              <a:buNone/>
            </a:pPr>
            <a:r>
              <a:rPr lang="en" sz="1800" b="1">
                <a:solidFill>
                  <a:srgbClr val="1C3AA9"/>
                </a:solidFill>
                <a:latin typeface="Roboto"/>
                <a:ea typeface="Roboto"/>
                <a:cs typeface="Roboto"/>
                <a:sym typeface="Roboto"/>
              </a:rPr>
              <a:t>Walgreens </a:t>
            </a:r>
          </a:p>
          <a:p>
            <a:pPr lvl="0" algn="ctr" rtl="0">
              <a:spcBef>
                <a:spcPts val="0"/>
              </a:spcBef>
              <a:buNone/>
            </a:pPr>
            <a:r>
              <a:rPr lang="en" sz="1800" b="1">
                <a:solidFill>
                  <a:srgbClr val="1C3AA9"/>
                </a:solidFill>
                <a:latin typeface="Roboto"/>
                <a:ea typeface="Roboto"/>
                <a:cs typeface="Roboto"/>
                <a:sym typeface="Roboto"/>
              </a:rPr>
              <a:t>and 3C</a:t>
            </a:r>
          </a:p>
        </p:txBody>
      </p:sp>
      <p:sp>
        <p:nvSpPr>
          <p:cNvPr id="369" name="Shape 369"/>
          <p:cNvSpPr txBox="1"/>
          <p:nvPr/>
        </p:nvSpPr>
        <p:spPr>
          <a:xfrm>
            <a:off x="4532563" y="1190444"/>
            <a:ext cx="3228000" cy="276000"/>
          </a:xfrm>
          <a:prstGeom prst="rect">
            <a:avLst/>
          </a:prstGeom>
          <a:noFill/>
          <a:ln>
            <a:noFill/>
          </a:ln>
        </p:spPr>
        <p:txBody>
          <a:bodyPr lIns="91425" tIns="91425" rIns="91425" bIns="91425" anchor="ctr" anchorCtr="0">
            <a:noAutofit/>
          </a:bodyPr>
          <a:lstStyle/>
          <a:p>
            <a:pPr lvl="0" algn="ctr" rtl="0">
              <a:spcBef>
                <a:spcPts val="0"/>
              </a:spcBef>
              <a:buNone/>
            </a:pPr>
            <a:r>
              <a:rPr lang="en" sz="1800" b="1">
                <a:solidFill>
                  <a:srgbClr val="1C3AA9"/>
                </a:solidFill>
                <a:latin typeface="Roboto"/>
                <a:ea typeface="Roboto"/>
                <a:cs typeface="Roboto"/>
                <a:sym typeface="Roboto"/>
              </a:rPr>
              <a:t>Virgin Trains </a:t>
            </a:r>
          </a:p>
          <a:p>
            <a:pPr lvl="0" algn="ctr" rtl="0">
              <a:spcBef>
                <a:spcPts val="0"/>
              </a:spcBef>
              <a:buNone/>
            </a:pPr>
            <a:r>
              <a:rPr lang="en" sz="1800" b="1">
                <a:solidFill>
                  <a:srgbClr val="1C3AA9"/>
                </a:solidFill>
                <a:latin typeface="Roboto"/>
                <a:ea typeface="Roboto"/>
                <a:cs typeface="Roboto"/>
                <a:sym typeface="Roboto"/>
              </a:rPr>
              <a:t>and OpenMarket</a:t>
            </a:r>
          </a:p>
        </p:txBody>
      </p:sp>
    </p:spTree>
    <p:extLst>
      <p:ext uri="{BB962C8B-B14F-4D97-AF65-F5344CB8AC3E}">
        <p14:creationId xmlns:p14="http://schemas.microsoft.com/office/powerpoint/2010/main" val="1493106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995519" y="146405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Subtitle 17"/>
          <p:cNvSpPr>
            <a:spLocks noGrp="1"/>
          </p:cNvSpPr>
          <p:nvPr>
            <p:ph type="subTitle" idx="1"/>
          </p:nvPr>
        </p:nvSpPr>
        <p:spPr>
          <a:xfrm>
            <a:off x="3419872" y="2847600"/>
            <a:ext cx="5207288" cy="1314450"/>
          </a:xfrm>
        </p:spPr>
        <p:txBody>
          <a:bodyPr/>
          <a:lstStyle/>
          <a:p>
            <a:r>
              <a:rPr lang="en-US" sz="3200" b="1" dirty="0"/>
              <a:t>Steve Gooder </a:t>
            </a:r>
          </a:p>
          <a:p>
            <a:r>
              <a:rPr lang="en-US" dirty="0" smtClean="0">
                <a:solidFill>
                  <a:schemeClr val="dk1"/>
                </a:solidFill>
              </a:rPr>
              <a:t>Head </a:t>
            </a:r>
            <a:r>
              <a:rPr lang="en-US" dirty="0">
                <a:solidFill>
                  <a:schemeClr val="dk1"/>
                </a:solidFill>
              </a:rPr>
              <a:t>of Digital </a:t>
            </a:r>
            <a:r>
              <a:rPr lang="en-US" dirty="0" smtClean="0">
                <a:solidFill>
                  <a:schemeClr val="dk1"/>
                </a:solidFill>
              </a:rPr>
              <a:t>Technology</a:t>
            </a:r>
            <a:endParaRPr lang="en-US" sz="3200" b="1" dirty="0" smtClean="0"/>
          </a:p>
          <a:p>
            <a:r>
              <a:rPr lang="en-US" b="1" dirty="0">
                <a:solidFill>
                  <a:schemeClr val="dk1"/>
                </a:solidFill>
              </a:rPr>
              <a:t>Virgin </a:t>
            </a:r>
            <a:r>
              <a:rPr lang="en-US" b="1" dirty="0" smtClean="0">
                <a:solidFill>
                  <a:schemeClr val="dk1"/>
                </a:solidFill>
              </a:rPr>
              <a:t>Trains</a:t>
            </a:r>
            <a:endParaRPr lang="en-GB" dirty="0"/>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28</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311318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r="1540" b="13827"/>
          <a:stretch/>
        </p:blipFill>
        <p:spPr bwMode="auto">
          <a:xfrm>
            <a:off x="0" y="-21168"/>
            <a:ext cx="9144000" cy="45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575" y="1610751"/>
            <a:ext cx="1547446" cy="154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descr="image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630" y="1610751"/>
            <a:ext cx="1546677" cy="154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28167" y="3403334"/>
            <a:ext cx="1350498" cy="584775"/>
          </a:xfrm>
          <a:prstGeom prst="rect">
            <a:avLst/>
          </a:prstGeom>
          <a:noFill/>
        </p:spPr>
        <p:txBody>
          <a:bodyPr wrap="square" rtlCol="0">
            <a:spAutoFit/>
          </a:bodyPr>
          <a:lstStyle/>
          <a:p>
            <a:pPr algn="ctr" defTabSz="457200"/>
            <a:r>
              <a:rPr lang="en-GB" sz="1600" dirty="0">
                <a:solidFill>
                  <a:prstClr val="white"/>
                </a:solidFill>
                <a:latin typeface="Neo Sans" charset="0"/>
                <a:ea typeface="Neo Sans" charset="0"/>
                <a:cs typeface="Neo Sans" charset="0"/>
              </a:rPr>
              <a:t>72 million customers</a:t>
            </a:r>
          </a:p>
        </p:txBody>
      </p:sp>
      <p:sp>
        <p:nvSpPr>
          <p:cNvPr id="7" name="TextBox 6"/>
          <p:cNvSpPr txBox="1"/>
          <p:nvPr/>
        </p:nvSpPr>
        <p:spPr>
          <a:xfrm>
            <a:off x="2865798" y="3397458"/>
            <a:ext cx="1350498" cy="584775"/>
          </a:xfrm>
          <a:prstGeom prst="rect">
            <a:avLst/>
          </a:prstGeom>
          <a:noFill/>
        </p:spPr>
        <p:txBody>
          <a:bodyPr wrap="square" rtlCol="0">
            <a:spAutoFit/>
          </a:bodyPr>
          <a:lstStyle/>
          <a:p>
            <a:pPr algn="ctr" defTabSz="457200"/>
            <a:r>
              <a:rPr lang="en-GB" sz="1600" dirty="0">
                <a:solidFill>
                  <a:prstClr val="white"/>
                </a:solidFill>
                <a:latin typeface="Neo Sans" charset="0"/>
                <a:ea typeface="Neo Sans" charset="0"/>
                <a:cs typeface="Neo Sans" charset="0"/>
              </a:rPr>
              <a:t>Herd mentality</a:t>
            </a:r>
          </a:p>
        </p:txBody>
      </p:sp>
      <p:sp>
        <p:nvSpPr>
          <p:cNvPr id="8" name="TextBox 7"/>
          <p:cNvSpPr txBox="1"/>
          <p:nvPr/>
        </p:nvSpPr>
        <p:spPr>
          <a:xfrm>
            <a:off x="5017284" y="3403334"/>
            <a:ext cx="1350498" cy="584775"/>
          </a:xfrm>
          <a:prstGeom prst="rect">
            <a:avLst/>
          </a:prstGeom>
          <a:noFill/>
        </p:spPr>
        <p:txBody>
          <a:bodyPr wrap="square" rtlCol="0">
            <a:spAutoFit/>
          </a:bodyPr>
          <a:lstStyle/>
          <a:p>
            <a:pPr algn="ctr" defTabSz="457200"/>
            <a:r>
              <a:rPr lang="en-GB" sz="1600" dirty="0">
                <a:solidFill>
                  <a:prstClr val="white"/>
                </a:solidFill>
                <a:latin typeface="Neo Sans" charset="0"/>
                <a:ea typeface="Neo Sans" charset="0"/>
                <a:cs typeface="Neo Sans" charset="0"/>
              </a:rPr>
              <a:t>Multiple pain points</a:t>
            </a:r>
          </a:p>
        </p:txBody>
      </p:sp>
      <p:sp>
        <p:nvSpPr>
          <p:cNvPr id="10" name="TextBox 9"/>
          <p:cNvSpPr txBox="1"/>
          <p:nvPr/>
        </p:nvSpPr>
        <p:spPr>
          <a:xfrm>
            <a:off x="7019140" y="3397457"/>
            <a:ext cx="1547446" cy="584775"/>
          </a:xfrm>
          <a:prstGeom prst="rect">
            <a:avLst/>
          </a:prstGeom>
          <a:noFill/>
        </p:spPr>
        <p:txBody>
          <a:bodyPr wrap="square" rtlCol="0">
            <a:spAutoFit/>
          </a:bodyPr>
          <a:lstStyle/>
          <a:p>
            <a:pPr algn="ctr" defTabSz="457200"/>
            <a:r>
              <a:rPr lang="en-GB" sz="1600" dirty="0" smtClean="0">
                <a:solidFill>
                  <a:prstClr val="white"/>
                </a:solidFill>
                <a:latin typeface="Neo Sans" charset="0"/>
                <a:ea typeface="Neo Sans" charset="0"/>
                <a:cs typeface="Neo Sans" charset="0"/>
              </a:rPr>
              <a:t>Low customer</a:t>
            </a:r>
          </a:p>
          <a:p>
            <a:pPr algn="ctr" defTabSz="457200"/>
            <a:r>
              <a:rPr lang="en-GB" sz="1600" dirty="0" smtClean="0">
                <a:solidFill>
                  <a:prstClr val="white"/>
                </a:solidFill>
                <a:latin typeface="Neo Sans" charset="0"/>
                <a:ea typeface="Neo Sans" charset="0"/>
                <a:cs typeface="Neo Sans" charset="0"/>
              </a:rPr>
              <a:t>satisfaction</a:t>
            </a:r>
            <a:endParaRPr lang="en-GB" sz="1600" dirty="0">
              <a:solidFill>
                <a:prstClr val="white"/>
              </a:solidFill>
              <a:latin typeface="Neo Sans" charset="0"/>
              <a:ea typeface="Neo Sans" charset="0"/>
              <a:cs typeface="Neo Sans" charset="0"/>
            </a:endParaRPr>
          </a:p>
        </p:txBody>
      </p:sp>
      <p:pic>
        <p:nvPicPr>
          <p:cNvPr id="1028" name="Picture 7" descr="image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0988" y="1610751"/>
            <a:ext cx="1572407" cy="157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763688" y="502666"/>
            <a:ext cx="5808462" cy="646331"/>
          </a:xfrm>
          <a:prstGeom prst="rect">
            <a:avLst/>
          </a:prstGeom>
          <a:noFill/>
        </p:spPr>
        <p:txBody>
          <a:bodyPr wrap="square" rtlCol="0">
            <a:spAutoFit/>
          </a:bodyPr>
          <a:lstStyle/>
          <a:p>
            <a:pPr defTabSz="457200"/>
            <a:r>
              <a:rPr lang="en-GB" sz="3600" dirty="0">
                <a:solidFill>
                  <a:prstClr val="white"/>
                </a:solidFill>
                <a:latin typeface="Neo Sans"/>
                <a:ea typeface="Neo Sans Light" charset="0"/>
                <a:cs typeface="Neo Sans Light" charset="0"/>
              </a:rPr>
              <a:t>Euston, </a:t>
            </a:r>
            <a:r>
              <a:rPr lang="en-GB" sz="3600" dirty="0" smtClean="0">
                <a:solidFill>
                  <a:prstClr val="white"/>
                </a:solidFill>
                <a:latin typeface="Neo Sans"/>
                <a:ea typeface="Neo Sans Light" charset="0"/>
                <a:cs typeface="Neo Sans Light" charset="0"/>
              </a:rPr>
              <a:t>we have a </a:t>
            </a:r>
            <a:r>
              <a:rPr lang="en-GB" sz="3600" dirty="0">
                <a:solidFill>
                  <a:prstClr val="white"/>
                </a:solidFill>
                <a:latin typeface="Neo Sans"/>
                <a:ea typeface="Neo Sans Light" charset="0"/>
                <a:cs typeface="Neo Sans Light" charset="0"/>
              </a:rPr>
              <a:t>problem</a:t>
            </a:r>
          </a:p>
        </p:txBody>
      </p:sp>
      <p:pic>
        <p:nvPicPr>
          <p:cNvPr id="1029" name="Picture 8" descr="image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597" y="1574055"/>
            <a:ext cx="1596098" cy="159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92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995519" y="146405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6"/>
          <p:cNvSpPr>
            <a:spLocks noGrp="1"/>
          </p:cNvSpPr>
          <p:nvPr>
            <p:ph type="ctrTitle"/>
          </p:nvPr>
        </p:nvSpPr>
        <p:spPr>
          <a:xfrm>
            <a:off x="3419872" y="2210400"/>
            <a:ext cx="5216128" cy="636587"/>
          </a:xfrm>
        </p:spPr>
        <p:txBody>
          <a:bodyPr/>
          <a:lstStyle/>
          <a:p>
            <a:r>
              <a:rPr lang="en-GB" sz="4400" dirty="0" smtClean="0"/>
              <a:t>Moderator</a:t>
            </a:r>
            <a:endParaRPr lang="en-GB" sz="4400" dirty="0"/>
          </a:p>
        </p:txBody>
      </p:sp>
      <p:sp>
        <p:nvSpPr>
          <p:cNvPr id="18" name="Subtitle 17"/>
          <p:cNvSpPr>
            <a:spLocks noGrp="1"/>
          </p:cNvSpPr>
          <p:nvPr>
            <p:ph type="subTitle" idx="1"/>
          </p:nvPr>
        </p:nvSpPr>
        <p:spPr>
          <a:xfrm>
            <a:off x="3419872" y="2847600"/>
            <a:ext cx="5207288" cy="1314450"/>
          </a:xfrm>
        </p:spPr>
        <p:txBody>
          <a:bodyPr/>
          <a:lstStyle/>
          <a:p>
            <a:r>
              <a:rPr lang="en-GB" sz="3200" b="1" dirty="0">
                <a:solidFill>
                  <a:schemeClr val="tx1"/>
                </a:solidFill>
              </a:rPr>
              <a:t>Stephen </a:t>
            </a:r>
            <a:r>
              <a:rPr lang="en-GB" sz="3200" b="1" dirty="0" smtClean="0">
                <a:solidFill>
                  <a:schemeClr val="tx1"/>
                </a:solidFill>
              </a:rPr>
              <a:t>Sale</a:t>
            </a:r>
          </a:p>
          <a:p>
            <a:r>
              <a:rPr lang="en-GB" dirty="0" smtClean="0">
                <a:solidFill>
                  <a:schemeClr val="tx1"/>
                </a:solidFill>
              </a:rPr>
              <a:t>Research Director</a:t>
            </a:r>
          </a:p>
          <a:p>
            <a:r>
              <a:rPr lang="en-GB" b="1" dirty="0" err="1" smtClean="0">
                <a:solidFill>
                  <a:schemeClr val="tx1"/>
                </a:solidFill>
              </a:rPr>
              <a:t>Analysys</a:t>
            </a:r>
            <a:r>
              <a:rPr lang="en-GB" b="1" dirty="0" smtClean="0">
                <a:solidFill>
                  <a:schemeClr val="tx1"/>
                </a:solidFill>
              </a:rPr>
              <a:t> Mason</a:t>
            </a:r>
            <a:endParaRPr lang="en-GB" dirty="0"/>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3</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3727430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b="12889"/>
          <a:stretch/>
        </p:blipFill>
        <p:spPr>
          <a:xfrm>
            <a:off x="0" y="-2"/>
            <a:ext cx="9183671" cy="4500000"/>
          </a:xfrm>
          <a:prstGeom prst="rect">
            <a:avLst/>
          </a:prstGeom>
        </p:spPr>
      </p:pic>
      <p:pic>
        <p:nvPicPr>
          <p:cNvPr id="2" name="Picture 1"/>
          <p:cNvPicPr>
            <a:picLocks noChangeAspect="1"/>
          </p:cNvPicPr>
          <p:nvPr/>
        </p:nvPicPr>
        <p:blipFill>
          <a:blip r:embed="rId3"/>
          <a:stretch>
            <a:fillRect/>
          </a:stretch>
        </p:blipFill>
        <p:spPr>
          <a:xfrm>
            <a:off x="6222537" y="1603716"/>
            <a:ext cx="1383007" cy="1856935"/>
          </a:xfrm>
          <a:prstGeom prst="rect">
            <a:avLst/>
          </a:prstGeom>
        </p:spPr>
      </p:pic>
      <p:sp>
        <p:nvSpPr>
          <p:cNvPr id="5" name="TextBox 4"/>
          <p:cNvSpPr txBox="1"/>
          <p:nvPr/>
        </p:nvSpPr>
        <p:spPr>
          <a:xfrm>
            <a:off x="6194086" y="3702592"/>
            <a:ext cx="1425526" cy="584775"/>
          </a:xfrm>
          <a:prstGeom prst="rect">
            <a:avLst/>
          </a:prstGeom>
          <a:noFill/>
        </p:spPr>
        <p:txBody>
          <a:bodyPr wrap="square" rtlCol="0">
            <a:spAutoFit/>
          </a:bodyPr>
          <a:lstStyle/>
          <a:p>
            <a:pPr algn="ctr" defTabSz="457200"/>
            <a:r>
              <a:rPr lang="en-GB" sz="1600" dirty="0">
                <a:solidFill>
                  <a:prstClr val="white"/>
                </a:solidFill>
                <a:latin typeface="Neo Sans" charset="0"/>
                <a:ea typeface="Neo Sans" charset="0"/>
                <a:cs typeface="Neo Sans" charset="0"/>
              </a:rPr>
              <a:t>Industry first, awards won</a:t>
            </a:r>
          </a:p>
        </p:txBody>
      </p:sp>
      <p:sp>
        <p:nvSpPr>
          <p:cNvPr id="6" name="TextBox 5"/>
          <p:cNvSpPr txBox="1"/>
          <p:nvPr/>
        </p:nvSpPr>
        <p:spPr>
          <a:xfrm>
            <a:off x="3553071" y="3709626"/>
            <a:ext cx="2051926" cy="584775"/>
          </a:xfrm>
          <a:prstGeom prst="rect">
            <a:avLst/>
          </a:prstGeom>
          <a:noFill/>
        </p:spPr>
        <p:txBody>
          <a:bodyPr wrap="square" rtlCol="0">
            <a:spAutoFit/>
          </a:bodyPr>
          <a:lstStyle/>
          <a:p>
            <a:pPr algn="ctr" defTabSz="457200"/>
            <a:r>
              <a:rPr lang="en-GB" sz="1600" dirty="0">
                <a:solidFill>
                  <a:prstClr val="white"/>
                </a:solidFill>
                <a:latin typeface="Neo Sans" charset="0"/>
                <a:ea typeface="Neo Sans" charset="0"/>
                <a:cs typeface="Neo Sans" charset="0"/>
              </a:rPr>
              <a:t>Improved customer satisfaction</a:t>
            </a:r>
          </a:p>
        </p:txBody>
      </p:sp>
      <p:sp>
        <p:nvSpPr>
          <p:cNvPr id="7" name="TextBox 6"/>
          <p:cNvSpPr txBox="1"/>
          <p:nvPr/>
        </p:nvSpPr>
        <p:spPr>
          <a:xfrm>
            <a:off x="1312210" y="3681489"/>
            <a:ext cx="1606837" cy="584775"/>
          </a:xfrm>
          <a:prstGeom prst="rect">
            <a:avLst/>
          </a:prstGeom>
          <a:noFill/>
        </p:spPr>
        <p:txBody>
          <a:bodyPr wrap="square" rtlCol="0">
            <a:spAutoFit/>
          </a:bodyPr>
          <a:lstStyle/>
          <a:p>
            <a:pPr algn="ctr" defTabSz="457200"/>
            <a:r>
              <a:rPr lang="en-GB" sz="1600" dirty="0">
                <a:solidFill>
                  <a:prstClr val="white"/>
                </a:solidFill>
                <a:latin typeface="Neo Sans" charset="0"/>
                <a:ea typeface="Neo Sans" charset="0"/>
                <a:cs typeface="Neo Sans" charset="0"/>
              </a:rPr>
              <a:t>Surge solution with SMS</a:t>
            </a:r>
          </a:p>
        </p:txBody>
      </p:sp>
      <p:sp>
        <p:nvSpPr>
          <p:cNvPr id="8" name="TextBox 7"/>
          <p:cNvSpPr txBox="1"/>
          <p:nvPr/>
        </p:nvSpPr>
        <p:spPr>
          <a:xfrm>
            <a:off x="1691680" y="418738"/>
            <a:ext cx="6322738" cy="646331"/>
          </a:xfrm>
          <a:prstGeom prst="rect">
            <a:avLst/>
          </a:prstGeom>
          <a:noFill/>
        </p:spPr>
        <p:txBody>
          <a:bodyPr wrap="square" rtlCol="0">
            <a:spAutoFit/>
          </a:bodyPr>
          <a:lstStyle/>
          <a:p>
            <a:pPr defTabSz="457200"/>
            <a:r>
              <a:rPr lang="en-GB" sz="3600" dirty="0" smtClean="0">
                <a:solidFill>
                  <a:prstClr val="white"/>
                </a:solidFill>
                <a:latin typeface="Neo Sans Light"/>
                <a:ea typeface="Neo Sans Light" charset="0"/>
                <a:cs typeface="Neo Sans Light" charset="0"/>
              </a:rPr>
              <a:t>This is one small text for man</a:t>
            </a:r>
            <a:endParaRPr lang="en-GB" sz="3600" dirty="0">
              <a:solidFill>
                <a:prstClr val="white"/>
              </a:solidFill>
              <a:latin typeface="Neo Sans Light"/>
              <a:ea typeface="Neo Sans Light" charset="0"/>
              <a:cs typeface="Neo Sans Light" charset="0"/>
            </a:endParaRPr>
          </a:p>
        </p:txBody>
      </p:sp>
      <p:pic>
        <p:nvPicPr>
          <p:cNvPr id="3" name="Picture 2"/>
          <p:cNvPicPr>
            <a:picLocks noChangeAspect="1"/>
          </p:cNvPicPr>
          <p:nvPr/>
        </p:nvPicPr>
        <p:blipFill>
          <a:blip r:embed="rId4"/>
          <a:stretch>
            <a:fillRect/>
          </a:stretch>
        </p:blipFill>
        <p:spPr>
          <a:xfrm>
            <a:off x="3964446" y="1532008"/>
            <a:ext cx="1184329" cy="1854796"/>
          </a:xfrm>
          <a:prstGeom prst="rect">
            <a:avLst/>
          </a:prstGeom>
        </p:spPr>
      </p:pic>
      <p:pic>
        <p:nvPicPr>
          <p:cNvPr id="9" name="Picture 8"/>
          <p:cNvPicPr>
            <a:picLocks noChangeAspect="1"/>
          </p:cNvPicPr>
          <p:nvPr/>
        </p:nvPicPr>
        <p:blipFill>
          <a:blip r:embed="rId5"/>
          <a:stretch>
            <a:fillRect/>
          </a:stretch>
        </p:blipFill>
        <p:spPr>
          <a:xfrm>
            <a:off x="1594804" y="1483808"/>
            <a:ext cx="1063990" cy="2060271"/>
          </a:xfrm>
          <a:prstGeom prst="rect">
            <a:avLst/>
          </a:prstGeom>
        </p:spPr>
      </p:pic>
    </p:spTree>
    <p:extLst>
      <p:ext uri="{BB962C8B-B14F-4D97-AF65-F5344CB8AC3E}">
        <p14:creationId xmlns:p14="http://schemas.microsoft.com/office/powerpoint/2010/main" val="83709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b="11795"/>
          <a:stretch/>
        </p:blipFill>
        <p:spPr>
          <a:xfrm>
            <a:off x="1" y="-13856"/>
            <a:ext cx="9143999" cy="4516583"/>
          </a:xfrm>
          <a:prstGeom prst="rect">
            <a:avLst/>
          </a:prstGeom>
        </p:spPr>
      </p:pic>
      <p:sp>
        <p:nvSpPr>
          <p:cNvPr id="7" name="TextBox 6"/>
          <p:cNvSpPr txBox="1"/>
          <p:nvPr/>
        </p:nvSpPr>
        <p:spPr>
          <a:xfrm>
            <a:off x="971600" y="506687"/>
            <a:ext cx="7447991" cy="646331"/>
          </a:xfrm>
          <a:prstGeom prst="rect">
            <a:avLst/>
          </a:prstGeom>
          <a:noFill/>
        </p:spPr>
        <p:txBody>
          <a:bodyPr wrap="square" rtlCol="0">
            <a:spAutoFit/>
          </a:bodyPr>
          <a:lstStyle/>
          <a:p>
            <a:pPr defTabSz="457200"/>
            <a:r>
              <a:rPr lang="en-GB" sz="3600" dirty="0">
                <a:solidFill>
                  <a:prstClr val="white"/>
                </a:solidFill>
                <a:latin typeface="Neo Sans"/>
                <a:ea typeface="Neo Sans Light" charset="0"/>
                <a:cs typeface="Neo Sans Light" charset="0"/>
              </a:rPr>
              <a:t>We need a giant leap in technology</a:t>
            </a:r>
          </a:p>
        </p:txBody>
      </p:sp>
      <p:sp>
        <p:nvSpPr>
          <p:cNvPr id="8" name="TextBox 7"/>
          <p:cNvSpPr txBox="1"/>
          <p:nvPr/>
        </p:nvSpPr>
        <p:spPr>
          <a:xfrm>
            <a:off x="213441" y="3392894"/>
            <a:ext cx="2289119" cy="584775"/>
          </a:xfrm>
          <a:prstGeom prst="rect">
            <a:avLst/>
          </a:prstGeom>
          <a:noFill/>
        </p:spPr>
        <p:txBody>
          <a:bodyPr wrap="square" rtlCol="0">
            <a:spAutoFit/>
          </a:bodyPr>
          <a:lstStyle/>
          <a:p>
            <a:pPr algn="ctr" defTabSz="457200"/>
            <a:r>
              <a:rPr lang="en-GB" sz="1600" dirty="0">
                <a:solidFill>
                  <a:prstClr val="white"/>
                </a:solidFill>
                <a:latin typeface="Neo Sans" charset="0"/>
                <a:ea typeface="Neo Sans" charset="0"/>
                <a:cs typeface="Neo Sans" charset="0"/>
              </a:rPr>
              <a:t>Lack of branding &amp; character limitations</a:t>
            </a:r>
          </a:p>
        </p:txBody>
      </p:sp>
      <p:sp>
        <p:nvSpPr>
          <p:cNvPr id="9" name="TextBox 8"/>
          <p:cNvSpPr txBox="1"/>
          <p:nvPr/>
        </p:nvSpPr>
        <p:spPr>
          <a:xfrm>
            <a:off x="2956853" y="3392896"/>
            <a:ext cx="1100400" cy="584775"/>
          </a:xfrm>
          <a:prstGeom prst="rect">
            <a:avLst/>
          </a:prstGeom>
          <a:noFill/>
        </p:spPr>
        <p:txBody>
          <a:bodyPr wrap="square" rtlCol="0">
            <a:spAutoFit/>
          </a:bodyPr>
          <a:lstStyle/>
          <a:p>
            <a:pPr algn="ctr" defTabSz="457200"/>
            <a:r>
              <a:rPr lang="en-GB" sz="1600" dirty="0">
                <a:solidFill>
                  <a:prstClr val="white"/>
                </a:solidFill>
                <a:latin typeface="Neo Sans" charset="0"/>
                <a:ea typeface="Neo Sans" charset="0"/>
                <a:cs typeface="Neo Sans" charset="0"/>
              </a:rPr>
              <a:t>Limited analytics</a:t>
            </a:r>
          </a:p>
        </p:txBody>
      </p:sp>
      <p:sp>
        <p:nvSpPr>
          <p:cNvPr id="10" name="TextBox 9"/>
          <p:cNvSpPr txBox="1"/>
          <p:nvPr/>
        </p:nvSpPr>
        <p:spPr>
          <a:xfrm>
            <a:off x="5285058" y="3392896"/>
            <a:ext cx="804976" cy="584775"/>
          </a:xfrm>
          <a:prstGeom prst="rect">
            <a:avLst/>
          </a:prstGeom>
          <a:noFill/>
        </p:spPr>
        <p:txBody>
          <a:bodyPr wrap="square" rtlCol="0">
            <a:spAutoFit/>
          </a:bodyPr>
          <a:lstStyle/>
          <a:p>
            <a:pPr algn="ctr" defTabSz="457200"/>
            <a:r>
              <a:rPr lang="en-GB" sz="1600" dirty="0">
                <a:solidFill>
                  <a:prstClr val="white"/>
                </a:solidFill>
                <a:latin typeface="Neo Sans" charset="0"/>
                <a:ea typeface="Neo Sans" charset="0"/>
                <a:cs typeface="Neo Sans" charset="0"/>
              </a:rPr>
              <a:t>Text only</a:t>
            </a:r>
          </a:p>
        </p:txBody>
      </p:sp>
      <p:sp>
        <p:nvSpPr>
          <p:cNvPr id="11" name="TextBox 10"/>
          <p:cNvSpPr txBox="1"/>
          <p:nvPr/>
        </p:nvSpPr>
        <p:spPr>
          <a:xfrm>
            <a:off x="6857999" y="3367495"/>
            <a:ext cx="1903350" cy="584775"/>
          </a:xfrm>
          <a:prstGeom prst="rect">
            <a:avLst/>
          </a:prstGeom>
          <a:noFill/>
        </p:spPr>
        <p:txBody>
          <a:bodyPr wrap="square" rtlCol="0">
            <a:spAutoFit/>
          </a:bodyPr>
          <a:lstStyle/>
          <a:p>
            <a:pPr algn="ctr" defTabSz="457200"/>
            <a:r>
              <a:rPr lang="en-GB" sz="1600" dirty="0">
                <a:solidFill>
                  <a:prstClr val="white"/>
                </a:solidFill>
                <a:latin typeface="Neo Sans" charset="0"/>
                <a:ea typeface="Neo Sans" charset="0"/>
                <a:cs typeface="Neo Sans" charset="0"/>
              </a:rPr>
              <a:t>Lack of interaction &amp; user interface</a:t>
            </a:r>
          </a:p>
        </p:txBody>
      </p:sp>
      <p:pic>
        <p:nvPicPr>
          <p:cNvPr id="4" name="Picture 3"/>
          <p:cNvPicPr>
            <a:picLocks noChangeAspect="1"/>
          </p:cNvPicPr>
          <p:nvPr/>
        </p:nvPicPr>
        <p:blipFill>
          <a:blip r:embed="rId3"/>
          <a:stretch>
            <a:fillRect/>
          </a:stretch>
        </p:blipFill>
        <p:spPr>
          <a:xfrm>
            <a:off x="6992025" y="1590189"/>
            <a:ext cx="1589267" cy="1589267"/>
          </a:xfrm>
          <a:prstGeom prst="rect">
            <a:avLst/>
          </a:prstGeom>
        </p:spPr>
      </p:pic>
      <p:pic>
        <p:nvPicPr>
          <p:cNvPr id="5" name="Picture 4"/>
          <p:cNvPicPr>
            <a:picLocks noChangeAspect="1"/>
          </p:cNvPicPr>
          <p:nvPr/>
        </p:nvPicPr>
        <p:blipFill>
          <a:blip r:embed="rId4"/>
          <a:stretch>
            <a:fillRect/>
          </a:stretch>
        </p:blipFill>
        <p:spPr>
          <a:xfrm>
            <a:off x="4880038" y="1576946"/>
            <a:ext cx="1577766" cy="1577766"/>
          </a:xfrm>
          <a:prstGeom prst="rect">
            <a:avLst/>
          </a:prstGeom>
        </p:spPr>
      </p:pic>
      <p:pic>
        <p:nvPicPr>
          <p:cNvPr id="6" name="Picture 5"/>
          <p:cNvPicPr>
            <a:picLocks noChangeAspect="1"/>
          </p:cNvPicPr>
          <p:nvPr/>
        </p:nvPicPr>
        <p:blipFill>
          <a:blip r:embed="rId5"/>
          <a:stretch>
            <a:fillRect/>
          </a:stretch>
        </p:blipFill>
        <p:spPr>
          <a:xfrm>
            <a:off x="575416" y="1591014"/>
            <a:ext cx="1576941" cy="1576941"/>
          </a:xfrm>
          <a:prstGeom prst="rect">
            <a:avLst/>
          </a:prstGeom>
        </p:spPr>
      </p:pic>
      <p:pic>
        <p:nvPicPr>
          <p:cNvPr id="12" name="Picture 11"/>
          <p:cNvPicPr>
            <a:picLocks noChangeAspect="1"/>
          </p:cNvPicPr>
          <p:nvPr/>
        </p:nvPicPr>
        <p:blipFill>
          <a:blip r:embed="rId6"/>
          <a:stretch>
            <a:fillRect/>
          </a:stretch>
        </p:blipFill>
        <p:spPr>
          <a:xfrm>
            <a:off x="2686466" y="1569525"/>
            <a:ext cx="1619093" cy="1619093"/>
          </a:xfrm>
          <a:prstGeom prst="rect">
            <a:avLst/>
          </a:prstGeom>
        </p:spPr>
      </p:pic>
    </p:spTree>
    <p:extLst>
      <p:ext uri="{BB962C8B-B14F-4D97-AF65-F5344CB8AC3E}">
        <p14:creationId xmlns:p14="http://schemas.microsoft.com/office/powerpoint/2010/main" val="12114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b="11795"/>
          <a:stretch/>
        </p:blipFill>
        <p:spPr>
          <a:xfrm>
            <a:off x="1" y="-13856"/>
            <a:ext cx="9143999" cy="4516583"/>
          </a:xfrm>
          <a:prstGeom prst="rect">
            <a:avLst/>
          </a:prstGeom>
        </p:spPr>
      </p:pic>
      <p:sp>
        <p:nvSpPr>
          <p:cNvPr id="3" name="TextBox 2"/>
          <p:cNvSpPr txBox="1"/>
          <p:nvPr/>
        </p:nvSpPr>
        <p:spPr>
          <a:xfrm>
            <a:off x="2870200" y="1790700"/>
            <a:ext cx="4007828" cy="707886"/>
          </a:xfrm>
          <a:prstGeom prst="rect">
            <a:avLst/>
          </a:prstGeom>
          <a:noFill/>
        </p:spPr>
        <p:txBody>
          <a:bodyPr wrap="none" rtlCol="0">
            <a:spAutoFit/>
          </a:bodyPr>
          <a:lstStyle/>
          <a:p>
            <a:pPr defTabSz="457200"/>
            <a:r>
              <a:rPr lang="en-US" sz="4000" dirty="0" smtClean="0">
                <a:solidFill>
                  <a:prstClr val="white"/>
                </a:solidFill>
                <a:latin typeface="Neo Sans"/>
                <a:ea typeface="Neo Sans" charset="0"/>
                <a:cs typeface="Neo Sans" charset="0"/>
              </a:rPr>
              <a:t>Insert video here</a:t>
            </a:r>
            <a:endParaRPr lang="en-US" sz="4000" dirty="0">
              <a:solidFill>
                <a:prstClr val="white"/>
              </a:solidFill>
              <a:latin typeface="Neo Sans"/>
              <a:ea typeface="Neo Sans" charset="0"/>
              <a:cs typeface="Neo Sans" charset="0"/>
            </a:endParaRPr>
          </a:p>
        </p:txBody>
      </p:sp>
    </p:spTree>
    <p:extLst>
      <p:ext uri="{BB962C8B-B14F-4D97-AF65-F5344CB8AC3E}">
        <p14:creationId xmlns:p14="http://schemas.microsoft.com/office/powerpoint/2010/main" val="23990653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r="1540" b="13827"/>
          <a:stretch/>
        </p:blipFill>
        <p:spPr bwMode="auto">
          <a:xfrm>
            <a:off x="0" y="-1"/>
            <a:ext cx="9144000" cy="45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02867" y="3860534"/>
            <a:ext cx="1350498" cy="338554"/>
          </a:xfrm>
          <a:prstGeom prst="rect">
            <a:avLst/>
          </a:prstGeom>
          <a:noFill/>
        </p:spPr>
        <p:txBody>
          <a:bodyPr wrap="square" rtlCol="0">
            <a:spAutoFit/>
          </a:bodyPr>
          <a:lstStyle/>
          <a:p>
            <a:pPr algn="ctr" defTabSz="457200"/>
            <a:r>
              <a:rPr lang="en-GB" sz="1600" dirty="0" smtClean="0">
                <a:solidFill>
                  <a:prstClr val="white"/>
                </a:solidFill>
                <a:latin typeface="Neo Sans" charset="0"/>
                <a:ea typeface="Neo Sans" charset="0"/>
                <a:cs typeface="Neo Sans" charset="0"/>
              </a:rPr>
              <a:t>Your ticket</a:t>
            </a:r>
            <a:endParaRPr lang="en-GB" sz="1600" dirty="0">
              <a:solidFill>
                <a:prstClr val="white"/>
              </a:solidFill>
              <a:latin typeface="Neo Sans" charset="0"/>
              <a:ea typeface="Neo Sans" charset="0"/>
              <a:cs typeface="Neo Sans" charset="0"/>
            </a:endParaRPr>
          </a:p>
        </p:txBody>
      </p:sp>
      <p:sp>
        <p:nvSpPr>
          <p:cNvPr id="7" name="TextBox 6"/>
          <p:cNvSpPr txBox="1"/>
          <p:nvPr/>
        </p:nvSpPr>
        <p:spPr>
          <a:xfrm>
            <a:off x="3907198" y="3854658"/>
            <a:ext cx="1350498" cy="338554"/>
          </a:xfrm>
          <a:prstGeom prst="rect">
            <a:avLst/>
          </a:prstGeom>
          <a:noFill/>
        </p:spPr>
        <p:txBody>
          <a:bodyPr wrap="square" rtlCol="0">
            <a:spAutoFit/>
          </a:bodyPr>
          <a:lstStyle/>
          <a:p>
            <a:pPr algn="ctr" defTabSz="457200"/>
            <a:r>
              <a:rPr lang="en-GB" sz="1600" dirty="0" smtClean="0">
                <a:solidFill>
                  <a:prstClr val="white"/>
                </a:solidFill>
                <a:latin typeface="Neo Sans" charset="0"/>
                <a:ea typeface="Neo Sans" charset="0"/>
                <a:cs typeface="Neo Sans" charset="0"/>
              </a:rPr>
              <a:t>Your train</a:t>
            </a:r>
            <a:endParaRPr lang="en-GB" sz="1600" dirty="0">
              <a:solidFill>
                <a:prstClr val="white"/>
              </a:solidFill>
              <a:latin typeface="Neo Sans" charset="0"/>
              <a:ea typeface="Neo Sans" charset="0"/>
              <a:cs typeface="Neo Sans" charset="0"/>
            </a:endParaRPr>
          </a:p>
        </p:txBody>
      </p:sp>
      <p:sp>
        <p:nvSpPr>
          <p:cNvPr id="8" name="TextBox 7"/>
          <p:cNvSpPr txBox="1"/>
          <p:nvPr/>
        </p:nvSpPr>
        <p:spPr>
          <a:xfrm>
            <a:off x="6198384" y="3860534"/>
            <a:ext cx="1350498" cy="338554"/>
          </a:xfrm>
          <a:prstGeom prst="rect">
            <a:avLst/>
          </a:prstGeom>
          <a:noFill/>
        </p:spPr>
        <p:txBody>
          <a:bodyPr wrap="square" rtlCol="0">
            <a:spAutoFit/>
          </a:bodyPr>
          <a:lstStyle/>
          <a:p>
            <a:pPr algn="ctr" defTabSz="457200"/>
            <a:r>
              <a:rPr lang="en-GB" sz="1600" dirty="0" smtClean="0">
                <a:solidFill>
                  <a:prstClr val="white"/>
                </a:solidFill>
                <a:latin typeface="Neo Sans" charset="0"/>
                <a:ea typeface="Neo Sans" charset="0"/>
                <a:cs typeface="Neo Sans" charset="0"/>
              </a:rPr>
              <a:t>Your seat</a:t>
            </a:r>
            <a:endParaRPr lang="en-GB" sz="1600" dirty="0">
              <a:solidFill>
                <a:prstClr val="white"/>
              </a:solidFill>
              <a:latin typeface="Neo Sans" charset="0"/>
              <a:ea typeface="Neo Sans" charset="0"/>
              <a:cs typeface="Neo Sans"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8900" y="990600"/>
            <a:ext cx="1677035" cy="306924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4983" y="1334226"/>
            <a:ext cx="1174150" cy="237417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394" y="1334227"/>
            <a:ext cx="1174150" cy="2374173"/>
          </a:xfrm>
          <a:prstGeom prst="rect">
            <a:avLst/>
          </a:prstGeom>
        </p:spPr>
      </p:pic>
      <p:sp>
        <p:nvSpPr>
          <p:cNvPr id="16" name="TextBox 15"/>
          <p:cNvSpPr txBox="1"/>
          <p:nvPr/>
        </p:nvSpPr>
        <p:spPr>
          <a:xfrm>
            <a:off x="1691680" y="343947"/>
            <a:ext cx="6322738" cy="646331"/>
          </a:xfrm>
          <a:prstGeom prst="rect">
            <a:avLst/>
          </a:prstGeom>
          <a:noFill/>
        </p:spPr>
        <p:txBody>
          <a:bodyPr wrap="square" rtlCol="0">
            <a:spAutoFit/>
          </a:bodyPr>
          <a:lstStyle/>
          <a:p>
            <a:pPr defTabSz="457200"/>
            <a:r>
              <a:rPr lang="en-GB" sz="3600" dirty="0" smtClean="0">
                <a:solidFill>
                  <a:prstClr val="white"/>
                </a:solidFill>
                <a:latin typeface="Neo Sans Light" charset="0"/>
                <a:ea typeface="Neo Sans Light" charset="0"/>
                <a:cs typeface="Neo Sans Light" charset="0"/>
              </a:rPr>
              <a:t>RCS pre-boarding experience</a:t>
            </a:r>
            <a:endParaRPr lang="en-GB" sz="3600" dirty="0">
              <a:solidFill>
                <a:prstClr val="white"/>
              </a:solidFill>
              <a:latin typeface="Neo Sans Light" charset="0"/>
              <a:ea typeface="Neo Sans Light" charset="0"/>
              <a:cs typeface="Neo Sans Light" charset="0"/>
            </a:endParaRPr>
          </a:p>
        </p:txBody>
      </p:sp>
    </p:spTree>
    <p:extLst>
      <p:ext uri="{BB962C8B-B14F-4D97-AF65-F5344CB8AC3E}">
        <p14:creationId xmlns:p14="http://schemas.microsoft.com/office/powerpoint/2010/main" val="1191867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995519" y="146405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Subtitle 17"/>
          <p:cNvSpPr>
            <a:spLocks noGrp="1"/>
          </p:cNvSpPr>
          <p:nvPr>
            <p:ph type="subTitle" idx="1"/>
          </p:nvPr>
        </p:nvSpPr>
        <p:spPr>
          <a:xfrm>
            <a:off x="3419872" y="2847600"/>
            <a:ext cx="5207288" cy="1314450"/>
          </a:xfrm>
        </p:spPr>
        <p:txBody>
          <a:bodyPr/>
          <a:lstStyle/>
          <a:p>
            <a:pPr lvl="0"/>
            <a:r>
              <a:rPr lang="en-GB" sz="3200" b="1" dirty="0" smtClean="0"/>
              <a:t>Kartik </a:t>
            </a:r>
            <a:r>
              <a:rPr lang="en-GB" sz="3200" b="1" dirty="0"/>
              <a:t>Subramanian</a:t>
            </a:r>
          </a:p>
          <a:p>
            <a:pPr lvl="0">
              <a:spcBef>
                <a:spcPts val="0"/>
              </a:spcBef>
            </a:pPr>
            <a:r>
              <a:rPr lang="en-GB" dirty="0" smtClean="0">
                <a:solidFill>
                  <a:schemeClr val="dk1"/>
                </a:solidFill>
              </a:rPr>
              <a:t>Director</a:t>
            </a:r>
            <a:r>
              <a:rPr lang="en-GB" dirty="0">
                <a:solidFill>
                  <a:schemeClr val="dk1"/>
                </a:solidFill>
              </a:rPr>
              <a:t>, Mobile Product Management, APIs and Innovation </a:t>
            </a:r>
            <a:endParaRPr lang="en-GB" dirty="0" smtClean="0">
              <a:solidFill>
                <a:schemeClr val="dk1"/>
              </a:solidFill>
            </a:endParaRPr>
          </a:p>
          <a:p>
            <a:pPr lvl="0">
              <a:spcBef>
                <a:spcPts val="0"/>
              </a:spcBef>
            </a:pPr>
            <a:r>
              <a:rPr lang="en-GB" b="1" dirty="0">
                <a:solidFill>
                  <a:schemeClr val="dk1"/>
                </a:solidFill>
              </a:rPr>
              <a:t>Walgreens Boots </a:t>
            </a:r>
            <a:r>
              <a:rPr lang="en-GB" b="1" dirty="0" smtClean="0">
                <a:solidFill>
                  <a:schemeClr val="dk1"/>
                </a:solidFill>
              </a:rPr>
              <a:t>Alliance</a:t>
            </a:r>
            <a:endParaRPr lang="en-GB" dirty="0"/>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34</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28658784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EBF6E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921" y="0"/>
            <a:ext cx="9681883" cy="5143500"/>
          </a:xfrm>
          <a:prstGeom prst="rect">
            <a:avLst/>
          </a:prstGeom>
        </p:spPr>
      </p:pic>
      <p:sp>
        <p:nvSpPr>
          <p:cNvPr id="2" name="Title 1"/>
          <p:cNvSpPr>
            <a:spLocks noGrp="1"/>
          </p:cNvSpPr>
          <p:nvPr>
            <p:ph type="ctrTitle"/>
          </p:nvPr>
        </p:nvSpPr>
        <p:spPr>
          <a:xfrm>
            <a:off x="1394732" y="1871505"/>
            <a:ext cx="6644630" cy="807244"/>
          </a:xfrm>
        </p:spPr>
        <p:txBody>
          <a:bodyPr/>
          <a:lstStyle/>
          <a:p>
            <a:pPr algn="ctr">
              <a:lnSpc>
                <a:spcPct val="100000"/>
              </a:lnSpc>
            </a:pPr>
            <a:r>
              <a:rPr lang="en-US" sz="4000" b="1" dirty="0" smtClean="0">
                <a:solidFill>
                  <a:srgbClr val="4A66A1"/>
                </a:solidFill>
                <a:latin typeface="Calibri" panose="020F0502020204030204" pitchFamily="34" charset="0"/>
                <a:ea typeface="Helvetica Rounded LT Std" charset="0"/>
                <a:cs typeface="Helvetica Rounded LT Std" charset="0"/>
              </a:rPr>
              <a:t>Walgreens Mobile Messaging Journey</a:t>
            </a:r>
            <a:endParaRPr lang="en-US" sz="4000" b="1" dirty="0">
              <a:solidFill>
                <a:schemeClr val="bg1"/>
              </a:solidFill>
              <a:latin typeface="Calibri" panose="020F0502020204030204" pitchFamily="34" charset="0"/>
              <a:ea typeface="Helvetica Rounded LT Std" charset="0"/>
              <a:cs typeface="Helvetica Rounded LT Std" charset="0"/>
            </a:endParaRPr>
          </a:p>
        </p:txBody>
      </p:sp>
      <p:sp>
        <p:nvSpPr>
          <p:cNvPr id="3" name="Subtitle 2"/>
          <p:cNvSpPr>
            <a:spLocks noGrp="1"/>
          </p:cNvSpPr>
          <p:nvPr>
            <p:ph type="subTitle" idx="1"/>
          </p:nvPr>
        </p:nvSpPr>
        <p:spPr>
          <a:xfrm>
            <a:off x="1394732" y="3449936"/>
            <a:ext cx="6644630" cy="460397"/>
          </a:xfrm>
        </p:spPr>
        <p:txBody>
          <a:bodyPr/>
          <a:lstStyle/>
          <a:p>
            <a:pPr algn="ctr"/>
            <a:r>
              <a:rPr lang="en-US" sz="2800" dirty="0" smtClean="0">
                <a:solidFill>
                  <a:schemeClr val="bg1"/>
                </a:solidFill>
              </a:rPr>
              <a:t>February 28, 2017</a:t>
            </a:r>
            <a:endParaRPr lang="en-US" sz="2800" dirty="0">
              <a:solidFill>
                <a:schemeClr val="bg1"/>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760" y="386282"/>
            <a:ext cx="704942" cy="704942"/>
          </a:xfrm>
          <a:prstGeom prst="rect">
            <a:avLst/>
          </a:prstGeom>
        </p:spPr>
      </p:pic>
      <p:pic>
        <p:nvPicPr>
          <p:cNvPr id="161794" name="Picture 2" descr="https://upload.wikimedia.org/wikipedia/en/thumb/0/08/Boots.svg/1024px-Boots.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34742" y="434076"/>
            <a:ext cx="990240" cy="601494"/>
          </a:xfrm>
          <a:prstGeom prst="rect">
            <a:avLst/>
          </a:prstGeom>
          <a:noFill/>
          <a:extLst>
            <a:ext uri="{909E8E84-426E-40DD-AFC4-6F175D3DCCD1}">
              <a14:hiddenFill xmlns:a14="http://schemas.microsoft.com/office/drawing/2010/main">
                <a:solidFill>
                  <a:srgbClr val="FFFFFF"/>
                </a:solidFill>
              </a14:hiddenFill>
            </a:ext>
          </a:extLst>
        </p:spPr>
      </p:pic>
      <p:pic>
        <p:nvPicPr>
          <p:cNvPr id="161795" name="Picture 3" descr="C:\Users\jenkinn1\Downloads\PNGPIX-COM-Walgreens-Boots-Alliance-Logo-PNG-Transparent.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13976" y="198919"/>
            <a:ext cx="3877949" cy="1149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55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46_09-H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itle 3"/>
          <p:cNvSpPr txBox="1">
            <a:spLocks/>
          </p:cNvSpPr>
          <p:nvPr/>
        </p:nvSpPr>
        <p:spPr>
          <a:xfrm>
            <a:off x="460899" y="2832888"/>
            <a:ext cx="7863293" cy="2101720"/>
          </a:xfrm>
          <a:prstGeom prst="rect">
            <a:avLst/>
          </a:prstGeom>
          <a:solidFill>
            <a:schemeClr val="tx1">
              <a:lumMod val="75000"/>
              <a:lumOff val="25000"/>
            </a:schemeClr>
          </a:solidFill>
        </p:spPr>
        <p:txBody>
          <a:bodyPr lIns="91438" tIns="45719" rIns="91438" bIns="45719">
            <a:noAutofit/>
          </a:bodyPr>
          <a:lstStyle>
            <a:lvl1pPr algn="l" defTabSz="914400" rtl="0" eaLnBrk="1" latinLnBrk="0" hangingPunct="1">
              <a:spcBef>
                <a:spcPct val="0"/>
              </a:spcBef>
              <a:buNone/>
              <a:defRPr lang="en-US" sz="2600" kern="1200" baseline="0">
                <a:solidFill>
                  <a:schemeClr val="bg1"/>
                </a:solidFill>
                <a:latin typeface="Arial"/>
                <a:ea typeface="+mj-ea"/>
                <a:cs typeface="Arial"/>
              </a:defRPr>
            </a:lvl1pPr>
          </a:lstStyle>
          <a:p>
            <a:pPr fontAlgn="base">
              <a:lnSpc>
                <a:spcPct val="95000"/>
              </a:lnSpc>
              <a:spcAft>
                <a:spcPct val="0"/>
              </a:spcAft>
              <a:buClr>
                <a:srgbClr val="004C84"/>
              </a:buClr>
              <a:buFont typeface="Arial" charset="0"/>
              <a:buNone/>
            </a:pPr>
            <a:r>
              <a:rPr sz="3200" dirty="0">
                <a:solidFill>
                  <a:srgbClr val="FFFFFF"/>
                </a:solidFill>
                <a:latin typeface="Arial Rounded MT Bold" charset="0"/>
                <a:ea typeface="Arial Rounded MT Bold" charset="0"/>
                <a:cs typeface="Arial Rounded MT Bold" charset="0"/>
              </a:rPr>
              <a:t>Unparalleled Scale</a:t>
            </a:r>
          </a:p>
          <a:p>
            <a:pPr marL="342900" indent="-342900" fontAlgn="base">
              <a:lnSpc>
                <a:spcPct val="95000"/>
              </a:lnSpc>
              <a:spcAft>
                <a:spcPct val="0"/>
              </a:spcAft>
              <a:buClr>
                <a:srgbClr val="004C84"/>
              </a:buClr>
              <a:buFont typeface="Arial" panose="020B0604020202020204" pitchFamily="34" charset="0"/>
              <a:buChar char="•"/>
            </a:pPr>
            <a:r>
              <a:rPr sz="2000" dirty="0" smtClean="0">
                <a:solidFill>
                  <a:srgbClr val="FFFFFF"/>
                </a:solidFill>
                <a:latin typeface="Arial Rounded MT Bold" charset="0"/>
                <a:ea typeface="Arial Rounded MT Bold" charset="0"/>
                <a:cs typeface="Arial Rounded MT Bold" charset="0"/>
              </a:rPr>
              <a:t>More than 8100 drugstores</a:t>
            </a:r>
            <a:endParaRPr sz="2000" dirty="0">
              <a:solidFill>
                <a:srgbClr val="FFFFFF"/>
              </a:solidFill>
              <a:latin typeface="Arial Rounded MT Bold" charset="0"/>
              <a:ea typeface="Arial Rounded MT Bold" charset="0"/>
              <a:cs typeface="Arial Rounded MT Bold" charset="0"/>
            </a:endParaRPr>
          </a:p>
          <a:p>
            <a:pPr marL="342900" indent="-342900" fontAlgn="base">
              <a:lnSpc>
                <a:spcPct val="95000"/>
              </a:lnSpc>
              <a:spcAft>
                <a:spcPct val="0"/>
              </a:spcAft>
              <a:buClr>
                <a:srgbClr val="004C84"/>
              </a:buClr>
              <a:buFont typeface="Arial" panose="020B0604020202020204" pitchFamily="34" charset="0"/>
              <a:buChar char="•"/>
            </a:pPr>
            <a:r>
              <a:rPr sz="2000" dirty="0" smtClean="0">
                <a:solidFill>
                  <a:srgbClr val="FFFFFF"/>
                </a:solidFill>
                <a:latin typeface="Arial Rounded MT Bold" charset="0"/>
                <a:ea typeface="Arial Rounded MT Bold" charset="0"/>
                <a:cs typeface="Arial Rounded MT Bold" charset="0"/>
              </a:rPr>
              <a:t>&gt;</a:t>
            </a:r>
            <a:r>
              <a:rPr sz="2000" dirty="0" smtClean="0">
                <a:solidFill>
                  <a:srgbClr val="FFFFFF"/>
                </a:solidFill>
                <a:latin typeface="Arial Rounded MT Bold" charset="0"/>
                <a:ea typeface="Arial Rounded MT Bold" charset="0"/>
                <a:cs typeface="Arial Rounded MT Bold" charset="0"/>
              </a:rPr>
              <a:t>920</a:t>
            </a:r>
            <a:r>
              <a:rPr sz="2000" dirty="0" smtClean="0">
                <a:solidFill>
                  <a:srgbClr val="FFFFFF"/>
                </a:solidFill>
                <a:latin typeface="Arial Rounded MT Bold" charset="0"/>
                <a:ea typeface="Arial Rounded MT Bold" charset="0"/>
                <a:cs typeface="Arial Rounded MT Bold" charset="0"/>
              </a:rPr>
              <a:t>M </a:t>
            </a:r>
            <a:r>
              <a:rPr sz="2000" dirty="0">
                <a:solidFill>
                  <a:srgbClr val="FFFFFF"/>
                </a:solidFill>
                <a:latin typeface="Arial Rounded MT Bold" charset="0"/>
                <a:ea typeface="Arial Rounded MT Bold" charset="0"/>
                <a:cs typeface="Arial Rounded MT Bold" charset="0"/>
              </a:rPr>
              <a:t>Scripts filled </a:t>
            </a:r>
            <a:r>
              <a:rPr sz="2000" dirty="0" smtClean="0">
                <a:solidFill>
                  <a:srgbClr val="FFFFFF"/>
                </a:solidFill>
                <a:latin typeface="Arial Rounded MT Bold" charset="0"/>
                <a:ea typeface="Arial Rounded MT Bold" charset="0"/>
                <a:cs typeface="Arial Rounded MT Bold" charset="0"/>
              </a:rPr>
              <a:t>annually</a:t>
            </a:r>
          </a:p>
          <a:p>
            <a:pPr marL="342900" indent="-342900" fontAlgn="base">
              <a:lnSpc>
                <a:spcPct val="95000"/>
              </a:lnSpc>
              <a:spcAft>
                <a:spcPct val="0"/>
              </a:spcAft>
              <a:buClr>
                <a:srgbClr val="004C84"/>
              </a:buClr>
              <a:buFont typeface="Arial" panose="020B0604020202020204" pitchFamily="34" charset="0"/>
              <a:buChar char="•"/>
            </a:pPr>
            <a:r>
              <a:rPr sz="2000" dirty="0" smtClean="0">
                <a:solidFill>
                  <a:srgbClr val="FFFFFF"/>
                </a:solidFill>
                <a:latin typeface="Arial Rounded MT Bold" charset="0"/>
                <a:ea typeface="Arial Rounded MT Bold" charset="0"/>
                <a:cs typeface="Arial Rounded MT Bold" charset="0"/>
              </a:rPr>
              <a:t>10</a:t>
            </a:r>
            <a:r>
              <a:rPr sz="2000" dirty="0" smtClean="0">
                <a:solidFill>
                  <a:srgbClr val="FFFFFF"/>
                </a:solidFill>
                <a:latin typeface="Arial Rounded MT Bold" charset="0"/>
                <a:ea typeface="Arial Rounded MT Bold" charset="0"/>
                <a:cs typeface="Arial Rounded MT Bold" charset="0"/>
              </a:rPr>
              <a:t>M Customers/day (online and in-store)</a:t>
            </a:r>
            <a:endParaRPr sz="2000" dirty="0" smtClean="0">
              <a:solidFill>
                <a:srgbClr val="FFFFFF"/>
              </a:solidFill>
              <a:latin typeface="Arial Rounded MT Bold" charset="0"/>
              <a:ea typeface="Arial Rounded MT Bold" charset="0"/>
              <a:cs typeface="Arial Rounded MT Bold" charset="0"/>
            </a:endParaRPr>
          </a:p>
          <a:p>
            <a:pPr marL="342900" indent="-342900" fontAlgn="base">
              <a:lnSpc>
                <a:spcPct val="95000"/>
              </a:lnSpc>
              <a:spcAft>
                <a:spcPct val="0"/>
              </a:spcAft>
              <a:buClr>
                <a:srgbClr val="004C84"/>
              </a:buClr>
              <a:buFont typeface="Arial" panose="020B0604020202020204" pitchFamily="34" charset="0"/>
              <a:buChar char="•"/>
            </a:pPr>
            <a:r>
              <a:rPr sz="2000" dirty="0" smtClean="0">
                <a:solidFill>
                  <a:srgbClr val="FFFFFF"/>
                </a:solidFill>
                <a:latin typeface="Arial Rounded MT Bold" charset="0"/>
                <a:ea typeface="Arial Rounded MT Bold" charset="0"/>
                <a:cs typeface="Arial Rounded MT Bold" charset="0"/>
              </a:rPr>
              <a:t>Approx. </a:t>
            </a:r>
            <a:r>
              <a:rPr sz="2000" dirty="0" smtClean="0">
                <a:solidFill>
                  <a:srgbClr val="FFFFFF"/>
                </a:solidFill>
                <a:latin typeface="Arial Rounded MT Bold" charset="0"/>
                <a:ea typeface="Arial Rounded MT Bold" charset="0"/>
                <a:cs typeface="Arial Rounded MT Bold" charset="0"/>
              </a:rPr>
              <a:t>75% of the US population lives within 8 km of a Walgreens or Duane Reade store </a:t>
            </a:r>
            <a:endParaRPr sz="2000" dirty="0">
              <a:solidFill>
                <a:srgbClr val="FFFFFF"/>
              </a:solidFill>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308096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
            <a:ext cx="9144000" cy="895349"/>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eaLnBrk="0" fontAlgn="base" hangingPunct="0">
              <a:lnSpc>
                <a:spcPct val="95000"/>
              </a:lnSpc>
              <a:spcBef>
                <a:spcPct val="60000"/>
              </a:spcBef>
              <a:spcAft>
                <a:spcPct val="0"/>
              </a:spcAft>
              <a:buClr>
                <a:srgbClr val="004C84"/>
              </a:buClr>
              <a:buFont typeface="Arial" charset="0"/>
              <a:buChar char="•"/>
            </a:pPr>
            <a:endParaRPr lang="en-US" sz="900" dirty="0" smtClean="0">
              <a:solidFill>
                <a:srgbClr val="000000"/>
              </a:solidFill>
            </a:endParaRPr>
          </a:p>
        </p:txBody>
      </p:sp>
      <p:sp>
        <p:nvSpPr>
          <p:cNvPr id="4" name="Title 3"/>
          <p:cNvSpPr>
            <a:spLocks noGrp="1"/>
          </p:cNvSpPr>
          <p:nvPr>
            <p:ph type="title"/>
          </p:nvPr>
        </p:nvSpPr>
        <p:spPr>
          <a:xfrm>
            <a:off x="320264" y="110514"/>
            <a:ext cx="8626180" cy="646451"/>
          </a:xfrm>
        </p:spPr>
        <p:txBody>
          <a:bodyPr>
            <a:normAutofit fontScale="90000"/>
          </a:bodyPr>
          <a:lstStyle/>
          <a:p>
            <a:r>
              <a:rPr lang="en-US" dirty="0" smtClean="0">
                <a:latin typeface="Arial Rounded MT Bold" panose="020F0704030504030204" pitchFamily="34" charset="0"/>
                <a:cs typeface="Helvetica Neue Light"/>
              </a:rPr>
              <a:t>At Walgreens Mobile, our mission is to </a:t>
            </a:r>
            <a:r>
              <a:rPr lang="en-US" b="1" u="sng" dirty="0" smtClean="0">
                <a:latin typeface="Arial Rounded MT Bold" panose="020F0704030504030204" pitchFamily="34" charset="0"/>
                <a:cs typeface="Helvetica Neue Light"/>
              </a:rPr>
              <a:t>transform</a:t>
            </a:r>
            <a:r>
              <a:rPr lang="en-US" dirty="0" smtClean="0">
                <a:latin typeface="Arial Rounded MT Bold" panose="020F0704030504030204" pitchFamily="34" charset="0"/>
                <a:cs typeface="Helvetica Neue Light"/>
              </a:rPr>
              <a:t> everyday experiences</a:t>
            </a:r>
            <a:endParaRPr lang="en-US" sz="2600" dirty="0">
              <a:solidFill>
                <a:srgbClr val="FFFCC1"/>
              </a:solidFill>
              <a:latin typeface="Arial Rounded MT Bold" panose="020F0704030504030204" pitchFamily="34" charset="0"/>
              <a:cs typeface="Helvetica Neue Light"/>
            </a:endParaRPr>
          </a:p>
        </p:txBody>
      </p:sp>
      <p:sp>
        <p:nvSpPr>
          <p:cNvPr id="9" name="Slide Number Placeholder 1"/>
          <p:cNvSpPr txBox="1">
            <a:spLocks/>
          </p:cNvSpPr>
          <p:nvPr/>
        </p:nvSpPr>
        <p:spPr>
          <a:xfrm>
            <a:off x="7989634" y="6164960"/>
            <a:ext cx="697166" cy="365125"/>
          </a:xfrm>
          <a:prstGeom prst="rect">
            <a:avLst/>
          </a:prstGeom>
        </p:spPr>
        <p:txBody>
          <a:bodyPr vert="horz" lIns="91440" tIns="45720" rIns="91440" bIns="45720" rtlCol="0" anchor="ctr"/>
          <a:lstStyle>
            <a:defPPr>
              <a:defRPr lang="en-US"/>
            </a:defPPr>
            <a:lvl1pPr algn="r" defTabSz="457200" rtl="0" eaLnBrk="0" fontAlgn="base" hangingPunct="0">
              <a:lnSpc>
                <a:spcPct val="95000"/>
              </a:lnSpc>
              <a:spcBef>
                <a:spcPct val="60000"/>
              </a:spcBef>
              <a:spcAft>
                <a:spcPct val="0"/>
              </a:spcAft>
              <a:buClr>
                <a:srgbClr val="004C84"/>
              </a:buClr>
              <a:buFont typeface="Arial" charset="0"/>
              <a:buNone/>
              <a:defRPr sz="800" kern="1200">
                <a:solidFill>
                  <a:schemeClr val="tx1">
                    <a:tint val="75000"/>
                  </a:schemeClr>
                </a:solidFill>
                <a:latin typeface="Arial" charset="0"/>
                <a:ea typeface="ＭＳ Ｐゴシック" charset="0"/>
                <a:cs typeface="Arial" charset="0"/>
              </a:defRPr>
            </a:lvl1pPr>
            <a:lvl2pPr marL="4572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2pPr>
            <a:lvl3pPr marL="9144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3pPr>
            <a:lvl4pPr marL="13716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4pPr>
            <a:lvl5pPr marL="18288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5pPr>
            <a:lvl6pPr marL="2286000" algn="l" defTabSz="457200" rtl="0" eaLnBrk="1" latinLnBrk="0" hangingPunct="1">
              <a:defRPr sz="2000" kern="1200">
                <a:solidFill>
                  <a:schemeClr val="tx1"/>
                </a:solidFill>
                <a:latin typeface="Arial" charset="0"/>
                <a:ea typeface="ＭＳ Ｐゴシック" charset="0"/>
                <a:cs typeface="Arial" charset="0"/>
              </a:defRPr>
            </a:lvl6pPr>
            <a:lvl7pPr marL="2743200" algn="l" defTabSz="457200" rtl="0" eaLnBrk="1" latinLnBrk="0" hangingPunct="1">
              <a:defRPr sz="2000" kern="1200">
                <a:solidFill>
                  <a:schemeClr val="tx1"/>
                </a:solidFill>
                <a:latin typeface="Arial" charset="0"/>
                <a:ea typeface="ＭＳ Ｐゴシック" charset="0"/>
                <a:cs typeface="Arial" charset="0"/>
              </a:defRPr>
            </a:lvl7pPr>
            <a:lvl8pPr marL="3200400" algn="l" defTabSz="457200" rtl="0" eaLnBrk="1" latinLnBrk="0" hangingPunct="1">
              <a:defRPr sz="2000" kern="1200">
                <a:solidFill>
                  <a:schemeClr val="tx1"/>
                </a:solidFill>
                <a:latin typeface="Arial" charset="0"/>
                <a:ea typeface="ＭＳ Ｐゴシック" charset="0"/>
                <a:cs typeface="Arial" charset="0"/>
              </a:defRPr>
            </a:lvl8pPr>
            <a:lvl9pPr marL="3657600" algn="l" defTabSz="457200" rtl="0" eaLnBrk="1" latinLnBrk="0" hangingPunct="1">
              <a:defRPr sz="2000" kern="1200">
                <a:solidFill>
                  <a:schemeClr val="tx1"/>
                </a:solidFill>
                <a:latin typeface="Arial" charset="0"/>
                <a:ea typeface="ＭＳ Ｐゴシック" charset="0"/>
                <a:cs typeface="Arial" charset="0"/>
              </a:defRPr>
            </a:lvl9pPr>
          </a:lstStyle>
          <a:p>
            <a:fld id="{569DB927-419E-B042-83CD-6E94FB32D87D}" type="slidenum">
              <a:rPr lang="en-US" smtClean="0">
                <a:solidFill>
                  <a:srgbClr val="000000">
                    <a:tint val="75000"/>
                  </a:srgbClr>
                </a:solidFill>
              </a:rPr>
              <a:pPr/>
              <a:t>37</a:t>
            </a:fld>
            <a:endParaRPr lang="en-US" dirty="0">
              <a:solidFill>
                <a:srgbClr val="000000">
                  <a:tint val="75000"/>
                </a:srgbClr>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95358"/>
            <a:ext cx="9144000" cy="4248151"/>
          </a:xfrm>
          <a:prstGeom prst="rect">
            <a:avLst/>
          </a:prstGeom>
        </p:spPr>
      </p:pic>
      <p:sp>
        <p:nvSpPr>
          <p:cNvPr id="11" name="Slide Number Placeholder 1"/>
          <p:cNvSpPr>
            <a:spLocks noGrp="1"/>
          </p:cNvSpPr>
          <p:nvPr>
            <p:ph type="sldNum" sz="quarter" idx="4"/>
          </p:nvPr>
        </p:nvSpPr>
        <p:spPr>
          <a:xfrm>
            <a:off x="7989634" y="5480303"/>
            <a:ext cx="697166" cy="365125"/>
          </a:xfrm>
        </p:spPr>
        <p:txBody>
          <a:bodyPr/>
          <a:lstStyle/>
          <a:p>
            <a:fld id="{569DB927-419E-B042-83CD-6E94FB32D87D}" type="slidenum">
              <a:rPr lang="en-US" smtClean="0">
                <a:solidFill>
                  <a:srgbClr val="000000">
                    <a:tint val="75000"/>
                  </a:srgbClr>
                </a:solidFill>
              </a:rPr>
              <a:pPr/>
              <a:t>37</a:t>
            </a:fld>
            <a:endParaRPr lang="en-US" dirty="0">
              <a:solidFill>
                <a:srgbClr val="000000">
                  <a:tint val="75000"/>
                </a:srgbClr>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8974" y="3670046"/>
            <a:ext cx="524933" cy="524933"/>
          </a:xfrm>
          <a:prstGeom prst="rect">
            <a:avLst/>
          </a:prstGeom>
        </p:spPr>
      </p:pic>
    </p:spTree>
    <p:extLst>
      <p:ext uri="{BB962C8B-B14F-4D97-AF65-F5344CB8AC3E}">
        <p14:creationId xmlns:p14="http://schemas.microsoft.com/office/powerpoint/2010/main" val="79207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txBox="1">
            <a:spLocks/>
          </p:cNvSpPr>
          <p:nvPr/>
        </p:nvSpPr>
        <p:spPr>
          <a:xfrm>
            <a:off x="7989634" y="6164960"/>
            <a:ext cx="697166" cy="365125"/>
          </a:xfrm>
          <a:prstGeom prst="rect">
            <a:avLst/>
          </a:prstGeom>
        </p:spPr>
        <p:txBody>
          <a:bodyPr vert="horz" lIns="91440" tIns="45720" rIns="91440" bIns="45720" rtlCol="0" anchor="ctr"/>
          <a:lstStyle>
            <a:defPPr>
              <a:defRPr lang="en-US"/>
            </a:defPPr>
            <a:lvl1pPr algn="r" defTabSz="457200" rtl="0" eaLnBrk="0" fontAlgn="base" hangingPunct="0">
              <a:lnSpc>
                <a:spcPct val="95000"/>
              </a:lnSpc>
              <a:spcBef>
                <a:spcPct val="60000"/>
              </a:spcBef>
              <a:spcAft>
                <a:spcPct val="0"/>
              </a:spcAft>
              <a:buClr>
                <a:srgbClr val="004C84"/>
              </a:buClr>
              <a:buFont typeface="Arial" charset="0"/>
              <a:buNone/>
              <a:defRPr sz="800" kern="1200">
                <a:solidFill>
                  <a:schemeClr val="tx1">
                    <a:tint val="75000"/>
                  </a:schemeClr>
                </a:solidFill>
                <a:latin typeface="Arial" charset="0"/>
                <a:ea typeface="ＭＳ Ｐゴシック" charset="0"/>
                <a:cs typeface="Arial" charset="0"/>
              </a:defRPr>
            </a:lvl1pPr>
            <a:lvl2pPr marL="4572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2pPr>
            <a:lvl3pPr marL="9144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3pPr>
            <a:lvl4pPr marL="13716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4pPr>
            <a:lvl5pPr marL="18288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5pPr>
            <a:lvl6pPr marL="2286000" algn="l" defTabSz="457200" rtl="0" eaLnBrk="1" latinLnBrk="0" hangingPunct="1">
              <a:defRPr sz="2000" kern="1200">
                <a:solidFill>
                  <a:schemeClr val="tx1"/>
                </a:solidFill>
                <a:latin typeface="Arial" charset="0"/>
                <a:ea typeface="ＭＳ Ｐゴシック" charset="0"/>
                <a:cs typeface="Arial" charset="0"/>
              </a:defRPr>
            </a:lvl6pPr>
            <a:lvl7pPr marL="2743200" algn="l" defTabSz="457200" rtl="0" eaLnBrk="1" latinLnBrk="0" hangingPunct="1">
              <a:defRPr sz="2000" kern="1200">
                <a:solidFill>
                  <a:schemeClr val="tx1"/>
                </a:solidFill>
                <a:latin typeface="Arial" charset="0"/>
                <a:ea typeface="ＭＳ Ｐゴシック" charset="0"/>
                <a:cs typeface="Arial" charset="0"/>
              </a:defRPr>
            </a:lvl7pPr>
            <a:lvl8pPr marL="3200400" algn="l" defTabSz="457200" rtl="0" eaLnBrk="1" latinLnBrk="0" hangingPunct="1">
              <a:defRPr sz="2000" kern="1200">
                <a:solidFill>
                  <a:schemeClr val="tx1"/>
                </a:solidFill>
                <a:latin typeface="Arial" charset="0"/>
                <a:ea typeface="ＭＳ Ｐゴシック" charset="0"/>
                <a:cs typeface="Arial" charset="0"/>
              </a:defRPr>
            </a:lvl8pPr>
            <a:lvl9pPr marL="3657600" algn="l" defTabSz="457200" rtl="0" eaLnBrk="1" latinLnBrk="0" hangingPunct="1">
              <a:defRPr sz="2000" kern="1200">
                <a:solidFill>
                  <a:schemeClr val="tx1"/>
                </a:solidFill>
                <a:latin typeface="Arial" charset="0"/>
                <a:ea typeface="ＭＳ Ｐゴシック" charset="0"/>
                <a:cs typeface="Arial" charset="0"/>
              </a:defRPr>
            </a:lvl9pPr>
          </a:lstStyle>
          <a:p>
            <a:fld id="{569DB927-419E-B042-83CD-6E94FB32D87D}" type="slidenum">
              <a:rPr lang="en-US" smtClean="0">
                <a:solidFill>
                  <a:srgbClr val="000000">
                    <a:tint val="75000"/>
                  </a:srgbClr>
                </a:solidFill>
              </a:rPr>
              <a:pPr/>
              <a:t>38</a:t>
            </a:fld>
            <a:endParaRPr lang="en-US" dirty="0">
              <a:solidFill>
                <a:srgbClr val="000000">
                  <a:tint val="75000"/>
                </a:srgbClr>
              </a:solidFill>
            </a:endParaRPr>
          </a:p>
        </p:txBody>
      </p:sp>
      <p:sp>
        <p:nvSpPr>
          <p:cNvPr id="43" name="Rectangle 42"/>
          <p:cNvSpPr/>
          <p:nvPr/>
        </p:nvSpPr>
        <p:spPr>
          <a:xfrm>
            <a:off x="0" y="4969"/>
            <a:ext cx="9144000" cy="51435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eaLnBrk="0" fontAlgn="base" hangingPunct="0">
              <a:lnSpc>
                <a:spcPct val="95000"/>
              </a:lnSpc>
              <a:spcBef>
                <a:spcPct val="60000"/>
              </a:spcBef>
              <a:spcAft>
                <a:spcPct val="0"/>
              </a:spcAft>
              <a:buClr>
                <a:srgbClr val="004C84"/>
              </a:buClr>
              <a:buFont typeface="Arial" charset="0"/>
              <a:buChar char="•"/>
            </a:pPr>
            <a:endParaRPr lang="en-US" sz="900" dirty="0" smtClean="0">
              <a:solidFill>
                <a:srgbClr val="000000"/>
              </a:solidFill>
            </a:endParaRPr>
          </a:p>
        </p:txBody>
      </p:sp>
      <p:sp>
        <p:nvSpPr>
          <p:cNvPr id="4" name="Title 3"/>
          <p:cNvSpPr>
            <a:spLocks noGrp="1"/>
          </p:cNvSpPr>
          <p:nvPr>
            <p:ph type="title"/>
          </p:nvPr>
        </p:nvSpPr>
        <p:spPr>
          <a:xfrm>
            <a:off x="320264" y="110514"/>
            <a:ext cx="8626180" cy="646451"/>
          </a:xfrm>
        </p:spPr>
        <p:txBody>
          <a:bodyPr>
            <a:normAutofit fontScale="90000"/>
          </a:bodyPr>
          <a:lstStyle/>
          <a:p>
            <a:r>
              <a:rPr lang="en-US" dirty="0" smtClean="0">
                <a:latin typeface="Arial Rounded MT Bold" panose="020F0704030504030204" pitchFamily="34" charset="0"/>
                <a:cs typeface="Helvetica Neue Light"/>
              </a:rPr>
              <a:t>Our strategy, in three topics: Reimagine, Connect, Extend</a:t>
            </a:r>
            <a:endParaRPr lang="en-US" sz="2600" dirty="0">
              <a:solidFill>
                <a:srgbClr val="FFFCC1"/>
              </a:solidFill>
              <a:latin typeface="Arial Rounded MT Bold" panose="020F0704030504030204" pitchFamily="34" charset="0"/>
              <a:cs typeface="Helvetica Neue Light"/>
            </a:endParaRPr>
          </a:p>
        </p:txBody>
      </p:sp>
      <p:sp>
        <p:nvSpPr>
          <p:cNvPr id="11" name="Slide Number Placeholder 1"/>
          <p:cNvSpPr>
            <a:spLocks noGrp="1"/>
          </p:cNvSpPr>
          <p:nvPr>
            <p:ph type="sldNum" sz="quarter" idx="4"/>
          </p:nvPr>
        </p:nvSpPr>
        <p:spPr>
          <a:xfrm>
            <a:off x="7989634" y="5067369"/>
            <a:ext cx="697166" cy="365125"/>
          </a:xfrm>
        </p:spPr>
        <p:txBody>
          <a:bodyPr/>
          <a:lstStyle/>
          <a:p>
            <a:fld id="{569DB927-419E-B042-83CD-6E94FB32D87D}" type="slidenum">
              <a:rPr lang="en-US" sz="700" smtClean="0">
                <a:solidFill>
                  <a:srgbClr val="000000">
                    <a:tint val="75000"/>
                  </a:srgbClr>
                </a:solidFill>
              </a:rPr>
              <a:pPr/>
              <a:t>38</a:t>
            </a:fld>
            <a:endParaRPr lang="en-US" sz="700" dirty="0">
              <a:solidFill>
                <a:srgbClr val="000000">
                  <a:tint val="75000"/>
                </a:srgbClr>
              </a:solidFill>
            </a:endParaRPr>
          </a:p>
        </p:txBody>
      </p:sp>
      <p:pic>
        <p:nvPicPr>
          <p:cNvPr id="10" name="Picture 9"/>
          <p:cNvPicPr>
            <a:picLocks noChangeAspect="1"/>
          </p:cNvPicPr>
          <p:nvPr/>
        </p:nvPicPr>
        <p:blipFill>
          <a:blip r:embed="rId3" cstate="screen">
            <a:alphaModFix amt="22000"/>
            <a:extLst>
              <a:ext uri="{28A0092B-C50C-407E-A947-70E740481C1C}">
                <a14:useLocalDpi xmlns:a14="http://schemas.microsoft.com/office/drawing/2010/main"/>
              </a:ext>
            </a:extLst>
          </a:blip>
          <a:stretch>
            <a:fillRect/>
          </a:stretch>
        </p:blipFill>
        <p:spPr>
          <a:xfrm>
            <a:off x="7104744" y="1193327"/>
            <a:ext cx="591327" cy="591327"/>
          </a:xfrm>
          <a:prstGeom prst="rect">
            <a:avLst/>
          </a:prstGeom>
        </p:spPr>
      </p:pic>
      <p:pic>
        <p:nvPicPr>
          <p:cNvPr id="13" name="Picture 12"/>
          <p:cNvPicPr>
            <a:picLocks noChangeAspect="1"/>
          </p:cNvPicPr>
          <p:nvPr/>
        </p:nvPicPr>
        <p:blipFill>
          <a:blip r:embed="rId4" cstate="screen">
            <a:alphaModFix amt="22000"/>
            <a:extLst>
              <a:ext uri="{28A0092B-C50C-407E-A947-70E740481C1C}">
                <a14:useLocalDpi xmlns:a14="http://schemas.microsoft.com/office/drawing/2010/main"/>
              </a:ext>
            </a:extLst>
          </a:blip>
          <a:stretch>
            <a:fillRect/>
          </a:stretch>
        </p:blipFill>
        <p:spPr>
          <a:xfrm>
            <a:off x="6508695" y="1851493"/>
            <a:ext cx="512910" cy="512910"/>
          </a:xfrm>
          <a:prstGeom prst="rect">
            <a:avLst/>
          </a:prstGeom>
        </p:spPr>
      </p:pic>
      <p:pic>
        <p:nvPicPr>
          <p:cNvPr id="14" name="Picture 13"/>
          <p:cNvPicPr>
            <a:picLocks noChangeAspect="1"/>
          </p:cNvPicPr>
          <p:nvPr/>
        </p:nvPicPr>
        <p:blipFill>
          <a:blip r:embed="rId5" cstate="screen">
            <a:alphaModFix amt="22000"/>
            <a:extLst>
              <a:ext uri="{28A0092B-C50C-407E-A947-70E740481C1C}">
                <a14:useLocalDpi xmlns:a14="http://schemas.microsoft.com/office/drawing/2010/main"/>
              </a:ext>
            </a:extLst>
          </a:blip>
          <a:stretch>
            <a:fillRect/>
          </a:stretch>
        </p:blipFill>
        <p:spPr>
          <a:xfrm>
            <a:off x="7713366" y="1810573"/>
            <a:ext cx="563433" cy="563433"/>
          </a:xfrm>
          <a:prstGeom prst="rect">
            <a:avLst/>
          </a:prstGeom>
        </p:spPr>
      </p:pic>
      <p:pic>
        <p:nvPicPr>
          <p:cNvPr id="15" name="Picture 14"/>
          <p:cNvPicPr>
            <a:picLocks noChangeAspect="1"/>
          </p:cNvPicPr>
          <p:nvPr/>
        </p:nvPicPr>
        <p:blipFill>
          <a:blip r:embed="rId6" cstate="screen">
            <a:alphaModFix amt="22000"/>
            <a:extLst>
              <a:ext uri="{28A0092B-C50C-407E-A947-70E740481C1C}">
                <a14:useLocalDpi xmlns:a14="http://schemas.microsoft.com/office/drawing/2010/main"/>
              </a:ext>
            </a:extLst>
          </a:blip>
          <a:stretch>
            <a:fillRect/>
          </a:stretch>
        </p:blipFill>
        <p:spPr>
          <a:xfrm>
            <a:off x="6478696" y="2435525"/>
            <a:ext cx="603537" cy="603537"/>
          </a:xfrm>
          <a:prstGeom prst="rect">
            <a:avLst/>
          </a:prstGeom>
        </p:spPr>
      </p:pic>
      <p:pic>
        <p:nvPicPr>
          <p:cNvPr id="16" name="Picture 15"/>
          <p:cNvPicPr>
            <a:picLocks noChangeAspect="1"/>
          </p:cNvPicPr>
          <p:nvPr/>
        </p:nvPicPr>
        <p:blipFill>
          <a:blip r:embed="rId7" cstate="screen">
            <a:alphaModFix amt="22000"/>
            <a:extLst>
              <a:ext uri="{28A0092B-C50C-407E-A947-70E740481C1C}">
                <a14:useLocalDpi xmlns:a14="http://schemas.microsoft.com/office/drawing/2010/main"/>
              </a:ext>
            </a:extLst>
          </a:blip>
          <a:stretch>
            <a:fillRect/>
          </a:stretch>
        </p:blipFill>
        <p:spPr>
          <a:xfrm>
            <a:off x="7109500" y="2461854"/>
            <a:ext cx="529996" cy="529996"/>
          </a:xfrm>
          <a:prstGeom prst="rect">
            <a:avLst/>
          </a:prstGeom>
        </p:spPr>
      </p:pic>
      <p:pic>
        <p:nvPicPr>
          <p:cNvPr id="17" name="Picture 16"/>
          <p:cNvPicPr>
            <a:picLocks noChangeAspect="1"/>
          </p:cNvPicPr>
          <p:nvPr/>
        </p:nvPicPr>
        <p:blipFill>
          <a:blip r:embed="rId8" cstate="screen">
            <a:alphaModFix amt="22000"/>
            <a:extLst>
              <a:ext uri="{28A0092B-C50C-407E-A947-70E740481C1C}">
                <a14:useLocalDpi xmlns:a14="http://schemas.microsoft.com/office/drawing/2010/main"/>
              </a:ext>
            </a:extLst>
          </a:blip>
          <a:stretch>
            <a:fillRect/>
          </a:stretch>
        </p:blipFill>
        <p:spPr>
          <a:xfrm>
            <a:off x="7709658" y="2461854"/>
            <a:ext cx="529996" cy="529996"/>
          </a:xfrm>
          <a:prstGeom prst="rect">
            <a:avLst/>
          </a:prstGeom>
        </p:spPr>
      </p:pic>
      <p:pic>
        <p:nvPicPr>
          <p:cNvPr id="18" name="Picture 17"/>
          <p:cNvPicPr>
            <a:picLocks noChangeAspect="1"/>
          </p:cNvPicPr>
          <p:nvPr/>
        </p:nvPicPr>
        <p:blipFill>
          <a:blip r:embed="rId9" cstate="screen">
            <a:alphaModFix amt="22000"/>
            <a:extLst>
              <a:ext uri="{28A0092B-C50C-407E-A947-70E740481C1C}">
                <a14:useLocalDpi xmlns:a14="http://schemas.microsoft.com/office/drawing/2010/main"/>
              </a:ext>
            </a:extLst>
          </a:blip>
          <a:stretch>
            <a:fillRect/>
          </a:stretch>
        </p:blipFill>
        <p:spPr>
          <a:xfrm>
            <a:off x="7100942" y="1802798"/>
            <a:ext cx="561633" cy="561633"/>
          </a:xfrm>
          <a:prstGeom prst="rect">
            <a:avLst/>
          </a:prstGeom>
        </p:spPr>
      </p:pic>
      <p:pic>
        <p:nvPicPr>
          <p:cNvPr id="19" name="Picture 18"/>
          <p:cNvPicPr>
            <a:picLocks noChangeAspect="1"/>
          </p:cNvPicPr>
          <p:nvPr/>
        </p:nvPicPr>
        <p:blipFill>
          <a:blip r:embed="rId10" cstate="screen">
            <a:alphaModFix amt="22000"/>
            <a:extLst>
              <a:ext uri="{28A0092B-C50C-407E-A947-70E740481C1C}">
                <a14:useLocalDpi xmlns:a14="http://schemas.microsoft.com/office/drawing/2010/main"/>
              </a:ext>
            </a:extLst>
          </a:blip>
          <a:stretch>
            <a:fillRect/>
          </a:stretch>
        </p:blipFill>
        <p:spPr>
          <a:xfrm>
            <a:off x="6414434" y="3075688"/>
            <a:ext cx="566782" cy="566782"/>
          </a:xfrm>
          <a:prstGeom prst="rect">
            <a:avLst/>
          </a:prstGeom>
        </p:spPr>
      </p:pic>
      <p:pic>
        <p:nvPicPr>
          <p:cNvPr id="20" name="Picture 19"/>
          <p:cNvPicPr>
            <a:picLocks noChangeAspect="1"/>
          </p:cNvPicPr>
          <p:nvPr/>
        </p:nvPicPr>
        <p:blipFill>
          <a:blip r:embed="rId11" cstate="screen">
            <a:alphaModFix amt="22000"/>
            <a:extLst>
              <a:ext uri="{28A0092B-C50C-407E-A947-70E740481C1C}">
                <a14:useLocalDpi xmlns:a14="http://schemas.microsoft.com/office/drawing/2010/main"/>
              </a:ext>
            </a:extLst>
          </a:blip>
          <a:stretch>
            <a:fillRect/>
          </a:stretch>
        </p:blipFill>
        <p:spPr>
          <a:xfrm>
            <a:off x="7750382" y="1241283"/>
            <a:ext cx="521878" cy="521878"/>
          </a:xfrm>
          <a:prstGeom prst="rect">
            <a:avLst/>
          </a:prstGeom>
        </p:spPr>
      </p:pic>
      <p:pic>
        <p:nvPicPr>
          <p:cNvPr id="22" name="Picture 21"/>
          <p:cNvPicPr>
            <a:picLocks noChangeAspect="1"/>
          </p:cNvPicPr>
          <p:nvPr/>
        </p:nvPicPr>
        <p:blipFill>
          <a:blip r:embed="rId12">
            <a:alphaModFix amt="22000"/>
          </a:blip>
          <a:stretch>
            <a:fillRect/>
          </a:stretch>
        </p:blipFill>
        <p:spPr>
          <a:xfrm>
            <a:off x="7114064" y="3081438"/>
            <a:ext cx="538367" cy="538367"/>
          </a:xfrm>
          <a:prstGeom prst="rect">
            <a:avLst/>
          </a:prstGeom>
        </p:spPr>
      </p:pic>
      <p:pic>
        <p:nvPicPr>
          <p:cNvPr id="23" name="Picture 22"/>
          <p:cNvPicPr>
            <a:picLocks noChangeAspect="1"/>
          </p:cNvPicPr>
          <p:nvPr/>
        </p:nvPicPr>
        <p:blipFill>
          <a:blip r:embed="rId13" cstate="screen">
            <a:alphaModFix amt="22000"/>
            <a:extLst>
              <a:ext uri="{28A0092B-C50C-407E-A947-70E740481C1C}">
                <a14:useLocalDpi xmlns:a14="http://schemas.microsoft.com/office/drawing/2010/main"/>
              </a:ext>
            </a:extLst>
          </a:blip>
          <a:stretch>
            <a:fillRect/>
          </a:stretch>
        </p:blipFill>
        <p:spPr>
          <a:xfrm>
            <a:off x="7714614" y="3099288"/>
            <a:ext cx="511432" cy="511432"/>
          </a:xfrm>
          <a:prstGeom prst="rect">
            <a:avLst/>
          </a:prstGeom>
        </p:spPr>
      </p:pic>
      <p:pic>
        <p:nvPicPr>
          <p:cNvPr id="24" name="Picture 23"/>
          <p:cNvPicPr>
            <a:picLocks noChangeAspect="1"/>
          </p:cNvPicPr>
          <p:nvPr/>
        </p:nvPicPr>
        <p:blipFill>
          <a:blip r:embed="rId14" cstate="screen">
            <a:alphaModFix amt="22000"/>
            <a:extLst>
              <a:ext uri="{28A0092B-C50C-407E-A947-70E740481C1C}">
                <a14:useLocalDpi xmlns:a14="http://schemas.microsoft.com/office/drawing/2010/main"/>
              </a:ext>
            </a:extLst>
          </a:blip>
          <a:stretch>
            <a:fillRect/>
          </a:stretch>
        </p:blipFill>
        <p:spPr>
          <a:xfrm>
            <a:off x="6500827" y="1283453"/>
            <a:ext cx="535314" cy="535314"/>
          </a:xfrm>
          <a:prstGeom prst="rect">
            <a:avLst/>
          </a:prstGeom>
        </p:spPr>
      </p:pic>
      <p:sp>
        <p:nvSpPr>
          <p:cNvPr id="25" name="TextBox 24"/>
          <p:cNvSpPr txBox="1"/>
          <p:nvPr/>
        </p:nvSpPr>
        <p:spPr>
          <a:xfrm>
            <a:off x="488384" y="3823912"/>
            <a:ext cx="2449196" cy="350865"/>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2400" b="1" dirty="0" smtClean="0">
                <a:solidFill>
                  <a:srgbClr val="FFFFFF">
                    <a:lumMod val="95000"/>
                  </a:srgbClr>
                </a:solidFill>
                <a:latin typeface="Helvetica Neue"/>
                <a:ea typeface="ＭＳ Ｐゴシック" charset="0"/>
                <a:cs typeface="Helvetica Neue"/>
              </a:rPr>
              <a:t>Reimagine</a:t>
            </a:r>
          </a:p>
        </p:txBody>
      </p:sp>
      <p:sp>
        <p:nvSpPr>
          <p:cNvPr id="26" name="TextBox 25"/>
          <p:cNvSpPr txBox="1"/>
          <p:nvPr/>
        </p:nvSpPr>
        <p:spPr>
          <a:xfrm>
            <a:off x="2767609" y="3823912"/>
            <a:ext cx="2393558" cy="350865"/>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2400" b="1" dirty="0" smtClean="0">
                <a:solidFill>
                  <a:srgbClr val="FFFFFF">
                    <a:lumMod val="95000"/>
                  </a:srgbClr>
                </a:solidFill>
                <a:latin typeface="Helvetica Neue"/>
                <a:ea typeface="ＭＳ Ｐゴシック" charset="0"/>
                <a:cs typeface="Helvetica Neue"/>
              </a:rPr>
              <a:t>         Connect</a:t>
            </a:r>
          </a:p>
        </p:txBody>
      </p:sp>
      <p:sp>
        <p:nvSpPr>
          <p:cNvPr id="27" name="TextBox 26"/>
          <p:cNvSpPr txBox="1"/>
          <p:nvPr/>
        </p:nvSpPr>
        <p:spPr>
          <a:xfrm>
            <a:off x="6039511" y="3823912"/>
            <a:ext cx="2526605" cy="350865"/>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2400" b="1" dirty="0" smtClean="0">
                <a:solidFill>
                  <a:srgbClr val="FFFFFF">
                    <a:lumMod val="95000"/>
                  </a:srgbClr>
                </a:solidFill>
                <a:latin typeface="Helvetica Neue"/>
                <a:ea typeface="ＭＳ Ｐゴシック" charset="0"/>
                <a:cs typeface="Helvetica Neue"/>
              </a:rPr>
              <a:t>Extend</a:t>
            </a:r>
          </a:p>
        </p:txBody>
      </p:sp>
      <p:sp>
        <p:nvSpPr>
          <p:cNvPr id="29" name="Rectangle 28"/>
          <p:cNvSpPr/>
          <p:nvPr/>
        </p:nvSpPr>
        <p:spPr>
          <a:xfrm>
            <a:off x="3149255" y="4188256"/>
            <a:ext cx="2467425" cy="618631"/>
          </a:xfrm>
          <a:prstGeom prst="rect">
            <a:avLst/>
          </a:prstGeom>
        </p:spPr>
        <p:txBody>
          <a:bodyPr wrap="square">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dirty="0">
                <a:solidFill>
                  <a:srgbClr val="FFFFFF">
                    <a:lumMod val="95000"/>
                  </a:srgbClr>
                </a:solidFill>
                <a:latin typeface="Helvetica Neue Light"/>
                <a:ea typeface="ＭＳ Ｐゴシック" charset="0"/>
                <a:cs typeface="Helvetica Neue Light"/>
              </a:rPr>
              <a:t>digital experiences to our stores</a:t>
            </a:r>
          </a:p>
        </p:txBody>
      </p:sp>
      <p:sp>
        <p:nvSpPr>
          <p:cNvPr id="30" name="Rectangle 29"/>
          <p:cNvSpPr/>
          <p:nvPr/>
        </p:nvSpPr>
        <p:spPr>
          <a:xfrm>
            <a:off x="693999" y="4188238"/>
            <a:ext cx="2074241" cy="881780"/>
          </a:xfrm>
          <a:prstGeom prst="rect">
            <a:avLst/>
          </a:prstGeom>
        </p:spPr>
        <p:txBody>
          <a:bodyPr wrap="square">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dirty="0">
                <a:solidFill>
                  <a:srgbClr val="FFFFFF">
                    <a:lumMod val="95000"/>
                  </a:srgbClr>
                </a:solidFill>
                <a:latin typeface="Helvetica Neue Light"/>
                <a:ea typeface="ＭＳ Ｐゴシック" charset="0"/>
                <a:cs typeface="Helvetica Neue Light"/>
              </a:rPr>
              <a:t>Walgreens through mobile solutions</a:t>
            </a:r>
          </a:p>
        </p:txBody>
      </p:sp>
      <p:sp>
        <p:nvSpPr>
          <p:cNvPr id="31" name="Rectangle 30"/>
          <p:cNvSpPr/>
          <p:nvPr/>
        </p:nvSpPr>
        <p:spPr>
          <a:xfrm>
            <a:off x="6025485" y="4188256"/>
            <a:ext cx="2750265" cy="618631"/>
          </a:xfrm>
          <a:prstGeom prst="rect">
            <a:avLst/>
          </a:prstGeom>
        </p:spPr>
        <p:txBody>
          <a:bodyPr wrap="square">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dirty="0">
                <a:solidFill>
                  <a:srgbClr val="FFFFFF">
                    <a:lumMod val="95000"/>
                  </a:srgbClr>
                </a:solidFill>
                <a:latin typeface="Helvetica Neue Light"/>
                <a:ea typeface="ＭＳ Ｐゴシック" charset="0"/>
                <a:cs typeface="Helvetica Neue Light"/>
              </a:rPr>
              <a:t>our greatest </a:t>
            </a:r>
            <a:r>
              <a:rPr lang="en-US" dirty="0" smtClean="0">
                <a:solidFill>
                  <a:srgbClr val="FFFFFF">
                    <a:lumMod val="95000"/>
                  </a:srgbClr>
                </a:solidFill>
                <a:latin typeface="Helvetica Neue Light"/>
                <a:ea typeface="ＭＳ Ｐゴシック" charset="0"/>
                <a:cs typeface="Helvetica Neue Light"/>
              </a:rPr>
              <a:t>assets to the mobile ecosystem</a:t>
            </a:r>
            <a:endParaRPr lang="en-US" dirty="0">
              <a:solidFill>
                <a:srgbClr val="FFFFFF">
                  <a:lumMod val="95000"/>
                </a:srgbClr>
              </a:solidFill>
              <a:latin typeface="Helvetica Neue Light"/>
              <a:ea typeface="ＭＳ Ｐゴシック" charset="0"/>
              <a:cs typeface="Helvetica Neue Light"/>
            </a:endParaRPr>
          </a:p>
        </p:txBody>
      </p:sp>
      <p:sp>
        <p:nvSpPr>
          <p:cNvPr id="34" name="Rectangle 33"/>
          <p:cNvSpPr/>
          <p:nvPr/>
        </p:nvSpPr>
        <p:spPr>
          <a:xfrm>
            <a:off x="3403336" y="1411217"/>
            <a:ext cx="2013764" cy="2237619"/>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eaLnBrk="0" fontAlgn="base" hangingPunct="0">
              <a:lnSpc>
                <a:spcPct val="95000"/>
              </a:lnSpc>
              <a:spcBef>
                <a:spcPct val="60000"/>
              </a:spcBef>
              <a:spcAft>
                <a:spcPct val="0"/>
              </a:spcAft>
              <a:buClr>
                <a:srgbClr val="004C84"/>
              </a:buClr>
              <a:buFont typeface="Arial" charset="0"/>
              <a:buChar char="•"/>
            </a:pPr>
            <a:endParaRPr lang="en-US" sz="900" dirty="0" smtClean="0">
              <a:solidFill>
                <a:srgbClr val="000000"/>
              </a:solidFill>
            </a:endParaRPr>
          </a:p>
        </p:txBody>
      </p:sp>
      <p:sp>
        <p:nvSpPr>
          <p:cNvPr id="35" name="TextBox 34"/>
          <p:cNvSpPr txBox="1"/>
          <p:nvPr/>
        </p:nvSpPr>
        <p:spPr>
          <a:xfrm>
            <a:off x="1147481" y="2364404"/>
            <a:ext cx="2019904" cy="292388"/>
          </a:xfrm>
          <a:prstGeom prst="rect">
            <a:avLst/>
          </a:prstGeom>
          <a:noFill/>
        </p:spPr>
        <p:txBody>
          <a:bodyPr wrap="square" lIns="0" tIns="0" rIns="0" bIns="0" rtlCol="0">
            <a:spAutoFit/>
          </a:bodyPr>
          <a:lstStyle/>
          <a:p>
            <a:pPr defTabSz="457200" eaLnBrk="0" fontAlgn="base" hangingPunct="0">
              <a:lnSpc>
                <a:spcPct val="95000"/>
              </a:lnSpc>
              <a:spcBef>
                <a:spcPct val="60000"/>
              </a:spcBef>
              <a:spcAft>
                <a:spcPct val="0"/>
              </a:spcAft>
              <a:buClr>
                <a:srgbClr val="004C84"/>
              </a:buClr>
              <a:buFont typeface="Arial" charset="0"/>
              <a:buNone/>
            </a:pPr>
            <a:r>
              <a:rPr lang="en-US" sz="2000" dirty="0" smtClean="0">
                <a:solidFill>
                  <a:srgbClr val="FFFFFF"/>
                </a:solidFill>
                <a:ea typeface="ＭＳ Ｐゴシック" charset="0"/>
                <a:cs typeface="Arial" charset="0"/>
              </a:rPr>
              <a:t>RBS, QP</a:t>
            </a:r>
          </a:p>
        </p:txBody>
      </p:sp>
      <p:sp>
        <p:nvSpPr>
          <p:cNvPr id="36" name="TextBox 35"/>
          <p:cNvSpPr txBox="1"/>
          <p:nvPr/>
        </p:nvSpPr>
        <p:spPr>
          <a:xfrm>
            <a:off x="3542336" y="2152414"/>
            <a:ext cx="2019904" cy="769441"/>
          </a:xfrm>
          <a:prstGeom prst="rect">
            <a:avLst/>
          </a:prstGeom>
          <a:noFill/>
        </p:spPr>
        <p:txBody>
          <a:bodyPr wrap="square" lIns="0" tIns="0" rIns="0" bIns="0" rtlCol="0">
            <a:spAutoFit/>
          </a:bodyPr>
          <a:lstStyle/>
          <a:p>
            <a:pPr defTabSz="457200" eaLnBrk="0" fontAlgn="base" hangingPunct="0">
              <a:lnSpc>
                <a:spcPct val="95000"/>
              </a:lnSpc>
              <a:spcBef>
                <a:spcPct val="60000"/>
              </a:spcBef>
              <a:spcAft>
                <a:spcPct val="0"/>
              </a:spcAft>
              <a:buClr>
                <a:srgbClr val="004C84"/>
              </a:buClr>
              <a:buFont typeface="Arial" charset="0"/>
              <a:buNone/>
            </a:pPr>
            <a:r>
              <a:rPr lang="en-US" sz="2000" dirty="0" smtClean="0">
                <a:solidFill>
                  <a:srgbClr val="FFFFFF"/>
                </a:solidFill>
                <a:ea typeface="ＭＳ Ｐゴシック" charset="0"/>
                <a:cs typeface="Arial" charset="0"/>
              </a:rPr>
              <a:t>In-Store-Mode</a:t>
            </a:r>
          </a:p>
          <a:p>
            <a:pPr defTabSz="457200" eaLnBrk="0" fontAlgn="base" hangingPunct="0">
              <a:lnSpc>
                <a:spcPct val="95000"/>
              </a:lnSpc>
              <a:spcBef>
                <a:spcPct val="60000"/>
              </a:spcBef>
              <a:spcAft>
                <a:spcPct val="0"/>
              </a:spcAft>
              <a:buClr>
                <a:srgbClr val="004C84"/>
              </a:buClr>
              <a:buFont typeface="Arial" charset="0"/>
              <a:buNone/>
            </a:pPr>
            <a:r>
              <a:rPr lang="en-US" sz="2000" dirty="0" smtClean="0">
                <a:solidFill>
                  <a:srgbClr val="FFFFFF"/>
                </a:solidFill>
                <a:ea typeface="ＭＳ Ｐゴシック" charset="0"/>
                <a:cs typeface="Arial" charset="0"/>
              </a:rPr>
              <a:t>Clip2Card</a:t>
            </a:r>
          </a:p>
        </p:txBody>
      </p:sp>
      <p:pic>
        <p:nvPicPr>
          <p:cNvPr id="37" name="Picture 36"/>
          <p:cNvPicPr>
            <a:picLocks noChangeAspect="1"/>
          </p:cNvPicPr>
          <p:nvPr/>
        </p:nvPicPr>
        <p:blipFill>
          <a:blip r:embed="rId15"/>
          <a:stretch>
            <a:fillRect/>
          </a:stretch>
        </p:blipFill>
        <p:spPr>
          <a:xfrm>
            <a:off x="790614" y="1171449"/>
            <a:ext cx="1744640" cy="2471033"/>
          </a:xfrm>
          <a:prstGeom prst="rect">
            <a:avLst/>
          </a:prstGeom>
        </p:spPr>
      </p:pic>
      <p:pic>
        <p:nvPicPr>
          <p:cNvPr id="38" name="Picture 37"/>
          <p:cNvPicPr>
            <a:picLocks noChangeAspect="1"/>
          </p:cNvPicPr>
          <p:nvPr/>
        </p:nvPicPr>
        <p:blipFill>
          <a:blip r:embed="rId16"/>
          <a:stretch>
            <a:fillRect/>
          </a:stretch>
        </p:blipFill>
        <p:spPr>
          <a:xfrm>
            <a:off x="2084556" y="1718479"/>
            <a:ext cx="517538" cy="491661"/>
          </a:xfrm>
          <a:prstGeom prst="rect">
            <a:avLst/>
          </a:prstGeom>
        </p:spPr>
      </p:pic>
      <p:pic>
        <p:nvPicPr>
          <p:cNvPr id="39" name="Picture 3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10578" y="3132719"/>
            <a:ext cx="654675" cy="651098"/>
          </a:xfrm>
          <a:prstGeom prst="rect">
            <a:avLst/>
          </a:prstGeom>
        </p:spPr>
      </p:pic>
      <p:pic>
        <p:nvPicPr>
          <p:cNvPr id="40" name="Picture 3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121023" y="1240647"/>
            <a:ext cx="481093" cy="435814"/>
          </a:xfrm>
          <a:prstGeom prst="rect">
            <a:avLst/>
          </a:prstGeom>
        </p:spPr>
      </p:pic>
      <p:pic>
        <p:nvPicPr>
          <p:cNvPr id="41" name="Picture 4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65336" y="3403159"/>
            <a:ext cx="400440" cy="327188"/>
          </a:xfrm>
          <a:prstGeom prst="rect">
            <a:avLst/>
          </a:prstGeom>
        </p:spPr>
      </p:pic>
      <p:pic>
        <p:nvPicPr>
          <p:cNvPr id="42" name="Picture 4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90614" y="2924407"/>
            <a:ext cx="314826" cy="265974"/>
          </a:xfrm>
          <a:prstGeom prst="rect">
            <a:avLst/>
          </a:prstGeom>
        </p:spPr>
      </p:pic>
      <p:pic>
        <p:nvPicPr>
          <p:cNvPr id="44" name="Picture 43"/>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843586" y="1240647"/>
            <a:ext cx="294442" cy="314404"/>
          </a:xfrm>
          <a:prstGeom prst="rect">
            <a:avLst/>
          </a:prstGeom>
        </p:spPr>
      </p:pic>
      <p:pic>
        <p:nvPicPr>
          <p:cNvPr id="45" name="Picture 44"/>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3379657" y="1224981"/>
            <a:ext cx="2025348" cy="2417503"/>
          </a:xfrm>
          <a:prstGeom prst="rect">
            <a:avLst/>
          </a:prstGeom>
        </p:spPr>
      </p:pic>
      <p:pic>
        <p:nvPicPr>
          <p:cNvPr id="46" name="Picture 45"/>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529460" y="1555051"/>
            <a:ext cx="1711856" cy="1711856"/>
          </a:xfrm>
          <a:prstGeom prst="rect">
            <a:avLst/>
          </a:prstGeom>
        </p:spPr>
      </p:pic>
      <p:pic>
        <p:nvPicPr>
          <p:cNvPr id="47" name="Picture 46"/>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519300" y="1543562"/>
            <a:ext cx="765094" cy="760915"/>
          </a:xfrm>
          <a:prstGeom prst="rect">
            <a:avLst/>
          </a:prstGeom>
        </p:spPr>
      </p:pic>
      <p:pic>
        <p:nvPicPr>
          <p:cNvPr id="48" name="Picture 47"/>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501617" y="2704203"/>
            <a:ext cx="602744" cy="546016"/>
          </a:xfrm>
          <a:prstGeom prst="rect">
            <a:avLst/>
          </a:prstGeom>
        </p:spPr>
      </p:pic>
      <p:pic>
        <p:nvPicPr>
          <p:cNvPr id="49" name="Picture 48"/>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3050212" y="1867687"/>
            <a:ext cx="2734100" cy="1774784"/>
          </a:xfrm>
          <a:prstGeom prst="rect">
            <a:avLst/>
          </a:prstGeom>
        </p:spPr>
      </p:pic>
      <p:pic>
        <p:nvPicPr>
          <p:cNvPr id="2" name="Picture 1"/>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3676067" y="2624845"/>
            <a:ext cx="1442585" cy="1017626"/>
          </a:xfrm>
          <a:prstGeom prst="rect">
            <a:avLst/>
          </a:prstGeom>
        </p:spPr>
      </p:pic>
    </p:spTree>
    <p:extLst>
      <p:ext uri="{BB962C8B-B14F-4D97-AF65-F5344CB8AC3E}">
        <p14:creationId xmlns:p14="http://schemas.microsoft.com/office/powerpoint/2010/main" val="32581645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eaLnBrk="0" fontAlgn="base" hangingPunct="0">
              <a:lnSpc>
                <a:spcPct val="95000"/>
              </a:lnSpc>
              <a:spcBef>
                <a:spcPct val="60000"/>
              </a:spcBef>
              <a:spcAft>
                <a:spcPct val="0"/>
              </a:spcAft>
              <a:buClr>
                <a:srgbClr val="004C84"/>
              </a:buClr>
              <a:buFont typeface="Arial" charset="0"/>
              <a:buChar char="•"/>
            </a:pPr>
            <a:endParaRPr lang="en-US" sz="900" dirty="0" smtClean="0">
              <a:solidFill>
                <a:srgbClr val="000000"/>
              </a:solidFill>
            </a:endParaRPr>
          </a:p>
        </p:txBody>
      </p:sp>
      <p:sp>
        <p:nvSpPr>
          <p:cNvPr id="53" name="Title 3"/>
          <p:cNvSpPr>
            <a:spLocks noGrp="1"/>
          </p:cNvSpPr>
          <p:nvPr>
            <p:ph type="title"/>
          </p:nvPr>
        </p:nvSpPr>
        <p:spPr>
          <a:xfrm>
            <a:off x="418035" y="151779"/>
            <a:ext cx="8386489" cy="646451"/>
          </a:xfrm>
        </p:spPr>
        <p:txBody>
          <a:bodyPr>
            <a:noAutofit/>
          </a:bodyPr>
          <a:lstStyle/>
          <a:p>
            <a:r>
              <a:rPr lang="en-US" sz="2800" dirty="0" smtClean="0">
                <a:solidFill>
                  <a:schemeClr val="bg1">
                    <a:lumMod val="95000"/>
                  </a:schemeClr>
                </a:solidFill>
                <a:latin typeface="Arial Rounded MT Bold" panose="020F0704030504030204" pitchFamily="34" charset="0"/>
                <a:ea typeface="Helvetica Neue Light" charset="0"/>
                <a:cs typeface="Helvetica Neue Light" charset="0"/>
              </a:rPr>
              <a:t>“Re-imagination” across businesses</a:t>
            </a:r>
            <a:br>
              <a:rPr lang="en-US" sz="2800" dirty="0" smtClean="0">
                <a:solidFill>
                  <a:schemeClr val="bg1">
                    <a:lumMod val="95000"/>
                  </a:schemeClr>
                </a:solidFill>
                <a:latin typeface="Arial Rounded MT Bold" panose="020F0704030504030204" pitchFamily="34" charset="0"/>
                <a:ea typeface="Helvetica Neue Light" charset="0"/>
                <a:cs typeface="Helvetica Neue Light" charset="0"/>
              </a:rPr>
            </a:br>
            <a:r>
              <a:rPr lang="en-US" sz="2000" dirty="0" smtClean="0">
                <a:solidFill>
                  <a:schemeClr val="bg1">
                    <a:lumMod val="95000"/>
                  </a:schemeClr>
                </a:solidFill>
                <a:latin typeface="Arial Rounded MT Bold" panose="020F0704030504030204" pitchFamily="34" charset="0"/>
                <a:ea typeface="Helvetica Neue Light" charset="0"/>
                <a:cs typeface="Helvetica Neue Light" charset="0"/>
              </a:rPr>
              <a:t>Mobile drives a significant share of sales &amp; engagement</a:t>
            </a:r>
            <a:endParaRPr lang="en-US" sz="2000" dirty="0">
              <a:solidFill>
                <a:schemeClr val="bg1">
                  <a:lumMod val="95000"/>
                </a:schemeClr>
              </a:solidFill>
              <a:latin typeface="Arial Rounded MT Bold" panose="020F0704030504030204" pitchFamily="34" charset="0"/>
              <a:cs typeface="Helvetica Neue Light"/>
            </a:endParaRPr>
          </a:p>
        </p:txBody>
      </p:sp>
      <p:sp>
        <p:nvSpPr>
          <p:cNvPr id="11" name="TextBox 10"/>
          <p:cNvSpPr txBox="1"/>
          <p:nvPr/>
        </p:nvSpPr>
        <p:spPr>
          <a:xfrm>
            <a:off x="418035" y="4697675"/>
            <a:ext cx="1885868" cy="233910"/>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1600" dirty="0" smtClean="0">
                <a:solidFill>
                  <a:srgbClr val="FFFFFF"/>
                </a:solidFill>
                <a:latin typeface="Arial Rounded MT Bold" panose="020F0704030504030204" pitchFamily="34" charset="0"/>
                <a:ea typeface="ＭＳ Ｐゴシック" charset="0"/>
                <a:cs typeface="Helvetica Neue Light"/>
              </a:rPr>
              <a:t>Rx Refills</a:t>
            </a:r>
          </a:p>
        </p:txBody>
      </p:sp>
      <p:pic>
        <p:nvPicPr>
          <p:cNvPr id="6" name="Picture 5" descr="iPhone_0001_RefillbySca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577" y="1183945"/>
            <a:ext cx="1799326" cy="3200400"/>
          </a:xfrm>
          <a:prstGeom prst="rect">
            <a:avLst/>
          </a:prstGeom>
        </p:spPr>
      </p:pic>
      <p:pic>
        <p:nvPicPr>
          <p:cNvPr id="7" name="Picture 6" descr="iPhone_0002_Phot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2670" y="1166696"/>
            <a:ext cx="1799330" cy="3200400"/>
          </a:xfrm>
          <a:prstGeom prst="rect">
            <a:avLst/>
          </a:prstGeom>
        </p:spPr>
      </p:pic>
      <p:pic>
        <p:nvPicPr>
          <p:cNvPr id="8" name="Picture 7" descr="iPhone_0003_Coupon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45956" y="1166696"/>
            <a:ext cx="1799326" cy="3200400"/>
          </a:xfrm>
          <a:prstGeom prst="rect">
            <a:avLst/>
          </a:prstGeom>
        </p:spPr>
      </p:pic>
      <p:grpSp>
        <p:nvGrpSpPr>
          <p:cNvPr id="9" name="Group 8"/>
          <p:cNvGrpSpPr>
            <a:grpSpLocks noChangeAspect="1"/>
          </p:cNvGrpSpPr>
          <p:nvPr/>
        </p:nvGrpSpPr>
        <p:grpSpPr>
          <a:xfrm>
            <a:off x="6745282" y="986114"/>
            <a:ext cx="2701900" cy="3657600"/>
            <a:chOff x="5720222" y="159929"/>
            <a:chExt cx="3645796" cy="4935357"/>
          </a:xfrm>
        </p:grpSpPr>
        <p:pic>
          <p:nvPicPr>
            <p:cNvPr id="10" name="Picture 9" descr="iPhone6Frontwhit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20222" y="159929"/>
              <a:ext cx="3645796" cy="4935357"/>
            </a:xfrm>
            <a:prstGeom prst="rect">
              <a:avLst/>
            </a:prstGeom>
          </p:spPr>
        </p:pic>
        <p:pic>
          <p:nvPicPr>
            <p:cNvPr id="12" name="Picture 11" descr="iPhone6wMDLiveScreenshot"/>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66383" y="846666"/>
              <a:ext cx="1932467" cy="3452519"/>
            </a:xfrm>
            <a:prstGeom prst="rect">
              <a:avLst/>
            </a:prstGeom>
          </p:spPr>
        </p:pic>
      </p:grpSp>
      <p:sp>
        <p:nvSpPr>
          <p:cNvPr id="13" name="TextBox 12"/>
          <p:cNvSpPr txBox="1"/>
          <p:nvPr/>
        </p:nvSpPr>
        <p:spPr>
          <a:xfrm>
            <a:off x="2686132" y="4697675"/>
            <a:ext cx="1885868" cy="233910"/>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1600" dirty="0" smtClean="0">
                <a:solidFill>
                  <a:srgbClr val="FFFFFF"/>
                </a:solidFill>
                <a:latin typeface="Arial Rounded MT Bold" panose="020F0704030504030204" pitchFamily="34" charset="0"/>
                <a:ea typeface="ＭＳ Ｐゴシック" charset="0"/>
                <a:cs typeface="Helvetica Neue Light"/>
              </a:rPr>
              <a:t>Photo Prints</a:t>
            </a:r>
          </a:p>
        </p:txBody>
      </p:sp>
      <p:sp>
        <p:nvSpPr>
          <p:cNvPr id="14" name="TextBox 13"/>
          <p:cNvSpPr txBox="1"/>
          <p:nvPr/>
        </p:nvSpPr>
        <p:spPr>
          <a:xfrm>
            <a:off x="4902685" y="4697675"/>
            <a:ext cx="1885868" cy="233910"/>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1600" dirty="0" smtClean="0">
                <a:solidFill>
                  <a:srgbClr val="FFFFFF"/>
                </a:solidFill>
                <a:latin typeface="Arial Rounded MT Bold" panose="020F0704030504030204" pitchFamily="34" charset="0"/>
                <a:ea typeface="ＭＳ Ｐゴシック" charset="0"/>
                <a:cs typeface="Helvetica Neue Light"/>
              </a:rPr>
              <a:t>Digital Coupons</a:t>
            </a:r>
          </a:p>
        </p:txBody>
      </p:sp>
      <p:sp>
        <p:nvSpPr>
          <p:cNvPr id="15" name="TextBox 14"/>
          <p:cNvSpPr txBox="1"/>
          <p:nvPr/>
        </p:nvSpPr>
        <p:spPr>
          <a:xfrm>
            <a:off x="7153298" y="4697675"/>
            <a:ext cx="1885868" cy="233910"/>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1600" dirty="0" smtClean="0">
                <a:solidFill>
                  <a:srgbClr val="FFFFFF"/>
                </a:solidFill>
                <a:latin typeface="Arial Rounded MT Bold" panose="020F0704030504030204" pitchFamily="34" charset="0"/>
                <a:ea typeface="ＭＳ Ｐゴシック" charset="0"/>
                <a:cs typeface="Helvetica Neue Light"/>
              </a:rPr>
              <a:t>Telemedicine</a:t>
            </a:r>
          </a:p>
        </p:txBody>
      </p:sp>
    </p:spTree>
    <p:extLst>
      <p:ext uri="{BB962C8B-B14F-4D97-AF65-F5344CB8AC3E}">
        <p14:creationId xmlns:p14="http://schemas.microsoft.com/office/powerpoint/2010/main" val="122673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995519" y="146405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Subtitle 17"/>
          <p:cNvSpPr>
            <a:spLocks noGrp="1"/>
          </p:cNvSpPr>
          <p:nvPr>
            <p:ph type="subTitle" idx="1"/>
          </p:nvPr>
        </p:nvSpPr>
        <p:spPr>
          <a:xfrm>
            <a:off x="3419872" y="2847600"/>
            <a:ext cx="5207288" cy="1314450"/>
          </a:xfrm>
        </p:spPr>
        <p:txBody>
          <a:bodyPr/>
          <a:lstStyle/>
          <a:p>
            <a:r>
              <a:rPr lang="en-GB" sz="3200" b="1" dirty="0" err="1">
                <a:solidFill>
                  <a:schemeClr val="bg1"/>
                </a:solidFill>
              </a:rPr>
              <a:t>Petja</a:t>
            </a:r>
            <a:r>
              <a:rPr lang="en-GB" sz="3200" b="1" dirty="0">
                <a:solidFill>
                  <a:schemeClr val="bg1"/>
                </a:solidFill>
              </a:rPr>
              <a:t> </a:t>
            </a:r>
            <a:r>
              <a:rPr lang="en-GB" sz="3200" b="1" dirty="0" err="1" smtClean="0">
                <a:solidFill>
                  <a:schemeClr val="bg1"/>
                </a:solidFill>
              </a:rPr>
              <a:t>Heimbach</a:t>
            </a:r>
            <a:endParaRPr lang="en-GB" sz="3200" b="1" dirty="0" smtClean="0">
              <a:solidFill>
                <a:schemeClr val="bg1"/>
              </a:solidFill>
            </a:endParaRPr>
          </a:p>
          <a:p>
            <a:r>
              <a:rPr lang="en-US" dirty="0" smtClean="0">
                <a:solidFill>
                  <a:schemeClr val="dk1"/>
                </a:solidFill>
              </a:rPr>
              <a:t>VP </a:t>
            </a:r>
            <a:r>
              <a:rPr lang="en-US" dirty="0">
                <a:solidFill>
                  <a:schemeClr val="dk1"/>
                </a:solidFill>
              </a:rPr>
              <a:t>of Next Generation Communications</a:t>
            </a:r>
            <a:r>
              <a:rPr lang="en-GB" dirty="0">
                <a:solidFill>
                  <a:schemeClr val="dk1"/>
                </a:solidFill>
              </a:rPr>
              <a:t>, </a:t>
            </a:r>
            <a:r>
              <a:rPr lang="en-GB" b="1" dirty="0">
                <a:solidFill>
                  <a:schemeClr val="dk1"/>
                </a:solidFill>
              </a:rPr>
              <a:t>Deutsche Telekom</a:t>
            </a:r>
            <a:endParaRPr lang="en-GB" b="1" dirty="0">
              <a:solidFill>
                <a:srgbClr val="FF0000"/>
              </a:solidFill>
            </a:endParaRPr>
          </a:p>
          <a:p>
            <a:endParaRPr lang="en-GB" dirty="0"/>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4</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16798482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eaLnBrk="0" fontAlgn="base" hangingPunct="0">
              <a:lnSpc>
                <a:spcPct val="95000"/>
              </a:lnSpc>
              <a:spcBef>
                <a:spcPct val="60000"/>
              </a:spcBef>
              <a:spcAft>
                <a:spcPct val="0"/>
              </a:spcAft>
              <a:buClr>
                <a:srgbClr val="004C84"/>
              </a:buClr>
              <a:buFont typeface="Arial" charset="0"/>
              <a:buChar char="•"/>
            </a:pPr>
            <a:endParaRPr lang="en-US" sz="900" dirty="0" smtClean="0">
              <a:solidFill>
                <a:srgbClr val="000000"/>
              </a:solidFill>
            </a:endParaRPr>
          </a:p>
        </p:txBody>
      </p:sp>
      <p:sp>
        <p:nvSpPr>
          <p:cNvPr id="2" name="Slide Number Placeholder 1"/>
          <p:cNvSpPr>
            <a:spLocks noGrp="1"/>
          </p:cNvSpPr>
          <p:nvPr>
            <p:ph type="sldNum" sz="quarter" idx="4"/>
          </p:nvPr>
        </p:nvSpPr>
        <p:spPr/>
        <p:txBody>
          <a:bodyPr/>
          <a:lstStyle/>
          <a:p>
            <a:fld id="{569DB927-419E-B042-83CD-6E94FB32D87D}" type="slidenum">
              <a:rPr lang="en-US" smtClean="0">
                <a:solidFill>
                  <a:srgbClr val="000000">
                    <a:tint val="75000"/>
                  </a:srgbClr>
                </a:solidFill>
              </a:rPr>
              <a:pPr/>
              <a:t>40</a:t>
            </a:fld>
            <a:endParaRPr lang="en-US" dirty="0">
              <a:solidFill>
                <a:srgbClr val="000000">
                  <a:tint val="75000"/>
                </a:srgbClr>
              </a:solidFill>
            </a:endParaRPr>
          </a:p>
        </p:txBody>
      </p:sp>
      <p:sp>
        <p:nvSpPr>
          <p:cNvPr id="7" name="Slide Number Placeholder 1"/>
          <p:cNvSpPr txBox="1">
            <a:spLocks/>
          </p:cNvSpPr>
          <p:nvPr/>
        </p:nvSpPr>
        <p:spPr>
          <a:xfrm>
            <a:off x="7989634" y="4809975"/>
            <a:ext cx="697166" cy="273844"/>
          </a:xfrm>
          <a:prstGeom prst="rect">
            <a:avLst/>
          </a:prstGeom>
        </p:spPr>
        <p:txBody>
          <a:bodyPr vert="horz" lIns="91440" tIns="45720" rIns="91440" bIns="45720" rtlCol="0" anchor="ctr"/>
          <a:lstStyle>
            <a:defPPr>
              <a:defRPr lang="en-US"/>
            </a:defPPr>
            <a:lvl1pPr algn="r" defTabSz="457200" rtl="0" eaLnBrk="0" fontAlgn="base" hangingPunct="0">
              <a:lnSpc>
                <a:spcPct val="95000"/>
              </a:lnSpc>
              <a:spcBef>
                <a:spcPct val="60000"/>
              </a:spcBef>
              <a:spcAft>
                <a:spcPct val="0"/>
              </a:spcAft>
              <a:buClr>
                <a:srgbClr val="004C84"/>
              </a:buClr>
              <a:buFont typeface="Arial" charset="0"/>
              <a:buNone/>
              <a:defRPr sz="800" kern="1200">
                <a:solidFill>
                  <a:schemeClr val="tx2"/>
                </a:solidFill>
                <a:latin typeface="Arial" charset="0"/>
                <a:ea typeface="ＭＳ Ｐゴシック" charset="0"/>
                <a:cs typeface="Arial" charset="0"/>
              </a:defRPr>
            </a:lvl1pPr>
            <a:lvl2pPr marL="4572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2pPr>
            <a:lvl3pPr marL="9144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3pPr>
            <a:lvl4pPr marL="13716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4pPr>
            <a:lvl5pPr marL="1828800" algn="l" defTabSz="457200" rtl="0" eaLnBrk="0" fontAlgn="base" hangingPunct="0">
              <a:lnSpc>
                <a:spcPct val="95000"/>
              </a:lnSpc>
              <a:spcBef>
                <a:spcPct val="60000"/>
              </a:spcBef>
              <a:spcAft>
                <a:spcPct val="0"/>
              </a:spcAft>
              <a:buClr>
                <a:srgbClr val="004C84"/>
              </a:buClr>
              <a:buFont typeface="Arial" charset="0"/>
              <a:buChar char="•"/>
              <a:defRPr sz="2000" kern="1200">
                <a:solidFill>
                  <a:schemeClr val="tx1"/>
                </a:solidFill>
                <a:latin typeface="Arial" charset="0"/>
                <a:ea typeface="ＭＳ Ｐゴシック" charset="0"/>
                <a:cs typeface="Arial" charset="0"/>
              </a:defRPr>
            </a:lvl5pPr>
            <a:lvl6pPr marL="2286000" algn="l" defTabSz="457200" rtl="0" eaLnBrk="1" latinLnBrk="0" hangingPunct="1">
              <a:defRPr sz="2000" kern="1200">
                <a:solidFill>
                  <a:schemeClr val="tx1"/>
                </a:solidFill>
                <a:latin typeface="Arial" charset="0"/>
                <a:ea typeface="ＭＳ Ｐゴシック" charset="0"/>
                <a:cs typeface="Arial" charset="0"/>
              </a:defRPr>
            </a:lvl6pPr>
            <a:lvl7pPr marL="2743200" algn="l" defTabSz="457200" rtl="0" eaLnBrk="1" latinLnBrk="0" hangingPunct="1">
              <a:defRPr sz="2000" kern="1200">
                <a:solidFill>
                  <a:schemeClr val="tx1"/>
                </a:solidFill>
                <a:latin typeface="Arial" charset="0"/>
                <a:ea typeface="ＭＳ Ｐゴシック" charset="0"/>
                <a:cs typeface="Arial" charset="0"/>
              </a:defRPr>
            </a:lvl7pPr>
            <a:lvl8pPr marL="3200400" algn="l" defTabSz="457200" rtl="0" eaLnBrk="1" latinLnBrk="0" hangingPunct="1">
              <a:defRPr sz="2000" kern="1200">
                <a:solidFill>
                  <a:schemeClr val="tx1"/>
                </a:solidFill>
                <a:latin typeface="Arial" charset="0"/>
                <a:ea typeface="ＭＳ Ｐゴシック" charset="0"/>
                <a:cs typeface="Arial" charset="0"/>
              </a:defRPr>
            </a:lvl8pPr>
            <a:lvl9pPr marL="3657600" algn="l" defTabSz="457200" rtl="0" eaLnBrk="1" latinLnBrk="0" hangingPunct="1">
              <a:defRPr sz="2000" kern="1200">
                <a:solidFill>
                  <a:schemeClr val="tx1"/>
                </a:solidFill>
                <a:latin typeface="Arial" charset="0"/>
                <a:ea typeface="ＭＳ Ｐゴシック" charset="0"/>
                <a:cs typeface="Arial" charset="0"/>
              </a:defRPr>
            </a:lvl9pPr>
          </a:lstStyle>
          <a:p>
            <a:endParaRPr lang="en-US" dirty="0">
              <a:solidFill>
                <a:srgbClr val="6A737B"/>
              </a:solidFill>
            </a:endParaRPr>
          </a:p>
        </p:txBody>
      </p:sp>
      <p:pic>
        <p:nvPicPr>
          <p:cNvPr id="2385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8035" y="1796200"/>
            <a:ext cx="13619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3"/>
          <p:cNvSpPr>
            <a:spLocks noGrp="1"/>
          </p:cNvSpPr>
          <p:nvPr>
            <p:ph type="title"/>
          </p:nvPr>
        </p:nvSpPr>
        <p:spPr>
          <a:xfrm>
            <a:off x="418035" y="151779"/>
            <a:ext cx="8386489" cy="646451"/>
          </a:xfrm>
        </p:spPr>
        <p:txBody>
          <a:bodyPr>
            <a:noAutofit/>
          </a:bodyPr>
          <a:lstStyle/>
          <a:p>
            <a:r>
              <a:rPr lang="en-US" sz="2800" dirty="0" smtClean="0">
                <a:solidFill>
                  <a:schemeClr val="bg1">
                    <a:lumMod val="95000"/>
                  </a:schemeClr>
                </a:solidFill>
                <a:latin typeface="Arial Rounded MT Bold" panose="020F0704030504030204" pitchFamily="34" charset="0"/>
                <a:ea typeface="Helvetica Neue Light" charset="0"/>
                <a:cs typeface="Helvetica Neue Light" charset="0"/>
              </a:rPr>
              <a:t>“Re-imagination” of Mobile Messaging</a:t>
            </a:r>
            <a:br>
              <a:rPr lang="en-US" sz="2800" dirty="0" smtClean="0">
                <a:solidFill>
                  <a:schemeClr val="bg1">
                    <a:lumMod val="95000"/>
                  </a:schemeClr>
                </a:solidFill>
                <a:latin typeface="Arial Rounded MT Bold" panose="020F0704030504030204" pitchFamily="34" charset="0"/>
                <a:ea typeface="Helvetica Neue Light" charset="0"/>
                <a:cs typeface="Helvetica Neue Light" charset="0"/>
              </a:rPr>
            </a:br>
            <a:endParaRPr lang="en-US" sz="2000" dirty="0">
              <a:solidFill>
                <a:schemeClr val="bg1">
                  <a:lumMod val="95000"/>
                </a:schemeClr>
              </a:solidFill>
              <a:latin typeface="Arial Rounded MT Bold" panose="020F0704030504030204" pitchFamily="34" charset="0"/>
              <a:cs typeface="Helvetica Neue Light"/>
            </a:endParaRPr>
          </a:p>
        </p:txBody>
      </p:sp>
      <p:pic>
        <p:nvPicPr>
          <p:cNvPr id="23859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4486" y="1796200"/>
            <a:ext cx="136192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descr="Slides-04.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1453" y="1279581"/>
            <a:ext cx="396491" cy="457200"/>
          </a:xfrm>
          <a:prstGeom prst="rect">
            <a:avLst/>
          </a:prstGeom>
        </p:spPr>
      </p:pic>
      <p:pic>
        <p:nvPicPr>
          <p:cNvPr id="238596"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71952" y="1100105"/>
            <a:ext cx="2217682"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68618" y="4576065"/>
            <a:ext cx="1885868" cy="233910"/>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1600" dirty="0" smtClean="0">
                <a:solidFill>
                  <a:srgbClr val="FFFFFF"/>
                </a:solidFill>
                <a:latin typeface="Arial Rounded MT Bold" panose="020F0704030504030204" pitchFamily="34" charset="0"/>
                <a:ea typeface="ＭＳ Ｐゴシック" charset="0"/>
                <a:cs typeface="Helvetica Neue Light"/>
              </a:rPr>
              <a:t>Rx Refills</a:t>
            </a:r>
          </a:p>
        </p:txBody>
      </p:sp>
      <p:sp>
        <p:nvSpPr>
          <p:cNvPr id="23" name="TextBox 22"/>
          <p:cNvSpPr txBox="1"/>
          <p:nvPr/>
        </p:nvSpPr>
        <p:spPr>
          <a:xfrm>
            <a:off x="1792514" y="4576065"/>
            <a:ext cx="1885868" cy="233910"/>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1600" dirty="0" smtClean="0">
                <a:solidFill>
                  <a:srgbClr val="FFFFFF"/>
                </a:solidFill>
                <a:latin typeface="Arial Rounded MT Bold" panose="020F0704030504030204" pitchFamily="34" charset="0"/>
                <a:ea typeface="ＭＳ Ｐゴシック" charset="0"/>
                <a:cs typeface="Helvetica Neue Light"/>
              </a:rPr>
              <a:t>Digital Coupons</a:t>
            </a:r>
          </a:p>
        </p:txBody>
      </p:sp>
      <p:pic>
        <p:nvPicPr>
          <p:cNvPr id="26" name="Picture 4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509233" y="1279581"/>
            <a:ext cx="45830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603"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03639" y="1195615"/>
            <a:ext cx="1769154"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604" name="Picture 1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234416" y="1195615"/>
            <a:ext cx="1761034" cy="3435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5937859" y="4722699"/>
            <a:ext cx="1885868" cy="233910"/>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1600" dirty="0" smtClean="0">
                <a:solidFill>
                  <a:srgbClr val="FFFFFF"/>
                </a:solidFill>
                <a:latin typeface="Arial Rounded MT Bold" panose="020F0704030504030204" pitchFamily="34" charset="0"/>
                <a:ea typeface="ＭＳ Ｐゴシック" charset="0"/>
                <a:cs typeface="Helvetica Neue Light"/>
              </a:rPr>
              <a:t>Photos, Shopping</a:t>
            </a:r>
          </a:p>
        </p:txBody>
      </p:sp>
      <p:sp>
        <p:nvSpPr>
          <p:cNvPr id="32" name="TextBox 31"/>
          <p:cNvSpPr txBox="1"/>
          <p:nvPr/>
        </p:nvSpPr>
        <p:spPr>
          <a:xfrm>
            <a:off x="987070" y="798230"/>
            <a:ext cx="1885868" cy="233910"/>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1600" dirty="0" smtClean="0">
                <a:solidFill>
                  <a:srgbClr val="FFFFFF"/>
                </a:solidFill>
                <a:latin typeface="Arial Rounded MT Bold" panose="020F0704030504030204" pitchFamily="34" charset="0"/>
                <a:ea typeface="ＭＳ Ｐゴシック" charset="0"/>
                <a:cs typeface="Helvetica Neue Light"/>
              </a:rPr>
              <a:t>From SMS…</a:t>
            </a:r>
          </a:p>
        </p:txBody>
      </p:sp>
      <p:sp>
        <p:nvSpPr>
          <p:cNvPr id="33" name="TextBox 32"/>
          <p:cNvSpPr txBox="1"/>
          <p:nvPr/>
        </p:nvSpPr>
        <p:spPr>
          <a:xfrm>
            <a:off x="5877491" y="746465"/>
            <a:ext cx="1885868" cy="233910"/>
          </a:xfrm>
          <a:prstGeom prst="rect">
            <a:avLst/>
          </a:prstGeom>
          <a:noFill/>
        </p:spPr>
        <p:txBody>
          <a:bodyPr wrap="square" lIns="0" tIns="0" rIns="0" bIns="0" rtlCol="0">
            <a:spAutoFit/>
          </a:bodyPr>
          <a:lstStyle/>
          <a:p>
            <a:pPr algn="ctr" defTabSz="457200" eaLnBrk="0" fontAlgn="base" hangingPunct="0">
              <a:lnSpc>
                <a:spcPct val="95000"/>
              </a:lnSpc>
              <a:spcBef>
                <a:spcPct val="60000"/>
              </a:spcBef>
              <a:spcAft>
                <a:spcPct val="0"/>
              </a:spcAft>
              <a:buClr>
                <a:srgbClr val="004C84"/>
              </a:buClr>
              <a:buFont typeface="Arial" charset="0"/>
              <a:buNone/>
            </a:pPr>
            <a:r>
              <a:rPr lang="en-US" sz="1600" dirty="0" smtClean="0">
                <a:solidFill>
                  <a:srgbClr val="FFFFFF"/>
                </a:solidFill>
                <a:latin typeface="Arial Rounded MT Bold" panose="020F0704030504030204" pitchFamily="34" charset="0"/>
                <a:ea typeface="ＭＳ Ｐゴシック" charset="0"/>
                <a:cs typeface="Helvetica Neue Light"/>
              </a:rPr>
              <a:t>To RCS</a:t>
            </a:r>
          </a:p>
        </p:txBody>
      </p:sp>
    </p:spTree>
    <p:extLst>
      <p:ext uri="{BB962C8B-B14F-4D97-AF65-F5344CB8AC3E}">
        <p14:creationId xmlns:p14="http://schemas.microsoft.com/office/powerpoint/2010/main" val="290751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85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86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8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46_09-H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itle 3"/>
          <p:cNvSpPr txBox="1">
            <a:spLocks/>
          </p:cNvSpPr>
          <p:nvPr/>
        </p:nvSpPr>
        <p:spPr>
          <a:xfrm>
            <a:off x="649742" y="4368797"/>
            <a:ext cx="2700560" cy="630424"/>
          </a:xfrm>
          <a:prstGeom prst="rect">
            <a:avLst/>
          </a:prstGeom>
        </p:spPr>
        <p:txBody>
          <a:bodyPr>
            <a:noAutofit/>
          </a:bodyPr>
          <a:lstStyle>
            <a:lvl1pPr algn="l" defTabSz="914400" rtl="0" eaLnBrk="1" latinLnBrk="0" hangingPunct="1">
              <a:spcBef>
                <a:spcPct val="0"/>
              </a:spcBef>
              <a:buNone/>
              <a:defRPr lang="en-US" sz="2600" kern="1200" baseline="0">
                <a:solidFill>
                  <a:schemeClr val="bg1"/>
                </a:solidFill>
                <a:latin typeface="Arial"/>
                <a:ea typeface="+mj-ea"/>
                <a:cs typeface="Arial"/>
              </a:defRPr>
            </a:lvl1pPr>
          </a:lstStyle>
          <a:p>
            <a:r>
              <a:rPr sz="3600" dirty="0" smtClean="0">
                <a:solidFill>
                  <a:srgbClr val="FFFFFF"/>
                </a:solidFill>
                <a:latin typeface="Arial Rounded MT Bold" charset="0"/>
                <a:ea typeface="Arial Rounded MT Bold" charset="0"/>
                <a:cs typeface="Arial Rounded MT Bold" charset="0"/>
              </a:rPr>
              <a:t>Thank you!</a:t>
            </a:r>
            <a:endParaRPr sz="2800" dirty="0">
              <a:solidFill>
                <a:srgbClr val="FFFFFF"/>
              </a:solidFill>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31490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995519" y="146405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Subtitle 17"/>
          <p:cNvSpPr>
            <a:spLocks noGrp="1"/>
          </p:cNvSpPr>
          <p:nvPr>
            <p:ph type="subTitle" idx="1"/>
          </p:nvPr>
        </p:nvSpPr>
        <p:spPr>
          <a:xfrm>
            <a:off x="3419872" y="2847600"/>
            <a:ext cx="5207288" cy="1314450"/>
          </a:xfrm>
        </p:spPr>
        <p:txBody>
          <a:bodyPr/>
          <a:lstStyle/>
          <a:p>
            <a:pPr lvl="0"/>
            <a:r>
              <a:rPr lang="en-GB" sz="3200" b="1" dirty="0" smtClean="0"/>
              <a:t>Alido </a:t>
            </a:r>
            <a:r>
              <a:rPr lang="en-GB" sz="3200" b="1" dirty="0"/>
              <a:t>Di </a:t>
            </a:r>
            <a:r>
              <a:rPr lang="en-GB" sz="3200" b="1" dirty="0" smtClean="0"/>
              <a:t>Giovanni</a:t>
            </a:r>
            <a:endParaRPr lang="en-GB" sz="3200" dirty="0"/>
          </a:p>
          <a:p>
            <a:pPr lvl="0"/>
            <a:r>
              <a:rPr lang="en-US" dirty="0" smtClean="0">
                <a:solidFill>
                  <a:schemeClr val="dk1"/>
                </a:solidFill>
              </a:rPr>
              <a:t>President </a:t>
            </a:r>
            <a:r>
              <a:rPr lang="en-US" dirty="0">
                <a:solidFill>
                  <a:schemeClr val="dk1"/>
                </a:solidFill>
              </a:rPr>
              <a:t>and </a:t>
            </a:r>
            <a:r>
              <a:rPr lang="en-US" dirty="0" smtClean="0">
                <a:solidFill>
                  <a:schemeClr val="dk1"/>
                </a:solidFill>
              </a:rPr>
              <a:t>Co-founder</a:t>
            </a:r>
          </a:p>
          <a:p>
            <a:pPr lvl="0"/>
            <a:r>
              <a:rPr lang="en-GB" b="1" dirty="0" smtClean="0">
                <a:solidFill>
                  <a:schemeClr val="dk1"/>
                </a:solidFill>
              </a:rPr>
              <a:t>Summit Tech</a:t>
            </a:r>
            <a:endParaRPr lang="en-GB" dirty="0"/>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42</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18146249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230758" y="4605782"/>
            <a:ext cx="4794422" cy="542456"/>
          </a:xfrm>
          <a:prstGeom prst="rect">
            <a:avLst/>
          </a:prstGeom>
          <a:noFill/>
        </p:spPr>
        <p:txBody>
          <a:bodyPr wrap="square" rtlCol="0">
            <a:spAutoFit/>
          </a:bodyPr>
          <a:lstStyle/>
          <a:p>
            <a:pPr algn="ctr"/>
            <a:r>
              <a:rPr lang="en-CA" sz="975" dirty="0">
                <a:solidFill>
                  <a:prstClr val="white"/>
                </a:solidFill>
                <a:latin typeface="Roboto" panose="02000000000000000000" pitchFamily="2" charset="0"/>
                <a:ea typeface="Roboto" panose="02000000000000000000" pitchFamily="2" charset="0"/>
              </a:rPr>
              <a:t>disparate technologies maturing and converging at the same time</a:t>
            </a:r>
          </a:p>
          <a:p>
            <a:pPr algn="ctr"/>
            <a:endParaRPr lang="en-CA" sz="975" dirty="0">
              <a:solidFill>
                <a:prstClr val="black"/>
              </a:solidFill>
              <a:latin typeface="Roboto" panose="02000000000000000000" pitchFamily="2" charset="0"/>
              <a:ea typeface="Roboto" panose="02000000000000000000" pitchFamily="2" charset="0"/>
            </a:endParaRPr>
          </a:p>
        </p:txBody>
      </p:sp>
      <p:sp>
        <p:nvSpPr>
          <p:cNvPr id="6" name="TextBox 5"/>
          <p:cNvSpPr txBox="1"/>
          <p:nvPr/>
        </p:nvSpPr>
        <p:spPr>
          <a:xfrm>
            <a:off x="4859375" y="2087988"/>
            <a:ext cx="1781643" cy="1708160"/>
          </a:xfrm>
          <a:prstGeom prst="rect">
            <a:avLst/>
          </a:prstGeom>
          <a:noFill/>
        </p:spPr>
        <p:txBody>
          <a:bodyPr wrap="square" rtlCol="0">
            <a:spAutoFit/>
          </a:bodyPr>
          <a:lstStyle/>
          <a:p>
            <a:pPr algn="ctr"/>
            <a:r>
              <a:rPr lang="en-CA" sz="1050" dirty="0">
                <a:solidFill>
                  <a:prstClr val="white"/>
                </a:solidFill>
                <a:latin typeface="Roboto" panose="02000000000000000000" pitchFamily="2" charset="0"/>
                <a:ea typeface="Roboto" panose="02000000000000000000" pitchFamily="2" charset="0"/>
              </a:rPr>
              <a:t>90% of the time we spend on our mobile is spent on social/messaging platforms and email</a:t>
            </a:r>
          </a:p>
          <a:p>
            <a:pPr algn="ctr"/>
            <a:endParaRPr lang="en-CA" sz="1050" dirty="0">
              <a:solidFill>
                <a:prstClr val="white"/>
              </a:solidFill>
              <a:latin typeface="Roboto" panose="02000000000000000000" pitchFamily="2" charset="0"/>
              <a:ea typeface="Roboto" panose="02000000000000000000" pitchFamily="2" charset="0"/>
            </a:endParaRPr>
          </a:p>
          <a:p>
            <a:pPr algn="ctr"/>
            <a:r>
              <a:rPr lang="en-CA" sz="1050" dirty="0">
                <a:solidFill>
                  <a:prstClr val="white"/>
                </a:solidFill>
                <a:latin typeface="Roboto" panose="02000000000000000000" pitchFamily="2" charset="0"/>
                <a:ea typeface="Roboto" panose="02000000000000000000" pitchFamily="2" charset="0"/>
              </a:rPr>
              <a:t>messaging apps more popular than social media apps within 2 years</a:t>
            </a:r>
          </a:p>
        </p:txBody>
      </p:sp>
      <p:sp>
        <p:nvSpPr>
          <p:cNvPr id="7" name="TextBox 6"/>
          <p:cNvSpPr txBox="1"/>
          <p:nvPr/>
        </p:nvSpPr>
        <p:spPr>
          <a:xfrm>
            <a:off x="4770828" y="1543237"/>
            <a:ext cx="2040448" cy="276999"/>
          </a:xfrm>
          <a:prstGeom prst="rect">
            <a:avLst/>
          </a:prstGeom>
          <a:noFill/>
        </p:spPr>
        <p:txBody>
          <a:bodyPr wrap="square" rtlCol="0">
            <a:spAutoFit/>
          </a:bodyPr>
          <a:lstStyle/>
          <a:p>
            <a:pPr algn="ctr"/>
            <a:r>
              <a:rPr lang="en-CA" sz="1200" dirty="0">
                <a:solidFill>
                  <a:prstClr val="white"/>
                </a:solidFill>
                <a:latin typeface="Roboto" panose="02000000000000000000" pitchFamily="2" charset="0"/>
                <a:ea typeface="Roboto" panose="02000000000000000000" pitchFamily="2" charset="0"/>
              </a:rPr>
              <a:t>NEW BUSINESS MODELS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64" y="2343338"/>
            <a:ext cx="4462811" cy="212094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0775" y="2584410"/>
            <a:ext cx="2074934" cy="222863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1276" y="1867903"/>
            <a:ext cx="2120478" cy="62367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629" y="382099"/>
            <a:ext cx="2941826" cy="1891174"/>
          </a:xfrm>
          <a:prstGeom prst="rect">
            <a:avLst/>
          </a:prstGeom>
        </p:spPr>
      </p:pic>
      <p:sp>
        <p:nvSpPr>
          <p:cNvPr id="14" name="TextBox 13"/>
          <p:cNvSpPr txBox="1"/>
          <p:nvPr/>
        </p:nvSpPr>
        <p:spPr>
          <a:xfrm>
            <a:off x="5315205" y="3403809"/>
            <a:ext cx="2040448" cy="207749"/>
          </a:xfrm>
          <a:prstGeom prst="rect">
            <a:avLst/>
          </a:prstGeom>
          <a:noFill/>
        </p:spPr>
        <p:txBody>
          <a:bodyPr wrap="square" rtlCol="0">
            <a:spAutoFit/>
          </a:bodyPr>
          <a:lstStyle/>
          <a:p>
            <a:pPr algn="ctr"/>
            <a:r>
              <a:rPr lang="en-CA" sz="750" dirty="0">
                <a:solidFill>
                  <a:prstClr val="white"/>
                </a:solidFill>
                <a:latin typeface="Arial" panose="020B0604020202020204" pitchFamily="34" charset="0"/>
                <a:ea typeface="Roboto" panose="02000000000000000000" pitchFamily="2" charset="0"/>
                <a:cs typeface="Arial" panose="020B0604020202020204" pitchFamily="34" charset="0"/>
              </a:rPr>
              <a:t>Gartner</a:t>
            </a:r>
          </a:p>
        </p:txBody>
      </p:sp>
      <p:sp>
        <p:nvSpPr>
          <p:cNvPr id="15" name="TextBox 14"/>
          <p:cNvSpPr txBox="1"/>
          <p:nvPr/>
        </p:nvSpPr>
        <p:spPr>
          <a:xfrm>
            <a:off x="5255937" y="2726802"/>
            <a:ext cx="2040448" cy="207749"/>
          </a:xfrm>
          <a:prstGeom prst="rect">
            <a:avLst/>
          </a:prstGeom>
          <a:noFill/>
        </p:spPr>
        <p:txBody>
          <a:bodyPr wrap="square" rtlCol="0">
            <a:spAutoFit/>
          </a:bodyPr>
          <a:lstStyle/>
          <a:p>
            <a:pPr algn="ctr"/>
            <a:r>
              <a:rPr lang="en-CA" sz="750" dirty="0">
                <a:solidFill>
                  <a:prstClr val="white"/>
                </a:solidFill>
                <a:latin typeface="Arial" panose="020B0604020202020204" pitchFamily="34" charset="0"/>
                <a:ea typeface="Roboto" panose="02000000000000000000" pitchFamily="2" charset="0"/>
                <a:cs typeface="Arial" panose="020B0604020202020204" pitchFamily="34" charset="0"/>
              </a:rPr>
              <a:t>ComScore</a:t>
            </a:r>
          </a:p>
        </p:txBody>
      </p:sp>
    </p:spTree>
    <p:extLst>
      <p:ext uri="{BB962C8B-B14F-4D97-AF65-F5344CB8AC3E}">
        <p14:creationId xmlns:p14="http://schemas.microsoft.com/office/powerpoint/2010/main" val="24602515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083115" y="4231801"/>
            <a:ext cx="706537" cy="461665"/>
          </a:xfrm>
          <a:prstGeom prst="rect">
            <a:avLst/>
          </a:prstGeom>
          <a:noFill/>
        </p:spPr>
        <p:txBody>
          <a:bodyPr wrap="square" rtlCol="0">
            <a:spAutoFit/>
          </a:bodyPr>
          <a:lstStyle/>
          <a:p>
            <a:pPr algn="ctr"/>
            <a:r>
              <a:rPr lang="en-CA" sz="600" dirty="0">
                <a:solidFill>
                  <a:prstClr val="white"/>
                </a:solidFill>
                <a:latin typeface="Roboto" panose="02000000000000000000" pitchFamily="2" charset="0"/>
                <a:ea typeface="Roboto" panose="02000000000000000000" pitchFamily="2" charset="0"/>
              </a:rPr>
              <a:t>health</a:t>
            </a:r>
          </a:p>
          <a:p>
            <a:pPr algn="ctr"/>
            <a:r>
              <a:rPr lang="en-CA" sz="600" dirty="0">
                <a:solidFill>
                  <a:prstClr val="white"/>
                </a:solidFill>
                <a:latin typeface="Roboto" panose="02000000000000000000" pitchFamily="2" charset="0"/>
                <a:ea typeface="Roboto" panose="02000000000000000000" pitchFamily="2" charset="0"/>
              </a:rPr>
              <a:t>finance</a:t>
            </a:r>
          </a:p>
          <a:p>
            <a:pPr algn="ctr"/>
            <a:r>
              <a:rPr lang="en-CA" sz="600" dirty="0">
                <a:solidFill>
                  <a:prstClr val="white"/>
                </a:solidFill>
                <a:latin typeface="Roboto" panose="02000000000000000000" pitchFamily="2" charset="0"/>
                <a:ea typeface="Roboto" panose="02000000000000000000" pitchFamily="2" charset="0"/>
              </a:rPr>
              <a:t>utilities</a:t>
            </a:r>
          </a:p>
          <a:p>
            <a:pPr algn="ctr"/>
            <a:endParaRPr lang="en-CA" sz="600" dirty="0">
              <a:solidFill>
                <a:prstClr val="white"/>
              </a:solidFill>
              <a:latin typeface="Roboto" panose="02000000000000000000" pitchFamily="2" charset="0"/>
              <a:ea typeface="Roboto" panose="02000000000000000000" pitchFamily="2" charset="0"/>
            </a:endParaRPr>
          </a:p>
        </p:txBody>
      </p:sp>
      <p:sp>
        <p:nvSpPr>
          <p:cNvPr id="8" name="TextBox 7"/>
          <p:cNvSpPr txBox="1"/>
          <p:nvPr/>
        </p:nvSpPr>
        <p:spPr>
          <a:xfrm>
            <a:off x="6840653" y="4241305"/>
            <a:ext cx="1093573" cy="553998"/>
          </a:xfrm>
          <a:prstGeom prst="rect">
            <a:avLst/>
          </a:prstGeom>
          <a:noFill/>
        </p:spPr>
        <p:txBody>
          <a:bodyPr wrap="square" rtlCol="0">
            <a:spAutoFit/>
          </a:bodyPr>
          <a:lstStyle/>
          <a:p>
            <a:pPr algn="ctr"/>
            <a:r>
              <a:rPr lang="en-CA" sz="600" dirty="0">
                <a:solidFill>
                  <a:prstClr val="white"/>
                </a:solidFill>
                <a:latin typeface="Roboto" panose="02000000000000000000" pitchFamily="2" charset="0"/>
                <a:ea typeface="Roboto" panose="02000000000000000000" pitchFamily="2" charset="0"/>
              </a:rPr>
              <a:t>Internet of Everything</a:t>
            </a:r>
            <a:br>
              <a:rPr lang="en-CA" sz="600" dirty="0">
                <a:solidFill>
                  <a:prstClr val="white"/>
                </a:solidFill>
                <a:latin typeface="Roboto" panose="02000000000000000000" pitchFamily="2" charset="0"/>
                <a:ea typeface="Roboto" panose="02000000000000000000" pitchFamily="2" charset="0"/>
              </a:rPr>
            </a:br>
            <a:r>
              <a:rPr lang="en-CA" sz="600" dirty="0">
                <a:solidFill>
                  <a:prstClr val="white"/>
                </a:solidFill>
                <a:latin typeface="Roboto" panose="02000000000000000000" pitchFamily="2" charset="0"/>
                <a:ea typeface="Roboto" panose="02000000000000000000" pitchFamily="2" charset="0"/>
              </a:rPr>
              <a:t>NB-</a:t>
            </a:r>
            <a:r>
              <a:rPr lang="en-CA" sz="600" dirty="0" err="1">
                <a:solidFill>
                  <a:prstClr val="white"/>
                </a:solidFill>
                <a:latin typeface="Roboto" panose="02000000000000000000" pitchFamily="2" charset="0"/>
                <a:ea typeface="Roboto" panose="02000000000000000000" pitchFamily="2" charset="0"/>
              </a:rPr>
              <a:t>Iot</a:t>
            </a:r>
            <a:r>
              <a:rPr lang="en-CA" sz="600" dirty="0">
                <a:solidFill>
                  <a:prstClr val="white"/>
                </a:solidFill>
                <a:latin typeface="Roboto" panose="02000000000000000000" pitchFamily="2" charset="0"/>
                <a:ea typeface="Roboto" panose="02000000000000000000" pitchFamily="2" charset="0"/>
              </a:rPr>
              <a:t> / Cat M1</a:t>
            </a:r>
          </a:p>
          <a:p>
            <a:r>
              <a:rPr lang="en-CA" sz="600" dirty="0">
                <a:solidFill>
                  <a:prstClr val="white"/>
                </a:solidFill>
                <a:latin typeface="Roboto" panose="02000000000000000000" pitchFamily="2" charset="0"/>
                <a:ea typeface="Roboto" panose="02000000000000000000" pitchFamily="2" charset="0"/>
              </a:rPr>
              <a:t> </a:t>
            </a:r>
          </a:p>
          <a:p>
            <a:endParaRPr lang="en-CA" sz="600" dirty="0">
              <a:solidFill>
                <a:prstClr val="black"/>
              </a:solidFill>
              <a:latin typeface="Roboto" panose="02000000000000000000" pitchFamily="2" charset="0"/>
              <a:ea typeface="Roboto" panose="02000000000000000000" pitchFamily="2" charset="0"/>
            </a:endParaRPr>
          </a:p>
        </p:txBody>
      </p:sp>
      <p:sp>
        <p:nvSpPr>
          <p:cNvPr id="9" name="TextBox 8"/>
          <p:cNvSpPr txBox="1"/>
          <p:nvPr/>
        </p:nvSpPr>
        <p:spPr>
          <a:xfrm>
            <a:off x="7868375" y="4231801"/>
            <a:ext cx="953671" cy="369332"/>
          </a:xfrm>
          <a:prstGeom prst="rect">
            <a:avLst/>
          </a:prstGeom>
          <a:noFill/>
        </p:spPr>
        <p:txBody>
          <a:bodyPr wrap="square" rtlCol="0">
            <a:spAutoFit/>
          </a:bodyPr>
          <a:lstStyle/>
          <a:p>
            <a:pPr algn="ctr"/>
            <a:r>
              <a:rPr lang="en-CA" sz="600" dirty="0">
                <a:solidFill>
                  <a:prstClr val="white"/>
                </a:solidFill>
                <a:latin typeface="Roboto" panose="02000000000000000000" pitchFamily="2" charset="0"/>
                <a:ea typeface="Roboto" panose="02000000000000000000" pitchFamily="2" charset="0"/>
              </a:rPr>
              <a:t>affiliate models</a:t>
            </a:r>
          </a:p>
          <a:p>
            <a:pPr algn="ctr"/>
            <a:r>
              <a:rPr lang="en-CA" sz="600" dirty="0">
                <a:solidFill>
                  <a:prstClr val="white"/>
                </a:solidFill>
                <a:latin typeface="Roboto" panose="02000000000000000000" pitchFamily="2" charset="0"/>
                <a:ea typeface="Roboto" panose="02000000000000000000" pitchFamily="2" charset="0"/>
              </a:rPr>
              <a:t>advertising (LBS)</a:t>
            </a:r>
          </a:p>
        </p:txBody>
      </p:sp>
      <p:sp>
        <p:nvSpPr>
          <p:cNvPr id="10" name="TextBox 9"/>
          <p:cNvSpPr txBox="1"/>
          <p:nvPr/>
        </p:nvSpPr>
        <p:spPr>
          <a:xfrm>
            <a:off x="5839729" y="1543122"/>
            <a:ext cx="2996594" cy="334707"/>
          </a:xfrm>
          <a:prstGeom prst="rect">
            <a:avLst/>
          </a:prstGeom>
          <a:noFill/>
        </p:spPr>
        <p:txBody>
          <a:bodyPr wrap="square" rtlCol="0">
            <a:spAutoFit/>
          </a:bodyPr>
          <a:lstStyle/>
          <a:p>
            <a:pPr algn="ctr"/>
            <a:r>
              <a:rPr lang="en-CA" sz="1575" dirty="0">
                <a:solidFill>
                  <a:prstClr val="white"/>
                </a:solidFill>
                <a:latin typeface="Roboto" panose="02000000000000000000" pitchFamily="2" charset="0"/>
                <a:ea typeface="Roboto" panose="02000000000000000000" pitchFamily="2" charset="0"/>
              </a:rPr>
              <a:t>Summit’s </a:t>
            </a:r>
            <a:r>
              <a:rPr lang="en-CA" sz="1575" dirty="0" err="1">
                <a:solidFill>
                  <a:prstClr val="white"/>
                </a:solidFill>
                <a:latin typeface="Roboto" panose="02000000000000000000" pitchFamily="2" charset="0"/>
                <a:ea typeface="Roboto" panose="02000000000000000000" pitchFamily="2" charset="0"/>
              </a:rPr>
              <a:t>MaaP</a:t>
            </a:r>
            <a:r>
              <a:rPr lang="en-CA" sz="1575" dirty="0">
                <a:solidFill>
                  <a:prstClr val="white"/>
                </a:solidFill>
                <a:latin typeface="Roboto" panose="02000000000000000000" pitchFamily="2" charset="0"/>
                <a:ea typeface="Roboto" panose="02000000000000000000" pitchFamily="2" charset="0"/>
              </a:rPr>
              <a:t> solution</a:t>
            </a:r>
          </a:p>
        </p:txBody>
      </p:sp>
      <p:sp>
        <p:nvSpPr>
          <p:cNvPr id="11" name="TextBox 10"/>
          <p:cNvSpPr txBox="1"/>
          <p:nvPr/>
        </p:nvSpPr>
        <p:spPr>
          <a:xfrm>
            <a:off x="6215063" y="3804466"/>
            <a:ext cx="2278856" cy="276999"/>
          </a:xfrm>
          <a:prstGeom prst="rect">
            <a:avLst/>
          </a:prstGeom>
          <a:noFill/>
        </p:spPr>
        <p:txBody>
          <a:bodyPr wrap="square" rtlCol="0">
            <a:spAutoFit/>
          </a:bodyPr>
          <a:lstStyle/>
          <a:p>
            <a:pPr algn="ctr"/>
            <a:r>
              <a:rPr lang="en-CA" sz="1200" dirty="0">
                <a:solidFill>
                  <a:prstClr val="white"/>
                </a:solidFill>
                <a:latin typeface="Roboto" panose="02000000000000000000" pitchFamily="2" charset="0"/>
                <a:ea typeface="Roboto" panose="02000000000000000000" pitchFamily="2" charset="0"/>
              </a:rPr>
              <a:t>DEMOS</a:t>
            </a:r>
          </a:p>
        </p:txBody>
      </p:sp>
      <p:sp>
        <p:nvSpPr>
          <p:cNvPr id="12" name="TextBox 11"/>
          <p:cNvSpPr txBox="1"/>
          <p:nvPr/>
        </p:nvSpPr>
        <p:spPr>
          <a:xfrm>
            <a:off x="5882652" y="4017940"/>
            <a:ext cx="2954167" cy="346249"/>
          </a:xfrm>
          <a:prstGeom prst="rect">
            <a:avLst/>
          </a:prstGeom>
          <a:noFill/>
        </p:spPr>
        <p:txBody>
          <a:bodyPr wrap="square" rtlCol="0">
            <a:spAutoFit/>
          </a:bodyPr>
          <a:lstStyle/>
          <a:p>
            <a:pPr algn="ctr"/>
            <a:r>
              <a:rPr lang="en-CA" sz="825" dirty="0" err="1">
                <a:solidFill>
                  <a:prstClr val="white"/>
                </a:solidFill>
                <a:latin typeface="Roboto" panose="02000000000000000000" pitchFamily="2" charset="0"/>
                <a:ea typeface="Roboto" panose="02000000000000000000" pitchFamily="2" charset="0"/>
              </a:rPr>
              <a:t>mWellness</a:t>
            </a:r>
            <a:r>
              <a:rPr lang="en-CA" sz="825" dirty="0">
                <a:solidFill>
                  <a:prstClr val="white"/>
                </a:solidFill>
                <a:latin typeface="Roboto" panose="02000000000000000000" pitchFamily="2" charset="0"/>
                <a:ea typeface="Roboto" panose="02000000000000000000" pitchFamily="2" charset="0"/>
              </a:rPr>
              <a:t>     •     Connected Living     •     Shopping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350" y="849314"/>
            <a:ext cx="3420782" cy="344487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878" y="1980508"/>
            <a:ext cx="2875088" cy="1812030"/>
          </a:xfrm>
          <a:prstGeom prst="rect">
            <a:avLst/>
          </a:prstGeom>
        </p:spPr>
      </p:pic>
    </p:spTree>
    <p:extLst>
      <p:ext uri="{BB962C8B-B14F-4D97-AF65-F5344CB8AC3E}">
        <p14:creationId xmlns:p14="http://schemas.microsoft.com/office/powerpoint/2010/main" val="40473869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700331" y="4538794"/>
            <a:ext cx="4794422" cy="692497"/>
          </a:xfrm>
          <a:prstGeom prst="rect">
            <a:avLst/>
          </a:prstGeom>
          <a:noFill/>
        </p:spPr>
        <p:txBody>
          <a:bodyPr wrap="square" rtlCol="0">
            <a:spAutoFit/>
          </a:bodyPr>
          <a:lstStyle/>
          <a:p>
            <a:pPr algn="ctr"/>
            <a:r>
              <a:rPr lang="en-CA" sz="975" dirty="0">
                <a:solidFill>
                  <a:srgbClr val="81DCF9"/>
                </a:solidFill>
                <a:latin typeface="Roboto" panose="02000000000000000000" pitchFamily="2" charset="0"/>
                <a:ea typeface="Roboto" panose="02000000000000000000" pitchFamily="2" charset="0"/>
              </a:rPr>
              <a:t>disparate technologies maturing and converging at the same time</a:t>
            </a:r>
          </a:p>
          <a:p>
            <a:pPr algn="ctr"/>
            <a:r>
              <a:rPr lang="en-CA" sz="975" dirty="0">
                <a:solidFill>
                  <a:srgbClr val="81DCF9"/>
                </a:solidFill>
                <a:latin typeface="Roboto" panose="02000000000000000000" pitchFamily="2" charset="0"/>
                <a:ea typeface="Roboto" panose="02000000000000000000" pitchFamily="2" charset="0"/>
              </a:rPr>
              <a:t>results in a unique opportunity for incredible innovation</a:t>
            </a:r>
          </a:p>
          <a:p>
            <a:pPr algn="ctr"/>
            <a:endParaRPr lang="en-CA" sz="975" dirty="0">
              <a:solidFill>
                <a:srgbClr val="81DCF9"/>
              </a:solidFill>
              <a:latin typeface="Roboto" panose="02000000000000000000" pitchFamily="2" charset="0"/>
              <a:ea typeface="Roboto" panose="02000000000000000000" pitchFamily="2" charset="0"/>
            </a:endParaRPr>
          </a:p>
        </p:txBody>
      </p:sp>
      <p:sp>
        <p:nvSpPr>
          <p:cNvPr id="2" name="TextBox 1"/>
          <p:cNvSpPr txBox="1"/>
          <p:nvPr/>
        </p:nvSpPr>
        <p:spPr>
          <a:xfrm>
            <a:off x="995416" y="4089342"/>
            <a:ext cx="4204253" cy="461665"/>
          </a:xfrm>
          <a:prstGeom prst="rect">
            <a:avLst/>
          </a:prstGeom>
          <a:noFill/>
        </p:spPr>
        <p:txBody>
          <a:bodyPr wrap="square" rtlCol="0">
            <a:spAutoFit/>
          </a:bodyPr>
          <a:lstStyle/>
          <a:p>
            <a:pPr algn="ctr"/>
            <a:r>
              <a:rPr lang="en-CA" sz="1200" dirty="0">
                <a:solidFill>
                  <a:srgbClr val="81DCF9"/>
                </a:solidFill>
                <a:latin typeface="Roboto" panose="02000000000000000000" pitchFamily="2" charset="0"/>
                <a:ea typeface="Roboto" panose="02000000000000000000" pitchFamily="2" charset="0"/>
              </a:rPr>
              <a:t>IoE • CHATBOTS • MACHINE INTELLIGENCE</a:t>
            </a:r>
          </a:p>
          <a:p>
            <a:pPr algn="ctr"/>
            <a:r>
              <a:rPr lang="en-CA" sz="1200" dirty="0">
                <a:solidFill>
                  <a:srgbClr val="81DCF9"/>
                </a:solidFill>
                <a:latin typeface="Roboto" panose="02000000000000000000" pitchFamily="2" charset="0"/>
                <a:ea typeface="Roboto" panose="02000000000000000000" pitchFamily="2" charset="0"/>
              </a:rPr>
              <a:t>INDUSTRIAL </a:t>
            </a:r>
            <a:r>
              <a:rPr lang="en-CA" sz="1200" dirty="0" err="1">
                <a:solidFill>
                  <a:srgbClr val="81DCF9"/>
                </a:solidFill>
                <a:latin typeface="Roboto" panose="02000000000000000000" pitchFamily="2" charset="0"/>
                <a:ea typeface="Roboto" panose="02000000000000000000" pitchFamily="2" charset="0"/>
              </a:rPr>
              <a:t>IoT</a:t>
            </a:r>
            <a:r>
              <a:rPr lang="en-CA" sz="1200" dirty="0">
                <a:solidFill>
                  <a:srgbClr val="81DCF9"/>
                </a:solidFill>
                <a:latin typeface="Roboto" panose="02000000000000000000" pitchFamily="2" charset="0"/>
                <a:ea typeface="Roboto" panose="02000000000000000000" pitchFamily="2" charset="0"/>
              </a:rPr>
              <a:t> (</a:t>
            </a:r>
            <a:r>
              <a:rPr lang="en-CA" sz="1200" dirty="0" err="1">
                <a:solidFill>
                  <a:srgbClr val="81DCF9"/>
                </a:solidFill>
                <a:latin typeface="Roboto" panose="02000000000000000000" pitchFamily="2" charset="0"/>
                <a:ea typeface="Roboto" panose="02000000000000000000" pitchFamily="2" charset="0"/>
              </a:rPr>
              <a:t>IIoT</a:t>
            </a:r>
            <a:r>
              <a:rPr lang="en-CA" sz="1200" dirty="0">
                <a:solidFill>
                  <a:srgbClr val="81DCF9"/>
                </a:solidFill>
                <a:latin typeface="Roboto" panose="02000000000000000000" pitchFamily="2" charset="0"/>
                <a:ea typeface="Roboto" panose="02000000000000000000" pitchFamily="2" charset="0"/>
              </a:rPr>
              <a:t>) • 5G ...</a:t>
            </a:r>
          </a:p>
        </p:txBody>
      </p:sp>
      <p:sp>
        <p:nvSpPr>
          <p:cNvPr id="9" name="TextBox 8"/>
          <p:cNvSpPr txBox="1"/>
          <p:nvPr/>
        </p:nvSpPr>
        <p:spPr>
          <a:xfrm>
            <a:off x="710544" y="549105"/>
            <a:ext cx="1085353" cy="415498"/>
          </a:xfrm>
          <a:prstGeom prst="rect">
            <a:avLst/>
          </a:prstGeom>
          <a:noFill/>
        </p:spPr>
        <p:txBody>
          <a:bodyPr wrap="square" rtlCol="0">
            <a:spAutoFit/>
          </a:bodyPr>
          <a:lstStyle/>
          <a:p>
            <a:pPr algn="ctr"/>
            <a:r>
              <a:rPr lang="en-CA" sz="1050" dirty="0">
                <a:solidFill>
                  <a:srgbClr val="81DCF9"/>
                </a:solidFill>
                <a:latin typeface="Roboto" panose="02000000000000000000" pitchFamily="2" charset="0"/>
                <a:ea typeface="Roboto" panose="02000000000000000000" pitchFamily="2" charset="0"/>
              </a:rPr>
              <a:t>NB-</a:t>
            </a:r>
            <a:r>
              <a:rPr lang="en-CA" sz="1050" dirty="0" err="1">
                <a:solidFill>
                  <a:srgbClr val="81DCF9"/>
                </a:solidFill>
                <a:latin typeface="Roboto" panose="02000000000000000000" pitchFamily="2" charset="0"/>
                <a:ea typeface="Roboto" panose="02000000000000000000" pitchFamily="2" charset="0"/>
              </a:rPr>
              <a:t>IoT</a:t>
            </a:r>
            <a:endParaRPr lang="en-CA" sz="1050" dirty="0">
              <a:solidFill>
                <a:srgbClr val="81DCF9"/>
              </a:solidFill>
              <a:latin typeface="Roboto" panose="02000000000000000000" pitchFamily="2" charset="0"/>
              <a:ea typeface="Roboto" panose="02000000000000000000" pitchFamily="2" charset="0"/>
            </a:endParaRPr>
          </a:p>
          <a:p>
            <a:pPr algn="ctr"/>
            <a:r>
              <a:rPr lang="en-CA" sz="1050" dirty="0">
                <a:solidFill>
                  <a:srgbClr val="81DCF9"/>
                </a:solidFill>
                <a:latin typeface="Roboto" panose="02000000000000000000" pitchFamily="2" charset="0"/>
                <a:ea typeface="Roboto" panose="02000000000000000000" pitchFamily="2" charset="0"/>
              </a:rPr>
              <a:t>Cat M1</a:t>
            </a:r>
          </a:p>
        </p:txBody>
      </p:sp>
      <p:sp>
        <p:nvSpPr>
          <p:cNvPr id="10" name="TextBox 9"/>
          <p:cNvSpPr txBox="1"/>
          <p:nvPr/>
        </p:nvSpPr>
        <p:spPr>
          <a:xfrm>
            <a:off x="2583327" y="480583"/>
            <a:ext cx="1085353" cy="496290"/>
          </a:xfrm>
          <a:prstGeom prst="rect">
            <a:avLst/>
          </a:prstGeom>
          <a:noFill/>
        </p:spPr>
        <p:txBody>
          <a:bodyPr wrap="square" rtlCol="0">
            <a:spAutoFit/>
          </a:bodyPr>
          <a:lstStyle/>
          <a:p>
            <a:pPr algn="ctr"/>
            <a:r>
              <a:rPr lang="en-CA" sz="975" dirty="0">
                <a:solidFill>
                  <a:srgbClr val="81DCF9"/>
                </a:solidFill>
                <a:latin typeface="Roboto" panose="02000000000000000000" pitchFamily="2" charset="0"/>
                <a:ea typeface="Roboto" panose="02000000000000000000" pitchFamily="2" charset="0"/>
              </a:rPr>
              <a:t>CONNECTED</a:t>
            </a:r>
          </a:p>
          <a:p>
            <a:pPr algn="ctr"/>
            <a:r>
              <a:rPr lang="en-CA" sz="1650" dirty="0">
                <a:solidFill>
                  <a:srgbClr val="81DCF9"/>
                </a:solidFill>
                <a:latin typeface="Roboto" panose="02000000000000000000" pitchFamily="2" charset="0"/>
                <a:ea typeface="Roboto" panose="02000000000000000000" pitchFamily="2" charset="0"/>
              </a:rPr>
              <a:t>LIVING</a:t>
            </a:r>
          </a:p>
        </p:txBody>
      </p:sp>
      <p:sp>
        <p:nvSpPr>
          <p:cNvPr id="11" name="TextBox 10"/>
          <p:cNvSpPr txBox="1"/>
          <p:nvPr/>
        </p:nvSpPr>
        <p:spPr>
          <a:xfrm>
            <a:off x="4546059" y="531198"/>
            <a:ext cx="437644" cy="507831"/>
          </a:xfrm>
          <a:prstGeom prst="rect">
            <a:avLst/>
          </a:prstGeom>
          <a:noFill/>
        </p:spPr>
        <p:txBody>
          <a:bodyPr wrap="square" rtlCol="0">
            <a:spAutoFit/>
          </a:bodyPr>
          <a:lstStyle/>
          <a:p>
            <a:pPr algn="r"/>
            <a:r>
              <a:rPr lang="en-CA" sz="675" dirty="0">
                <a:solidFill>
                  <a:srgbClr val="81DCF9"/>
                </a:solidFill>
                <a:latin typeface="Roboto" panose="02000000000000000000" pitchFamily="2" charset="0"/>
                <a:ea typeface="Roboto" panose="02000000000000000000" pitchFamily="2" charset="0"/>
              </a:rPr>
              <a:t>CITY</a:t>
            </a:r>
          </a:p>
          <a:p>
            <a:pPr algn="r"/>
            <a:r>
              <a:rPr lang="en-CA" sz="675" dirty="0">
                <a:solidFill>
                  <a:srgbClr val="81DCF9"/>
                </a:solidFill>
                <a:latin typeface="Roboto" panose="02000000000000000000" pitchFamily="2" charset="0"/>
                <a:ea typeface="Roboto" panose="02000000000000000000" pitchFamily="2" charset="0"/>
              </a:rPr>
              <a:t>HOME</a:t>
            </a:r>
          </a:p>
          <a:p>
            <a:pPr algn="r"/>
            <a:r>
              <a:rPr lang="en-CA" sz="675" dirty="0">
                <a:solidFill>
                  <a:srgbClr val="81DCF9"/>
                </a:solidFill>
                <a:latin typeface="Roboto" panose="02000000000000000000" pitchFamily="2" charset="0"/>
                <a:ea typeface="Roboto" panose="02000000000000000000" pitchFamily="2" charset="0"/>
              </a:rPr>
              <a:t>OFFICE</a:t>
            </a:r>
          </a:p>
        </p:txBody>
      </p:sp>
      <p:sp>
        <p:nvSpPr>
          <p:cNvPr id="12" name="TextBox 11"/>
          <p:cNvSpPr txBox="1"/>
          <p:nvPr/>
        </p:nvSpPr>
        <p:spPr>
          <a:xfrm>
            <a:off x="1613865" y="583596"/>
            <a:ext cx="1085353" cy="346249"/>
          </a:xfrm>
          <a:prstGeom prst="rect">
            <a:avLst/>
          </a:prstGeom>
          <a:noFill/>
        </p:spPr>
        <p:txBody>
          <a:bodyPr wrap="square" rtlCol="0">
            <a:spAutoFit/>
          </a:bodyPr>
          <a:lstStyle/>
          <a:p>
            <a:pPr algn="ctr"/>
            <a:r>
              <a:rPr lang="en-CA" sz="1650" dirty="0">
                <a:solidFill>
                  <a:srgbClr val="81DCF9"/>
                </a:solidFill>
                <a:latin typeface="Roboto" panose="02000000000000000000" pitchFamily="2" charset="0"/>
                <a:ea typeface="Roboto" panose="02000000000000000000" pitchFamily="2" charset="0"/>
              </a:rPr>
              <a:t>IMS</a:t>
            </a:r>
          </a:p>
        </p:txBody>
      </p:sp>
      <p:sp>
        <p:nvSpPr>
          <p:cNvPr id="13" name="TextBox 12"/>
          <p:cNvSpPr txBox="1"/>
          <p:nvPr/>
        </p:nvSpPr>
        <p:spPr>
          <a:xfrm>
            <a:off x="3486648" y="561507"/>
            <a:ext cx="1085353" cy="346249"/>
          </a:xfrm>
          <a:prstGeom prst="rect">
            <a:avLst/>
          </a:prstGeom>
          <a:noFill/>
        </p:spPr>
        <p:txBody>
          <a:bodyPr wrap="square" rtlCol="0">
            <a:spAutoFit/>
          </a:bodyPr>
          <a:lstStyle/>
          <a:p>
            <a:pPr algn="ctr"/>
            <a:r>
              <a:rPr lang="en-CA" sz="1650" dirty="0">
                <a:solidFill>
                  <a:srgbClr val="81DCF9"/>
                </a:solidFill>
                <a:latin typeface="Roboto" panose="02000000000000000000" pitchFamily="2" charset="0"/>
                <a:ea typeface="Roboto" panose="02000000000000000000" pitchFamily="2" charset="0"/>
              </a:rPr>
              <a:t>RCS</a:t>
            </a:r>
          </a:p>
        </p:txBody>
      </p:sp>
      <p:sp>
        <p:nvSpPr>
          <p:cNvPr id="14" name="TextBox 13"/>
          <p:cNvSpPr txBox="1"/>
          <p:nvPr/>
        </p:nvSpPr>
        <p:spPr>
          <a:xfrm>
            <a:off x="4901583" y="558772"/>
            <a:ext cx="981933" cy="357790"/>
          </a:xfrm>
          <a:prstGeom prst="rect">
            <a:avLst/>
          </a:prstGeom>
          <a:noFill/>
        </p:spPr>
        <p:txBody>
          <a:bodyPr wrap="square" rtlCol="0">
            <a:spAutoFit/>
          </a:bodyPr>
          <a:lstStyle/>
          <a:p>
            <a:r>
              <a:rPr lang="en-CA" sz="1725" dirty="0">
                <a:solidFill>
                  <a:srgbClr val="81DCF9"/>
                </a:solidFill>
                <a:latin typeface="Roboto" panose="02000000000000000000" pitchFamily="2" charset="0"/>
                <a:ea typeface="Roboto" panose="02000000000000000000" pitchFamily="2" charset="0"/>
              </a:rPr>
              <a:t>HUB</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4062" y="1390861"/>
            <a:ext cx="2870206" cy="313113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901" y="1009774"/>
            <a:ext cx="5295760" cy="3019301"/>
          </a:xfrm>
          <a:prstGeom prst="rect">
            <a:avLst/>
          </a:prstGeom>
        </p:spPr>
      </p:pic>
      <p:pic>
        <p:nvPicPr>
          <p:cNvPr id="19" name="summit_maap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63375" y="1055539"/>
            <a:ext cx="5171986" cy="2909242"/>
          </a:xfrm>
          <a:prstGeom prst="rect">
            <a:avLst/>
          </a:prstGeom>
        </p:spPr>
      </p:pic>
    </p:spTree>
    <p:extLst>
      <p:ext uri="{BB962C8B-B14F-4D97-AF65-F5344CB8AC3E}">
        <p14:creationId xmlns:p14="http://schemas.microsoft.com/office/powerpoint/2010/main" val="315306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995519" y="146405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6"/>
          <p:cNvSpPr>
            <a:spLocks noGrp="1"/>
          </p:cNvSpPr>
          <p:nvPr>
            <p:ph type="ctrTitle"/>
          </p:nvPr>
        </p:nvSpPr>
        <p:spPr>
          <a:xfrm>
            <a:off x="2670769" y="2631847"/>
            <a:ext cx="5216128" cy="636587"/>
          </a:xfrm>
        </p:spPr>
        <p:txBody>
          <a:bodyPr/>
          <a:lstStyle/>
          <a:p>
            <a:r>
              <a:rPr lang="en-US" sz="4400" dirty="0" smtClean="0">
                <a:solidFill>
                  <a:schemeClr val="bg1"/>
                </a:solidFill>
              </a:rPr>
              <a:t>Panel debate</a:t>
            </a:r>
            <a:br>
              <a:rPr lang="en-US" sz="4400" dirty="0" smtClean="0">
                <a:solidFill>
                  <a:schemeClr val="bg1"/>
                </a:solidFill>
              </a:rPr>
            </a:br>
            <a:endParaRPr lang="en-GB" sz="4400" dirty="0">
              <a:solidFill>
                <a:schemeClr val="bg1"/>
              </a:solidFill>
            </a:endParaRPr>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46</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1469243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r:link="rId3">
            <a:lum/>
          </a:blip>
          <a:srcRect/>
          <a:stretch>
            <a:fillRect t="-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88" y="351786"/>
            <a:ext cx="1466184" cy="602944"/>
          </a:xfrm>
          <a:prstGeom prst="rect">
            <a:avLst/>
          </a:prstGeom>
        </p:spPr>
      </p:pic>
      <p:sp>
        <p:nvSpPr>
          <p:cNvPr id="16" name="Content Placeholder 1"/>
          <p:cNvSpPr txBox="1">
            <a:spLocks/>
          </p:cNvSpPr>
          <p:nvPr/>
        </p:nvSpPr>
        <p:spPr>
          <a:xfrm>
            <a:off x="4816487" y="3125724"/>
            <a:ext cx="3474000" cy="3185146"/>
          </a:xfrm>
          <a:prstGeom prst="rect">
            <a:avLst/>
          </a:prstGeom>
        </p:spPr>
        <p:txBody>
          <a:bodyPr/>
          <a:lstStyle>
            <a:lvl1pPr marL="342900" indent="-342900" algn="l" defTabSz="914400" rtl="0" eaLnBrk="1" latinLnBrk="0" hangingPunct="1">
              <a:spcBef>
                <a:spcPct val="20000"/>
              </a:spcBef>
              <a:buClr>
                <a:srgbClr val="E30613"/>
              </a:buClr>
              <a:buSzPct val="90000"/>
              <a:buFont typeface="Wingdings" charset="2"/>
              <a:buChar char="§"/>
              <a:defRPr sz="2000" kern="120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E30613"/>
              </a:buClr>
              <a:buSzPct val="90000"/>
              <a:buFont typeface="Wingdings" charset="2"/>
              <a:buChar char="§"/>
              <a:defRPr sz="18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E30613"/>
              </a:buClr>
              <a:buSzPct val="90000"/>
              <a:buFont typeface="Wingdings" charset="2"/>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E30613"/>
              </a:buClr>
              <a:buSzPct val="90000"/>
              <a:buFont typeface="Wingdings" charset="2"/>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1500"/>
              </a:lnSpc>
              <a:buSzPct val="127000"/>
              <a:buFont typeface="Wingdings" charset="2"/>
              <a:buBlip>
                <a:blip r:embed="rId5"/>
              </a:buBlip>
            </a:pPr>
            <a:endParaRPr lang="en-GB" sz="1100" dirty="0"/>
          </a:p>
        </p:txBody>
      </p:sp>
      <p:sp>
        <p:nvSpPr>
          <p:cNvPr id="6" name="Content Placeholder 1"/>
          <p:cNvSpPr>
            <a:spLocks noGrp="1"/>
          </p:cNvSpPr>
          <p:nvPr>
            <p:ph sz="quarter" idx="4294967295"/>
          </p:nvPr>
        </p:nvSpPr>
        <p:spPr>
          <a:xfrm>
            <a:off x="1109255" y="1275606"/>
            <a:ext cx="6552728" cy="3096344"/>
          </a:xfrm>
          <a:prstGeom prst="rect">
            <a:avLst/>
          </a:prstGeom>
          <a:solidFill>
            <a:srgbClr val="9BB226">
              <a:alpha val="12941"/>
            </a:srgbClr>
          </a:solidFill>
        </p:spPr>
        <p:txBody>
          <a:bodyPr/>
          <a:lstStyle/>
          <a:p>
            <a:pPr marL="0" indent="0">
              <a:buNone/>
            </a:pPr>
            <a:r>
              <a:rPr lang="en-GB" b="1" dirty="0">
                <a:solidFill>
                  <a:srgbClr val="9BB226"/>
                </a:solidFill>
              </a:rPr>
              <a:t>Moderator</a:t>
            </a:r>
          </a:p>
          <a:p>
            <a:pPr marL="0" indent="0">
              <a:buNone/>
            </a:pPr>
            <a:r>
              <a:rPr lang="en-GB" sz="1800" dirty="0" smtClean="0">
                <a:solidFill>
                  <a:schemeClr val="dk1"/>
                </a:solidFill>
              </a:rPr>
              <a:t>Stephen Sale, </a:t>
            </a:r>
            <a:r>
              <a:rPr lang="en-GB" sz="1800" b="1" dirty="0" err="1" smtClean="0">
                <a:solidFill>
                  <a:schemeClr val="dk1"/>
                </a:solidFill>
              </a:rPr>
              <a:t>Analysys</a:t>
            </a:r>
            <a:r>
              <a:rPr lang="en-GB" sz="1800" b="1" dirty="0" smtClean="0">
                <a:solidFill>
                  <a:schemeClr val="dk1"/>
                </a:solidFill>
              </a:rPr>
              <a:t> Mason</a:t>
            </a:r>
            <a:endParaRPr lang="en-GB" sz="1800" b="1" dirty="0">
              <a:solidFill>
                <a:schemeClr val="dk1"/>
              </a:solidFill>
            </a:endParaRPr>
          </a:p>
          <a:p>
            <a:pPr marL="0" indent="0"/>
            <a:endParaRPr lang="en-GB" b="1" dirty="0"/>
          </a:p>
          <a:p>
            <a:pPr marL="0" indent="0">
              <a:buNone/>
            </a:pPr>
            <a:r>
              <a:rPr lang="en-GB" b="1" dirty="0" err="1">
                <a:solidFill>
                  <a:srgbClr val="9BB226"/>
                </a:solidFill>
              </a:rPr>
              <a:t>Panelists</a:t>
            </a:r>
            <a:endParaRPr lang="en-GB" dirty="0">
              <a:solidFill>
                <a:srgbClr val="9BB226"/>
              </a:solidFill>
            </a:endParaRPr>
          </a:p>
          <a:p>
            <a:pPr>
              <a:buClr>
                <a:srgbClr val="95226C"/>
              </a:buClr>
              <a:buFont typeface="Wingdings" panose="05000000000000000000" pitchFamily="2" charset="2"/>
              <a:buChar char="§"/>
            </a:pPr>
            <a:r>
              <a:rPr lang="en-GB" sz="1800" dirty="0" err="1">
                <a:solidFill>
                  <a:schemeClr val="dk1"/>
                </a:solidFill>
              </a:rPr>
              <a:t>Petja</a:t>
            </a:r>
            <a:r>
              <a:rPr lang="en-GB" sz="1800" dirty="0">
                <a:solidFill>
                  <a:schemeClr val="dk1"/>
                </a:solidFill>
              </a:rPr>
              <a:t> </a:t>
            </a:r>
            <a:r>
              <a:rPr lang="en-GB" sz="1800" dirty="0" err="1">
                <a:solidFill>
                  <a:schemeClr val="dk1"/>
                </a:solidFill>
              </a:rPr>
              <a:t>Heimbach</a:t>
            </a:r>
            <a:r>
              <a:rPr lang="en-US" sz="1800" dirty="0" smtClean="0">
                <a:solidFill>
                  <a:schemeClr val="dk1"/>
                </a:solidFill>
              </a:rPr>
              <a:t>,</a:t>
            </a:r>
            <a:r>
              <a:rPr lang="en-GB" sz="1800" dirty="0" smtClean="0">
                <a:solidFill>
                  <a:schemeClr val="dk1"/>
                </a:solidFill>
              </a:rPr>
              <a:t> </a:t>
            </a:r>
            <a:r>
              <a:rPr lang="en-GB" sz="1800" b="1" dirty="0">
                <a:solidFill>
                  <a:schemeClr val="dk1"/>
                </a:solidFill>
              </a:rPr>
              <a:t>Deutsche Telekom</a:t>
            </a:r>
          </a:p>
          <a:p>
            <a:pPr>
              <a:buClr>
                <a:srgbClr val="95226C"/>
              </a:buClr>
              <a:buFont typeface="Wingdings" panose="05000000000000000000" pitchFamily="2" charset="2"/>
              <a:buChar char="§"/>
            </a:pPr>
            <a:r>
              <a:rPr lang="en-US" sz="1800" dirty="0" smtClean="0">
                <a:solidFill>
                  <a:schemeClr val="dk1"/>
                </a:solidFill>
              </a:rPr>
              <a:t>Amir </a:t>
            </a:r>
            <a:r>
              <a:rPr lang="en-GB" sz="1800" dirty="0" err="1">
                <a:solidFill>
                  <a:schemeClr val="dk1"/>
                </a:solidFill>
              </a:rPr>
              <a:t>Sarhangi</a:t>
            </a:r>
            <a:r>
              <a:rPr lang="en-GB" sz="1800" dirty="0">
                <a:solidFill>
                  <a:schemeClr val="dk1"/>
                </a:solidFill>
              </a:rPr>
              <a:t>, </a:t>
            </a:r>
            <a:r>
              <a:rPr lang="en-GB" sz="1800" b="1" dirty="0" smtClean="0">
                <a:solidFill>
                  <a:schemeClr val="dk1"/>
                </a:solidFill>
              </a:rPr>
              <a:t>Google</a:t>
            </a:r>
          </a:p>
          <a:p>
            <a:pPr>
              <a:buClr>
                <a:srgbClr val="95226C"/>
              </a:buClr>
              <a:buFont typeface="Wingdings" panose="05000000000000000000" pitchFamily="2" charset="2"/>
              <a:buChar char="§"/>
            </a:pPr>
            <a:r>
              <a:rPr lang="en-GB" sz="1800" dirty="0">
                <a:solidFill>
                  <a:schemeClr val="dk1"/>
                </a:solidFill>
              </a:rPr>
              <a:t>Alido Di Giovanni, </a:t>
            </a:r>
            <a:r>
              <a:rPr lang="en-GB" sz="1800" b="1" dirty="0">
                <a:solidFill>
                  <a:schemeClr val="dk1"/>
                </a:solidFill>
              </a:rPr>
              <a:t>Summit </a:t>
            </a:r>
            <a:r>
              <a:rPr lang="en-GB" sz="1800" b="1" dirty="0" smtClean="0">
                <a:solidFill>
                  <a:schemeClr val="dk1"/>
                </a:solidFill>
              </a:rPr>
              <a:t>Tech</a:t>
            </a:r>
          </a:p>
          <a:p>
            <a:pPr lvl="0">
              <a:buClr>
                <a:srgbClr val="95226C"/>
              </a:buClr>
              <a:buFont typeface="Wingdings" panose="05000000000000000000" pitchFamily="2" charset="2"/>
              <a:buChar char="§"/>
            </a:pPr>
            <a:r>
              <a:rPr lang="en-GB" sz="1800" dirty="0">
                <a:solidFill>
                  <a:schemeClr val="dk1"/>
                </a:solidFill>
              </a:rPr>
              <a:t>Steve Gooder, </a:t>
            </a:r>
            <a:r>
              <a:rPr lang="en-GB" sz="1800" b="1" dirty="0">
                <a:solidFill>
                  <a:schemeClr val="dk1"/>
                </a:solidFill>
              </a:rPr>
              <a:t>Virgin Trains </a:t>
            </a:r>
          </a:p>
          <a:p>
            <a:pPr lvl="0">
              <a:buClr>
                <a:srgbClr val="95226C"/>
              </a:buClr>
              <a:buFont typeface="Wingdings" panose="05000000000000000000" pitchFamily="2" charset="2"/>
              <a:buChar char="§"/>
            </a:pPr>
            <a:r>
              <a:rPr lang="en-GB" sz="1800" dirty="0">
                <a:solidFill>
                  <a:schemeClr val="dk1"/>
                </a:solidFill>
              </a:rPr>
              <a:t>Kartik Subramanian, </a:t>
            </a:r>
            <a:r>
              <a:rPr lang="en-GB" sz="1800" b="1" dirty="0">
                <a:solidFill>
                  <a:schemeClr val="dk1"/>
                </a:solidFill>
              </a:rPr>
              <a:t>Walgreens Boots Alliance</a:t>
            </a:r>
          </a:p>
          <a:p>
            <a:endParaRPr lang="en-GB" dirty="0"/>
          </a:p>
        </p:txBody>
      </p:sp>
    </p:spTree>
    <p:extLst>
      <p:ext uri="{BB962C8B-B14F-4D97-AF65-F5344CB8AC3E}">
        <p14:creationId xmlns:p14="http://schemas.microsoft.com/office/powerpoint/2010/main" val="210269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995519" y="146405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6"/>
          <p:cNvSpPr>
            <a:spLocks noGrp="1"/>
          </p:cNvSpPr>
          <p:nvPr>
            <p:ph type="ctrTitle"/>
          </p:nvPr>
        </p:nvSpPr>
        <p:spPr>
          <a:xfrm>
            <a:off x="2670769" y="2631847"/>
            <a:ext cx="5216128" cy="636587"/>
          </a:xfrm>
        </p:spPr>
        <p:txBody>
          <a:bodyPr/>
          <a:lstStyle/>
          <a:p>
            <a:r>
              <a:rPr lang="en-US" sz="4400" dirty="0" smtClean="0">
                <a:solidFill>
                  <a:schemeClr val="bg1"/>
                </a:solidFill>
              </a:rPr>
              <a:t>Panel debate</a:t>
            </a:r>
            <a:br>
              <a:rPr lang="en-US" sz="4400" dirty="0" smtClean="0">
                <a:solidFill>
                  <a:schemeClr val="bg1"/>
                </a:solidFill>
              </a:rPr>
            </a:br>
            <a:endParaRPr lang="en-GB" sz="4400" dirty="0">
              <a:solidFill>
                <a:schemeClr val="bg1"/>
              </a:solidFill>
            </a:endParaRPr>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48</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2136593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896" y="-956642"/>
            <a:ext cx="4492706" cy="6739060"/>
          </a:xfrm>
          <a:prstGeom prst="rect">
            <a:avLst/>
          </a:prstGeom>
        </p:spPr>
      </p:pic>
      <p:sp>
        <p:nvSpPr>
          <p:cNvPr id="10" name="Isosceles Triangle 9"/>
          <p:cNvSpPr/>
          <p:nvPr/>
        </p:nvSpPr>
        <p:spPr>
          <a:xfrm rot="8995132">
            <a:off x="816007" y="1383064"/>
            <a:ext cx="8566628" cy="5557971"/>
          </a:xfrm>
          <a:prstGeom prst="triangle">
            <a:avLst>
              <a:gd name="adj" fmla="val 14037"/>
            </a:avLst>
          </a:prstGeom>
          <a:solidFill>
            <a:srgbClr val="9BB22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Subtitle 17"/>
          <p:cNvSpPr>
            <a:spLocks noGrp="1"/>
          </p:cNvSpPr>
          <p:nvPr>
            <p:ph type="subTitle" idx="1"/>
          </p:nvPr>
        </p:nvSpPr>
        <p:spPr>
          <a:xfrm>
            <a:off x="2777752" y="2602859"/>
            <a:ext cx="5724128" cy="1314450"/>
          </a:xfrm>
        </p:spPr>
        <p:txBody>
          <a:bodyPr/>
          <a:lstStyle/>
          <a:p>
            <a:r>
              <a:rPr lang="en-US" sz="4400" b="1" dirty="0">
                <a:solidFill>
                  <a:schemeClr val="bg1"/>
                </a:solidFill>
                <a:ea typeface="+mj-ea"/>
              </a:rPr>
              <a:t>Audience </a:t>
            </a:r>
            <a:r>
              <a:rPr lang="en-US" sz="4400" b="1" dirty="0" smtClean="0">
                <a:solidFill>
                  <a:schemeClr val="bg1"/>
                </a:solidFill>
                <a:ea typeface="+mj-ea"/>
              </a:rPr>
              <a:t>questions</a:t>
            </a:r>
            <a:endParaRPr lang="en-GB" dirty="0"/>
          </a:p>
        </p:txBody>
      </p:sp>
      <p:sp>
        <p:nvSpPr>
          <p:cNvPr id="3" name="Slide Number Placeholder 2"/>
          <p:cNvSpPr>
            <a:spLocks noGrp="1"/>
          </p:cNvSpPr>
          <p:nvPr>
            <p:ph type="sldNum" sz="quarter" idx="4294967295"/>
          </p:nvPr>
        </p:nvSpPr>
        <p:spPr>
          <a:xfrm>
            <a:off x="0" y="4827588"/>
            <a:ext cx="2133600" cy="273050"/>
          </a:xfrm>
        </p:spPr>
        <p:txBody>
          <a:bodyPr/>
          <a:lstStyle/>
          <a:p>
            <a:fld id="{E52D2AFC-71C4-4511-B128-4ECEE52D3027}" type="slidenum">
              <a:rPr lang="en-ZA" smtClean="0"/>
              <a:pPr/>
              <a:t>49</a:t>
            </a:fld>
            <a:endParaRPr lang="en-ZA" dirty="0"/>
          </a:p>
        </p:txBody>
      </p:sp>
      <p:sp>
        <p:nvSpPr>
          <p:cNvPr id="9" name="Isosceles Triangle 8"/>
          <p:cNvSpPr/>
          <p:nvPr/>
        </p:nvSpPr>
        <p:spPr>
          <a:xfrm rot="499524">
            <a:off x="77646" y="2033859"/>
            <a:ext cx="4717902" cy="2914814"/>
          </a:xfrm>
          <a:prstGeom prst="triangle">
            <a:avLst>
              <a:gd name="adj" fmla="val 14037"/>
            </a:avLst>
          </a:prstGeom>
          <a:solidFill>
            <a:srgbClr val="95226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reeform 45"/>
          <p:cNvSpPr>
            <a:spLocks/>
          </p:cNvSpPr>
          <p:nvPr/>
        </p:nvSpPr>
        <p:spPr bwMode="auto">
          <a:xfrm rot="12701044">
            <a:off x="7548798" y="511510"/>
            <a:ext cx="1064977" cy="38203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4" name="Freeform 45"/>
          <p:cNvSpPr>
            <a:spLocks/>
          </p:cNvSpPr>
          <p:nvPr/>
        </p:nvSpPr>
        <p:spPr bwMode="auto">
          <a:xfrm rot="11867182">
            <a:off x="1108903" y="1441882"/>
            <a:ext cx="706536" cy="1556807"/>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chemeClr val="accent6">
              <a:alpha val="19000"/>
            </a:scheme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5" name="Freeform 45"/>
          <p:cNvSpPr>
            <a:spLocks/>
          </p:cNvSpPr>
          <p:nvPr/>
        </p:nvSpPr>
        <p:spPr bwMode="auto">
          <a:xfrm rot="18901857">
            <a:off x="8357491" y="228464"/>
            <a:ext cx="554499" cy="35953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16" name="Freeform 45"/>
          <p:cNvSpPr>
            <a:spLocks/>
          </p:cNvSpPr>
          <p:nvPr/>
        </p:nvSpPr>
        <p:spPr bwMode="auto">
          <a:xfrm rot="2018015">
            <a:off x="36216" y="1847576"/>
            <a:ext cx="599536" cy="311972"/>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BB226">
              <a:alpha val="67843"/>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
        <p:nvSpPr>
          <p:cNvPr id="20" name="Freeform 45"/>
          <p:cNvSpPr>
            <a:spLocks/>
          </p:cNvSpPr>
          <p:nvPr/>
        </p:nvSpPr>
        <p:spPr bwMode="auto">
          <a:xfrm rot="8166994">
            <a:off x="5286548" y="-1232508"/>
            <a:ext cx="706536" cy="2603321"/>
          </a:xfrm>
          <a:custGeom>
            <a:avLst/>
            <a:gdLst>
              <a:gd name="T0" fmla="*/ 120 w 125"/>
              <a:gd name="T1" fmla="*/ 0 h 205"/>
              <a:gd name="T2" fmla="*/ 125 w 125"/>
              <a:gd name="T3" fmla="*/ 205 h 205"/>
              <a:gd name="T4" fmla="*/ 0 w 125"/>
              <a:gd name="T5" fmla="*/ 157 h 205"/>
              <a:gd name="T6" fmla="*/ 120 w 125"/>
              <a:gd name="T7" fmla="*/ 0 h 205"/>
            </a:gdLst>
            <a:ahLst/>
            <a:cxnLst>
              <a:cxn ang="0">
                <a:pos x="T0" y="T1"/>
              </a:cxn>
              <a:cxn ang="0">
                <a:pos x="T2" y="T3"/>
              </a:cxn>
              <a:cxn ang="0">
                <a:pos x="T4" y="T5"/>
              </a:cxn>
              <a:cxn ang="0">
                <a:pos x="T6" y="T7"/>
              </a:cxn>
            </a:cxnLst>
            <a:rect l="0" t="0" r="r" b="b"/>
            <a:pathLst>
              <a:path w="125" h="205">
                <a:moveTo>
                  <a:pt x="120" y="0"/>
                </a:moveTo>
                <a:lnTo>
                  <a:pt x="125" y="205"/>
                </a:lnTo>
                <a:lnTo>
                  <a:pt x="0" y="157"/>
                </a:lnTo>
                <a:lnTo>
                  <a:pt x="120" y="0"/>
                </a:lnTo>
                <a:close/>
              </a:path>
            </a:pathLst>
          </a:custGeom>
          <a:solidFill>
            <a:srgbClr val="95226C">
              <a:alpha val="9000"/>
            </a:srgbClr>
          </a:solidFill>
          <a:ln>
            <a:noFill/>
          </a:ln>
          <a:extLst/>
        </p:spPr>
        <p:txBody>
          <a:bodyPr vert="horz" wrap="square" lIns="91440" tIns="45720" rIns="91440" bIns="45720" numCol="1" anchor="t" anchorCtr="0" compatLnSpc="1">
            <a:prstTxWarp prst="textNoShape">
              <a:avLst/>
            </a:prstTxWarp>
          </a:bodyPr>
          <a:lstStyle/>
          <a:p>
            <a:r>
              <a:rPr lang="en-GB" dirty="0"/>
              <a:t>   </a:t>
            </a:r>
          </a:p>
        </p:txBody>
      </p:sp>
    </p:spTree>
    <p:extLst>
      <p:ext uri="{BB962C8B-B14F-4D97-AF65-F5344CB8AC3E}">
        <p14:creationId xmlns:p14="http://schemas.microsoft.com/office/powerpoint/2010/main" val="3630733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7618" name="Rectangle 2" hidden="1"/>
          <p:cNvGraphicFramePr>
            <a:graphicFrameLocks/>
          </p:cNvGraphicFramePr>
          <p:nvPr>
            <p:custDataLst>
              <p:tags r:id="rId3"/>
            </p:custDataLst>
          </p:nvPr>
        </p:nvGraphicFramePr>
        <p:xfrm>
          <a:off x="1143000" y="1"/>
          <a:ext cx="119063" cy="117872"/>
        </p:xfrm>
        <a:graphic>
          <a:graphicData uri="http://schemas.openxmlformats.org/presentationml/2006/ole">
            <mc:AlternateContent xmlns:mc="http://schemas.openxmlformats.org/markup-compatibility/2006">
              <mc:Choice xmlns:v="urn:schemas-microsoft-com:vml" Requires="v">
                <p:oleObj spid="_x0000_s7183" name="think-cell Folie" r:id="rId6" imgW="0" imgH="0" progId="">
                  <p:embed/>
                </p:oleObj>
              </mc:Choice>
              <mc:Fallback>
                <p:oleObj name="think-cell Folie" r:id="rId6" imgW="0" imgH="0" progId="">
                  <p:embed/>
                  <p:pic>
                    <p:nvPicPr>
                      <p:cNvPr id="367618"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143000" y="1"/>
                        <a:ext cx="119063" cy="11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Gerade Verbindung 5"/>
          <p:cNvCxnSpPr/>
          <p:nvPr/>
        </p:nvCxnSpPr>
        <p:spPr>
          <a:xfrm>
            <a:off x="1485901" y="2679762"/>
            <a:ext cx="6123385" cy="0"/>
          </a:xfrm>
          <a:prstGeom prst="line">
            <a:avLst/>
          </a:prstGeom>
          <a:ln w="25400" cmpd="sng">
            <a:solidFill>
              <a:schemeClr val="bg2">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0" name="Grafik 3" descr="baum2.wmf"/>
          <p:cNvPicPr>
            <a:picLocks noChangeAspect="1"/>
          </p:cNvPicPr>
          <p:nvPr/>
        </p:nvPicPr>
        <p:blipFill>
          <a:blip r:embed="rId7" cstate="email"/>
          <a:srcRect/>
          <a:stretch>
            <a:fillRect/>
          </a:stretch>
        </p:blipFill>
        <p:spPr bwMode="auto">
          <a:xfrm>
            <a:off x="3275856" y="713688"/>
            <a:ext cx="2700300" cy="3343133"/>
          </a:xfrm>
          <a:prstGeom prst="rect">
            <a:avLst/>
          </a:prstGeom>
          <a:noFill/>
          <a:ln w="9525">
            <a:noFill/>
            <a:miter lim="800000"/>
            <a:headEnd/>
            <a:tailEnd/>
          </a:ln>
        </p:spPr>
      </p:pic>
    </p:spTree>
    <p:custDataLst>
      <p:tags r:id="rId2"/>
    </p:custDataLst>
    <p:extLst>
      <p:ext uri="{BB962C8B-B14F-4D97-AF65-F5344CB8AC3E}">
        <p14:creationId xmlns:p14="http://schemas.microsoft.com/office/powerpoint/2010/main" val="1442043461"/>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r:link="rId3">
            <a:lum/>
          </a:blip>
          <a:srcRect/>
          <a:stretch>
            <a:fillRect t="-3000" b="-3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88" y="351786"/>
            <a:ext cx="1466184" cy="602944"/>
          </a:xfrm>
          <a:prstGeom prst="rect">
            <a:avLst/>
          </a:prstGeom>
        </p:spPr>
      </p:pic>
    </p:spTree>
    <p:extLst>
      <p:ext uri="{BB962C8B-B14F-4D97-AF65-F5344CB8AC3E}">
        <p14:creationId xmlns:p14="http://schemas.microsoft.com/office/powerpoint/2010/main" val="311934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7618" name="Rectangle 2" hidden="1"/>
          <p:cNvGraphicFramePr>
            <a:graphicFrameLocks/>
          </p:cNvGraphicFramePr>
          <p:nvPr>
            <p:custDataLst>
              <p:tags r:id="rId3"/>
            </p:custDataLst>
          </p:nvPr>
        </p:nvGraphicFramePr>
        <p:xfrm>
          <a:off x="1143000" y="1"/>
          <a:ext cx="119063" cy="117872"/>
        </p:xfrm>
        <a:graphic>
          <a:graphicData uri="http://schemas.openxmlformats.org/presentationml/2006/ole">
            <mc:AlternateContent xmlns:mc="http://schemas.openxmlformats.org/markup-compatibility/2006">
              <mc:Choice xmlns:v="urn:schemas-microsoft-com:vml" Requires="v">
                <p:oleObj spid="_x0000_s8207" name="think-cell Folie" r:id="rId6" imgW="0" imgH="0" progId="">
                  <p:embed/>
                </p:oleObj>
              </mc:Choice>
              <mc:Fallback>
                <p:oleObj name="think-cell Folie" r:id="rId6" imgW="0" imgH="0" progId="">
                  <p:embed/>
                  <p:pic>
                    <p:nvPicPr>
                      <p:cNvPr id="367618"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143000" y="1"/>
                        <a:ext cx="119063" cy="11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Gerade Verbindung 5"/>
          <p:cNvCxnSpPr/>
          <p:nvPr/>
        </p:nvCxnSpPr>
        <p:spPr>
          <a:xfrm>
            <a:off x="1485901" y="2679762"/>
            <a:ext cx="6123385" cy="0"/>
          </a:xfrm>
          <a:prstGeom prst="line">
            <a:avLst/>
          </a:prstGeom>
          <a:ln w="25400" cmpd="sng">
            <a:solidFill>
              <a:schemeClr val="bg2">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0" name="Grafik 3" descr="baum2.wmf"/>
          <p:cNvPicPr>
            <a:picLocks noChangeAspect="1"/>
          </p:cNvPicPr>
          <p:nvPr/>
        </p:nvPicPr>
        <p:blipFill>
          <a:blip r:embed="rId7" cstate="email"/>
          <a:srcRect/>
          <a:stretch>
            <a:fillRect/>
          </a:stretch>
        </p:blipFill>
        <p:spPr bwMode="auto">
          <a:xfrm>
            <a:off x="1439652" y="713688"/>
            <a:ext cx="2700300" cy="3343133"/>
          </a:xfrm>
          <a:prstGeom prst="rect">
            <a:avLst/>
          </a:prstGeom>
          <a:noFill/>
          <a:ln w="9525">
            <a:noFill/>
            <a:miter lim="800000"/>
            <a:headEnd/>
            <a:tailEnd/>
          </a:ln>
        </p:spPr>
      </p:pic>
      <p:sp>
        <p:nvSpPr>
          <p:cNvPr id="16" name="Rechteck 15"/>
          <p:cNvSpPr/>
          <p:nvPr/>
        </p:nvSpPr>
        <p:spPr>
          <a:xfrm>
            <a:off x="6678233" y="1059582"/>
            <a:ext cx="567000" cy="14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endParaRPr>
          </a:p>
        </p:txBody>
      </p:sp>
      <p:grpSp>
        <p:nvGrpSpPr>
          <p:cNvPr id="2" name="Gruppieren 29"/>
          <p:cNvGrpSpPr/>
          <p:nvPr/>
        </p:nvGrpSpPr>
        <p:grpSpPr>
          <a:xfrm>
            <a:off x="4301970" y="2820774"/>
            <a:ext cx="3348000" cy="1215108"/>
            <a:chOff x="4211960" y="3761032"/>
            <a:chExt cx="4464000" cy="1620144"/>
          </a:xfrm>
        </p:grpSpPr>
        <p:sp>
          <p:nvSpPr>
            <p:cNvPr id="29" name="Rechteck 28"/>
            <p:cNvSpPr/>
            <p:nvPr/>
          </p:nvSpPr>
          <p:spPr>
            <a:xfrm rot="5400000">
              <a:off x="6281960" y="1691032"/>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endParaRPr>
            </a:p>
          </p:txBody>
        </p:sp>
        <p:sp>
          <p:nvSpPr>
            <p:cNvPr id="24" name="Rechteck 23"/>
            <p:cNvSpPr/>
            <p:nvPr/>
          </p:nvSpPr>
          <p:spPr>
            <a:xfrm rot="5400000">
              <a:off x="6281960" y="2123080"/>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endParaRPr>
            </a:p>
          </p:txBody>
        </p:sp>
        <p:sp>
          <p:nvSpPr>
            <p:cNvPr id="26" name="Rechteck 25"/>
            <p:cNvSpPr/>
            <p:nvPr/>
          </p:nvSpPr>
          <p:spPr>
            <a:xfrm rot="5400000">
              <a:off x="6281960" y="2555128"/>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endParaRPr>
            </a:p>
          </p:txBody>
        </p:sp>
        <p:sp>
          <p:nvSpPr>
            <p:cNvPr id="27" name="Rechteck 26"/>
            <p:cNvSpPr/>
            <p:nvPr/>
          </p:nvSpPr>
          <p:spPr>
            <a:xfrm rot="5400000">
              <a:off x="6281960" y="2987176"/>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endParaRPr>
            </a:p>
          </p:txBody>
        </p:sp>
      </p:grpSp>
      <p:sp>
        <p:nvSpPr>
          <p:cNvPr id="32" name="Rechteck 31"/>
          <p:cNvSpPr/>
          <p:nvPr/>
        </p:nvSpPr>
        <p:spPr>
          <a:xfrm>
            <a:off x="6030161" y="1059582"/>
            <a:ext cx="567000" cy="14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endParaRPr>
          </a:p>
        </p:txBody>
      </p:sp>
      <p:sp>
        <p:nvSpPr>
          <p:cNvPr id="33" name="Rechteck 32"/>
          <p:cNvSpPr/>
          <p:nvPr/>
        </p:nvSpPr>
        <p:spPr>
          <a:xfrm>
            <a:off x="5382089" y="1059582"/>
            <a:ext cx="567000" cy="14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endParaRPr>
          </a:p>
        </p:txBody>
      </p:sp>
      <p:sp>
        <p:nvSpPr>
          <p:cNvPr id="34" name="Rechteck 33"/>
          <p:cNvSpPr/>
          <p:nvPr/>
        </p:nvSpPr>
        <p:spPr>
          <a:xfrm>
            <a:off x="4734017" y="1059582"/>
            <a:ext cx="567000" cy="14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endParaRPr>
          </a:p>
        </p:txBody>
      </p:sp>
    </p:spTree>
    <p:custDataLst>
      <p:tags r:id="rId2"/>
    </p:custDataLst>
    <p:extLst>
      <p:ext uri="{BB962C8B-B14F-4D97-AF65-F5344CB8AC3E}">
        <p14:creationId xmlns:p14="http://schemas.microsoft.com/office/powerpoint/2010/main" val="372296910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7618" name="Rectangle 2" hidden="1"/>
          <p:cNvGraphicFramePr>
            <a:graphicFrameLocks/>
          </p:cNvGraphicFramePr>
          <p:nvPr>
            <p:custDataLst>
              <p:tags r:id="rId3"/>
            </p:custDataLst>
          </p:nvPr>
        </p:nvGraphicFramePr>
        <p:xfrm>
          <a:off x="1143000" y="1"/>
          <a:ext cx="119063" cy="117872"/>
        </p:xfrm>
        <a:graphic>
          <a:graphicData uri="http://schemas.openxmlformats.org/presentationml/2006/ole">
            <mc:AlternateContent xmlns:mc="http://schemas.openxmlformats.org/markup-compatibility/2006">
              <mc:Choice xmlns:v="urn:schemas-microsoft-com:vml" Requires="v">
                <p:oleObj spid="_x0000_s9231" name="think-cell Folie" r:id="rId6" imgW="0" imgH="0" progId="">
                  <p:embed/>
                </p:oleObj>
              </mc:Choice>
              <mc:Fallback>
                <p:oleObj name="think-cell Folie" r:id="rId6" imgW="0" imgH="0" progId="">
                  <p:embed/>
                  <p:pic>
                    <p:nvPicPr>
                      <p:cNvPr id="367618"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143000" y="1"/>
                        <a:ext cx="119063" cy="11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Gerade Verbindung 5"/>
          <p:cNvCxnSpPr/>
          <p:nvPr/>
        </p:nvCxnSpPr>
        <p:spPr>
          <a:xfrm>
            <a:off x="1485901" y="2679762"/>
            <a:ext cx="6123385" cy="0"/>
          </a:xfrm>
          <a:prstGeom prst="line">
            <a:avLst/>
          </a:prstGeom>
          <a:ln w="25400" cmpd="sng">
            <a:solidFill>
              <a:schemeClr val="bg2">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0" name="Grafik 3" descr="baum2.wmf"/>
          <p:cNvPicPr>
            <a:picLocks noChangeAspect="1"/>
          </p:cNvPicPr>
          <p:nvPr/>
        </p:nvPicPr>
        <p:blipFill>
          <a:blip r:embed="rId7" cstate="email"/>
          <a:srcRect/>
          <a:stretch>
            <a:fillRect/>
          </a:stretch>
        </p:blipFill>
        <p:spPr bwMode="auto">
          <a:xfrm>
            <a:off x="1439652" y="713688"/>
            <a:ext cx="2700300" cy="3343133"/>
          </a:xfrm>
          <a:prstGeom prst="rect">
            <a:avLst/>
          </a:prstGeom>
          <a:noFill/>
          <a:ln w="9525">
            <a:noFill/>
            <a:miter lim="800000"/>
            <a:headEnd/>
            <a:tailEnd/>
          </a:ln>
        </p:spPr>
      </p:pic>
      <p:sp>
        <p:nvSpPr>
          <p:cNvPr id="16" name="Rechteck 15"/>
          <p:cNvSpPr/>
          <p:nvPr/>
        </p:nvSpPr>
        <p:spPr>
          <a:xfrm>
            <a:off x="6678233" y="1059582"/>
            <a:ext cx="567000" cy="14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grpSp>
        <p:nvGrpSpPr>
          <p:cNvPr id="2" name="Gruppieren 29"/>
          <p:cNvGrpSpPr/>
          <p:nvPr/>
        </p:nvGrpSpPr>
        <p:grpSpPr>
          <a:xfrm>
            <a:off x="4301970" y="2820774"/>
            <a:ext cx="3348000" cy="1215108"/>
            <a:chOff x="4211960" y="3761032"/>
            <a:chExt cx="4464000" cy="1620144"/>
          </a:xfrm>
        </p:grpSpPr>
        <p:sp>
          <p:nvSpPr>
            <p:cNvPr id="29" name="Rechteck 28"/>
            <p:cNvSpPr/>
            <p:nvPr/>
          </p:nvSpPr>
          <p:spPr>
            <a:xfrm rot="5400000">
              <a:off x="6281960" y="1691032"/>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sp>
          <p:nvSpPr>
            <p:cNvPr id="24" name="Rechteck 23"/>
            <p:cNvSpPr/>
            <p:nvPr/>
          </p:nvSpPr>
          <p:spPr>
            <a:xfrm rot="5400000">
              <a:off x="6281960" y="2123080"/>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sp>
          <p:nvSpPr>
            <p:cNvPr id="26" name="Rechteck 25"/>
            <p:cNvSpPr/>
            <p:nvPr/>
          </p:nvSpPr>
          <p:spPr>
            <a:xfrm rot="5400000">
              <a:off x="6281960" y="2555128"/>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sp>
          <p:nvSpPr>
            <p:cNvPr id="27" name="Rechteck 26"/>
            <p:cNvSpPr/>
            <p:nvPr/>
          </p:nvSpPr>
          <p:spPr>
            <a:xfrm rot="5400000">
              <a:off x="6281960" y="2987176"/>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grpSp>
      <p:sp>
        <p:nvSpPr>
          <p:cNvPr id="32" name="Rechteck 31"/>
          <p:cNvSpPr/>
          <p:nvPr/>
        </p:nvSpPr>
        <p:spPr>
          <a:xfrm>
            <a:off x="6030161" y="1059582"/>
            <a:ext cx="567000" cy="14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sp>
        <p:nvSpPr>
          <p:cNvPr id="33" name="Rechteck 32"/>
          <p:cNvSpPr/>
          <p:nvPr/>
        </p:nvSpPr>
        <p:spPr>
          <a:xfrm>
            <a:off x="5382089" y="1059582"/>
            <a:ext cx="567000" cy="14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sp>
        <p:nvSpPr>
          <p:cNvPr id="34" name="Rechteck 33"/>
          <p:cNvSpPr/>
          <p:nvPr/>
        </p:nvSpPr>
        <p:spPr>
          <a:xfrm>
            <a:off x="4734017" y="1059582"/>
            <a:ext cx="567000" cy="14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grpSp>
        <p:nvGrpSpPr>
          <p:cNvPr id="15" name="Gruppieren 43"/>
          <p:cNvGrpSpPr/>
          <p:nvPr/>
        </p:nvGrpSpPr>
        <p:grpSpPr>
          <a:xfrm>
            <a:off x="4139952" y="2819922"/>
            <a:ext cx="3672408" cy="1233558"/>
            <a:chOff x="3995936" y="3731320"/>
            <a:chExt cx="4896544" cy="1644745"/>
          </a:xfrm>
        </p:grpSpPr>
        <p:sp>
          <p:nvSpPr>
            <p:cNvPr id="17" name="Textfeld 16"/>
            <p:cNvSpPr txBox="1"/>
            <p:nvPr/>
          </p:nvSpPr>
          <p:spPr bwMode="gray">
            <a:xfrm>
              <a:off x="4788024" y="3731320"/>
              <a:ext cx="3312368" cy="334313"/>
            </a:xfrm>
            <a:prstGeom prst="rect">
              <a:avLst/>
            </a:prstGeom>
            <a:noFill/>
            <a:ln w="19050">
              <a:noFill/>
              <a:miter lim="800000"/>
              <a:headEnd/>
              <a:tailEnd/>
            </a:ln>
          </p:spPr>
          <p:txBody>
            <a:bodyPr vert="horz" wrap="square" lIns="54000" tIns="27000" rIns="54000" bIns="27000" numCol="1" rtlCol="0" anchor="t" anchorCtr="0" compatLnSpc="1">
              <a:prstTxWarp prst="textNoShape">
                <a:avLst/>
              </a:prstTxWarp>
              <a:spAutoFit/>
            </a:bodyPr>
            <a:lstStyle/>
            <a:p>
              <a:pPr algn="ctr"/>
              <a:r>
                <a:rPr lang="en-GB" sz="1275" b="1" dirty="0">
                  <a:solidFill>
                    <a:schemeClr val="tx1">
                      <a:lumMod val="65000"/>
                      <a:lumOff val="35000"/>
                    </a:schemeClr>
                  </a:solidFill>
                  <a:latin typeface="Arial" pitchFamily="34" charset="0"/>
                  <a:cs typeface="Arial" pitchFamily="34" charset="0"/>
                </a:rPr>
                <a:t>UNIVERSAL COMMON ID</a:t>
              </a:r>
            </a:p>
          </p:txBody>
        </p:sp>
        <p:sp>
          <p:nvSpPr>
            <p:cNvPr id="18" name="Textfeld 17"/>
            <p:cNvSpPr txBox="1"/>
            <p:nvPr/>
          </p:nvSpPr>
          <p:spPr bwMode="gray">
            <a:xfrm>
              <a:off x="4247964" y="4168131"/>
              <a:ext cx="4392488" cy="334313"/>
            </a:xfrm>
            <a:prstGeom prst="rect">
              <a:avLst/>
            </a:prstGeom>
            <a:noFill/>
            <a:ln w="19050">
              <a:noFill/>
              <a:miter lim="800000"/>
              <a:headEnd/>
              <a:tailEnd/>
            </a:ln>
          </p:spPr>
          <p:txBody>
            <a:bodyPr vert="horz" wrap="square" lIns="54000" tIns="27000" rIns="54000" bIns="27000" numCol="1" rtlCol="0" anchor="t" anchorCtr="0" compatLnSpc="1">
              <a:prstTxWarp prst="textNoShape">
                <a:avLst/>
              </a:prstTxWarp>
              <a:spAutoFit/>
            </a:bodyPr>
            <a:lstStyle/>
            <a:p>
              <a:pPr algn="ctr"/>
              <a:r>
                <a:rPr lang="en-GB" sz="1275" b="1" dirty="0">
                  <a:solidFill>
                    <a:schemeClr val="tx1">
                      <a:lumMod val="65000"/>
                      <a:lumOff val="35000"/>
                    </a:schemeClr>
                  </a:solidFill>
                  <a:latin typeface="Arial" pitchFamily="34" charset="0"/>
                  <a:cs typeface="Arial" pitchFamily="34" charset="0"/>
                </a:rPr>
                <a:t>COMMUNICATION CHANNELS W/ QOS</a:t>
              </a:r>
            </a:p>
          </p:txBody>
        </p:sp>
        <p:sp>
          <p:nvSpPr>
            <p:cNvPr id="19" name="Textfeld 18"/>
            <p:cNvSpPr txBox="1"/>
            <p:nvPr/>
          </p:nvSpPr>
          <p:spPr bwMode="gray">
            <a:xfrm>
              <a:off x="4463988" y="4604942"/>
              <a:ext cx="3960440" cy="334313"/>
            </a:xfrm>
            <a:prstGeom prst="rect">
              <a:avLst/>
            </a:prstGeom>
            <a:noFill/>
            <a:ln w="19050">
              <a:noFill/>
              <a:miter lim="800000"/>
              <a:headEnd/>
              <a:tailEnd/>
            </a:ln>
          </p:spPr>
          <p:txBody>
            <a:bodyPr vert="horz" wrap="square" lIns="54000" tIns="27000" rIns="54000" bIns="27000" numCol="1" rtlCol="0" anchor="t" anchorCtr="0" compatLnSpc="1">
              <a:prstTxWarp prst="textNoShape">
                <a:avLst/>
              </a:prstTxWarp>
              <a:spAutoFit/>
            </a:bodyPr>
            <a:lstStyle/>
            <a:p>
              <a:pPr algn="ctr"/>
              <a:r>
                <a:rPr lang="en-GB" sz="1275" b="1" dirty="0">
                  <a:solidFill>
                    <a:schemeClr val="tx1">
                      <a:lumMod val="65000"/>
                      <a:lumOff val="35000"/>
                    </a:schemeClr>
                  </a:solidFill>
                  <a:latin typeface="Arial" pitchFamily="34" charset="0"/>
                  <a:cs typeface="Arial" pitchFamily="34" charset="0"/>
                </a:rPr>
                <a:t>UBIQUITY</a:t>
              </a:r>
            </a:p>
          </p:txBody>
        </p:sp>
        <p:sp>
          <p:nvSpPr>
            <p:cNvPr id="20" name="Textfeld 19"/>
            <p:cNvSpPr txBox="1"/>
            <p:nvPr/>
          </p:nvSpPr>
          <p:spPr bwMode="gray">
            <a:xfrm>
              <a:off x="3995936" y="5041752"/>
              <a:ext cx="4896544" cy="334313"/>
            </a:xfrm>
            <a:prstGeom prst="rect">
              <a:avLst/>
            </a:prstGeom>
            <a:noFill/>
            <a:ln w="19050">
              <a:noFill/>
              <a:miter lim="800000"/>
              <a:headEnd/>
              <a:tailEnd/>
            </a:ln>
          </p:spPr>
          <p:txBody>
            <a:bodyPr vert="horz" wrap="square" lIns="54000" tIns="27000" rIns="54000" bIns="27000" numCol="1" rtlCol="0" anchor="t" anchorCtr="0" compatLnSpc="1">
              <a:prstTxWarp prst="textNoShape">
                <a:avLst/>
              </a:prstTxWarp>
              <a:spAutoFit/>
            </a:bodyPr>
            <a:lstStyle/>
            <a:p>
              <a:pPr algn="ctr"/>
              <a:r>
                <a:rPr lang="en-GB" sz="1275" b="1" dirty="0">
                  <a:solidFill>
                    <a:schemeClr val="tx1">
                      <a:lumMod val="65000"/>
                      <a:lumOff val="35000"/>
                    </a:schemeClr>
                  </a:solidFill>
                  <a:latin typeface="Arial" pitchFamily="34" charset="0"/>
                  <a:cs typeface="Arial" pitchFamily="34" charset="0"/>
                </a:rPr>
                <a:t>REGULATORY &amp; LEGAL</a:t>
              </a:r>
            </a:p>
          </p:txBody>
        </p:sp>
      </p:grpSp>
      <p:sp>
        <p:nvSpPr>
          <p:cNvPr id="21" name="Textfeld 20"/>
          <p:cNvSpPr txBox="1"/>
          <p:nvPr/>
        </p:nvSpPr>
        <p:spPr>
          <a:xfrm rot="16200000">
            <a:off x="7033871" y="3332417"/>
            <a:ext cx="1458162" cy="184666"/>
          </a:xfrm>
          <a:prstGeom prst="rect">
            <a:avLst/>
          </a:prstGeom>
          <a:noFill/>
        </p:spPr>
        <p:txBody>
          <a:bodyPr wrap="square" lIns="0" tIns="0" rIns="0" bIns="0" rtlCol="0">
            <a:spAutoFit/>
          </a:bodyPr>
          <a:lstStyle/>
          <a:p>
            <a:pPr marL="135731" indent="-135731" algn="ctr">
              <a:spcAft>
                <a:spcPts val="338"/>
              </a:spcAft>
              <a:buClr>
                <a:schemeClr val="tx2"/>
              </a:buClr>
              <a:buSzPct val="100000"/>
            </a:pPr>
            <a:r>
              <a:rPr lang="de-DE" sz="1200" dirty="0">
                <a:latin typeface="Arial" pitchFamily="34" charset="0"/>
                <a:cs typeface="Arial" pitchFamily="34" charset="0"/>
              </a:rPr>
              <a:t>Universal Profile</a:t>
            </a:r>
          </a:p>
        </p:txBody>
      </p:sp>
    </p:spTree>
    <p:custDataLst>
      <p:tags r:id="rId2"/>
    </p:custDataLst>
    <p:extLst>
      <p:ext uri="{BB962C8B-B14F-4D97-AF65-F5344CB8AC3E}">
        <p14:creationId xmlns:p14="http://schemas.microsoft.com/office/powerpoint/2010/main" val="43359179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67618" name="Rectangle 2" hidden="1"/>
          <p:cNvGraphicFramePr>
            <a:graphicFrameLocks/>
          </p:cNvGraphicFramePr>
          <p:nvPr>
            <p:custDataLst>
              <p:tags r:id="rId3"/>
            </p:custDataLst>
          </p:nvPr>
        </p:nvGraphicFramePr>
        <p:xfrm>
          <a:off x="1143000" y="1"/>
          <a:ext cx="119063" cy="117872"/>
        </p:xfrm>
        <a:graphic>
          <a:graphicData uri="http://schemas.openxmlformats.org/presentationml/2006/ole">
            <mc:AlternateContent xmlns:mc="http://schemas.openxmlformats.org/markup-compatibility/2006">
              <mc:Choice xmlns:v="urn:schemas-microsoft-com:vml" Requires="v">
                <p:oleObj spid="_x0000_s10255" name="think-cell Folie" r:id="rId6" imgW="0" imgH="0" progId="">
                  <p:embed/>
                </p:oleObj>
              </mc:Choice>
              <mc:Fallback>
                <p:oleObj name="think-cell Folie" r:id="rId6" imgW="0" imgH="0" progId="">
                  <p:embed/>
                  <p:pic>
                    <p:nvPicPr>
                      <p:cNvPr id="367618"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143000" y="1"/>
                        <a:ext cx="119063" cy="11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 name="Gerade Verbindung 5"/>
          <p:cNvCxnSpPr/>
          <p:nvPr/>
        </p:nvCxnSpPr>
        <p:spPr>
          <a:xfrm>
            <a:off x="1485901" y="2679762"/>
            <a:ext cx="6123385" cy="0"/>
          </a:xfrm>
          <a:prstGeom prst="line">
            <a:avLst/>
          </a:prstGeom>
          <a:ln w="25400" cmpd="sng">
            <a:solidFill>
              <a:schemeClr val="bg2">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0" name="Grafik 3" descr="baum2.wmf"/>
          <p:cNvPicPr>
            <a:picLocks noChangeAspect="1"/>
          </p:cNvPicPr>
          <p:nvPr/>
        </p:nvPicPr>
        <p:blipFill>
          <a:blip r:embed="rId7" cstate="email"/>
          <a:srcRect/>
          <a:stretch>
            <a:fillRect/>
          </a:stretch>
        </p:blipFill>
        <p:spPr bwMode="auto">
          <a:xfrm>
            <a:off x="1439652" y="713688"/>
            <a:ext cx="2700300" cy="3343133"/>
          </a:xfrm>
          <a:prstGeom prst="rect">
            <a:avLst/>
          </a:prstGeom>
          <a:noFill/>
          <a:ln w="9525">
            <a:noFill/>
            <a:miter lim="800000"/>
            <a:headEnd/>
            <a:tailEnd/>
          </a:ln>
        </p:spPr>
      </p:pic>
      <p:sp>
        <p:nvSpPr>
          <p:cNvPr id="16" name="Rechteck 15"/>
          <p:cNvSpPr/>
          <p:nvPr/>
        </p:nvSpPr>
        <p:spPr>
          <a:xfrm>
            <a:off x="6678233" y="1059582"/>
            <a:ext cx="567000" cy="1458000"/>
          </a:xfrm>
          <a:prstGeom prst="rect">
            <a:avLst/>
          </a:prstGeom>
          <a:solidFill>
            <a:srgbClr val="969495"/>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grpSp>
        <p:nvGrpSpPr>
          <p:cNvPr id="2" name="Gruppieren 29"/>
          <p:cNvGrpSpPr/>
          <p:nvPr/>
        </p:nvGrpSpPr>
        <p:grpSpPr>
          <a:xfrm>
            <a:off x="4301970" y="2820774"/>
            <a:ext cx="3348000" cy="1215108"/>
            <a:chOff x="4211960" y="3761032"/>
            <a:chExt cx="4464000" cy="1620144"/>
          </a:xfrm>
        </p:grpSpPr>
        <p:sp>
          <p:nvSpPr>
            <p:cNvPr id="29" name="Rechteck 28"/>
            <p:cNvSpPr/>
            <p:nvPr/>
          </p:nvSpPr>
          <p:spPr>
            <a:xfrm rot="5400000">
              <a:off x="6281960" y="1691032"/>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sp>
          <p:nvSpPr>
            <p:cNvPr id="24" name="Rechteck 23"/>
            <p:cNvSpPr/>
            <p:nvPr/>
          </p:nvSpPr>
          <p:spPr>
            <a:xfrm rot="5400000">
              <a:off x="6281960" y="2123080"/>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sp>
          <p:nvSpPr>
            <p:cNvPr id="26" name="Rechteck 25"/>
            <p:cNvSpPr/>
            <p:nvPr/>
          </p:nvSpPr>
          <p:spPr>
            <a:xfrm rot="5400000">
              <a:off x="6281960" y="2555128"/>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sp>
          <p:nvSpPr>
            <p:cNvPr id="27" name="Rechteck 26"/>
            <p:cNvSpPr/>
            <p:nvPr/>
          </p:nvSpPr>
          <p:spPr>
            <a:xfrm rot="5400000">
              <a:off x="6281960" y="2987176"/>
              <a:ext cx="324000" cy="4464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grpSp>
      <p:sp>
        <p:nvSpPr>
          <p:cNvPr id="32" name="Rechteck 31"/>
          <p:cNvSpPr/>
          <p:nvPr/>
        </p:nvSpPr>
        <p:spPr>
          <a:xfrm>
            <a:off x="6030161" y="1059582"/>
            <a:ext cx="567000" cy="1458000"/>
          </a:xfrm>
          <a:prstGeom prst="rect">
            <a:avLst/>
          </a:prstGeom>
          <a:solidFill>
            <a:srgbClr val="B3B959"/>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sp>
        <p:nvSpPr>
          <p:cNvPr id="33" name="Rechteck 32"/>
          <p:cNvSpPr/>
          <p:nvPr/>
        </p:nvSpPr>
        <p:spPr>
          <a:xfrm>
            <a:off x="5382089" y="1059582"/>
            <a:ext cx="567000" cy="1458000"/>
          </a:xfrm>
          <a:prstGeom prst="rect">
            <a:avLst/>
          </a:prstGeom>
          <a:solidFill>
            <a:srgbClr val="7CA1C5"/>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sp>
        <p:nvSpPr>
          <p:cNvPr id="34" name="Rechteck 33"/>
          <p:cNvSpPr/>
          <p:nvPr/>
        </p:nvSpPr>
        <p:spPr>
          <a:xfrm>
            <a:off x="4734017" y="1059582"/>
            <a:ext cx="567000" cy="1458000"/>
          </a:xfrm>
          <a:prstGeom prst="rect">
            <a:avLst/>
          </a:prstGeom>
          <a:solidFill>
            <a:srgbClr val="ECA759"/>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de-DE" sz="1200" dirty="0">
              <a:solidFill>
                <a:schemeClr val="tx1"/>
              </a:solidFill>
              <a:latin typeface="Arial" pitchFamily="34" charset="0"/>
              <a:cs typeface="Arial" pitchFamily="34" charset="0"/>
            </a:endParaRPr>
          </a:p>
        </p:txBody>
      </p:sp>
      <p:pic>
        <p:nvPicPr>
          <p:cNvPr id="20" name="Picture 3" descr="C:\Users\A9699581\Desktop\Personas\Antonia.jpg"/>
          <p:cNvPicPr>
            <a:picLocks noChangeAspect="1" noChangeArrowheads="1"/>
          </p:cNvPicPr>
          <p:nvPr/>
        </p:nvPicPr>
        <p:blipFill>
          <a:blip r:embed="rId8" cstate="print"/>
          <a:srcRect l="34786" r="8686"/>
          <a:stretch>
            <a:fillRect/>
          </a:stretch>
        </p:blipFill>
        <p:spPr bwMode="auto">
          <a:xfrm>
            <a:off x="4734018" y="1113588"/>
            <a:ext cx="567000" cy="621078"/>
          </a:xfrm>
          <a:prstGeom prst="rect">
            <a:avLst/>
          </a:prstGeom>
          <a:noFill/>
        </p:spPr>
      </p:pic>
      <p:pic>
        <p:nvPicPr>
          <p:cNvPr id="28" name="Picture 5" descr="C:\Users\A9699581\Desktop\Personas\Rolf.jpg"/>
          <p:cNvPicPr>
            <a:picLocks noChangeAspect="1" noChangeArrowheads="1"/>
          </p:cNvPicPr>
          <p:nvPr/>
        </p:nvPicPr>
        <p:blipFill>
          <a:blip r:embed="rId9" cstate="print"/>
          <a:srcRect l="39135" r="4337"/>
          <a:stretch>
            <a:fillRect/>
          </a:stretch>
        </p:blipFill>
        <p:spPr bwMode="auto">
          <a:xfrm>
            <a:off x="5382090" y="1113588"/>
            <a:ext cx="567000" cy="621078"/>
          </a:xfrm>
          <a:prstGeom prst="rect">
            <a:avLst/>
          </a:prstGeom>
          <a:noFill/>
        </p:spPr>
      </p:pic>
      <p:pic>
        <p:nvPicPr>
          <p:cNvPr id="30" name="Picture 4" descr="C:\Users\A9699581\Desktop\Personas\Claudia.jpg"/>
          <p:cNvPicPr>
            <a:picLocks noChangeAspect="1" noChangeArrowheads="1"/>
          </p:cNvPicPr>
          <p:nvPr/>
        </p:nvPicPr>
        <p:blipFill>
          <a:blip r:embed="rId10" cstate="print"/>
          <a:srcRect l="39882" r="4508"/>
          <a:stretch>
            <a:fillRect/>
          </a:stretch>
        </p:blipFill>
        <p:spPr bwMode="auto">
          <a:xfrm>
            <a:off x="6030162" y="1113588"/>
            <a:ext cx="567000" cy="631335"/>
          </a:xfrm>
          <a:prstGeom prst="rect">
            <a:avLst/>
          </a:prstGeom>
          <a:noFill/>
        </p:spPr>
      </p:pic>
      <p:pic>
        <p:nvPicPr>
          <p:cNvPr id="31" name="Picture 6" descr="C:\Users\A9699581\Desktop\Personas\Till.jpg"/>
          <p:cNvPicPr>
            <a:picLocks noChangeAspect="1" noChangeArrowheads="1"/>
          </p:cNvPicPr>
          <p:nvPr/>
        </p:nvPicPr>
        <p:blipFill>
          <a:blip r:embed="rId11" cstate="print">
            <a:lum contrast="20000"/>
          </a:blip>
          <a:srcRect l="39135" r="4337"/>
          <a:stretch>
            <a:fillRect/>
          </a:stretch>
        </p:blipFill>
        <p:spPr bwMode="auto">
          <a:xfrm>
            <a:off x="6678234" y="1113588"/>
            <a:ext cx="567000" cy="621078"/>
          </a:xfrm>
          <a:prstGeom prst="rect">
            <a:avLst/>
          </a:prstGeom>
          <a:noFill/>
        </p:spPr>
      </p:pic>
      <p:grpSp>
        <p:nvGrpSpPr>
          <p:cNvPr id="3" name="Gruppieren 48"/>
          <p:cNvGrpSpPr/>
          <p:nvPr/>
        </p:nvGrpSpPr>
        <p:grpSpPr>
          <a:xfrm>
            <a:off x="4816117" y="1748311"/>
            <a:ext cx="2359716" cy="768159"/>
            <a:chOff x="4897486" y="2331078"/>
            <a:chExt cx="3146286" cy="1024212"/>
          </a:xfrm>
        </p:grpSpPr>
        <p:sp>
          <p:nvSpPr>
            <p:cNvPr id="39" name="Rechteck 38"/>
            <p:cNvSpPr/>
            <p:nvPr/>
          </p:nvSpPr>
          <p:spPr>
            <a:xfrm rot="16200000">
              <a:off x="4697645" y="2566184"/>
              <a:ext cx="953680" cy="553997"/>
            </a:xfrm>
            <a:prstGeom prst="rect">
              <a:avLst/>
            </a:prstGeom>
          </p:spPr>
          <p:txBody>
            <a:bodyPr wrap="none">
              <a:spAutoFit/>
            </a:bodyPr>
            <a:lstStyle/>
            <a:p>
              <a:r>
                <a:rPr lang="de-DE" sz="1050" b="1" dirty="0">
                  <a:solidFill>
                    <a:schemeClr val="tx1">
                      <a:lumMod val="65000"/>
                      <a:lumOff val="35000"/>
                    </a:schemeClr>
                  </a:solidFill>
                  <a:latin typeface="Arial" pitchFamily="34" charset="0"/>
                  <a:cs typeface="Arial" pitchFamily="34" charset="0"/>
                </a:rPr>
                <a:t>TREND-</a:t>
              </a:r>
              <a:br>
                <a:rPr lang="de-DE" sz="1050" b="1" dirty="0">
                  <a:solidFill>
                    <a:schemeClr val="tx1">
                      <a:lumMod val="65000"/>
                      <a:lumOff val="35000"/>
                    </a:schemeClr>
                  </a:solidFill>
                  <a:latin typeface="Arial" pitchFamily="34" charset="0"/>
                  <a:cs typeface="Arial" pitchFamily="34" charset="0"/>
                </a:rPr>
              </a:br>
              <a:r>
                <a:rPr lang="de-DE" sz="1050" b="1" dirty="0">
                  <a:solidFill>
                    <a:schemeClr val="tx1">
                      <a:lumMod val="65000"/>
                      <a:lumOff val="35000"/>
                    </a:schemeClr>
                  </a:solidFill>
                  <a:latin typeface="Arial" pitchFamily="34" charset="0"/>
                  <a:cs typeface="Arial" pitchFamily="34" charset="0"/>
                </a:rPr>
                <a:t>SETTER</a:t>
              </a:r>
            </a:p>
          </p:txBody>
        </p:sp>
        <p:sp>
          <p:nvSpPr>
            <p:cNvPr id="40" name="Rechteck 39"/>
            <p:cNvSpPr/>
            <p:nvPr/>
          </p:nvSpPr>
          <p:spPr>
            <a:xfrm rot="16200000">
              <a:off x="5521048" y="2673906"/>
              <a:ext cx="1024212" cy="338555"/>
            </a:xfrm>
            <a:prstGeom prst="rect">
              <a:avLst/>
            </a:prstGeom>
          </p:spPr>
          <p:txBody>
            <a:bodyPr wrap="none">
              <a:spAutoFit/>
            </a:bodyPr>
            <a:lstStyle/>
            <a:p>
              <a:r>
                <a:rPr lang="de-DE" sz="1050" b="1" dirty="0">
                  <a:solidFill>
                    <a:schemeClr val="tx1">
                      <a:lumMod val="65000"/>
                      <a:lumOff val="35000"/>
                    </a:schemeClr>
                  </a:solidFill>
                  <a:latin typeface="Arial" pitchFamily="34" charset="0"/>
                  <a:cs typeface="Arial" pitchFamily="34" charset="0"/>
                </a:rPr>
                <a:t>PRIVATE</a:t>
              </a:r>
            </a:p>
          </p:txBody>
        </p:sp>
        <p:sp>
          <p:nvSpPr>
            <p:cNvPr id="41" name="Rechteck 40"/>
            <p:cNvSpPr/>
            <p:nvPr/>
          </p:nvSpPr>
          <p:spPr>
            <a:xfrm rot="16200000">
              <a:off x="7303826" y="2566185"/>
              <a:ext cx="925895" cy="553997"/>
            </a:xfrm>
            <a:prstGeom prst="rect">
              <a:avLst/>
            </a:prstGeom>
          </p:spPr>
          <p:txBody>
            <a:bodyPr wrap="none">
              <a:spAutoFit/>
            </a:bodyPr>
            <a:lstStyle/>
            <a:p>
              <a:r>
                <a:rPr lang="de-DE" sz="1050" b="1" dirty="0">
                  <a:solidFill>
                    <a:schemeClr val="tx1">
                      <a:lumMod val="65000"/>
                      <a:lumOff val="35000"/>
                    </a:schemeClr>
                  </a:solidFill>
                  <a:latin typeface="Arial" pitchFamily="34" charset="0"/>
                  <a:cs typeface="Arial" pitchFamily="34" charset="0"/>
                </a:rPr>
                <a:t>BRAND</a:t>
              </a:r>
              <a:br>
                <a:rPr lang="de-DE" sz="1050" b="1" dirty="0">
                  <a:solidFill>
                    <a:schemeClr val="tx1">
                      <a:lumMod val="65000"/>
                      <a:lumOff val="35000"/>
                    </a:schemeClr>
                  </a:solidFill>
                  <a:latin typeface="Arial" pitchFamily="34" charset="0"/>
                  <a:cs typeface="Arial" pitchFamily="34" charset="0"/>
                </a:rPr>
              </a:br>
              <a:r>
                <a:rPr lang="de-DE" sz="1050" b="1" dirty="0">
                  <a:solidFill>
                    <a:schemeClr val="tx1">
                      <a:lumMod val="65000"/>
                      <a:lumOff val="35000"/>
                    </a:schemeClr>
                  </a:solidFill>
                  <a:latin typeface="Arial" pitchFamily="34" charset="0"/>
                  <a:cs typeface="Arial" pitchFamily="34" charset="0"/>
                </a:rPr>
                <a:t>AWARE</a:t>
              </a:r>
            </a:p>
          </p:txBody>
        </p:sp>
        <p:sp>
          <p:nvSpPr>
            <p:cNvPr id="42" name="Rechteck 41"/>
            <p:cNvSpPr/>
            <p:nvPr/>
          </p:nvSpPr>
          <p:spPr>
            <a:xfrm rot="16200000">
              <a:off x="6482834" y="2566184"/>
              <a:ext cx="825440" cy="553997"/>
            </a:xfrm>
            <a:prstGeom prst="rect">
              <a:avLst/>
            </a:prstGeom>
          </p:spPr>
          <p:txBody>
            <a:bodyPr wrap="none">
              <a:spAutoFit/>
            </a:bodyPr>
            <a:lstStyle/>
            <a:p>
              <a:r>
                <a:rPr lang="de-DE" sz="1050" b="1" dirty="0">
                  <a:solidFill>
                    <a:schemeClr val="tx1">
                      <a:lumMod val="65000"/>
                      <a:lumOff val="35000"/>
                    </a:schemeClr>
                  </a:solidFill>
                  <a:latin typeface="Arial" pitchFamily="34" charset="0"/>
                  <a:cs typeface="Arial" pitchFamily="34" charset="0"/>
                </a:rPr>
                <a:t>PRAG-</a:t>
              </a:r>
              <a:br>
                <a:rPr lang="de-DE" sz="1050" b="1" dirty="0">
                  <a:solidFill>
                    <a:schemeClr val="tx1">
                      <a:lumMod val="65000"/>
                      <a:lumOff val="35000"/>
                    </a:schemeClr>
                  </a:solidFill>
                  <a:latin typeface="Arial" pitchFamily="34" charset="0"/>
                  <a:cs typeface="Arial" pitchFamily="34" charset="0"/>
                </a:rPr>
              </a:br>
              <a:r>
                <a:rPr lang="de-DE" sz="1050" b="1" dirty="0">
                  <a:solidFill>
                    <a:schemeClr val="tx1">
                      <a:lumMod val="65000"/>
                      <a:lumOff val="35000"/>
                    </a:schemeClr>
                  </a:solidFill>
                  <a:latin typeface="Arial" pitchFamily="34" charset="0"/>
                  <a:cs typeface="Arial" pitchFamily="34" charset="0"/>
                </a:rPr>
                <a:t>MATIC</a:t>
              </a:r>
            </a:p>
          </p:txBody>
        </p:sp>
      </p:grpSp>
      <p:grpSp>
        <p:nvGrpSpPr>
          <p:cNvPr id="4" name="Gruppieren 43"/>
          <p:cNvGrpSpPr/>
          <p:nvPr/>
        </p:nvGrpSpPr>
        <p:grpSpPr>
          <a:xfrm>
            <a:off x="4139952" y="2819922"/>
            <a:ext cx="3672408" cy="1233558"/>
            <a:chOff x="3995936" y="3731320"/>
            <a:chExt cx="4896544" cy="1644745"/>
          </a:xfrm>
        </p:grpSpPr>
        <p:sp>
          <p:nvSpPr>
            <p:cNvPr id="45" name="Textfeld 44"/>
            <p:cNvSpPr txBox="1"/>
            <p:nvPr/>
          </p:nvSpPr>
          <p:spPr bwMode="gray">
            <a:xfrm>
              <a:off x="4788024" y="3731320"/>
              <a:ext cx="3312368" cy="334313"/>
            </a:xfrm>
            <a:prstGeom prst="rect">
              <a:avLst/>
            </a:prstGeom>
            <a:noFill/>
            <a:ln w="19050">
              <a:noFill/>
              <a:miter lim="800000"/>
              <a:headEnd/>
              <a:tailEnd/>
            </a:ln>
          </p:spPr>
          <p:txBody>
            <a:bodyPr vert="horz" wrap="square" lIns="54000" tIns="27000" rIns="54000" bIns="27000" numCol="1" rtlCol="0" anchor="t" anchorCtr="0" compatLnSpc="1">
              <a:prstTxWarp prst="textNoShape">
                <a:avLst/>
              </a:prstTxWarp>
              <a:spAutoFit/>
            </a:bodyPr>
            <a:lstStyle/>
            <a:p>
              <a:pPr algn="ctr"/>
              <a:r>
                <a:rPr lang="en-GB" sz="1275" b="1" dirty="0">
                  <a:solidFill>
                    <a:schemeClr val="tx1">
                      <a:lumMod val="65000"/>
                      <a:lumOff val="35000"/>
                    </a:schemeClr>
                  </a:solidFill>
                  <a:latin typeface="Arial" pitchFamily="34" charset="0"/>
                  <a:cs typeface="Arial" pitchFamily="34" charset="0"/>
                </a:rPr>
                <a:t>UNIVERSAL COMMON ID</a:t>
              </a:r>
            </a:p>
          </p:txBody>
        </p:sp>
        <p:sp>
          <p:nvSpPr>
            <p:cNvPr id="46" name="Textfeld 45"/>
            <p:cNvSpPr txBox="1"/>
            <p:nvPr/>
          </p:nvSpPr>
          <p:spPr bwMode="gray">
            <a:xfrm>
              <a:off x="4247964" y="4168131"/>
              <a:ext cx="4392488" cy="334313"/>
            </a:xfrm>
            <a:prstGeom prst="rect">
              <a:avLst/>
            </a:prstGeom>
            <a:noFill/>
            <a:ln w="19050">
              <a:noFill/>
              <a:miter lim="800000"/>
              <a:headEnd/>
              <a:tailEnd/>
            </a:ln>
          </p:spPr>
          <p:txBody>
            <a:bodyPr vert="horz" wrap="square" lIns="54000" tIns="27000" rIns="54000" bIns="27000" numCol="1" rtlCol="0" anchor="t" anchorCtr="0" compatLnSpc="1">
              <a:prstTxWarp prst="textNoShape">
                <a:avLst/>
              </a:prstTxWarp>
              <a:spAutoFit/>
            </a:bodyPr>
            <a:lstStyle/>
            <a:p>
              <a:pPr algn="ctr"/>
              <a:r>
                <a:rPr lang="en-GB" sz="1275" b="1" dirty="0">
                  <a:solidFill>
                    <a:schemeClr val="tx1">
                      <a:lumMod val="65000"/>
                      <a:lumOff val="35000"/>
                    </a:schemeClr>
                  </a:solidFill>
                  <a:latin typeface="Arial" pitchFamily="34" charset="0"/>
                  <a:cs typeface="Arial" pitchFamily="34" charset="0"/>
                </a:rPr>
                <a:t>COMMUNICATION CHANNELS W/ QOS</a:t>
              </a:r>
            </a:p>
          </p:txBody>
        </p:sp>
        <p:sp>
          <p:nvSpPr>
            <p:cNvPr id="47" name="Textfeld 46"/>
            <p:cNvSpPr txBox="1"/>
            <p:nvPr/>
          </p:nvSpPr>
          <p:spPr bwMode="gray">
            <a:xfrm>
              <a:off x="4463988" y="4604942"/>
              <a:ext cx="3960440" cy="334313"/>
            </a:xfrm>
            <a:prstGeom prst="rect">
              <a:avLst/>
            </a:prstGeom>
            <a:noFill/>
            <a:ln w="19050">
              <a:noFill/>
              <a:miter lim="800000"/>
              <a:headEnd/>
              <a:tailEnd/>
            </a:ln>
          </p:spPr>
          <p:txBody>
            <a:bodyPr vert="horz" wrap="square" lIns="54000" tIns="27000" rIns="54000" bIns="27000" numCol="1" rtlCol="0" anchor="t" anchorCtr="0" compatLnSpc="1">
              <a:prstTxWarp prst="textNoShape">
                <a:avLst/>
              </a:prstTxWarp>
              <a:spAutoFit/>
            </a:bodyPr>
            <a:lstStyle/>
            <a:p>
              <a:pPr algn="ctr"/>
              <a:r>
                <a:rPr lang="en-GB" sz="1275" b="1" dirty="0">
                  <a:solidFill>
                    <a:schemeClr val="tx1">
                      <a:lumMod val="65000"/>
                      <a:lumOff val="35000"/>
                    </a:schemeClr>
                  </a:solidFill>
                  <a:latin typeface="Arial" pitchFamily="34" charset="0"/>
                  <a:cs typeface="Arial" pitchFamily="34" charset="0"/>
                </a:rPr>
                <a:t>UBIQUITY</a:t>
              </a:r>
            </a:p>
          </p:txBody>
        </p:sp>
        <p:sp>
          <p:nvSpPr>
            <p:cNvPr id="48" name="Textfeld 47"/>
            <p:cNvSpPr txBox="1"/>
            <p:nvPr/>
          </p:nvSpPr>
          <p:spPr bwMode="gray">
            <a:xfrm>
              <a:off x="3995936" y="5041752"/>
              <a:ext cx="4896544" cy="334313"/>
            </a:xfrm>
            <a:prstGeom prst="rect">
              <a:avLst/>
            </a:prstGeom>
            <a:noFill/>
            <a:ln w="19050">
              <a:noFill/>
              <a:miter lim="800000"/>
              <a:headEnd/>
              <a:tailEnd/>
            </a:ln>
          </p:spPr>
          <p:txBody>
            <a:bodyPr vert="horz" wrap="square" lIns="54000" tIns="27000" rIns="54000" bIns="27000" numCol="1" rtlCol="0" anchor="t" anchorCtr="0" compatLnSpc="1">
              <a:prstTxWarp prst="textNoShape">
                <a:avLst/>
              </a:prstTxWarp>
              <a:spAutoFit/>
            </a:bodyPr>
            <a:lstStyle/>
            <a:p>
              <a:pPr algn="ctr"/>
              <a:r>
                <a:rPr lang="en-GB" sz="1275" b="1" dirty="0">
                  <a:solidFill>
                    <a:schemeClr val="tx1">
                      <a:lumMod val="65000"/>
                      <a:lumOff val="35000"/>
                    </a:schemeClr>
                  </a:solidFill>
                  <a:latin typeface="Arial" pitchFamily="34" charset="0"/>
                  <a:cs typeface="Arial" pitchFamily="34" charset="0"/>
                </a:rPr>
                <a:t>REGULATORY &amp; LEGAL</a:t>
              </a:r>
            </a:p>
          </p:txBody>
        </p:sp>
      </p:grpSp>
      <p:sp>
        <p:nvSpPr>
          <p:cNvPr id="36" name="Textfeld 35"/>
          <p:cNvSpPr txBox="1"/>
          <p:nvPr/>
        </p:nvSpPr>
        <p:spPr>
          <a:xfrm rot="16200000">
            <a:off x="7033871" y="3332417"/>
            <a:ext cx="1458162" cy="184666"/>
          </a:xfrm>
          <a:prstGeom prst="rect">
            <a:avLst/>
          </a:prstGeom>
          <a:noFill/>
        </p:spPr>
        <p:txBody>
          <a:bodyPr wrap="square" lIns="0" tIns="0" rIns="0" bIns="0" rtlCol="0">
            <a:spAutoFit/>
          </a:bodyPr>
          <a:lstStyle/>
          <a:p>
            <a:pPr marL="135731" indent="-135731" algn="ctr">
              <a:spcAft>
                <a:spcPts val="338"/>
              </a:spcAft>
              <a:buClr>
                <a:schemeClr val="tx2"/>
              </a:buClr>
              <a:buSzPct val="100000"/>
            </a:pPr>
            <a:r>
              <a:rPr lang="de-DE" sz="1200" dirty="0">
                <a:latin typeface="Arial" pitchFamily="34" charset="0"/>
                <a:cs typeface="Arial" pitchFamily="34" charset="0"/>
              </a:rPr>
              <a:t>Universal Profile</a:t>
            </a:r>
          </a:p>
        </p:txBody>
      </p:sp>
    </p:spTree>
    <p:custDataLst>
      <p:tags r:id="rId2"/>
    </p:custDataLst>
    <p:extLst>
      <p:ext uri="{BB962C8B-B14F-4D97-AF65-F5344CB8AC3E}">
        <p14:creationId xmlns:p14="http://schemas.microsoft.com/office/powerpoint/2010/main" val="332563206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oliennummernplatzhalter 2"/>
          <p:cNvSpPr>
            <a:spLocks noGrp="1"/>
          </p:cNvSpPr>
          <p:nvPr>
            <p:ph type="sldNum" sz="quarter" idx="12"/>
          </p:nvPr>
        </p:nvSpPr>
        <p:spPr/>
        <p:txBody>
          <a:bodyPr/>
          <a:lstStyle/>
          <a:p>
            <a:fld id="{EF856C3B-4879-44CB-8ACD-F9C43CE31EF6}" type="slidenum">
              <a:rPr lang="de-DE" smtClean="0">
                <a:solidFill>
                  <a:srgbClr val="000000"/>
                </a:solidFill>
              </a:rPr>
              <a:pPr/>
              <a:t>9</a:t>
            </a:fld>
            <a:endParaRPr lang="de-DE">
              <a:solidFill>
                <a:srgbClr val="000000"/>
              </a:solidFill>
            </a:endParaRPr>
          </a:p>
        </p:txBody>
      </p:sp>
      <p:pic>
        <p:nvPicPr>
          <p:cNvPr id="2607108" name="Picture 4" descr="http://3.bp.blogspot.com/-F71oHMWVR5s/VgkAs0c3yRI/AAAAAAAAFLk/RI6aKhDUgcw/s1600/open-door.jpg"/>
          <p:cNvPicPr>
            <a:picLocks noChangeAspect="1" noChangeArrowheads="1"/>
          </p:cNvPicPr>
          <p:nvPr/>
        </p:nvPicPr>
        <p:blipFill>
          <a:blip r:embed="rId3" cstate="print"/>
          <a:srcRect/>
          <a:stretch>
            <a:fillRect/>
          </a:stretch>
        </p:blipFill>
        <p:spPr bwMode="auto">
          <a:xfrm>
            <a:off x="845586" y="0"/>
            <a:ext cx="7515615" cy="5143500"/>
          </a:xfrm>
          <a:prstGeom prst="rect">
            <a:avLst/>
          </a:prstGeom>
          <a:noFill/>
        </p:spPr>
      </p:pic>
    </p:spTree>
    <p:extLst>
      <p:ext uri="{BB962C8B-B14F-4D97-AF65-F5344CB8AC3E}">
        <p14:creationId xmlns:p14="http://schemas.microsoft.com/office/powerpoint/2010/main" val="15495046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PXID" val="2"/>
  <p:tag name="SID" val="2226"/>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PXID" val="2"/>
  <p:tag name="SID" val="2226"/>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PXID" val="2"/>
  <p:tag name="SID" val="2226"/>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PXID" val="2"/>
  <p:tag name="SID" val="2226"/>
</p:tagLst>
</file>

<file path=ppt/theme/theme1.xml><?xml version="1.0" encoding="utf-8"?>
<a:theme xmlns:a="http://schemas.openxmlformats.org/drawingml/2006/main" name="1_GSMA">
  <a:themeElements>
    <a:clrScheme name="Custom 17">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8E2167"/>
      </a:hlink>
      <a:folHlink>
        <a:srgbClr val="87878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Default Theme">
  <a:themeElements>
    <a:clrScheme name="HappyHealthyColor">
      <a:dk1>
        <a:srgbClr val="000000"/>
      </a:dk1>
      <a:lt1>
        <a:srgbClr val="FFFFFF"/>
      </a:lt1>
      <a:dk2>
        <a:srgbClr val="6A737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900" dirty="0" smtClean="0"/>
        </a:defPPr>
      </a:lstStyle>
      <a:style>
        <a:lnRef idx="2">
          <a:schemeClr val="dk1"/>
        </a:lnRef>
        <a:fillRef idx="1">
          <a:schemeClr val="lt1"/>
        </a:fillRef>
        <a:effectRef idx="0">
          <a:schemeClr val="dk1"/>
        </a:effectRef>
        <a:fontRef idx="minor">
          <a:schemeClr val="dk1"/>
        </a:fontRef>
      </a:style>
    </a:spDef>
    <a:lnDef>
      <a:spPr>
        <a:ln w="38100" cap="rnd">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dirty="0" smtClean="0"/>
        </a:defPPr>
      </a:lstStyle>
    </a:txDef>
  </a:objectDefaults>
  <a:extraClrSchemeLst/>
  <a:custClrLst>
    <a:custClr name="Secondary 9">
      <a:srgbClr val="D3CAC5"/>
    </a:custClr>
    <a:custClr name="Secondary 10">
      <a:srgbClr val="857776"/>
    </a:custClr>
    <a:custClr name="Secondary 11">
      <a:srgbClr val="A69A8E"/>
    </a:custClr>
    <a:custClr name="Secondary 12">
      <a:srgbClr val="584528"/>
    </a:custClr>
    <a:custClr name="Secondary 13">
      <a:srgbClr val="EAD57D"/>
    </a:custClr>
    <a:custClr name="Secondary 14">
      <a:srgbClr val="CCC62C"/>
    </a:custClr>
    <a:custClr name="Secondary 15">
      <a:srgbClr val="A8CC96"/>
    </a:custClr>
    <a:custClr name="Secondary 16">
      <a:srgbClr val="ABACAD"/>
    </a:custClr>
    <a:custClr name="Secondary 17">
      <a:srgbClr val="9DBCB0"/>
    </a:custClr>
    <a:custClr name="Secondary 18">
      <a:srgbClr val="7D9AAA"/>
    </a:custClr>
    <a:custClr name="Secondary 19">
      <a:srgbClr val="7A82AA"/>
    </a:custClr>
    <a:custClr name="Secondary 20">
      <a:srgbClr val="475284"/>
    </a:custClr>
  </a:custClrLst>
</a:theme>
</file>

<file path=ppt/theme/theme12.xml><?xml version="1.0" encoding="utf-8"?>
<a:theme xmlns:a="http://schemas.openxmlformats.org/drawingml/2006/main" name="54_Walgreens Theme">
  <a:themeElements>
    <a:clrScheme name="HappyHealthyColor">
      <a:dk1>
        <a:srgbClr val="000000"/>
      </a:dk1>
      <a:lt1>
        <a:srgbClr val="FFFFFF"/>
      </a:lt1>
      <a:dk2>
        <a:srgbClr val="6A737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900" dirty="0" smtClean="0"/>
        </a:defPPr>
      </a:lstStyle>
      <a:style>
        <a:lnRef idx="2">
          <a:schemeClr val="dk1"/>
        </a:lnRef>
        <a:fillRef idx="1">
          <a:schemeClr val="lt1"/>
        </a:fillRef>
        <a:effectRef idx="0">
          <a:schemeClr val="dk1"/>
        </a:effectRef>
        <a:fontRef idx="minor">
          <a:schemeClr val="dk1"/>
        </a:fontRef>
      </a:style>
    </a:spDef>
    <a:lnDef>
      <a:spPr>
        <a:ln w="38100" cap="rnd"/>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dirty="0" smtClean="0"/>
        </a:defPPr>
      </a:lstStyle>
    </a:txDef>
  </a:objectDefaults>
  <a:extraClrSchemeLst/>
  <a:custClrLst>
    <a:custClr name="Secondary 9">
      <a:srgbClr val="D3CAC5"/>
    </a:custClr>
    <a:custClr name="Secondary 10">
      <a:srgbClr val="857776"/>
    </a:custClr>
    <a:custClr name="Secondary 11">
      <a:srgbClr val="A69A8E"/>
    </a:custClr>
    <a:custClr name="Secondary 12">
      <a:srgbClr val="584528"/>
    </a:custClr>
    <a:custClr name="Secondary 13">
      <a:srgbClr val="EAD57D"/>
    </a:custClr>
    <a:custClr name="Secondary 14">
      <a:srgbClr val="CCC62C"/>
    </a:custClr>
    <a:custClr name="Secondary 15">
      <a:srgbClr val="A8CC96"/>
    </a:custClr>
    <a:custClr name="Secondary 16">
      <a:srgbClr val="ABACAD"/>
    </a:custClr>
    <a:custClr name="Secondary 17">
      <a:srgbClr val="9DBCB0"/>
    </a:custClr>
    <a:custClr name="Secondary 18">
      <a:srgbClr val="7D9AAA"/>
    </a:custClr>
    <a:custClr name="Secondary 19">
      <a:srgbClr val="7A82AA"/>
    </a:custClr>
    <a:custClr name="Secondary 20">
      <a:srgbClr val="475284"/>
    </a:custClr>
  </a:custClrLst>
</a:theme>
</file>

<file path=ppt/theme/theme13.xml><?xml version="1.0" encoding="utf-8"?>
<a:theme xmlns:a="http://schemas.openxmlformats.org/drawingml/2006/main" name="48_Walgreens Theme">
  <a:themeElements>
    <a:clrScheme name="HappyHealthyColor">
      <a:dk1>
        <a:srgbClr val="000000"/>
      </a:dk1>
      <a:lt1>
        <a:srgbClr val="FFFFFF"/>
      </a:lt1>
      <a:dk2>
        <a:srgbClr val="6A737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900" dirty="0" smtClean="0"/>
        </a:defPPr>
      </a:lstStyle>
      <a:style>
        <a:lnRef idx="2">
          <a:schemeClr val="dk1"/>
        </a:lnRef>
        <a:fillRef idx="1">
          <a:schemeClr val="lt1"/>
        </a:fillRef>
        <a:effectRef idx="0">
          <a:schemeClr val="dk1"/>
        </a:effectRef>
        <a:fontRef idx="minor">
          <a:schemeClr val="dk1"/>
        </a:fontRef>
      </a:style>
    </a:spDef>
    <a:lnDef>
      <a:spPr>
        <a:ln w="38100" cap="rnd"/>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dirty="0" smtClean="0"/>
        </a:defPPr>
      </a:lstStyle>
    </a:txDef>
  </a:objectDefaults>
  <a:extraClrSchemeLst/>
  <a:custClrLst>
    <a:custClr name="Secondary 9">
      <a:srgbClr val="D3CAC5"/>
    </a:custClr>
    <a:custClr name="Secondary 10">
      <a:srgbClr val="857776"/>
    </a:custClr>
    <a:custClr name="Secondary 11">
      <a:srgbClr val="A69A8E"/>
    </a:custClr>
    <a:custClr name="Secondary 12">
      <a:srgbClr val="584528"/>
    </a:custClr>
    <a:custClr name="Secondary 13">
      <a:srgbClr val="EAD57D"/>
    </a:custClr>
    <a:custClr name="Secondary 14">
      <a:srgbClr val="CCC62C"/>
    </a:custClr>
    <a:custClr name="Secondary 15">
      <a:srgbClr val="A8CC96"/>
    </a:custClr>
    <a:custClr name="Secondary 16">
      <a:srgbClr val="ABACAD"/>
    </a:custClr>
    <a:custClr name="Secondary 17">
      <a:srgbClr val="9DBCB0"/>
    </a:custClr>
    <a:custClr name="Secondary 18">
      <a:srgbClr val="7D9AAA"/>
    </a:custClr>
    <a:custClr name="Secondary 19">
      <a:srgbClr val="7A82AA"/>
    </a:custClr>
    <a:custClr name="Secondary 20">
      <a:srgbClr val="475284"/>
    </a:custClr>
  </a:custClr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GSMA">
  <a:themeElements>
    <a:clrScheme name="Custom 14">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C00000"/>
      </a:hlink>
      <a:folHlink>
        <a:srgbClr val="26262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GSMA">
  <a:themeElements>
    <a:clrScheme name="Custom 14">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C00000"/>
      </a:hlink>
      <a:folHlink>
        <a:srgbClr val="26262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GSMA">
  <a:themeElements>
    <a:clrScheme name="Custom 14">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C00000"/>
      </a:hlink>
      <a:folHlink>
        <a:srgbClr val="26262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GSMA">
  <a:themeElements>
    <a:clrScheme name="Custom 15">
      <a:dk1>
        <a:srgbClr val="5C5C5C"/>
      </a:dk1>
      <a:lt1>
        <a:srgbClr val="FFFFFF"/>
      </a:lt1>
      <a:dk2>
        <a:srgbClr val="262626"/>
      </a:dk2>
      <a:lt2>
        <a:srgbClr val="FFFFFF"/>
      </a:lt2>
      <a:accent1>
        <a:srgbClr val="FF0000"/>
      </a:accent1>
      <a:accent2>
        <a:srgbClr val="000000"/>
      </a:accent2>
      <a:accent3>
        <a:srgbClr val="94C0BE"/>
      </a:accent3>
      <a:accent4>
        <a:srgbClr val="878787"/>
      </a:accent4>
      <a:accent5>
        <a:srgbClr val="FF0000"/>
      </a:accent5>
      <a:accent6>
        <a:srgbClr val="000000"/>
      </a:accent6>
      <a:hlink>
        <a:srgbClr val="FF0000"/>
      </a:hlink>
      <a:folHlink>
        <a:srgbClr val="87878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blank">
  <a:themeElements>
    <a:clrScheme name="Walgreens H&amp;H Theme">
      <a:dk1>
        <a:srgbClr val="000000"/>
      </a:dk1>
      <a:lt1>
        <a:srgbClr val="FFFFFF"/>
      </a:lt1>
      <a:dk2>
        <a:srgbClr val="58595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sz="1400" b="0" i="0" u="none" strike="noStrike" cap="none" normalizeH="0" baseline="0" dirty="0" err="1"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20000"/>
          </a:lnSpc>
          <a:spcBef>
            <a:spcPct val="2000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b="0" dirty="0" err="1" smtClean="0">
            <a:solidFill>
              <a:schemeClr val="tx2"/>
            </a:solidFill>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0000"/>
        </a:dk2>
        <a:lt2>
          <a:srgbClr val="808080"/>
        </a:lt2>
        <a:accent1>
          <a:srgbClr val="00AB39"/>
        </a:accent1>
        <a:accent2>
          <a:srgbClr val="FFCE00"/>
        </a:accent2>
        <a:accent3>
          <a:srgbClr val="FFFFFF"/>
        </a:accent3>
        <a:accent4>
          <a:srgbClr val="000000"/>
        </a:accent4>
        <a:accent5>
          <a:srgbClr val="AAD2AE"/>
        </a:accent5>
        <a:accent6>
          <a:srgbClr val="E7BA00"/>
        </a:accent6>
        <a:hlink>
          <a:srgbClr val="003A6F"/>
        </a:hlink>
        <a:folHlink>
          <a:srgbClr val="A12830"/>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0000"/>
        </a:dk2>
        <a:lt2>
          <a:srgbClr val="808080"/>
        </a:lt2>
        <a:accent1>
          <a:srgbClr val="00AB39"/>
        </a:accent1>
        <a:accent2>
          <a:srgbClr val="FFE512"/>
        </a:accent2>
        <a:accent3>
          <a:srgbClr val="FFFFFF"/>
        </a:accent3>
        <a:accent4>
          <a:srgbClr val="000000"/>
        </a:accent4>
        <a:accent5>
          <a:srgbClr val="AAD2AE"/>
        </a:accent5>
        <a:accent6>
          <a:srgbClr val="E7CF0F"/>
        </a:accent6>
        <a:hlink>
          <a:srgbClr val="003A6F"/>
        </a:hlink>
        <a:folHlink>
          <a:srgbClr val="A1283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Theme">
  <a:themeElements>
    <a:clrScheme name="HappyHealthyColor">
      <a:dk1>
        <a:srgbClr val="000000"/>
      </a:dk1>
      <a:lt1>
        <a:srgbClr val="FFFFFF"/>
      </a:lt1>
      <a:dk2>
        <a:srgbClr val="6A737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900" dirty="0" smtClean="0"/>
        </a:defPPr>
      </a:lstStyle>
      <a:style>
        <a:lnRef idx="2">
          <a:schemeClr val="dk1"/>
        </a:lnRef>
        <a:fillRef idx="1">
          <a:schemeClr val="lt1"/>
        </a:fillRef>
        <a:effectRef idx="0">
          <a:schemeClr val="dk1"/>
        </a:effectRef>
        <a:fontRef idx="minor">
          <a:schemeClr val="dk1"/>
        </a:fontRef>
      </a:style>
    </a:spDef>
    <a:lnDef>
      <a:spPr>
        <a:ln w="38100" cap="rnd">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dirty="0" smtClean="0"/>
        </a:defPPr>
      </a:lstStyle>
    </a:txDef>
  </a:objectDefaults>
  <a:extraClrSchemeLst/>
  <a:custClrLst>
    <a:custClr name="Secondary 9">
      <a:srgbClr val="D3CAC5"/>
    </a:custClr>
    <a:custClr name="Secondary 10">
      <a:srgbClr val="857776"/>
    </a:custClr>
    <a:custClr name="Secondary 11">
      <a:srgbClr val="A69A8E"/>
    </a:custClr>
    <a:custClr name="Secondary 12">
      <a:srgbClr val="584528"/>
    </a:custClr>
    <a:custClr name="Secondary 13">
      <a:srgbClr val="EAD57D"/>
    </a:custClr>
    <a:custClr name="Secondary 14">
      <a:srgbClr val="CCC62C"/>
    </a:custClr>
    <a:custClr name="Secondary 15">
      <a:srgbClr val="A8CC96"/>
    </a:custClr>
    <a:custClr name="Secondary 16">
      <a:srgbClr val="ABACAD"/>
    </a:custClr>
    <a:custClr name="Secondary 17">
      <a:srgbClr val="9DBCB0"/>
    </a:custClr>
    <a:custClr name="Secondary 18">
      <a:srgbClr val="7D9AAA"/>
    </a:custClr>
    <a:custClr name="Secondary 19">
      <a:srgbClr val="7A82AA"/>
    </a:custClr>
    <a:custClr name="Secondary 20">
      <a:srgbClr val="475284"/>
    </a:custClr>
  </a:custClrLst>
</a:theme>
</file>

<file path=ppt/theme/theme8.xml><?xml version="1.0" encoding="utf-8"?>
<a:theme xmlns:a="http://schemas.openxmlformats.org/drawingml/2006/main" name="53_Walgreens Theme">
  <a:themeElements>
    <a:clrScheme name="HappyHealthyColor">
      <a:dk1>
        <a:srgbClr val="000000"/>
      </a:dk1>
      <a:lt1>
        <a:srgbClr val="FFFFFF"/>
      </a:lt1>
      <a:dk2>
        <a:srgbClr val="6A737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900" dirty="0" smtClean="0"/>
        </a:defPPr>
      </a:lstStyle>
      <a:style>
        <a:lnRef idx="2">
          <a:schemeClr val="dk1"/>
        </a:lnRef>
        <a:fillRef idx="1">
          <a:schemeClr val="lt1"/>
        </a:fillRef>
        <a:effectRef idx="0">
          <a:schemeClr val="dk1"/>
        </a:effectRef>
        <a:fontRef idx="minor">
          <a:schemeClr val="dk1"/>
        </a:fontRef>
      </a:style>
    </a:spDef>
    <a:lnDef>
      <a:spPr>
        <a:ln w="38100" cap="rnd"/>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dirty="0" smtClean="0"/>
        </a:defPPr>
      </a:lstStyle>
    </a:txDef>
  </a:objectDefaults>
  <a:extraClrSchemeLst/>
  <a:custClrLst>
    <a:custClr name="Secondary 9">
      <a:srgbClr val="D3CAC5"/>
    </a:custClr>
    <a:custClr name="Secondary 10">
      <a:srgbClr val="857776"/>
    </a:custClr>
    <a:custClr name="Secondary 11">
      <a:srgbClr val="A69A8E"/>
    </a:custClr>
    <a:custClr name="Secondary 12">
      <a:srgbClr val="584528"/>
    </a:custClr>
    <a:custClr name="Secondary 13">
      <a:srgbClr val="EAD57D"/>
    </a:custClr>
    <a:custClr name="Secondary 14">
      <a:srgbClr val="CCC62C"/>
    </a:custClr>
    <a:custClr name="Secondary 15">
      <a:srgbClr val="A8CC96"/>
    </a:custClr>
    <a:custClr name="Secondary 16">
      <a:srgbClr val="ABACAD"/>
    </a:custClr>
    <a:custClr name="Secondary 17">
      <a:srgbClr val="9DBCB0"/>
    </a:custClr>
    <a:custClr name="Secondary 18">
      <a:srgbClr val="7D9AAA"/>
    </a:custClr>
    <a:custClr name="Secondary 19">
      <a:srgbClr val="7A82AA"/>
    </a:custClr>
    <a:custClr name="Secondary 20">
      <a:srgbClr val="475284"/>
    </a:custClr>
  </a:custClrLst>
</a:theme>
</file>

<file path=ppt/theme/theme9.xml><?xml version="1.0" encoding="utf-8"?>
<a:theme xmlns:a="http://schemas.openxmlformats.org/drawingml/2006/main" name="47_Walgreens Theme">
  <a:themeElements>
    <a:clrScheme name="HappyHealthyColor">
      <a:dk1>
        <a:srgbClr val="000000"/>
      </a:dk1>
      <a:lt1>
        <a:srgbClr val="FFFFFF"/>
      </a:lt1>
      <a:dk2>
        <a:srgbClr val="6A737B"/>
      </a:dk2>
      <a:lt2>
        <a:srgbClr val="E1E5E8"/>
      </a:lt2>
      <a:accent1>
        <a:srgbClr val="56A0D3"/>
      </a:accent1>
      <a:accent2>
        <a:srgbClr val="7AC143"/>
      </a:accent2>
      <a:accent3>
        <a:srgbClr val="E31837"/>
      </a:accent3>
      <a:accent4>
        <a:srgbClr val="FC9D3A"/>
      </a:accent4>
      <a:accent5>
        <a:srgbClr val="B890C2"/>
      </a:accent5>
      <a:accent6>
        <a:srgbClr val="75C7B9"/>
      </a:accent6>
      <a:hlink>
        <a:srgbClr val="70CDE3"/>
      </a:hlink>
      <a:folHlink>
        <a:srgbClr val="6A73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900" dirty="0" smtClean="0"/>
        </a:defPPr>
      </a:lstStyle>
      <a:style>
        <a:lnRef idx="2">
          <a:schemeClr val="dk1"/>
        </a:lnRef>
        <a:fillRef idx="1">
          <a:schemeClr val="lt1"/>
        </a:fillRef>
        <a:effectRef idx="0">
          <a:schemeClr val="dk1"/>
        </a:effectRef>
        <a:fontRef idx="minor">
          <a:schemeClr val="dk1"/>
        </a:fontRef>
      </a:style>
    </a:spDef>
    <a:lnDef>
      <a:spPr>
        <a:ln w="38100" cap="rnd"/>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dirty="0" smtClean="0"/>
        </a:defPPr>
      </a:lstStyle>
    </a:txDef>
  </a:objectDefaults>
  <a:extraClrSchemeLst/>
  <a:custClrLst>
    <a:custClr name="Secondary 9">
      <a:srgbClr val="D3CAC5"/>
    </a:custClr>
    <a:custClr name="Secondary 10">
      <a:srgbClr val="857776"/>
    </a:custClr>
    <a:custClr name="Secondary 11">
      <a:srgbClr val="A69A8E"/>
    </a:custClr>
    <a:custClr name="Secondary 12">
      <a:srgbClr val="584528"/>
    </a:custClr>
    <a:custClr name="Secondary 13">
      <a:srgbClr val="EAD57D"/>
    </a:custClr>
    <a:custClr name="Secondary 14">
      <a:srgbClr val="CCC62C"/>
    </a:custClr>
    <a:custClr name="Secondary 15">
      <a:srgbClr val="A8CC96"/>
    </a:custClr>
    <a:custClr name="Secondary 16">
      <a:srgbClr val="ABACAD"/>
    </a:custClr>
    <a:custClr name="Secondary 17">
      <a:srgbClr val="9DBCB0"/>
    </a:custClr>
    <a:custClr name="Secondary 18">
      <a:srgbClr val="7D9AAA"/>
    </a:custClr>
    <a:custClr name="Secondary 19">
      <a:srgbClr val="7A82AA"/>
    </a:custClr>
    <a:custClr name="Secondary 20">
      <a:srgbClr val="475284"/>
    </a:custClr>
  </a:custClrLst>
</a:theme>
</file>

<file path=docProps/app.xml><?xml version="1.0" encoding="utf-8"?>
<Properties xmlns="http://schemas.openxmlformats.org/officeDocument/2006/extended-properties" xmlns:vt="http://schemas.openxmlformats.org/officeDocument/2006/docPropsVTypes">
  <TotalTime>4687</TotalTime>
  <Words>1987</Words>
  <Application>Microsoft Office PowerPoint</Application>
  <PresentationFormat>On-screen Show (16:9)</PresentationFormat>
  <Paragraphs>382</Paragraphs>
  <Slides>50</Slides>
  <Notes>26</Notes>
  <HiddenSlides>0</HiddenSlides>
  <MMClips>1</MMClips>
  <ScaleCrop>false</ScaleCrop>
  <HeadingPairs>
    <vt:vector size="8" baseType="variant">
      <vt:variant>
        <vt:lpstr>Fonts Used</vt:lpstr>
      </vt:variant>
      <vt:variant>
        <vt:i4>18</vt:i4>
      </vt:variant>
      <vt:variant>
        <vt:lpstr>Theme</vt:lpstr>
      </vt:variant>
      <vt:variant>
        <vt:i4>14</vt:i4>
      </vt:variant>
      <vt:variant>
        <vt:lpstr>Embedded OLE Servers</vt:lpstr>
      </vt:variant>
      <vt:variant>
        <vt:i4>2</vt:i4>
      </vt:variant>
      <vt:variant>
        <vt:lpstr>Slide Titles</vt:lpstr>
      </vt:variant>
      <vt:variant>
        <vt:i4>50</vt:i4>
      </vt:variant>
    </vt:vector>
  </HeadingPairs>
  <TitlesOfParts>
    <vt:vector size="84" baseType="lpstr">
      <vt:lpstr>MS PGothic</vt:lpstr>
      <vt:lpstr>Arial</vt:lpstr>
      <vt:lpstr>Arial Rounded MT Bold</vt:lpstr>
      <vt:lpstr>Calibri</vt:lpstr>
      <vt:lpstr>Calibri Light</vt:lpstr>
      <vt:lpstr>Futura LT Book</vt:lpstr>
      <vt:lpstr>Helvetica Neue</vt:lpstr>
      <vt:lpstr>Helvetica Neue Light</vt:lpstr>
      <vt:lpstr>Helvetica Neue Regular</vt:lpstr>
      <vt:lpstr>Helvetica Rounded LT Std</vt:lpstr>
      <vt:lpstr>Lucida Grande</vt:lpstr>
      <vt:lpstr>Neo Sans</vt:lpstr>
      <vt:lpstr>Neo Sans Light</vt:lpstr>
      <vt:lpstr>Roboto</vt:lpstr>
      <vt:lpstr>Roboto Light</vt:lpstr>
      <vt:lpstr>Sketch Rockwell</vt:lpstr>
      <vt:lpstr>Times New Roman</vt:lpstr>
      <vt:lpstr>Wingdings</vt:lpstr>
      <vt:lpstr>1_GSMA</vt:lpstr>
      <vt:lpstr>2_GSMA</vt:lpstr>
      <vt:lpstr>3_GSMA</vt:lpstr>
      <vt:lpstr>4_GSMA</vt:lpstr>
      <vt:lpstr>5_GSMA</vt:lpstr>
      <vt:lpstr>11_blank</vt:lpstr>
      <vt:lpstr>7_Default Theme</vt:lpstr>
      <vt:lpstr>53_Walgreens Theme</vt:lpstr>
      <vt:lpstr>47_Walgreens Theme</vt:lpstr>
      <vt:lpstr>Office Theme</vt:lpstr>
      <vt:lpstr>8_Default Theme</vt:lpstr>
      <vt:lpstr>54_Walgreens Theme</vt:lpstr>
      <vt:lpstr>48_Walgreens Theme</vt:lpstr>
      <vt:lpstr>1_Office Theme</vt:lpstr>
      <vt:lpstr>think-cell Folie</vt:lpstr>
      <vt:lpstr>think-cell Slide</vt:lpstr>
      <vt:lpstr> A New Global Platform for Conversations, Chatbots &amp; Commerce  </vt:lpstr>
      <vt:lpstr>Welcome</vt:lpstr>
      <vt:lpstr>Moderator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carrier messaging opportunity</vt:lpstr>
      <vt:lpstr>Essential building blocks for RCS</vt:lpstr>
      <vt:lpstr>Google is working with the industry  to accelerate RCS</vt:lpstr>
      <vt:lpstr>Major carriers are bringing RCS to  market with Google</vt:lpstr>
      <vt:lpstr>over</vt:lpstr>
      <vt:lpstr>What do people value about SMS?</vt:lpstr>
      <vt:lpstr>2.21 Trillion </vt:lpstr>
      <vt:lpstr>Business SMS is  ubiquitous but limited</vt:lpstr>
      <vt:lpstr>RCS changes all this</vt:lpstr>
      <vt:lpstr>A closer look at RCS  business messaging</vt:lpstr>
      <vt:lpstr>Verified business details  give users access and control</vt:lpstr>
      <vt:lpstr>RCS business messaging:  Vertical examples</vt:lpstr>
      <vt:lpstr>RCS business messaging:  Early Access Program</vt:lpstr>
      <vt:lpstr>Up next: Demos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Walgreens Mobile Messaging Journey</vt:lpstr>
      <vt:lpstr>PowerPoint Presentation</vt:lpstr>
      <vt:lpstr>At Walgreens Mobile, our mission is to transform everyday experiences</vt:lpstr>
      <vt:lpstr>Our strategy, in three topics: Reimagine, Connect, Extend</vt:lpstr>
      <vt:lpstr>“Re-imagination” across businesses Mobile drives a significant share of sales &amp; engagement</vt:lpstr>
      <vt:lpstr>“Re-imagination” of Mobile Messaging </vt:lpstr>
      <vt:lpstr>PowerPoint Presentation</vt:lpstr>
      <vt:lpstr>PowerPoint Presentation</vt:lpstr>
      <vt:lpstr>PowerPoint Presentation</vt:lpstr>
      <vt:lpstr>PowerPoint Presentation</vt:lpstr>
      <vt:lpstr>PowerPoint Presentation</vt:lpstr>
      <vt:lpstr>Panel debate </vt:lpstr>
      <vt:lpstr>PowerPoint Presentation</vt:lpstr>
      <vt:lpstr>Panel debate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Annie Ramos</dc:creator>
  <cp:lastModifiedBy>Alex Notley</cp:lastModifiedBy>
  <cp:revision>337</cp:revision>
  <dcterms:created xsi:type="dcterms:W3CDTF">2015-08-18T07:33:33Z</dcterms:created>
  <dcterms:modified xsi:type="dcterms:W3CDTF">2017-02-26T16:24:13Z</dcterms:modified>
</cp:coreProperties>
</file>