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6858000" cy="9906000" type="A4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Georgia" panose="02040502050405020303" pitchFamily="18" charset="0"/>
      <p:regular r:id="rId13"/>
      <p:bold r:id="rId14"/>
      <p:italic r:id="rId15"/>
      <p:boldItalic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Lato Light" panose="020F0502020204030203" pitchFamily="34" charset="0"/>
      <p:regular r:id="rId21"/>
      <p:bold r:id="rId22"/>
      <p:italic r:id="rId23"/>
      <p:boldItalic r:id="rId24"/>
    </p:embeddedFont>
    <p:embeddedFont>
      <p:font typeface="Oswald" panose="00000500000000000000" pitchFamily="2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63">
          <p15:clr>
            <a:srgbClr val="A4A3A4"/>
          </p15:clr>
        </p15:guide>
        <p15:guide id="2" orient="horz" pos="1248">
          <p15:clr>
            <a:srgbClr val="A4A3A4"/>
          </p15:clr>
        </p15:guide>
        <p15:guide id="3" pos="34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itGgwNH6ypitl0KfpAC4qDsCnI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138" y="66"/>
      </p:cViewPr>
      <p:guideLst>
        <p:guide orient="horz" pos="263"/>
        <p:guide orient="horz" pos="1248"/>
        <p:guide pos="3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36" Type="http://schemas.microsoft.com/office/2016/11/relationships/changesInfo" Target="changesInfos/changesInfo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Delaporte" userId="258ee506-fdee-4978-abc5-fc14a7314c3d" providerId="ADAL" clId="{A38B6583-071E-44FD-921C-74E48ACD8E64}"/>
    <pc:docChg chg="undo custSel delSld modSld">
      <pc:chgData name="Anne Delaporte" userId="258ee506-fdee-4978-abc5-fc14a7314c3d" providerId="ADAL" clId="{A38B6583-071E-44FD-921C-74E48ACD8E64}" dt="2022-07-28T13:46:55.694" v="40" actId="20577"/>
      <pc:docMkLst>
        <pc:docMk/>
      </pc:docMkLst>
      <pc:sldChg chg="modSp mod">
        <pc:chgData name="Anne Delaporte" userId="258ee506-fdee-4978-abc5-fc14a7314c3d" providerId="ADAL" clId="{A38B6583-071E-44FD-921C-74E48ACD8E64}" dt="2022-07-28T13:27:14.028" v="0" actId="20577"/>
        <pc:sldMkLst>
          <pc:docMk/>
          <pc:sldMk cId="0" sldId="256"/>
        </pc:sldMkLst>
        <pc:spChg chg="mod">
          <ac:chgData name="Anne Delaporte" userId="258ee506-fdee-4978-abc5-fc14a7314c3d" providerId="ADAL" clId="{A38B6583-071E-44FD-921C-74E48ACD8E64}" dt="2022-07-28T13:27:14.028" v="0" actId="20577"/>
          <ac:spMkLst>
            <pc:docMk/>
            <pc:sldMk cId="0" sldId="256"/>
            <ac:spMk id="225" creationId="{00000000-0000-0000-0000-000000000000}"/>
          </ac:spMkLst>
        </pc:spChg>
      </pc:sldChg>
      <pc:sldChg chg="modSp mod">
        <pc:chgData name="Anne Delaporte" userId="258ee506-fdee-4978-abc5-fc14a7314c3d" providerId="ADAL" clId="{A38B6583-071E-44FD-921C-74E48ACD8E64}" dt="2022-07-28T13:46:55.694" v="40" actId="20577"/>
        <pc:sldMkLst>
          <pc:docMk/>
          <pc:sldMk cId="0" sldId="257"/>
        </pc:sldMkLst>
        <pc:spChg chg="mod">
          <ac:chgData name="Anne Delaporte" userId="258ee506-fdee-4978-abc5-fc14a7314c3d" providerId="ADAL" clId="{A38B6583-071E-44FD-921C-74E48ACD8E64}" dt="2022-07-28T13:46:55.694" v="40" actId="20577"/>
          <ac:spMkLst>
            <pc:docMk/>
            <pc:sldMk cId="0" sldId="257"/>
            <ac:spMk id="237" creationId="{00000000-0000-0000-0000-000000000000}"/>
          </ac:spMkLst>
        </pc:spChg>
      </pc:sldChg>
      <pc:sldChg chg="del">
        <pc:chgData name="Anne Delaporte" userId="258ee506-fdee-4978-abc5-fc14a7314c3d" providerId="ADAL" clId="{A38B6583-071E-44FD-921C-74E48ACD8E64}" dt="2022-07-28T13:28:06.749" v="1" actId="47"/>
        <pc:sldMkLst>
          <pc:docMk/>
          <pc:sldMk cId="0" sldId="262"/>
        </pc:sldMkLst>
      </pc:sldChg>
      <pc:sldChg chg="del">
        <pc:chgData name="Anne Delaporte" userId="258ee506-fdee-4978-abc5-fc14a7314c3d" providerId="ADAL" clId="{A38B6583-071E-44FD-921C-74E48ACD8E64}" dt="2022-07-28T13:28:06.749" v="1" actId="47"/>
        <pc:sldMkLst>
          <pc:docMk/>
          <pc:sldMk cId="0" sldId="263"/>
        </pc:sldMkLst>
      </pc:sldChg>
      <pc:sldChg chg="del">
        <pc:chgData name="Anne Delaporte" userId="258ee506-fdee-4978-abc5-fc14a7314c3d" providerId="ADAL" clId="{A38B6583-071E-44FD-921C-74E48ACD8E64}" dt="2022-07-28T13:28:06.749" v="1" actId="47"/>
        <pc:sldMkLst>
          <pc:docMk/>
          <pc:sldMk cId="0" sldId="264"/>
        </pc:sldMkLst>
      </pc:sldChg>
      <pc:sldChg chg="del">
        <pc:chgData name="Anne Delaporte" userId="258ee506-fdee-4978-abc5-fc14a7314c3d" providerId="ADAL" clId="{A38B6583-071E-44FD-921C-74E48ACD8E64}" dt="2022-07-28T13:28:06.749" v="1" actId="47"/>
        <pc:sldMkLst>
          <pc:docMk/>
          <pc:sldMk cId="0" sldId="265"/>
        </pc:sldMkLst>
      </pc:sldChg>
      <pc:sldChg chg="del">
        <pc:chgData name="Anne Delaporte" userId="258ee506-fdee-4978-abc5-fc14a7314c3d" providerId="ADAL" clId="{A38B6583-071E-44FD-921C-74E48ACD8E64}" dt="2022-07-28T13:28:06.749" v="1" actId="47"/>
        <pc:sldMkLst>
          <pc:docMk/>
          <pc:sldMk cId="0" sldId="266"/>
        </pc:sldMkLst>
      </pc:sldChg>
      <pc:sldChg chg="del">
        <pc:chgData name="Anne Delaporte" userId="258ee506-fdee-4978-abc5-fc14a7314c3d" providerId="ADAL" clId="{A38B6583-071E-44FD-921C-74E48ACD8E64}" dt="2022-07-28T13:28:06.749" v="1" actId="47"/>
        <pc:sldMkLst>
          <pc:docMk/>
          <pc:sldMk cId="0" sldId="267"/>
        </pc:sldMkLst>
      </pc:sldChg>
      <pc:sldChg chg="del">
        <pc:chgData name="Anne Delaporte" userId="258ee506-fdee-4978-abc5-fc14a7314c3d" providerId="ADAL" clId="{A38B6583-071E-44FD-921C-74E48ACD8E64}" dt="2022-07-28T13:28:06.749" v="1" actId="47"/>
        <pc:sldMkLst>
          <pc:docMk/>
          <pc:sldMk cId="0" sldId="268"/>
        </pc:sldMkLst>
      </pc:sldChg>
      <pc:sldChg chg="del">
        <pc:chgData name="Anne Delaporte" userId="258ee506-fdee-4978-abc5-fc14a7314c3d" providerId="ADAL" clId="{A38B6583-071E-44FD-921C-74E48ACD8E64}" dt="2022-07-28T13:28:06.749" v="1" actId="47"/>
        <pc:sldMkLst>
          <pc:docMk/>
          <pc:sldMk cId="0" sldId="269"/>
        </pc:sldMkLst>
      </pc:sldChg>
      <pc:sldChg chg="del">
        <pc:chgData name="Anne Delaporte" userId="258ee506-fdee-4978-abc5-fc14a7314c3d" providerId="ADAL" clId="{A38B6583-071E-44FD-921C-74E48ACD8E64}" dt="2022-07-28T13:28:06.749" v="1" actId="47"/>
        <pc:sldMkLst>
          <pc:docMk/>
          <pc:sldMk cId="0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31b8725ac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131b8725ac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31b8725ac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131b8725ac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31b8725ac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131b8725acb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4"/>
          <p:cNvSpPr txBox="1">
            <a:spLocks noGrp="1"/>
          </p:cNvSpPr>
          <p:nvPr>
            <p:ph type="ctrTitle"/>
          </p:nvPr>
        </p:nvSpPr>
        <p:spPr>
          <a:xfrm>
            <a:off x="857250" y="1621191"/>
            <a:ext cx="5143500" cy="34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7200"/>
              <a:buFont typeface="Lato"/>
              <a:buNone/>
              <a:defRPr sz="487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900"/>
              <a:buNone/>
              <a:defRPr sz="196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None/>
              <a:defRPr sz="162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1687500" cy="433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1687500" cy="433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ldNum" idx="12"/>
          </p:nvPr>
        </p:nvSpPr>
        <p:spPr>
          <a:xfrm>
            <a:off x="6581582" y="9423209"/>
            <a:ext cx="170500" cy="222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_yellow_client log">
  <p:cSld name="Section divider_yellow_client log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3"/>
          <p:cNvSpPr/>
          <p:nvPr/>
        </p:nvSpPr>
        <p:spPr>
          <a:xfrm>
            <a:off x="2381" y="0"/>
            <a:ext cx="6849000" cy="9906000"/>
          </a:xfrm>
          <a:prstGeom prst="rect">
            <a:avLst/>
          </a:prstGeom>
          <a:solidFill>
            <a:srgbClr val="F3B11C">
              <a:alpha val="88627"/>
            </a:srgbClr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" name="Google Shape;91;p33"/>
          <p:cNvSpPr txBox="1">
            <a:spLocks noGrp="1"/>
          </p:cNvSpPr>
          <p:nvPr>
            <p:ph type="body" idx="1"/>
          </p:nvPr>
        </p:nvSpPr>
        <p:spPr>
          <a:xfrm>
            <a:off x="1582616" y="5965611"/>
            <a:ext cx="369275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cap="none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body" idx="2"/>
          </p:nvPr>
        </p:nvSpPr>
        <p:spPr>
          <a:xfrm>
            <a:off x="738555" y="2921359"/>
            <a:ext cx="5381000" cy="213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3927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/>
          <p:nvPr/>
        </p:nvSpPr>
        <p:spPr>
          <a:xfrm>
            <a:off x="0" y="8906228"/>
            <a:ext cx="6858000" cy="9995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33"/>
          <p:cNvSpPr>
            <a:spLocks noGrp="1"/>
          </p:cNvSpPr>
          <p:nvPr>
            <p:ph type="pic" idx="3"/>
          </p:nvPr>
        </p:nvSpPr>
        <p:spPr>
          <a:xfrm>
            <a:off x="2401643" y="9131496"/>
            <a:ext cx="2054750" cy="576266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3"/>
          <p:cNvSpPr txBox="1">
            <a:spLocks noGrp="1"/>
          </p:cNvSpPr>
          <p:nvPr>
            <p:ph type="body" idx="4"/>
          </p:nvPr>
        </p:nvSpPr>
        <p:spPr>
          <a:xfrm>
            <a:off x="4163786" y="751009"/>
            <a:ext cx="1730250" cy="71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i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3"/>
          <p:cNvSpPr/>
          <p:nvPr/>
        </p:nvSpPr>
        <p:spPr>
          <a:xfrm>
            <a:off x="6130477" y="131128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33"/>
          <p:cNvSpPr/>
          <p:nvPr/>
        </p:nvSpPr>
        <p:spPr>
          <a:xfrm rot="10800000">
            <a:off x="521385" y="7514056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" name="Google Shape;98;p33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tandard content ">
  <p:cSld name="2_Standard content 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4"/>
          <p:cNvSpPr/>
          <p:nvPr/>
        </p:nvSpPr>
        <p:spPr>
          <a:xfrm>
            <a:off x="6475811" y="9185332"/>
            <a:ext cx="382250" cy="720688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34"/>
          <p:cNvSpPr txBox="1">
            <a:spLocks noGrp="1"/>
          </p:cNvSpPr>
          <p:nvPr>
            <p:ph type="title"/>
          </p:nvPr>
        </p:nvSpPr>
        <p:spPr>
          <a:xfrm>
            <a:off x="575059" y="132836"/>
            <a:ext cx="5899250" cy="11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3200"/>
              <a:buFont typeface="Lato"/>
              <a:buNone/>
              <a:defRPr sz="2167">
                <a:solidFill>
                  <a:srgbClr val="88194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body" idx="1"/>
          </p:nvPr>
        </p:nvSpPr>
        <p:spPr>
          <a:xfrm>
            <a:off x="575061" y="1816100"/>
            <a:ext cx="5899250" cy="73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>
                <a:solidFill>
                  <a:srgbClr val="606060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body" idx="2"/>
          </p:nvPr>
        </p:nvSpPr>
        <p:spPr>
          <a:xfrm>
            <a:off x="575061" y="9212243"/>
            <a:ext cx="4506500" cy="44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300"/>
              <a:buNone/>
              <a:defRPr sz="880">
                <a:solidFill>
                  <a:srgbClr val="606060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sldNum" idx="12"/>
          </p:nvPr>
        </p:nvSpPr>
        <p:spPr>
          <a:xfrm>
            <a:off x="6581582" y="9423209"/>
            <a:ext cx="170500" cy="222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5" name="Google Shape;10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03319" y="9391631"/>
            <a:ext cx="529993" cy="31103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4"/>
          <p:cNvSpPr/>
          <p:nvPr/>
        </p:nvSpPr>
        <p:spPr>
          <a:xfrm>
            <a:off x="1" y="0"/>
            <a:ext cx="383750" cy="1421266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ura Linea Azul 1 1">
  <p:cSld name="TITLE_3_1">
    <p:bg>
      <p:bgPr>
        <a:solidFill>
          <a:srgbClr val="173A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Google Shape;108;p35"/>
          <p:cNvCxnSpPr/>
          <p:nvPr/>
        </p:nvCxnSpPr>
        <p:spPr>
          <a:xfrm>
            <a:off x="234450" y="695098"/>
            <a:ext cx="6389000" cy="6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" name="Google Shape;109;p35"/>
          <p:cNvSpPr txBox="1"/>
          <p:nvPr/>
        </p:nvSpPr>
        <p:spPr>
          <a:xfrm>
            <a:off x="177680" y="130096"/>
            <a:ext cx="3886000" cy="55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650" tIns="99650" rIns="99650" bIns="99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r>
              <a:rPr lang="en-GB" sz="88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NEXT FRONTIER INITIATIVE		BOARD 		NOVEMBER, 2019</a:t>
            </a:r>
            <a:endParaRPr sz="880" b="0" i="0" u="none" strike="noStrike" cap="non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0" name="Google Shape;110;p35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ura Linea Azul 1">
  <p:cSld name="TITLE_3_2"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Google Shape;112;p36"/>
          <p:cNvCxnSpPr/>
          <p:nvPr/>
        </p:nvCxnSpPr>
        <p:spPr>
          <a:xfrm>
            <a:off x="234450" y="695098"/>
            <a:ext cx="6389000" cy="65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36"/>
          <p:cNvSpPr txBox="1"/>
          <p:nvPr/>
        </p:nvSpPr>
        <p:spPr>
          <a:xfrm>
            <a:off x="177680" y="130096"/>
            <a:ext cx="3886000" cy="55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650" tIns="99650" rIns="99650" bIns="99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880" b="0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NEXT FRONTIER INITIATIVE		BOARD 		NOVEMBER, 2019</a:t>
            </a:r>
            <a:endParaRPr sz="880" b="0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880" b="0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endParaRPr sz="880" b="0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4" name="Google Shape;114;p36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ura Linea Azul 1 2">
  <p:cSld name="TITLE_3_3">
    <p:bg>
      <p:bgPr>
        <a:solidFill>
          <a:srgbClr val="FF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Google Shape;116;p37"/>
          <p:cNvCxnSpPr/>
          <p:nvPr/>
        </p:nvCxnSpPr>
        <p:spPr>
          <a:xfrm>
            <a:off x="234450" y="695098"/>
            <a:ext cx="6389000" cy="65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" name="Google Shape;117;p37"/>
          <p:cNvSpPr txBox="1"/>
          <p:nvPr/>
        </p:nvSpPr>
        <p:spPr>
          <a:xfrm>
            <a:off x="177680" y="130096"/>
            <a:ext cx="3886000" cy="55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650" tIns="99650" rIns="99650" bIns="99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r>
              <a:rPr lang="en-GB" sz="880" b="0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NEXT FRONTIER INITIATIVE	BOARD MEETING	OCT 3rd, 2019</a:t>
            </a:r>
            <a:endParaRPr sz="880" b="0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8" name="Google Shape;118;p37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ura Linea Azul 1 1 1">
  <p:cSld name="Textura Linea Azul 1 1">
    <p:bg>
      <p:bgPr>
        <a:solidFill>
          <a:srgbClr val="173A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38"/>
          <p:cNvCxnSpPr/>
          <p:nvPr/>
        </p:nvCxnSpPr>
        <p:spPr>
          <a:xfrm>
            <a:off x="234450" y="695099"/>
            <a:ext cx="6389000" cy="6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1" name="Google Shape;121;p38"/>
          <p:cNvSpPr txBox="1"/>
          <p:nvPr/>
        </p:nvSpPr>
        <p:spPr>
          <a:xfrm>
            <a:off x="177679" y="130096"/>
            <a:ext cx="3886000" cy="55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650" tIns="99650" rIns="99650" bIns="99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88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NEXT FRONTIER INITIATIVE		BOARD 		NOVEMBER, 2019</a:t>
            </a:r>
            <a:endParaRPr sz="880" b="0" i="0" u="none" strike="noStrike" cap="non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2" name="Google Shape;122;p38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9"/>
          <p:cNvSpPr txBox="1">
            <a:spLocks noGrp="1"/>
          </p:cNvSpPr>
          <p:nvPr>
            <p:ph type="title"/>
          </p:nvPr>
        </p:nvSpPr>
        <p:spPr>
          <a:xfrm>
            <a:off x="233775" y="509349"/>
            <a:ext cx="6390500" cy="11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964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body" idx="1"/>
          </p:nvPr>
        </p:nvSpPr>
        <p:spPr>
          <a:xfrm>
            <a:off x="233775" y="2219581"/>
            <a:ext cx="6390500" cy="657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t" anchorCtr="0">
            <a:noAutofit/>
          </a:bodyPr>
          <a:lstStyle>
            <a:lvl1pPr marL="457200" lvl="0" indent="-412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Char char="•"/>
              <a:defRPr sz="1286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•"/>
              <a:defRPr sz="1286">
                <a:solidFill>
                  <a:srgbClr val="173A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ourier New"/>
              <a:buChar char="o"/>
              <a:defRPr sz="1286">
                <a:solidFill>
                  <a:srgbClr val="173A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74650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2300"/>
              <a:buChar char="●"/>
              <a:defRPr sz="1557"/>
            </a:lvl4pPr>
            <a:lvl5pPr marL="2286000" lvl="4" indent="-374650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2300"/>
              <a:buChar char="○"/>
              <a:defRPr sz="1557"/>
            </a:lvl5pPr>
            <a:lvl6pPr marL="2743200" lvl="5" indent="-374650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2300"/>
              <a:buChar char="■"/>
              <a:defRPr sz="1557"/>
            </a:lvl6pPr>
            <a:lvl7pPr marL="3200400" lvl="6" indent="-374650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2300"/>
              <a:buChar char="●"/>
              <a:defRPr sz="1557"/>
            </a:lvl7pPr>
            <a:lvl8pPr marL="3657600" lvl="7" indent="-374650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2300"/>
              <a:buChar char="○"/>
              <a:defRPr sz="1557"/>
            </a:lvl8pPr>
            <a:lvl9pPr marL="4114800" lvl="8" indent="-374650" algn="l">
              <a:lnSpc>
                <a:spcPct val="115000"/>
              </a:lnSpc>
              <a:spcBef>
                <a:spcPts val="1693"/>
              </a:spcBef>
              <a:spcAft>
                <a:spcPts val="1693"/>
              </a:spcAft>
              <a:buSzPts val="2300"/>
              <a:buChar char="■"/>
              <a:defRPr sz="1557"/>
            </a:lvl9pPr>
          </a:lstStyle>
          <a:p>
            <a:endParaRPr/>
          </a:p>
        </p:txBody>
      </p:sp>
      <p:sp>
        <p:nvSpPr>
          <p:cNvPr id="126" name="Google Shape;126;p39"/>
          <p:cNvSpPr txBox="1">
            <a:spLocks noGrp="1"/>
          </p:cNvSpPr>
          <p:nvPr>
            <p:ph type="sldNum" idx="12"/>
          </p:nvPr>
        </p:nvSpPr>
        <p:spPr>
          <a:xfrm>
            <a:off x="6354343" y="8981010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27" name="Google Shape;127;p39"/>
          <p:cNvCxnSpPr/>
          <p:nvPr/>
        </p:nvCxnSpPr>
        <p:spPr>
          <a:xfrm>
            <a:off x="295191" y="1520330"/>
            <a:ext cx="295750" cy="0"/>
          </a:xfrm>
          <a:prstGeom prst="straightConnector1">
            <a:avLst/>
          </a:prstGeom>
          <a:noFill/>
          <a:ln w="38100" cap="flat" cmpd="sng">
            <a:solidFill>
              <a:srgbClr val="173A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0"/>
          <p:cNvSpPr txBox="1">
            <a:spLocks noGrp="1"/>
          </p:cNvSpPr>
          <p:nvPr>
            <p:ph type="title"/>
          </p:nvPr>
        </p:nvSpPr>
        <p:spPr>
          <a:xfrm>
            <a:off x="342900" y="396699"/>
            <a:ext cx="6172250" cy="16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100"/>
              <a:buFont typeface="Calibri"/>
              <a:buNone/>
              <a:defRPr sz="4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9pPr>
          </a:lstStyle>
          <a:p>
            <a:endParaRPr/>
          </a:p>
        </p:txBody>
      </p:sp>
      <p:sp>
        <p:nvSpPr>
          <p:cNvPr id="130" name="Google Shape;130;p40"/>
          <p:cNvSpPr txBox="1">
            <a:spLocks noGrp="1"/>
          </p:cNvSpPr>
          <p:nvPr>
            <p:ph type="body" idx="1"/>
          </p:nvPr>
        </p:nvSpPr>
        <p:spPr>
          <a:xfrm>
            <a:off x="342900" y="2311400"/>
            <a:ext cx="6172250" cy="6537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t" anchorCtr="0">
            <a:noAutofit/>
          </a:bodyPr>
          <a:lstStyle>
            <a:lvl1pPr marL="457200" marR="0" lvl="0" indent="-558800" algn="l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35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207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31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7625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26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»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40"/>
          <p:cNvSpPr txBox="1">
            <a:spLocks noGrp="1"/>
          </p:cNvSpPr>
          <p:nvPr>
            <p:ph type="dt" idx="10"/>
          </p:nvPr>
        </p:nvSpPr>
        <p:spPr>
          <a:xfrm>
            <a:off x="342900" y="9181393"/>
            <a:ext cx="1600250" cy="52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40"/>
          <p:cNvSpPr txBox="1">
            <a:spLocks noGrp="1"/>
          </p:cNvSpPr>
          <p:nvPr>
            <p:ph type="ftr" idx="11"/>
          </p:nvPr>
        </p:nvSpPr>
        <p:spPr>
          <a:xfrm>
            <a:off x="2343150" y="9181393"/>
            <a:ext cx="2171750" cy="52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40"/>
          <p:cNvSpPr txBox="1">
            <a:spLocks noGrp="1"/>
          </p:cNvSpPr>
          <p:nvPr>
            <p:ph type="sldNum" idx="12"/>
          </p:nvPr>
        </p:nvSpPr>
        <p:spPr>
          <a:xfrm>
            <a:off x="4914900" y="9181393"/>
            <a:ext cx="1600250" cy="52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73600" rIns="147200" bIns="73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63123E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41"/>
          <p:cNvGrpSpPr/>
          <p:nvPr/>
        </p:nvGrpSpPr>
        <p:grpSpPr>
          <a:xfrm>
            <a:off x="0" y="9778082"/>
            <a:ext cx="6858000" cy="146465"/>
            <a:chOff x="0" y="6756520"/>
            <a:chExt cx="10972800" cy="101400"/>
          </a:xfrm>
        </p:grpSpPr>
        <p:sp>
          <p:nvSpPr>
            <p:cNvPr id="136" name="Google Shape;136;p41"/>
            <p:cNvSpPr/>
            <p:nvPr/>
          </p:nvSpPr>
          <p:spPr>
            <a:xfrm>
              <a:off x="0" y="6756520"/>
              <a:ext cx="3657600" cy="101400"/>
            </a:xfrm>
            <a:prstGeom prst="rect">
              <a:avLst/>
            </a:prstGeom>
            <a:solidFill>
              <a:srgbClr val="C42938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41"/>
            <p:cNvSpPr/>
            <p:nvPr/>
          </p:nvSpPr>
          <p:spPr>
            <a:xfrm>
              <a:off x="3657600" y="6756520"/>
              <a:ext cx="3657600" cy="100500"/>
            </a:xfrm>
            <a:prstGeom prst="rect">
              <a:avLst/>
            </a:prstGeom>
            <a:solidFill>
              <a:srgbClr val="F27D3D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1"/>
            <p:cNvSpPr/>
            <p:nvPr/>
          </p:nvSpPr>
          <p:spPr>
            <a:xfrm>
              <a:off x="7315200" y="6756520"/>
              <a:ext cx="3657600" cy="100500"/>
            </a:xfrm>
            <a:prstGeom prst="rect">
              <a:avLst/>
            </a:prstGeom>
            <a:solidFill>
              <a:srgbClr val="0D6B8A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41"/>
          <p:cNvSpPr txBox="1">
            <a:spLocks noGrp="1"/>
          </p:cNvSpPr>
          <p:nvPr>
            <p:ph type="body" idx="1"/>
          </p:nvPr>
        </p:nvSpPr>
        <p:spPr>
          <a:xfrm>
            <a:off x="280988" y="2662517"/>
            <a:ext cx="5376250" cy="7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sz="2844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41"/>
          <p:cNvSpPr txBox="1">
            <a:spLocks noGrp="1"/>
          </p:cNvSpPr>
          <p:nvPr>
            <p:ph type="body" idx="2"/>
          </p:nvPr>
        </p:nvSpPr>
        <p:spPr>
          <a:xfrm>
            <a:off x="269081" y="5420818"/>
            <a:ext cx="2513500" cy="2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41"/>
          <p:cNvSpPr txBox="1">
            <a:spLocks noGrp="1"/>
          </p:cNvSpPr>
          <p:nvPr>
            <p:ph type="body" idx="3"/>
          </p:nvPr>
        </p:nvSpPr>
        <p:spPr>
          <a:xfrm>
            <a:off x="280988" y="1864041"/>
            <a:ext cx="5376250" cy="7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2844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2" name="Google Shape;142;p41" descr="Dalberg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6968" y="8821734"/>
            <a:ext cx="461557" cy="19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1" descr="dig_white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5879" y="8879727"/>
            <a:ext cx="177313" cy="14406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1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tandard/Deliverable Cover Page">
  <p:cSld name="4_Standard/Deliverable Cover Pag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75344" cy="6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2" descr="Brand - dotted lin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" y="858565"/>
            <a:ext cx="6847412" cy="264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2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lue_client logo">
  <p:cSld name="Cover blue_client logo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/>
          <p:nvPr/>
        </p:nvSpPr>
        <p:spPr>
          <a:xfrm>
            <a:off x="4261" y="-144"/>
            <a:ext cx="6853750" cy="8906828"/>
          </a:xfrm>
          <a:prstGeom prst="rect">
            <a:avLst/>
          </a:prstGeom>
          <a:solidFill>
            <a:srgbClr val="0889A8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" name="Google Shape;1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7"/>
            <a:ext cx="100458" cy="6121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5"/>
          <p:cNvSpPr/>
          <p:nvPr/>
        </p:nvSpPr>
        <p:spPr>
          <a:xfrm>
            <a:off x="0" y="8906228"/>
            <a:ext cx="6858000" cy="9995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20;p25"/>
          <p:cNvSpPr txBox="1">
            <a:spLocks noGrp="1"/>
          </p:cNvSpPr>
          <p:nvPr>
            <p:ph type="subTitle" idx="1"/>
          </p:nvPr>
        </p:nvSpPr>
        <p:spPr>
          <a:xfrm>
            <a:off x="2121782" y="5767898"/>
            <a:ext cx="342900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b="0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800"/>
              <a:buNone/>
              <a:defRPr sz="18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500"/>
              <a:buNone/>
              <a:defRPr sz="16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body" idx="2"/>
          </p:nvPr>
        </p:nvSpPr>
        <p:spPr>
          <a:xfrm>
            <a:off x="2121783" y="3049340"/>
            <a:ext cx="4339250" cy="1867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3521" b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cxnSp>
        <p:nvCxnSpPr>
          <p:cNvPr id="22" name="Google Shape;22;p25"/>
          <p:cNvCxnSpPr/>
          <p:nvPr/>
        </p:nvCxnSpPr>
        <p:spPr>
          <a:xfrm>
            <a:off x="2121782" y="5358121"/>
            <a:ext cx="343000" cy="0"/>
          </a:xfrm>
          <a:prstGeom prst="straightConnector1">
            <a:avLst/>
          </a:prstGeom>
          <a:noFill/>
          <a:ln w="28575" cap="flat" cmpd="sng">
            <a:solidFill>
              <a:srgbClr val="8818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5"/>
          <p:cNvSpPr/>
          <p:nvPr/>
        </p:nvSpPr>
        <p:spPr>
          <a:xfrm>
            <a:off x="-1" y="1981199"/>
            <a:ext cx="1044000" cy="5018406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" name="Google Shape;24;p25" descr="A picture containing clipart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32" y="4152264"/>
            <a:ext cx="640968" cy="18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5"/>
          <p:cNvPicPr preferRelativeResize="0"/>
          <p:nvPr/>
        </p:nvPicPr>
        <p:blipFill rotWithShape="1">
          <a:blip r:embed="rId4">
            <a:alphaModFix/>
          </a:blip>
          <a:srcRect l="7056" t="20117" r="7517" b="25285"/>
          <a:stretch/>
        </p:blipFill>
        <p:spPr>
          <a:xfrm>
            <a:off x="2949159" y="9115870"/>
            <a:ext cx="959668" cy="58048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4">
          <p15:clr>
            <a:srgbClr val="FBAE40"/>
          </p15:clr>
        </p15:guide>
        <p15:guide id="2" orient="horz" pos="3042">
          <p15:clr>
            <a:srgbClr val="FBAE40"/>
          </p15:clr>
        </p15:guide>
        <p15:guide id="3" orient="horz" pos="2842">
          <p15:clr>
            <a:srgbClr val="FBAE40"/>
          </p15:clr>
        </p15:guide>
        <p15:guide id="4" pos="2889">
          <p15:clr>
            <a:srgbClr val="FBAE40"/>
          </p15:clr>
        </p15:guide>
        <p15:guide id="5" orient="horz" pos="3432">
          <p15:clr>
            <a:srgbClr val="FBAE40"/>
          </p15:clr>
        </p15:guide>
        <p15:guide id="6" orient="horz" pos="3236">
          <p15:clr>
            <a:srgbClr val="FBAE40"/>
          </p15:clr>
        </p15:guide>
        <p15:guide id="7" orient="horz" pos="3626">
          <p15:clr>
            <a:srgbClr val="FBAE40"/>
          </p15:clr>
        </p15:guide>
        <p15:guide id="8" orient="horz" pos="382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3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tandard/Deliverable Cover Page">
  <p:cSld name="2_Standard/Deliverable Cover Pag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75344" cy="6121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4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5"/>
          <p:cNvSpPr>
            <a:spLocks noGrp="1"/>
          </p:cNvSpPr>
          <p:nvPr>
            <p:ph type="pic" idx="2"/>
          </p:nvPr>
        </p:nvSpPr>
        <p:spPr>
          <a:xfrm>
            <a:off x="879178" y="486127"/>
            <a:ext cx="5100750" cy="6310688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45"/>
          <p:cNvSpPr txBox="1">
            <a:spLocks noGrp="1"/>
          </p:cNvSpPr>
          <p:nvPr>
            <p:ph type="title"/>
          </p:nvPr>
        </p:nvSpPr>
        <p:spPr>
          <a:xfrm>
            <a:off x="178594" y="6824133"/>
            <a:ext cx="6500750" cy="1449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Georgia"/>
              <a:buNone/>
              <a:defRPr sz="358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9pPr>
          </a:lstStyle>
          <a:p>
            <a:endParaRPr/>
          </a:p>
        </p:txBody>
      </p:sp>
      <p:sp>
        <p:nvSpPr>
          <p:cNvPr id="157" name="Google Shape;157;p45"/>
          <p:cNvSpPr txBox="1">
            <a:spLocks noGrp="1"/>
          </p:cNvSpPr>
          <p:nvPr>
            <p:ph type="body" idx="1"/>
          </p:nvPr>
        </p:nvSpPr>
        <p:spPr>
          <a:xfrm>
            <a:off x="178594" y="8319206"/>
            <a:ext cx="6500750" cy="1146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45"/>
          <p:cNvSpPr txBox="1">
            <a:spLocks noGrp="1"/>
          </p:cNvSpPr>
          <p:nvPr>
            <p:ph type="sldNum" idx="12"/>
          </p:nvPr>
        </p:nvSpPr>
        <p:spPr>
          <a:xfrm>
            <a:off x="3363464" y="9447389"/>
            <a:ext cx="127500" cy="339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bg>
      <p:bgPr>
        <a:solidFill>
          <a:srgbClr val="0D6A8A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46"/>
          <p:cNvGrpSpPr/>
          <p:nvPr/>
        </p:nvGrpSpPr>
        <p:grpSpPr>
          <a:xfrm>
            <a:off x="0" y="9778082"/>
            <a:ext cx="6858000" cy="146465"/>
            <a:chOff x="0" y="6756520"/>
            <a:chExt cx="10972800" cy="101400"/>
          </a:xfrm>
        </p:grpSpPr>
        <p:sp>
          <p:nvSpPr>
            <p:cNvPr id="161" name="Google Shape;161;p46"/>
            <p:cNvSpPr/>
            <p:nvPr/>
          </p:nvSpPr>
          <p:spPr>
            <a:xfrm>
              <a:off x="0" y="6756520"/>
              <a:ext cx="3657600" cy="101400"/>
            </a:xfrm>
            <a:prstGeom prst="rect">
              <a:avLst/>
            </a:prstGeom>
            <a:solidFill>
              <a:srgbClr val="C42938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46"/>
            <p:cNvSpPr/>
            <p:nvPr/>
          </p:nvSpPr>
          <p:spPr>
            <a:xfrm>
              <a:off x="3657600" y="6756520"/>
              <a:ext cx="3657600" cy="100500"/>
            </a:xfrm>
            <a:prstGeom prst="rect">
              <a:avLst/>
            </a:prstGeom>
            <a:solidFill>
              <a:srgbClr val="F27D3D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46"/>
            <p:cNvSpPr/>
            <p:nvPr/>
          </p:nvSpPr>
          <p:spPr>
            <a:xfrm>
              <a:off x="7315200" y="6756520"/>
              <a:ext cx="3657600" cy="100500"/>
            </a:xfrm>
            <a:prstGeom prst="rect">
              <a:avLst/>
            </a:prstGeom>
            <a:solidFill>
              <a:srgbClr val="0D6B8A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46"/>
          <p:cNvSpPr txBox="1">
            <a:spLocks noGrp="1"/>
          </p:cNvSpPr>
          <p:nvPr>
            <p:ph type="body" idx="1"/>
          </p:nvPr>
        </p:nvSpPr>
        <p:spPr>
          <a:xfrm>
            <a:off x="280988" y="4133729"/>
            <a:ext cx="5376250" cy="7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sz="2844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46"/>
          <p:cNvSpPr txBox="1">
            <a:spLocks noGrp="1"/>
          </p:cNvSpPr>
          <p:nvPr>
            <p:ph type="ctrTitle"/>
          </p:nvPr>
        </p:nvSpPr>
        <p:spPr>
          <a:xfrm>
            <a:off x="280988" y="626377"/>
            <a:ext cx="3148000" cy="300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sz="947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9pPr>
          </a:lstStyle>
          <a:p>
            <a:endParaRPr/>
          </a:p>
        </p:txBody>
      </p:sp>
      <p:cxnSp>
        <p:nvCxnSpPr>
          <p:cNvPr id="166" name="Google Shape;166;p46"/>
          <p:cNvCxnSpPr/>
          <p:nvPr/>
        </p:nvCxnSpPr>
        <p:spPr>
          <a:xfrm rot="10800000">
            <a:off x="281000" y="927063"/>
            <a:ext cx="3148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7" name="Google Shape;167;p46"/>
          <p:cNvSpPr txBox="1">
            <a:spLocks noGrp="1"/>
          </p:cNvSpPr>
          <p:nvPr>
            <p:ph type="sldNum" idx="12"/>
          </p:nvPr>
        </p:nvSpPr>
        <p:spPr>
          <a:xfrm>
            <a:off x="6503537" y="9508906"/>
            <a:ext cx="313750" cy="26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8" name="Google Shape;168;p46" descr="Dalberg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6968" y="8821734"/>
            <a:ext cx="461557" cy="19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6" descr="dig_white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5879" y="8879727"/>
            <a:ext cx="177313" cy="144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7"/>
          <p:cNvSpPr>
            <a:spLocks noGrp="1"/>
          </p:cNvSpPr>
          <p:nvPr>
            <p:ph type="pic" idx="2"/>
          </p:nvPr>
        </p:nvSpPr>
        <p:spPr>
          <a:xfrm>
            <a:off x="200025" y="1694569"/>
            <a:ext cx="6473750" cy="7502828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4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6858000" cy="1247594"/>
          </a:xfrm>
          <a:prstGeom prst="rect">
            <a:avLst/>
          </a:prstGeom>
          <a:solidFill>
            <a:srgbClr val="63123E"/>
          </a:solidFill>
          <a:ln>
            <a:noFill/>
          </a:ln>
        </p:spPr>
        <p:txBody>
          <a:bodyPr spcFirstLastPara="1" wrap="square" lIns="331275" tIns="55200" rIns="110425" bIns="552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  <a:defRPr sz="1557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275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47"/>
          <p:cNvSpPr txBox="1">
            <a:spLocks noGrp="1"/>
          </p:cNvSpPr>
          <p:nvPr>
            <p:ph type="sldNum" idx="12"/>
          </p:nvPr>
        </p:nvSpPr>
        <p:spPr>
          <a:xfrm>
            <a:off x="6503537" y="9508906"/>
            <a:ext cx="313750" cy="26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47"/>
          <p:cNvSpPr txBox="1">
            <a:spLocks noGrp="1"/>
          </p:cNvSpPr>
          <p:nvPr>
            <p:ph type="body" idx="3"/>
          </p:nvPr>
        </p:nvSpPr>
        <p:spPr>
          <a:xfrm>
            <a:off x="4179563" y="9507523"/>
            <a:ext cx="2401250" cy="2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75" name="Google Shape;175;p47"/>
          <p:cNvGrpSpPr/>
          <p:nvPr/>
        </p:nvGrpSpPr>
        <p:grpSpPr>
          <a:xfrm>
            <a:off x="150148" y="9249989"/>
            <a:ext cx="540122" cy="137760"/>
            <a:chOff x="7811529" y="6378398"/>
            <a:chExt cx="1190133" cy="373597"/>
          </a:xfrm>
        </p:grpSpPr>
        <p:pic>
          <p:nvPicPr>
            <p:cNvPr id="176" name="Google Shape;176;p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811529" y="6499444"/>
              <a:ext cx="736962" cy="192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47" descr="dig_white-01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28065" y="6378398"/>
              <a:ext cx="373597" cy="373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47" descr="DIG_color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66545" y="6409212"/>
              <a:ext cx="307081" cy="30708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_1">
    <p:bg>
      <p:bgPr>
        <a:solidFill>
          <a:srgbClr val="63123E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8"/>
          <p:cNvSpPr txBox="1">
            <a:spLocks noGrp="1"/>
          </p:cNvSpPr>
          <p:nvPr>
            <p:ph type="ctrTitle"/>
          </p:nvPr>
        </p:nvSpPr>
        <p:spPr>
          <a:xfrm>
            <a:off x="280988" y="626377"/>
            <a:ext cx="2250250" cy="300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sz="947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9pPr>
          </a:lstStyle>
          <a:p>
            <a:endParaRPr/>
          </a:p>
        </p:txBody>
      </p:sp>
      <p:grpSp>
        <p:nvGrpSpPr>
          <p:cNvPr id="181" name="Google Shape;181;p48"/>
          <p:cNvGrpSpPr/>
          <p:nvPr/>
        </p:nvGrpSpPr>
        <p:grpSpPr>
          <a:xfrm>
            <a:off x="0" y="9778082"/>
            <a:ext cx="6858000" cy="146465"/>
            <a:chOff x="0" y="6756520"/>
            <a:chExt cx="10972800" cy="101400"/>
          </a:xfrm>
        </p:grpSpPr>
        <p:sp>
          <p:nvSpPr>
            <p:cNvPr id="182" name="Google Shape;182;p48"/>
            <p:cNvSpPr/>
            <p:nvPr/>
          </p:nvSpPr>
          <p:spPr>
            <a:xfrm>
              <a:off x="0" y="6756520"/>
              <a:ext cx="3657600" cy="101400"/>
            </a:xfrm>
            <a:prstGeom prst="rect">
              <a:avLst/>
            </a:prstGeom>
            <a:solidFill>
              <a:srgbClr val="C42938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48"/>
            <p:cNvSpPr/>
            <p:nvPr/>
          </p:nvSpPr>
          <p:spPr>
            <a:xfrm>
              <a:off x="3657600" y="6756520"/>
              <a:ext cx="3657600" cy="100500"/>
            </a:xfrm>
            <a:prstGeom prst="rect">
              <a:avLst/>
            </a:prstGeom>
            <a:solidFill>
              <a:srgbClr val="F27D3D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8"/>
            <p:cNvSpPr/>
            <p:nvPr/>
          </p:nvSpPr>
          <p:spPr>
            <a:xfrm>
              <a:off x="7315200" y="6756520"/>
              <a:ext cx="3657600" cy="100500"/>
            </a:xfrm>
            <a:prstGeom prst="rect">
              <a:avLst/>
            </a:prstGeom>
            <a:solidFill>
              <a:srgbClr val="0D6B8A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48"/>
          <p:cNvSpPr txBox="1">
            <a:spLocks noGrp="1"/>
          </p:cNvSpPr>
          <p:nvPr>
            <p:ph type="body" idx="1"/>
          </p:nvPr>
        </p:nvSpPr>
        <p:spPr>
          <a:xfrm>
            <a:off x="280988" y="2662517"/>
            <a:ext cx="5376250" cy="7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sz="2844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body" idx="2"/>
          </p:nvPr>
        </p:nvSpPr>
        <p:spPr>
          <a:xfrm>
            <a:off x="269081" y="5420818"/>
            <a:ext cx="2513500" cy="2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body" idx="3"/>
          </p:nvPr>
        </p:nvSpPr>
        <p:spPr>
          <a:xfrm>
            <a:off x="280988" y="1864041"/>
            <a:ext cx="5376250" cy="7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2844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9"/>
          <p:cNvSpPr>
            <a:spLocks noGrp="1"/>
          </p:cNvSpPr>
          <p:nvPr>
            <p:ph type="pic" idx="2"/>
          </p:nvPr>
        </p:nvSpPr>
        <p:spPr>
          <a:xfrm>
            <a:off x="200025" y="1694569"/>
            <a:ext cx="6473750" cy="7502828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4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6858000" cy="1247594"/>
          </a:xfrm>
          <a:prstGeom prst="rect">
            <a:avLst/>
          </a:prstGeom>
          <a:solidFill>
            <a:srgbClr val="63123E"/>
          </a:solidFill>
          <a:ln>
            <a:noFill/>
          </a:ln>
        </p:spPr>
        <p:txBody>
          <a:bodyPr spcFirstLastPara="1" wrap="square" lIns="331275" tIns="55200" rIns="110425" bIns="552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1557" b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3"/>
          </p:nvPr>
        </p:nvSpPr>
        <p:spPr>
          <a:xfrm>
            <a:off x="194469" y="219371"/>
            <a:ext cx="2269250" cy="274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49"/>
          <p:cNvSpPr txBox="1">
            <a:spLocks noGrp="1"/>
          </p:cNvSpPr>
          <p:nvPr>
            <p:ph type="sldNum" idx="12"/>
          </p:nvPr>
        </p:nvSpPr>
        <p:spPr>
          <a:xfrm>
            <a:off x="6503537" y="9508906"/>
            <a:ext cx="313750" cy="26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" name="Google Shape;194;p49"/>
          <p:cNvSpPr txBox="1">
            <a:spLocks noGrp="1"/>
          </p:cNvSpPr>
          <p:nvPr>
            <p:ph type="body" idx="4"/>
          </p:nvPr>
        </p:nvSpPr>
        <p:spPr>
          <a:xfrm>
            <a:off x="4179563" y="9507523"/>
            <a:ext cx="2401250" cy="2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0"/>
          <p:cNvSpPr txBox="1">
            <a:spLocks noGrp="1"/>
          </p:cNvSpPr>
          <p:nvPr>
            <p:ph type="body" idx="1"/>
          </p:nvPr>
        </p:nvSpPr>
        <p:spPr>
          <a:xfrm>
            <a:off x="2411961" y="2680597"/>
            <a:ext cx="2057500" cy="61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50"/>
          <p:cNvSpPr txBox="1">
            <a:spLocks noGrp="1"/>
          </p:cNvSpPr>
          <p:nvPr>
            <p:ph type="body" idx="2"/>
          </p:nvPr>
        </p:nvSpPr>
        <p:spPr>
          <a:xfrm>
            <a:off x="4623898" y="2676158"/>
            <a:ext cx="2057500" cy="613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cxnSp>
        <p:nvCxnSpPr>
          <p:cNvPr id="198" name="Google Shape;198;p50"/>
          <p:cNvCxnSpPr/>
          <p:nvPr/>
        </p:nvCxnSpPr>
        <p:spPr>
          <a:xfrm rot="10800000">
            <a:off x="199924" y="2486259"/>
            <a:ext cx="2057500" cy="0"/>
          </a:xfrm>
          <a:prstGeom prst="straightConnector1">
            <a:avLst/>
          </a:prstGeom>
          <a:noFill/>
          <a:ln w="12700" cap="flat" cmpd="sng">
            <a:solidFill>
              <a:srgbClr val="6312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" name="Google Shape;199;p50"/>
          <p:cNvCxnSpPr/>
          <p:nvPr/>
        </p:nvCxnSpPr>
        <p:spPr>
          <a:xfrm rot="10800000">
            <a:off x="2411861" y="2490439"/>
            <a:ext cx="2057500" cy="0"/>
          </a:xfrm>
          <a:prstGeom prst="straightConnector1">
            <a:avLst/>
          </a:prstGeom>
          <a:noFill/>
          <a:ln w="12700" cap="flat" cmpd="sng">
            <a:solidFill>
              <a:srgbClr val="6312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200;p50"/>
          <p:cNvCxnSpPr/>
          <p:nvPr/>
        </p:nvCxnSpPr>
        <p:spPr>
          <a:xfrm rot="10800000">
            <a:off x="4623798" y="2486002"/>
            <a:ext cx="2057500" cy="0"/>
          </a:xfrm>
          <a:prstGeom prst="straightConnector1">
            <a:avLst/>
          </a:prstGeom>
          <a:noFill/>
          <a:ln w="12700" cap="flat" cmpd="sng">
            <a:solidFill>
              <a:srgbClr val="6312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1" name="Google Shape;201;p50"/>
          <p:cNvSpPr txBox="1">
            <a:spLocks noGrp="1"/>
          </p:cNvSpPr>
          <p:nvPr>
            <p:ph type="body" idx="3"/>
          </p:nvPr>
        </p:nvSpPr>
        <p:spPr>
          <a:xfrm>
            <a:off x="200025" y="1937929"/>
            <a:ext cx="2057500" cy="54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50"/>
          <p:cNvSpPr txBox="1">
            <a:spLocks noGrp="1"/>
          </p:cNvSpPr>
          <p:nvPr>
            <p:ph type="body" idx="4"/>
          </p:nvPr>
        </p:nvSpPr>
        <p:spPr>
          <a:xfrm>
            <a:off x="2411962" y="1942366"/>
            <a:ext cx="2057500" cy="54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0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50"/>
          <p:cNvSpPr txBox="1">
            <a:spLocks noGrp="1"/>
          </p:cNvSpPr>
          <p:nvPr>
            <p:ph type="body" idx="5"/>
          </p:nvPr>
        </p:nvSpPr>
        <p:spPr>
          <a:xfrm>
            <a:off x="4623898" y="1937929"/>
            <a:ext cx="2057500" cy="54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0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50"/>
          <p:cNvSpPr txBox="1">
            <a:spLocks noGrp="1"/>
          </p:cNvSpPr>
          <p:nvPr>
            <p:ph type="body" idx="6"/>
          </p:nvPr>
        </p:nvSpPr>
        <p:spPr>
          <a:xfrm>
            <a:off x="199546" y="2676159"/>
            <a:ext cx="2057500" cy="613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50"/>
          <p:cNvSpPr txBox="1">
            <a:spLocks noGrp="1"/>
          </p:cNvSpPr>
          <p:nvPr>
            <p:ph type="body" idx="7"/>
          </p:nvPr>
        </p:nvSpPr>
        <p:spPr>
          <a:xfrm>
            <a:off x="0" y="0"/>
            <a:ext cx="6858000" cy="1247594"/>
          </a:xfrm>
          <a:prstGeom prst="rect">
            <a:avLst/>
          </a:prstGeom>
          <a:solidFill>
            <a:srgbClr val="63123E"/>
          </a:solidFill>
          <a:ln>
            <a:noFill/>
          </a:ln>
        </p:spPr>
        <p:txBody>
          <a:bodyPr spcFirstLastPara="1" wrap="square" lIns="331275" tIns="55200" rIns="110425" bIns="552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1557" b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50"/>
          <p:cNvSpPr txBox="1">
            <a:spLocks noGrp="1"/>
          </p:cNvSpPr>
          <p:nvPr>
            <p:ph type="body" idx="8"/>
          </p:nvPr>
        </p:nvSpPr>
        <p:spPr>
          <a:xfrm>
            <a:off x="194469" y="219371"/>
            <a:ext cx="2269250" cy="274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0"/>
          <p:cNvSpPr txBox="1">
            <a:spLocks noGrp="1"/>
          </p:cNvSpPr>
          <p:nvPr>
            <p:ph type="sldNum" idx="12"/>
          </p:nvPr>
        </p:nvSpPr>
        <p:spPr>
          <a:xfrm>
            <a:off x="6503537" y="9508906"/>
            <a:ext cx="313750" cy="26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8" name="Google Shape;208;p50"/>
          <p:cNvSpPr txBox="1">
            <a:spLocks noGrp="1"/>
          </p:cNvSpPr>
          <p:nvPr>
            <p:ph type="body" idx="9"/>
          </p:nvPr>
        </p:nvSpPr>
        <p:spPr>
          <a:xfrm>
            <a:off x="4179563" y="9507523"/>
            <a:ext cx="2401250" cy="2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content ">
  <p:cSld name="Standard content 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" y="3059"/>
            <a:ext cx="1004" cy="81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1"/>
          <p:cNvSpPr/>
          <p:nvPr/>
        </p:nvSpPr>
        <p:spPr>
          <a:xfrm>
            <a:off x="6475811" y="9185332"/>
            <a:ext cx="382250" cy="720688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51"/>
          <p:cNvSpPr/>
          <p:nvPr/>
        </p:nvSpPr>
        <p:spPr>
          <a:xfrm>
            <a:off x="1" y="0"/>
            <a:ext cx="383750" cy="1421266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51"/>
          <p:cNvSpPr txBox="1">
            <a:spLocks noGrp="1"/>
          </p:cNvSpPr>
          <p:nvPr>
            <p:ph type="title"/>
          </p:nvPr>
        </p:nvSpPr>
        <p:spPr>
          <a:xfrm>
            <a:off x="575059" y="132836"/>
            <a:ext cx="5899250" cy="11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3200"/>
              <a:buFont typeface="Lato"/>
              <a:buNone/>
              <a:defRPr sz="2167">
                <a:solidFill>
                  <a:srgbClr val="88194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1"/>
          <p:cNvSpPr txBox="1">
            <a:spLocks noGrp="1"/>
          </p:cNvSpPr>
          <p:nvPr>
            <p:ph type="body" idx="1"/>
          </p:nvPr>
        </p:nvSpPr>
        <p:spPr>
          <a:xfrm>
            <a:off x="575061" y="1816100"/>
            <a:ext cx="5899250" cy="73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>
                <a:solidFill>
                  <a:srgbClr val="606060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51"/>
          <p:cNvSpPr txBox="1">
            <a:spLocks noGrp="1"/>
          </p:cNvSpPr>
          <p:nvPr>
            <p:ph type="body" idx="2"/>
          </p:nvPr>
        </p:nvSpPr>
        <p:spPr>
          <a:xfrm>
            <a:off x="575061" y="9212243"/>
            <a:ext cx="4506500" cy="44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300"/>
              <a:buNone/>
              <a:defRPr sz="880">
                <a:solidFill>
                  <a:srgbClr val="606060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51"/>
          <p:cNvSpPr txBox="1">
            <a:spLocks noGrp="1"/>
          </p:cNvSpPr>
          <p:nvPr>
            <p:ph type="body" idx="3"/>
          </p:nvPr>
        </p:nvSpPr>
        <p:spPr>
          <a:xfrm>
            <a:off x="48918" y="577399"/>
            <a:ext cx="285750" cy="26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947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948"/>
              </a:spcBef>
              <a:spcAft>
                <a:spcPts val="0"/>
              </a:spcAft>
              <a:buClr>
                <a:srgbClr val="606060"/>
              </a:buClr>
              <a:buSzPts val="1900"/>
              <a:buChar char="–"/>
              <a:defRPr sz="1286"/>
            </a:lvl2pPr>
            <a:lvl3pPr marL="1371600" lvl="2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 sz="1286"/>
            </a:lvl3pPr>
            <a:lvl4pPr marL="1828800" lvl="3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–"/>
              <a:defRPr sz="1286"/>
            </a:lvl4pPr>
            <a:lvl5pPr marL="228600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 sz="1286"/>
            </a:lvl5pPr>
            <a:lvl6pPr marL="2743200" lvl="5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–"/>
              <a:defRPr sz="1286"/>
            </a:lvl6pPr>
            <a:lvl7pPr marL="3200400" lvl="6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 sz="1286"/>
            </a:lvl7pPr>
            <a:lvl8pPr marL="3657600" lvl="7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–"/>
              <a:defRPr sz="1286"/>
            </a:lvl8pPr>
            <a:lvl9pPr marL="4114800" lvl="8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 sz="1286"/>
            </a:lvl9pPr>
          </a:lstStyle>
          <a:p>
            <a:endParaRPr/>
          </a:p>
        </p:txBody>
      </p:sp>
      <p:sp>
        <p:nvSpPr>
          <p:cNvPr id="217" name="Google Shape;217;p51"/>
          <p:cNvSpPr txBox="1">
            <a:spLocks noGrp="1"/>
          </p:cNvSpPr>
          <p:nvPr>
            <p:ph type="sldNum" idx="12"/>
          </p:nvPr>
        </p:nvSpPr>
        <p:spPr>
          <a:xfrm>
            <a:off x="6581582" y="9423209"/>
            <a:ext cx="170500" cy="222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content + takeaway 2">
  <p:cSld name="Standard content + takeaway 2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" y="3059"/>
            <a:ext cx="1004" cy="81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383584" y="1816100"/>
            <a:ext cx="6090750" cy="73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>
                <a:solidFill>
                  <a:srgbClr val="606060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2"/>
          </p:nvPr>
        </p:nvSpPr>
        <p:spPr>
          <a:xfrm>
            <a:off x="457465" y="8021881"/>
            <a:ext cx="5943250" cy="11139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20875" tIns="110425" rIns="220875" bIns="110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625" b="0" i="1"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1" name="Google Shape;3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6924" y="9399968"/>
            <a:ext cx="335386" cy="8303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6"/>
          <p:cNvSpPr/>
          <p:nvPr/>
        </p:nvSpPr>
        <p:spPr>
          <a:xfrm>
            <a:off x="0" y="0"/>
            <a:ext cx="287750" cy="1421266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Google Shape;33;p26"/>
          <p:cNvSpPr/>
          <p:nvPr/>
        </p:nvSpPr>
        <p:spPr>
          <a:xfrm>
            <a:off x="6570313" y="9195230"/>
            <a:ext cx="287750" cy="720688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Google Shape;34;p26"/>
          <p:cNvSpPr txBox="1"/>
          <p:nvPr/>
        </p:nvSpPr>
        <p:spPr>
          <a:xfrm>
            <a:off x="6590654" y="9355352"/>
            <a:ext cx="267250" cy="35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r>
              <a:rPr lang="en-GB"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P. </a:t>
            </a:r>
            <a:fld id="{00000000-1234-1234-1234-123412341234}" type="slidenum">
              <a:rPr lang="en-GB"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88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3"/>
          </p:nvPr>
        </p:nvSpPr>
        <p:spPr>
          <a:xfrm>
            <a:off x="383584" y="414700"/>
            <a:ext cx="6133750" cy="791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5"/>
              </a:buClr>
              <a:buSzPts val="3200"/>
              <a:buNone/>
              <a:defRPr sz="2167" b="0" i="0">
                <a:solidFill>
                  <a:srgbClr val="8819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31">
          <p15:clr>
            <a:srgbClr val="FBAE40"/>
          </p15:clr>
        </p15:guide>
        <p15:guide id="2" orient="horz" pos="3120">
          <p15:clr>
            <a:srgbClr val="FBAE40"/>
          </p15:clr>
        </p15:guide>
        <p15:guide id="3" pos="286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ndard content + takeaway 2">
  <p:cSld name="1_Standard content + takeaway 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>
            <a:spLocks noGrp="1"/>
          </p:cNvSpPr>
          <p:nvPr>
            <p:ph type="title"/>
          </p:nvPr>
        </p:nvSpPr>
        <p:spPr>
          <a:xfrm>
            <a:off x="383583" y="132836"/>
            <a:ext cx="6090750" cy="11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3200"/>
              <a:buFont typeface="Lato"/>
              <a:buNone/>
              <a:defRPr sz="2167">
                <a:solidFill>
                  <a:srgbClr val="88194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1"/>
          </p:nvPr>
        </p:nvSpPr>
        <p:spPr>
          <a:xfrm>
            <a:off x="383584" y="1816100"/>
            <a:ext cx="6090750" cy="73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>
                <a:solidFill>
                  <a:srgbClr val="606060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2"/>
          </p:nvPr>
        </p:nvSpPr>
        <p:spPr>
          <a:xfrm>
            <a:off x="457465" y="8021881"/>
            <a:ext cx="5943250" cy="11139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20875" tIns="110425" rIns="220875" bIns="110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625" b="0" i="1"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3173" y="9391629"/>
            <a:ext cx="335386" cy="8303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7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31">
          <p15:clr>
            <a:srgbClr val="FBAE40"/>
          </p15:clr>
        </p15:guide>
        <p15:guide id="2" orient="horz" pos="3120">
          <p15:clr>
            <a:srgbClr val="FBAE40"/>
          </p15:clr>
        </p15:guide>
        <p15:guide id="3" pos="286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blue_client log">
  <p:cSld name="Section divider blue_client log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/>
          <p:nvPr/>
        </p:nvSpPr>
        <p:spPr>
          <a:xfrm>
            <a:off x="2381" y="0"/>
            <a:ext cx="6858000" cy="9906000"/>
          </a:xfrm>
          <a:prstGeom prst="rect">
            <a:avLst/>
          </a:prstGeom>
          <a:solidFill>
            <a:srgbClr val="0889A8">
              <a:alpha val="88627"/>
            </a:srgbClr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1"/>
          </p:nvPr>
        </p:nvSpPr>
        <p:spPr>
          <a:xfrm>
            <a:off x="1582616" y="5965611"/>
            <a:ext cx="369275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cap="none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2"/>
          </p:nvPr>
        </p:nvSpPr>
        <p:spPr>
          <a:xfrm>
            <a:off x="738555" y="2921359"/>
            <a:ext cx="5381000" cy="213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3927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/>
          <p:nvPr/>
        </p:nvSpPr>
        <p:spPr>
          <a:xfrm>
            <a:off x="0" y="8906228"/>
            <a:ext cx="6858000" cy="9995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" name="Google Shape;48;p28"/>
          <p:cNvSpPr>
            <a:spLocks noGrp="1"/>
          </p:cNvSpPr>
          <p:nvPr>
            <p:ph type="pic" idx="3"/>
          </p:nvPr>
        </p:nvSpPr>
        <p:spPr>
          <a:xfrm>
            <a:off x="2401643" y="9131496"/>
            <a:ext cx="2054750" cy="576266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28"/>
          <p:cNvSpPr txBox="1">
            <a:spLocks noGrp="1"/>
          </p:cNvSpPr>
          <p:nvPr>
            <p:ph type="body" idx="4"/>
          </p:nvPr>
        </p:nvSpPr>
        <p:spPr>
          <a:xfrm>
            <a:off x="4251960" y="751009"/>
            <a:ext cx="1642000" cy="71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i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/>
          <p:nvPr/>
        </p:nvSpPr>
        <p:spPr>
          <a:xfrm>
            <a:off x="6130477" y="131128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" name="Google Shape;51;p28"/>
          <p:cNvSpPr/>
          <p:nvPr/>
        </p:nvSpPr>
        <p:spPr>
          <a:xfrm rot="10800000">
            <a:off x="521385" y="7514056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divider_grey_client logo">
  <p:cSld name="1_Section divider_grey_client log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009A46">
              <a:alpha val="88627"/>
            </a:srgbClr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1"/>
          </p:nvPr>
        </p:nvSpPr>
        <p:spPr>
          <a:xfrm>
            <a:off x="1582616" y="5965611"/>
            <a:ext cx="369275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cap="none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2"/>
          </p:nvPr>
        </p:nvSpPr>
        <p:spPr>
          <a:xfrm>
            <a:off x="738555" y="2921359"/>
            <a:ext cx="5381000" cy="213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3927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/>
          <p:nvPr/>
        </p:nvSpPr>
        <p:spPr>
          <a:xfrm>
            <a:off x="0" y="8906228"/>
            <a:ext cx="6858000" cy="9995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" name="Google Shape;58;p29"/>
          <p:cNvSpPr>
            <a:spLocks noGrp="1"/>
          </p:cNvSpPr>
          <p:nvPr>
            <p:ph type="pic" idx="3"/>
          </p:nvPr>
        </p:nvSpPr>
        <p:spPr>
          <a:xfrm>
            <a:off x="2401643" y="9131496"/>
            <a:ext cx="2054750" cy="576266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29"/>
          <p:cNvSpPr txBox="1">
            <a:spLocks noGrp="1"/>
          </p:cNvSpPr>
          <p:nvPr>
            <p:ph type="body" idx="4"/>
          </p:nvPr>
        </p:nvSpPr>
        <p:spPr>
          <a:xfrm>
            <a:off x="4036423" y="751009"/>
            <a:ext cx="1857500" cy="71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i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/>
          <p:nvPr/>
        </p:nvSpPr>
        <p:spPr>
          <a:xfrm>
            <a:off x="6130477" y="131128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61;p29"/>
          <p:cNvSpPr/>
          <p:nvPr/>
        </p:nvSpPr>
        <p:spPr>
          <a:xfrm rot="10800000">
            <a:off x="521385" y="7514056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29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ndard content ">
  <p:cSld name="1_Standard content 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383583" y="9258099"/>
            <a:ext cx="4698250" cy="44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300"/>
              <a:buNone/>
              <a:defRPr sz="880">
                <a:solidFill>
                  <a:srgbClr val="606060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72545" y="9391629"/>
            <a:ext cx="335386" cy="8303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383583" y="132836"/>
            <a:ext cx="6090750" cy="11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3200"/>
              <a:buFont typeface="Lato"/>
              <a:buNone/>
              <a:defRPr sz="2167">
                <a:solidFill>
                  <a:srgbClr val="88194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2"/>
          </p:nvPr>
        </p:nvSpPr>
        <p:spPr>
          <a:xfrm>
            <a:off x="383584" y="1816100"/>
            <a:ext cx="6090750" cy="73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>
                <a:solidFill>
                  <a:srgbClr val="606060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body" idx="3"/>
          </p:nvPr>
        </p:nvSpPr>
        <p:spPr>
          <a:xfrm>
            <a:off x="457465" y="8021881"/>
            <a:ext cx="5943250" cy="11139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20875" tIns="110425" rIns="220875" bIns="110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625" b="0" i="1"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_grey_client logo">
  <p:cSld name="Section divider_grey_client logo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1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918A87">
              <a:alpha val="88627"/>
            </a:srgbClr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1"/>
          </p:nvPr>
        </p:nvSpPr>
        <p:spPr>
          <a:xfrm>
            <a:off x="1582616" y="5965611"/>
            <a:ext cx="369275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cap="none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2"/>
          </p:nvPr>
        </p:nvSpPr>
        <p:spPr>
          <a:xfrm>
            <a:off x="738555" y="2921359"/>
            <a:ext cx="5381000" cy="213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3927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/>
          <p:nvPr/>
        </p:nvSpPr>
        <p:spPr>
          <a:xfrm>
            <a:off x="0" y="8906228"/>
            <a:ext cx="6858000" cy="9995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31"/>
          <p:cNvSpPr>
            <a:spLocks noGrp="1"/>
          </p:cNvSpPr>
          <p:nvPr>
            <p:ph type="pic" idx="3"/>
          </p:nvPr>
        </p:nvSpPr>
        <p:spPr>
          <a:xfrm>
            <a:off x="2401643" y="9131496"/>
            <a:ext cx="2054750" cy="576266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1"/>
          <p:cNvSpPr txBox="1">
            <a:spLocks noGrp="1"/>
          </p:cNvSpPr>
          <p:nvPr>
            <p:ph type="body" idx="4"/>
          </p:nvPr>
        </p:nvSpPr>
        <p:spPr>
          <a:xfrm>
            <a:off x="4036423" y="751009"/>
            <a:ext cx="1857500" cy="71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i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/>
          <p:nvPr/>
        </p:nvSpPr>
        <p:spPr>
          <a:xfrm>
            <a:off x="6130477" y="131128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31"/>
          <p:cNvSpPr/>
          <p:nvPr/>
        </p:nvSpPr>
        <p:spPr>
          <a:xfrm rot="10800000">
            <a:off x="521385" y="7514056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blue">
  <p:cSld name="Section divider blu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" y="3059"/>
            <a:ext cx="1004" cy="81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2"/>
          <p:cNvSpPr/>
          <p:nvPr/>
        </p:nvSpPr>
        <p:spPr>
          <a:xfrm>
            <a:off x="0" y="6116"/>
            <a:ext cx="6858000" cy="9906000"/>
          </a:xfrm>
          <a:prstGeom prst="rect">
            <a:avLst/>
          </a:prstGeom>
          <a:solidFill>
            <a:srgbClr val="0889A8">
              <a:alpha val="88627"/>
            </a:srgbClr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32"/>
          <p:cNvSpPr txBox="1">
            <a:spLocks noGrp="1"/>
          </p:cNvSpPr>
          <p:nvPr>
            <p:ph type="body" idx="1"/>
          </p:nvPr>
        </p:nvSpPr>
        <p:spPr>
          <a:xfrm>
            <a:off x="1582616" y="6270408"/>
            <a:ext cx="369275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cap="none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body" idx="2"/>
          </p:nvPr>
        </p:nvSpPr>
        <p:spPr>
          <a:xfrm>
            <a:off x="738555" y="3226157"/>
            <a:ext cx="5381000" cy="213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3927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body" idx="3"/>
          </p:nvPr>
        </p:nvSpPr>
        <p:spPr>
          <a:xfrm>
            <a:off x="4193178" y="1128386"/>
            <a:ext cx="1700750" cy="71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i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/>
          <p:nvPr/>
        </p:nvSpPr>
        <p:spPr>
          <a:xfrm>
            <a:off x="6130477" y="131128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32"/>
          <p:cNvSpPr/>
          <p:nvPr/>
        </p:nvSpPr>
        <p:spPr>
          <a:xfrm rot="10800000">
            <a:off x="521385" y="841151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32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3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192" y="3059"/>
            <a:ext cx="1004" cy="8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3"/>
          <p:cNvSpPr txBox="1">
            <a:spLocks noGrp="1"/>
          </p:cNvSpPr>
          <p:nvPr>
            <p:ph type="title"/>
          </p:nvPr>
        </p:nvSpPr>
        <p:spPr>
          <a:xfrm>
            <a:off x="575061" y="421801"/>
            <a:ext cx="5900500" cy="5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3200"/>
              <a:buFont typeface="Lato"/>
              <a:buNone/>
              <a:defRPr sz="3200" b="0" i="0" u="none" strike="noStrike" cap="none">
                <a:solidFill>
                  <a:srgbClr val="881946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body" idx="1"/>
          </p:nvPr>
        </p:nvSpPr>
        <p:spPr>
          <a:xfrm>
            <a:off x="575061" y="1816100"/>
            <a:ext cx="5900500" cy="720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sldNum" idx="12"/>
          </p:nvPr>
        </p:nvSpPr>
        <p:spPr>
          <a:xfrm>
            <a:off x="6581582" y="9423209"/>
            <a:ext cx="170500" cy="222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20">
          <p15:clr>
            <a:srgbClr val="F26B43"/>
          </p15:clr>
        </p15:guide>
        <p15:guide id="2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"/>
          <p:cNvSpPr txBox="1"/>
          <p:nvPr/>
        </p:nvSpPr>
        <p:spPr>
          <a:xfrm>
            <a:off x="3604774" y="4281911"/>
            <a:ext cx="2429172" cy="105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lang="en-GB" sz="325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Template slides</a:t>
            </a:r>
            <a:endParaRPr sz="325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1"/>
          <p:cNvSpPr txBox="1"/>
          <p:nvPr/>
        </p:nvSpPr>
        <p:spPr>
          <a:xfrm>
            <a:off x="2345806" y="4281911"/>
            <a:ext cx="1170406" cy="105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lang="en-GB" sz="325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02</a:t>
            </a:r>
            <a:endParaRPr sz="325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4" name="Google Shape;224;p1"/>
          <p:cNvSpPr txBox="1"/>
          <p:nvPr/>
        </p:nvSpPr>
        <p:spPr>
          <a:xfrm>
            <a:off x="3604774" y="5332889"/>
            <a:ext cx="2429172" cy="105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r>
              <a:rPr lang="en-GB" sz="1286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 this section you will find templates and examples of </a:t>
            </a:r>
            <a:br>
              <a:rPr lang="en-GB" sz="1286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GB" sz="1286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slides you can use for your deliverable presentations.</a:t>
            </a:r>
            <a:endParaRPr sz="1286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1"/>
          <p:cNvSpPr txBox="1"/>
          <p:nvPr/>
        </p:nvSpPr>
        <p:spPr>
          <a:xfrm>
            <a:off x="1577483" y="3207398"/>
            <a:ext cx="3760485" cy="377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8"/>
              <a:buFont typeface="Arial"/>
              <a:buNone/>
            </a:pPr>
            <a:r>
              <a:rPr lang="en-GB" sz="2708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Digital skills training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8"/>
              <a:buFont typeface="Arial"/>
              <a:buNone/>
            </a:pPr>
            <a:r>
              <a:rPr lang="en-GB" sz="2708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materials for mobile internet use</a:t>
            </a:r>
            <a:endParaRPr sz="2708" b="1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8"/>
              <a:buFont typeface="Arial"/>
              <a:buNone/>
            </a:pPr>
            <a:endParaRPr sz="2708" b="1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8"/>
              <a:buFont typeface="Arial"/>
              <a:buNone/>
            </a:pPr>
            <a:r>
              <a:rPr lang="en-GB" sz="2708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Learner handout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7"/>
              <a:buFont typeface="Arial"/>
              <a:buNone/>
            </a:pPr>
            <a:endParaRPr sz="2167" b="1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7"/>
              <a:buFont typeface="Arial"/>
              <a:buNone/>
            </a:pPr>
            <a:r>
              <a:rPr lang="en-GB" sz="2167" b="0" i="1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Ghana - English</a:t>
            </a:r>
            <a:endParaRPr sz="2167" b="0" i="1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698" y="321994"/>
            <a:ext cx="754406" cy="75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6185" y="8843504"/>
            <a:ext cx="754407" cy="80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"/>
          <p:cNvPicPr preferRelativeResize="0"/>
          <p:nvPr/>
        </p:nvPicPr>
        <p:blipFill rotWithShape="1">
          <a:blip r:embed="rId5">
            <a:alphaModFix/>
          </a:blip>
          <a:srcRect l="5817" t="67398" r="56699" b="8563"/>
          <a:stretch/>
        </p:blipFill>
        <p:spPr>
          <a:xfrm>
            <a:off x="3882621" y="8843512"/>
            <a:ext cx="1670737" cy="80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300" y="6426275"/>
            <a:ext cx="3028751" cy="189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075" y="6426275"/>
            <a:ext cx="3028741" cy="189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8300" y="4216400"/>
            <a:ext cx="3028726" cy="189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075" y="4216400"/>
            <a:ext cx="3028751" cy="189297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 txBox="1"/>
          <p:nvPr/>
        </p:nvSpPr>
        <p:spPr>
          <a:xfrm>
            <a:off x="642938" y="1984572"/>
            <a:ext cx="5572200" cy="98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0" tIns="61900" rIns="61900" bIns="6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STAYING CONNECTED AND ENTERTAINED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"/>
          <p:cNvPicPr preferRelativeResize="0"/>
          <p:nvPr/>
        </p:nvPicPr>
        <p:blipFill rotWithShape="1">
          <a:blip r:embed="rId3">
            <a:alphaModFix/>
          </a:blip>
          <a:srcRect l="14142" t="5159" r="21602"/>
          <a:stretch/>
        </p:blipFill>
        <p:spPr>
          <a:xfrm>
            <a:off x="3552475" y="6864225"/>
            <a:ext cx="3113702" cy="287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"/>
          <p:cNvPicPr preferRelativeResize="0"/>
          <p:nvPr/>
        </p:nvPicPr>
        <p:blipFill rotWithShape="1">
          <a:blip r:embed="rId4">
            <a:alphaModFix/>
          </a:blip>
          <a:srcRect l="16894" t="5159" r="20624"/>
          <a:stretch/>
        </p:blipFill>
        <p:spPr>
          <a:xfrm>
            <a:off x="210675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"/>
          <p:cNvPicPr preferRelativeResize="0"/>
          <p:nvPr/>
        </p:nvPicPr>
        <p:blipFill rotWithShape="1">
          <a:blip r:embed="rId5">
            <a:alphaModFix/>
          </a:blip>
          <a:srcRect l="16369" t="5159" r="21149"/>
          <a:stretch/>
        </p:blipFill>
        <p:spPr>
          <a:xfrm>
            <a:off x="3552450" y="3696900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"/>
          <p:cNvPicPr preferRelativeResize="0"/>
          <p:nvPr/>
        </p:nvPicPr>
        <p:blipFill rotWithShape="1">
          <a:blip r:embed="rId6">
            <a:alphaModFix/>
          </a:blip>
          <a:srcRect l="18587" t="5159" r="18931"/>
          <a:stretch/>
        </p:blipFill>
        <p:spPr>
          <a:xfrm>
            <a:off x="210675" y="3696900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"/>
          <p:cNvPicPr preferRelativeResize="0"/>
          <p:nvPr/>
        </p:nvPicPr>
        <p:blipFill rotWithShape="1">
          <a:blip r:embed="rId7">
            <a:alphaModFix/>
          </a:blip>
          <a:srcRect l="19157" t="5132" r="18338"/>
          <a:stretch/>
        </p:blipFill>
        <p:spPr>
          <a:xfrm>
            <a:off x="3552475" y="547500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"/>
          <p:cNvPicPr preferRelativeResize="0"/>
          <p:nvPr/>
        </p:nvPicPr>
        <p:blipFill rotWithShape="1">
          <a:blip r:embed="rId8">
            <a:alphaModFix/>
          </a:blip>
          <a:srcRect l="18769" t="5195" r="18769" b="-9"/>
          <a:stretch/>
        </p:blipFill>
        <p:spPr>
          <a:xfrm>
            <a:off x="210675" y="547500"/>
            <a:ext cx="3113702" cy="2953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"/>
          <p:cNvSpPr/>
          <p:nvPr/>
        </p:nvSpPr>
        <p:spPr>
          <a:xfrm>
            <a:off x="0" y="-11680"/>
            <a:ext cx="6858000" cy="53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25" tIns="78225" rIns="78225" bIns="78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-GB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How can I send voice messages and photos on WhatsApp?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>
            <a:off x="140158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3472510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"/>
          <p:cNvSpPr/>
          <p:nvPr/>
        </p:nvSpPr>
        <p:spPr>
          <a:xfrm>
            <a:off x="140158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"/>
          <p:cNvSpPr/>
          <p:nvPr/>
        </p:nvSpPr>
        <p:spPr>
          <a:xfrm>
            <a:off x="3472510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"/>
          <p:cNvSpPr/>
          <p:nvPr/>
        </p:nvSpPr>
        <p:spPr>
          <a:xfrm>
            <a:off x="286879" y="1628906"/>
            <a:ext cx="705300" cy="695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"/>
          <p:cNvSpPr/>
          <p:nvPr/>
        </p:nvSpPr>
        <p:spPr>
          <a:xfrm>
            <a:off x="140158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5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"/>
          <p:cNvSpPr/>
          <p:nvPr/>
        </p:nvSpPr>
        <p:spPr>
          <a:xfrm>
            <a:off x="3472510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6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"/>
          <p:cNvSpPr txBox="1"/>
          <p:nvPr/>
        </p:nvSpPr>
        <p:spPr>
          <a:xfrm>
            <a:off x="210675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green button to start a new chat.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257" name="Google Shape;257;p3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6400" y="1647825"/>
            <a:ext cx="666000" cy="647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8" name="Google Shape;258;p3"/>
          <p:cNvSpPr txBox="1"/>
          <p:nvPr/>
        </p:nvSpPr>
        <p:spPr>
          <a:xfrm>
            <a:off x="3552463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name you want to chat with.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59" name="Google Shape;259;p3"/>
          <p:cNvSpPr txBox="1"/>
          <p:nvPr/>
        </p:nvSpPr>
        <p:spPr>
          <a:xfrm>
            <a:off x="210675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Keep the microphone pressed to record a voice message.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60" name="Google Shape;260;p3"/>
          <p:cNvSpPr/>
          <p:nvPr/>
        </p:nvSpPr>
        <p:spPr>
          <a:xfrm>
            <a:off x="286879" y="4775969"/>
            <a:ext cx="705300" cy="695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3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4900" y="4785150"/>
            <a:ext cx="666000" cy="66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2" name="Google Shape;262;p3"/>
          <p:cNvSpPr txBox="1"/>
          <p:nvPr/>
        </p:nvSpPr>
        <p:spPr>
          <a:xfrm>
            <a:off x="3552450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arrow button to listen to messages sent to you.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</p:txBody>
      </p:sp>
      <p:sp>
        <p:nvSpPr>
          <p:cNvPr id="263" name="Google Shape;263;p3"/>
          <p:cNvSpPr/>
          <p:nvPr/>
        </p:nvSpPr>
        <p:spPr>
          <a:xfrm>
            <a:off x="3641567" y="4775969"/>
            <a:ext cx="705300" cy="695400"/>
          </a:xfrm>
          <a:prstGeom prst="ellipse">
            <a:avLst/>
          </a:prstGeom>
          <a:solidFill>
            <a:srgbClr val="E8EEE8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/>
          </a:p>
        </p:txBody>
      </p:sp>
      <p:pic>
        <p:nvPicPr>
          <p:cNvPr id="264" name="Google Shape;264;p3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l="37562" t="29222" r="60663" b="67293"/>
          <a:stretch/>
        </p:blipFill>
        <p:spPr>
          <a:xfrm>
            <a:off x="3843356" y="4909434"/>
            <a:ext cx="362700" cy="44544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"/>
          <p:cNvSpPr/>
          <p:nvPr/>
        </p:nvSpPr>
        <p:spPr>
          <a:xfrm>
            <a:off x="2238866" y="9059650"/>
            <a:ext cx="194700" cy="1920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"/>
          <p:cNvSpPr txBox="1"/>
          <p:nvPr/>
        </p:nvSpPr>
        <p:spPr>
          <a:xfrm>
            <a:off x="210675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camera button to take a photo.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67" name="Google Shape;267;p3"/>
          <p:cNvSpPr/>
          <p:nvPr/>
        </p:nvSpPr>
        <p:spPr>
          <a:xfrm>
            <a:off x="286879" y="7923044"/>
            <a:ext cx="705300" cy="695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3" descr="Ico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l="10842" t="5282" r="14121" b="12810"/>
          <a:stretch/>
        </p:blipFill>
        <p:spPr>
          <a:xfrm>
            <a:off x="400438" y="8031972"/>
            <a:ext cx="467400" cy="460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69" name="Google Shape;269;p3"/>
          <p:cNvSpPr txBox="1"/>
          <p:nvPr/>
        </p:nvSpPr>
        <p:spPr>
          <a:xfrm>
            <a:off x="3552450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green arrow button to send your photo.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70" name="Google Shape;270;p3"/>
          <p:cNvSpPr/>
          <p:nvPr/>
        </p:nvSpPr>
        <p:spPr>
          <a:xfrm>
            <a:off x="3641567" y="7923044"/>
            <a:ext cx="705300" cy="695400"/>
          </a:xfrm>
          <a:prstGeom prst="ellipse">
            <a:avLst/>
          </a:prstGeom>
          <a:solidFill>
            <a:srgbClr val="E8EEE8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/>
          </a:p>
        </p:txBody>
      </p:sp>
      <p:pic>
        <p:nvPicPr>
          <p:cNvPr id="271" name="Google Shape;271;p3" descr="Ico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75342" y="7958603"/>
            <a:ext cx="641400" cy="621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131b8725acb_0_62"/>
          <p:cNvPicPr preferRelativeResize="0"/>
          <p:nvPr/>
        </p:nvPicPr>
        <p:blipFill rotWithShape="1">
          <a:blip r:embed="rId3">
            <a:alphaModFix/>
          </a:blip>
          <a:srcRect l="17756" t="5159" r="19762"/>
          <a:stretch/>
        </p:blipFill>
        <p:spPr>
          <a:xfrm>
            <a:off x="3552475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31b8725acb_0_62"/>
          <p:cNvPicPr preferRelativeResize="0"/>
          <p:nvPr/>
        </p:nvPicPr>
        <p:blipFill rotWithShape="1">
          <a:blip r:embed="rId4">
            <a:alphaModFix/>
          </a:blip>
          <a:srcRect l="20062" t="5159" r="17457"/>
          <a:stretch/>
        </p:blipFill>
        <p:spPr>
          <a:xfrm>
            <a:off x="210676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131b8725acb_0_62"/>
          <p:cNvPicPr preferRelativeResize="0"/>
          <p:nvPr/>
        </p:nvPicPr>
        <p:blipFill rotWithShape="1">
          <a:blip r:embed="rId5">
            <a:alphaModFix/>
          </a:blip>
          <a:srcRect l="16470" t="5159" r="21044"/>
          <a:stretch/>
        </p:blipFill>
        <p:spPr>
          <a:xfrm>
            <a:off x="3552475" y="3711250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131b8725acb_0_62"/>
          <p:cNvPicPr preferRelativeResize="0"/>
          <p:nvPr/>
        </p:nvPicPr>
        <p:blipFill rotWithShape="1">
          <a:blip r:embed="rId6">
            <a:alphaModFix/>
          </a:blip>
          <a:srcRect l="16457" t="5159" r="21062"/>
          <a:stretch/>
        </p:blipFill>
        <p:spPr>
          <a:xfrm>
            <a:off x="210675" y="3711238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131b8725acb_0_62"/>
          <p:cNvPicPr preferRelativeResize="0"/>
          <p:nvPr/>
        </p:nvPicPr>
        <p:blipFill rotWithShape="1">
          <a:blip r:embed="rId7">
            <a:alphaModFix/>
          </a:blip>
          <a:srcRect l="17211" t="5141" r="20518"/>
          <a:stretch/>
        </p:blipFill>
        <p:spPr>
          <a:xfrm>
            <a:off x="3552451" y="547500"/>
            <a:ext cx="3113702" cy="29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31b8725acb_0_62"/>
          <p:cNvPicPr preferRelativeResize="0"/>
          <p:nvPr/>
        </p:nvPicPr>
        <p:blipFill rotWithShape="1">
          <a:blip r:embed="rId8">
            <a:alphaModFix/>
          </a:blip>
          <a:srcRect l="17344" t="5159" r="20400"/>
          <a:stretch/>
        </p:blipFill>
        <p:spPr>
          <a:xfrm>
            <a:off x="210675" y="547500"/>
            <a:ext cx="3113702" cy="29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31b8725acb_0_62"/>
          <p:cNvSpPr/>
          <p:nvPr/>
        </p:nvSpPr>
        <p:spPr>
          <a:xfrm>
            <a:off x="0" y="-11680"/>
            <a:ext cx="6858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25" tIns="78225" rIns="78225" bIns="78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accent3"/>
                </a:solidFill>
              </a:rPr>
              <a:t>How can I share photos and videos with a group of people on WhatsApp?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283" name="Google Shape;283;g131b8725acb_0_62"/>
          <p:cNvSpPr/>
          <p:nvPr/>
        </p:nvSpPr>
        <p:spPr>
          <a:xfrm>
            <a:off x="140158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131b8725acb_0_62"/>
          <p:cNvSpPr/>
          <p:nvPr/>
        </p:nvSpPr>
        <p:spPr>
          <a:xfrm>
            <a:off x="3472510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131b8725acb_0_62"/>
          <p:cNvSpPr/>
          <p:nvPr/>
        </p:nvSpPr>
        <p:spPr>
          <a:xfrm>
            <a:off x="140158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131b8725acb_0_62"/>
          <p:cNvSpPr/>
          <p:nvPr/>
        </p:nvSpPr>
        <p:spPr>
          <a:xfrm>
            <a:off x="3472510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131b8725acb_0_62"/>
          <p:cNvSpPr/>
          <p:nvPr/>
        </p:nvSpPr>
        <p:spPr>
          <a:xfrm>
            <a:off x="286879" y="1628906"/>
            <a:ext cx="705300" cy="695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131b8725acb_0_62"/>
          <p:cNvSpPr/>
          <p:nvPr/>
        </p:nvSpPr>
        <p:spPr>
          <a:xfrm>
            <a:off x="140158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5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131b8725acb_0_62"/>
          <p:cNvSpPr/>
          <p:nvPr/>
        </p:nvSpPr>
        <p:spPr>
          <a:xfrm>
            <a:off x="3472510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6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131b8725acb_0_62"/>
          <p:cNvSpPr txBox="1"/>
          <p:nvPr/>
        </p:nvSpPr>
        <p:spPr>
          <a:xfrm>
            <a:off x="210675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green button to start a new chat.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291" name="Google Shape;291;g131b8725acb_0_62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6400" y="1647825"/>
            <a:ext cx="666000" cy="647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2" name="Google Shape;292;g131b8725acb_0_62"/>
          <p:cNvSpPr txBox="1"/>
          <p:nvPr/>
        </p:nvSpPr>
        <p:spPr>
          <a:xfrm>
            <a:off x="3552463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on “New Group” to create a group.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93" name="Google Shape;293;g131b8725acb_0_62"/>
          <p:cNvSpPr txBox="1"/>
          <p:nvPr/>
        </p:nvSpPr>
        <p:spPr>
          <a:xfrm>
            <a:off x="210675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on names to add to your group, then press the arrow.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94" name="Google Shape;294;g131b8725acb_0_62"/>
          <p:cNvSpPr txBox="1"/>
          <p:nvPr/>
        </p:nvSpPr>
        <p:spPr>
          <a:xfrm>
            <a:off x="3552450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Type in a group name, then press the green tick.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95" name="Google Shape;295;g131b8725acb_0_62"/>
          <p:cNvSpPr/>
          <p:nvPr/>
        </p:nvSpPr>
        <p:spPr>
          <a:xfrm>
            <a:off x="3641567" y="4775969"/>
            <a:ext cx="705300" cy="6954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/>
          </a:p>
        </p:txBody>
      </p:sp>
      <p:sp>
        <p:nvSpPr>
          <p:cNvPr id="296" name="Google Shape;296;g131b8725acb_0_62"/>
          <p:cNvSpPr txBox="1"/>
          <p:nvPr/>
        </p:nvSpPr>
        <p:spPr>
          <a:xfrm>
            <a:off x="210675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on the message, image or video you want to forward.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97" name="Google Shape;297;g131b8725acb_0_62"/>
          <p:cNvSpPr txBox="1"/>
          <p:nvPr/>
        </p:nvSpPr>
        <p:spPr>
          <a:xfrm>
            <a:off x="3552450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arrow, then pick who you want to forward to.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98" name="Google Shape;298;g131b8725acb_0_62"/>
          <p:cNvSpPr/>
          <p:nvPr/>
        </p:nvSpPr>
        <p:spPr>
          <a:xfrm>
            <a:off x="3641567" y="7923044"/>
            <a:ext cx="705300" cy="695400"/>
          </a:xfrm>
          <a:prstGeom prst="ellipse">
            <a:avLst/>
          </a:prstGeom>
          <a:solidFill>
            <a:srgbClr val="046559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/>
          </a:p>
        </p:txBody>
      </p:sp>
      <p:sp>
        <p:nvSpPr>
          <p:cNvPr id="299" name="Google Shape;299;g131b8725acb_0_62"/>
          <p:cNvSpPr/>
          <p:nvPr/>
        </p:nvSpPr>
        <p:spPr>
          <a:xfrm>
            <a:off x="2259737" y="2702613"/>
            <a:ext cx="239700" cy="239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131b8725acb_0_62"/>
          <p:cNvSpPr/>
          <p:nvPr/>
        </p:nvSpPr>
        <p:spPr>
          <a:xfrm>
            <a:off x="3643404" y="1628906"/>
            <a:ext cx="705300" cy="695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31b8725acb_0_62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l="36012" t="22386" r="60076" b="71231"/>
          <a:stretch/>
        </p:blipFill>
        <p:spPr>
          <a:xfrm>
            <a:off x="3697952" y="1657448"/>
            <a:ext cx="609300" cy="621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2" name="Google Shape;302;g131b8725acb_0_62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88726" y="4816724"/>
            <a:ext cx="609300" cy="60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3" name="Google Shape;303;g131b8725acb_0_6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74580" y="8052109"/>
            <a:ext cx="456057" cy="435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131b8725acb_0_116"/>
          <p:cNvPicPr preferRelativeResize="0"/>
          <p:nvPr/>
        </p:nvPicPr>
        <p:blipFill rotWithShape="1">
          <a:blip r:embed="rId3">
            <a:alphaModFix/>
          </a:blip>
          <a:srcRect l="17850" t="5159" r="19668"/>
          <a:stretch/>
        </p:blipFill>
        <p:spPr>
          <a:xfrm>
            <a:off x="3552450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131b8725acb_0_116"/>
          <p:cNvPicPr preferRelativeResize="0"/>
          <p:nvPr/>
        </p:nvPicPr>
        <p:blipFill rotWithShape="1">
          <a:blip r:embed="rId4">
            <a:alphaModFix/>
          </a:blip>
          <a:srcRect l="17994" t="5159" r="19525"/>
          <a:stretch/>
        </p:blipFill>
        <p:spPr>
          <a:xfrm>
            <a:off x="210675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131b8725acb_0_116"/>
          <p:cNvPicPr preferRelativeResize="0"/>
          <p:nvPr/>
        </p:nvPicPr>
        <p:blipFill rotWithShape="1">
          <a:blip r:embed="rId5">
            <a:alphaModFix/>
          </a:blip>
          <a:srcRect l="16966" t="5186" r="20262"/>
          <a:stretch/>
        </p:blipFill>
        <p:spPr>
          <a:xfrm>
            <a:off x="3552475" y="3711238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131b8725acb_0_116"/>
          <p:cNvPicPr preferRelativeResize="0"/>
          <p:nvPr/>
        </p:nvPicPr>
        <p:blipFill rotWithShape="1">
          <a:blip r:embed="rId6">
            <a:alphaModFix/>
          </a:blip>
          <a:srcRect l="16082" t="5159" r="18032"/>
          <a:stretch/>
        </p:blipFill>
        <p:spPr>
          <a:xfrm>
            <a:off x="210675" y="3711238"/>
            <a:ext cx="3113702" cy="280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131b8725acb_0_116"/>
          <p:cNvPicPr preferRelativeResize="0"/>
          <p:nvPr/>
        </p:nvPicPr>
        <p:blipFill rotWithShape="1">
          <a:blip r:embed="rId7">
            <a:alphaModFix/>
          </a:blip>
          <a:srcRect l="18242" t="5141" r="19494"/>
          <a:stretch/>
        </p:blipFill>
        <p:spPr>
          <a:xfrm>
            <a:off x="3552475" y="547500"/>
            <a:ext cx="3113702" cy="29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131b8725acb_0_116"/>
          <p:cNvPicPr preferRelativeResize="0"/>
          <p:nvPr/>
        </p:nvPicPr>
        <p:blipFill rotWithShape="1">
          <a:blip r:embed="rId8">
            <a:alphaModFix/>
          </a:blip>
          <a:srcRect l="17178" t="5141" r="17178"/>
          <a:stretch/>
        </p:blipFill>
        <p:spPr>
          <a:xfrm>
            <a:off x="210675" y="547500"/>
            <a:ext cx="3113702" cy="28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131b8725acb_0_116"/>
          <p:cNvSpPr/>
          <p:nvPr/>
        </p:nvSpPr>
        <p:spPr>
          <a:xfrm>
            <a:off x="0" y="-11680"/>
            <a:ext cx="6858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25" tIns="78225" rIns="78225" bIns="782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accent3"/>
                </a:solidFill>
              </a:rPr>
              <a:t>How can I set up an account to start using Facebook?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315" name="Google Shape;315;g131b8725acb_0_116"/>
          <p:cNvSpPr/>
          <p:nvPr/>
        </p:nvSpPr>
        <p:spPr>
          <a:xfrm>
            <a:off x="140158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131b8725acb_0_116"/>
          <p:cNvSpPr/>
          <p:nvPr/>
        </p:nvSpPr>
        <p:spPr>
          <a:xfrm>
            <a:off x="3472510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131b8725acb_0_116"/>
          <p:cNvSpPr/>
          <p:nvPr/>
        </p:nvSpPr>
        <p:spPr>
          <a:xfrm>
            <a:off x="140158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131b8725acb_0_116"/>
          <p:cNvSpPr/>
          <p:nvPr/>
        </p:nvSpPr>
        <p:spPr>
          <a:xfrm>
            <a:off x="3472510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131b8725acb_0_116"/>
          <p:cNvSpPr/>
          <p:nvPr/>
        </p:nvSpPr>
        <p:spPr>
          <a:xfrm>
            <a:off x="140158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5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131b8725acb_0_116"/>
          <p:cNvSpPr/>
          <p:nvPr/>
        </p:nvSpPr>
        <p:spPr>
          <a:xfrm>
            <a:off x="3472510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6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131b8725acb_0_116"/>
          <p:cNvSpPr txBox="1"/>
          <p:nvPr/>
        </p:nvSpPr>
        <p:spPr>
          <a:xfrm>
            <a:off x="210675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“Create new Facebook account”.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22" name="Google Shape;322;g131b8725acb_0_116"/>
          <p:cNvSpPr txBox="1"/>
          <p:nvPr/>
        </p:nvSpPr>
        <p:spPr>
          <a:xfrm>
            <a:off x="3552463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Add your name, date of birth and gender, then press next.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23" name="Google Shape;323;g131b8725acb_0_116"/>
          <p:cNvSpPr txBox="1"/>
          <p:nvPr/>
        </p:nvSpPr>
        <p:spPr>
          <a:xfrm>
            <a:off x="210675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Add your mobile number, then press next.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24" name="Google Shape;324;g131b8725acb_0_116"/>
          <p:cNvSpPr txBox="1"/>
          <p:nvPr/>
        </p:nvSpPr>
        <p:spPr>
          <a:xfrm>
            <a:off x="3552450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Select a password.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25" name="Google Shape;325;g131b8725acb_0_116"/>
          <p:cNvSpPr txBox="1"/>
          <p:nvPr/>
        </p:nvSpPr>
        <p:spPr>
          <a:xfrm>
            <a:off x="210675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“Sign Up” or “Sign up without uploading my contacts”.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26" name="Google Shape;326;g131b8725acb_0_116"/>
          <p:cNvSpPr txBox="1"/>
          <p:nvPr/>
        </p:nvSpPr>
        <p:spPr>
          <a:xfrm>
            <a:off x="3552450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Check your text messages for a code. Enter it to finish setup.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</p:txBody>
      </p:sp>
      <p:sp>
        <p:nvSpPr>
          <p:cNvPr id="327" name="Google Shape;327;g131b8725acb_0_116"/>
          <p:cNvSpPr/>
          <p:nvPr/>
        </p:nvSpPr>
        <p:spPr>
          <a:xfrm>
            <a:off x="1180549" y="8550299"/>
            <a:ext cx="1291200" cy="221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131b8725acb_0_116"/>
          <p:cNvSpPr/>
          <p:nvPr/>
        </p:nvSpPr>
        <p:spPr>
          <a:xfrm>
            <a:off x="1171337" y="4879350"/>
            <a:ext cx="1305000" cy="198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131b8725acb_0_116"/>
          <p:cNvSpPr/>
          <p:nvPr/>
        </p:nvSpPr>
        <p:spPr>
          <a:xfrm>
            <a:off x="4600325" y="1884500"/>
            <a:ext cx="1113600" cy="172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g131b8725acb_0_163"/>
          <p:cNvPicPr preferRelativeResize="0"/>
          <p:nvPr/>
        </p:nvPicPr>
        <p:blipFill rotWithShape="1">
          <a:blip r:embed="rId3">
            <a:alphaModFix/>
          </a:blip>
          <a:srcRect l="17503" t="5141" r="20230"/>
          <a:stretch/>
        </p:blipFill>
        <p:spPr>
          <a:xfrm>
            <a:off x="3552475" y="547500"/>
            <a:ext cx="3113702" cy="29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31b8725acb_0_163"/>
          <p:cNvPicPr preferRelativeResize="0"/>
          <p:nvPr/>
        </p:nvPicPr>
        <p:blipFill rotWithShape="1">
          <a:blip r:embed="rId4">
            <a:alphaModFix/>
          </a:blip>
          <a:srcRect l="18825" t="5285" r="18775"/>
          <a:stretch/>
        </p:blipFill>
        <p:spPr>
          <a:xfrm>
            <a:off x="3552450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131b8725acb_0_163"/>
          <p:cNvPicPr preferRelativeResize="0"/>
          <p:nvPr/>
        </p:nvPicPr>
        <p:blipFill rotWithShape="1">
          <a:blip r:embed="rId5">
            <a:alphaModFix/>
          </a:blip>
          <a:srcRect l="18700" t="4970" r="18694"/>
          <a:stretch/>
        </p:blipFill>
        <p:spPr>
          <a:xfrm>
            <a:off x="210675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31b8725acb_0_163"/>
          <p:cNvPicPr preferRelativeResize="0"/>
          <p:nvPr/>
        </p:nvPicPr>
        <p:blipFill rotWithShape="1">
          <a:blip r:embed="rId6">
            <a:alphaModFix/>
          </a:blip>
          <a:srcRect l="17789" t="5186" r="19440"/>
          <a:stretch/>
        </p:blipFill>
        <p:spPr>
          <a:xfrm>
            <a:off x="3552475" y="3711238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31b8725acb_0_163"/>
          <p:cNvPicPr preferRelativeResize="0"/>
          <p:nvPr/>
        </p:nvPicPr>
        <p:blipFill rotWithShape="1">
          <a:blip r:embed="rId7">
            <a:alphaModFix/>
          </a:blip>
          <a:srcRect l="18241" t="5186" r="18988"/>
          <a:stretch/>
        </p:blipFill>
        <p:spPr>
          <a:xfrm>
            <a:off x="210675" y="3711238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131b8725acb_0_163"/>
          <p:cNvPicPr preferRelativeResize="0"/>
          <p:nvPr/>
        </p:nvPicPr>
        <p:blipFill rotWithShape="1">
          <a:blip r:embed="rId8">
            <a:alphaModFix/>
          </a:blip>
          <a:srcRect l="17855" t="5499" r="19885"/>
          <a:stretch/>
        </p:blipFill>
        <p:spPr>
          <a:xfrm>
            <a:off x="210675" y="547500"/>
            <a:ext cx="3113702" cy="295390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131b8725acb_0_163"/>
          <p:cNvSpPr/>
          <p:nvPr/>
        </p:nvSpPr>
        <p:spPr>
          <a:xfrm>
            <a:off x="0" y="-11680"/>
            <a:ext cx="6858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25" tIns="78225" rIns="78225" bIns="782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accent3"/>
                </a:solidFill>
              </a:rPr>
              <a:t>How can I find interesting information on Facebook?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341" name="Google Shape;341;g131b8725acb_0_163"/>
          <p:cNvSpPr/>
          <p:nvPr/>
        </p:nvSpPr>
        <p:spPr>
          <a:xfrm>
            <a:off x="140158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131b8725acb_0_163"/>
          <p:cNvSpPr/>
          <p:nvPr/>
        </p:nvSpPr>
        <p:spPr>
          <a:xfrm>
            <a:off x="3472510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131b8725acb_0_163"/>
          <p:cNvSpPr/>
          <p:nvPr/>
        </p:nvSpPr>
        <p:spPr>
          <a:xfrm>
            <a:off x="140158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131b8725acb_0_163"/>
          <p:cNvSpPr/>
          <p:nvPr/>
        </p:nvSpPr>
        <p:spPr>
          <a:xfrm>
            <a:off x="3472510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131b8725acb_0_163"/>
          <p:cNvSpPr/>
          <p:nvPr/>
        </p:nvSpPr>
        <p:spPr>
          <a:xfrm>
            <a:off x="140158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5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131b8725acb_0_163"/>
          <p:cNvSpPr/>
          <p:nvPr/>
        </p:nvSpPr>
        <p:spPr>
          <a:xfrm>
            <a:off x="3472510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6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131b8725acb_0_163"/>
          <p:cNvSpPr txBox="1"/>
          <p:nvPr/>
        </p:nvSpPr>
        <p:spPr>
          <a:xfrm>
            <a:off x="210675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magnifying glass to search.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48" name="Google Shape;348;g131b8725acb_0_163"/>
          <p:cNvSpPr txBox="1"/>
          <p:nvPr/>
        </p:nvSpPr>
        <p:spPr>
          <a:xfrm>
            <a:off x="3552463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Type in what you want to find.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49" name="Google Shape;349;g131b8725acb_0_163"/>
          <p:cNvSpPr txBox="1"/>
          <p:nvPr/>
        </p:nvSpPr>
        <p:spPr>
          <a:xfrm>
            <a:off x="210675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on “Pages” to only see relevant pages.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50" name="Google Shape;350;g131b8725acb_0_163"/>
          <p:cNvSpPr txBox="1"/>
          <p:nvPr/>
        </p:nvSpPr>
        <p:spPr>
          <a:xfrm>
            <a:off x="3552450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on a page to read it.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51" name="Google Shape;351;g131b8725acb_0_163"/>
          <p:cNvSpPr txBox="1"/>
          <p:nvPr/>
        </p:nvSpPr>
        <p:spPr>
          <a:xfrm>
            <a:off x="210675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“About” to learn more about the page.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52" name="Google Shape;352;g131b8725acb_0_163"/>
          <p:cNvSpPr txBox="1"/>
          <p:nvPr/>
        </p:nvSpPr>
        <p:spPr>
          <a:xfrm>
            <a:off x="3552450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“thumbs up” button to follow updates from that page.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53" name="Google Shape;353;g131b8725acb_0_163"/>
          <p:cNvSpPr/>
          <p:nvPr/>
        </p:nvSpPr>
        <p:spPr>
          <a:xfrm>
            <a:off x="1171337" y="4879350"/>
            <a:ext cx="1305000" cy="198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131b8725acb_0_163"/>
          <p:cNvSpPr/>
          <p:nvPr/>
        </p:nvSpPr>
        <p:spPr>
          <a:xfrm>
            <a:off x="286879" y="1628906"/>
            <a:ext cx="705300" cy="695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g131b8725acb_0_163" descr="A picture containing pool ball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716" r="6638"/>
          <a:stretch/>
        </p:blipFill>
        <p:spPr>
          <a:xfrm>
            <a:off x="310497" y="1672421"/>
            <a:ext cx="624000" cy="637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6" name="Google Shape;356;g131b8725acb_0_163"/>
          <p:cNvSpPr/>
          <p:nvPr/>
        </p:nvSpPr>
        <p:spPr>
          <a:xfrm>
            <a:off x="3641567" y="7923044"/>
            <a:ext cx="705300" cy="695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/>
          </a:p>
        </p:txBody>
      </p:sp>
      <p:pic>
        <p:nvPicPr>
          <p:cNvPr id="357" name="Google Shape;357;g131b8725acb_0_163" descr="Icon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62674" y="8030822"/>
            <a:ext cx="461675" cy="4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alberg_Advisors_Master_20180604">
  <a:themeElements>
    <a:clrScheme name="Dalberg2018">
      <a:dk1>
        <a:srgbClr val="606060"/>
      </a:dk1>
      <a:lt1>
        <a:srgbClr val="FFFFFF"/>
      </a:lt1>
      <a:dk2>
        <a:srgbClr val="118AAA"/>
      </a:dk2>
      <a:lt2>
        <a:srgbClr val="FFFFFF"/>
      </a:lt2>
      <a:accent1>
        <a:srgbClr val="F3B11C"/>
      </a:accent1>
      <a:accent2>
        <a:srgbClr val="888381"/>
      </a:accent2>
      <a:accent3>
        <a:srgbClr val="000000"/>
      </a:accent3>
      <a:accent4>
        <a:srgbClr val="0D7741"/>
      </a:accent4>
      <a:accent5>
        <a:srgbClr val="4857A6"/>
      </a:accent5>
      <a:accent6>
        <a:srgbClr val="AB855F"/>
      </a:accent6>
      <a:hlink>
        <a:srgbClr val="222F66"/>
      </a:hlink>
      <a:folHlink>
        <a:srgbClr val="6068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365</Words>
  <Application>Microsoft Office PowerPoint</Application>
  <PresentationFormat>A4 Paper (210x297 mm)</PresentationFormat>
  <Paragraphs>62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Calibri</vt:lpstr>
      <vt:lpstr>Lato Light</vt:lpstr>
      <vt:lpstr>Lato</vt:lpstr>
      <vt:lpstr>Arial</vt:lpstr>
      <vt:lpstr>Oswald</vt:lpstr>
      <vt:lpstr>Georgia</vt:lpstr>
      <vt:lpstr>Courier New</vt:lpstr>
      <vt:lpstr>Dalberg_Advisors_Master_20180604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Delaporte</dc:creator>
  <cp:lastModifiedBy>Anne Delaporte</cp:lastModifiedBy>
  <cp:revision>1</cp:revision>
  <dcterms:modified xsi:type="dcterms:W3CDTF">2022-07-28T13:47:02Z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0x010100936D0C54D2EE6947B04CFA5098783227</vt:lpwstr>
  </property>
</Properties>
</file>