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69181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DevLys 010 " pitchFamily="2" charset="0"/>
      <p:regular r:id="rId10"/>
      <p:bold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Light" panose="020F0302020204030204" pitchFamily="34" charset="0"/>
      <p:regular r:id="rId20"/>
      <p:bold r:id="rId21"/>
      <p:italic r:id="rId22"/>
      <p:boldItalic r:id="rId23"/>
    </p:embeddedFont>
    <p:embeddedFont>
      <p:font typeface="Oswald" pitchFamily="2" charset="77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7">
          <p15:clr>
            <a:srgbClr val="A4A3A4"/>
          </p15:clr>
        </p15:guide>
        <p15:guide id="2" orient="horz" pos="1347">
          <p15:clr>
            <a:srgbClr val="A4A3A4"/>
          </p15:clr>
        </p15:guide>
        <p15:guide id="3" pos="36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8A9"/>
    <a:srgbClr val="EB3671"/>
    <a:srgbClr val="009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6"/>
    <p:restoredTop sz="94629"/>
  </p:normalViewPr>
  <p:slideViewPr>
    <p:cSldViewPr snapToGrid="0">
      <p:cViewPr varScale="1">
        <p:scale>
          <a:sx n="66" d="100"/>
          <a:sy n="66" d="100"/>
        </p:scale>
        <p:origin x="2992" y="192"/>
      </p:cViewPr>
      <p:guideLst>
        <p:guide orient="horz" pos="417"/>
        <p:guide orient="horz" pos="1347"/>
        <p:guide pos="36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832" y="685800"/>
            <a:ext cx="242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96677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49ec931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49ec931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49ec9316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149ec9316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28d250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128d250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45000" y="1749826"/>
            <a:ext cx="5670000" cy="3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946"/>
              </a:buClr>
              <a:buSzPts val="7900"/>
              <a:buFont typeface="Lato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45000" y="5615776"/>
            <a:ext cx="5670000" cy="2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2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6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None/>
              <a:defRPr sz="1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860300" cy="4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860300" cy="4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7255287" y="10170902"/>
            <a:ext cx="1881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yellow_client log">
  <p:cSld name="Section divider_yellow_client log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2625" y="0"/>
            <a:ext cx="7550100" cy="10692000"/>
          </a:xfrm>
          <a:prstGeom prst="rect">
            <a:avLst/>
          </a:prstGeom>
          <a:solidFill>
            <a:srgbClr val="F3B11C">
              <a:alpha val="89411"/>
            </a:srgbClr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1744616" y="6438957"/>
            <a:ext cx="40707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2"/>
          </p:nvPr>
        </p:nvSpPr>
        <p:spPr>
          <a:xfrm>
            <a:off x="814155" y="3153157"/>
            <a:ext cx="5931900" cy="2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4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9612900"/>
            <a:ext cx="7560000" cy="10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>
            <a:spLocks noGrp="1"/>
          </p:cNvSpPr>
          <p:nvPr>
            <p:ph type="pic" idx="3"/>
          </p:nvPr>
        </p:nvSpPr>
        <p:spPr>
          <a:xfrm>
            <a:off x="2647480" y="9856042"/>
            <a:ext cx="2265300" cy="6219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1"/>
          <p:cNvSpPr txBox="1">
            <a:spLocks noGrp="1"/>
          </p:cNvSpPr>
          <p:nvPr>
            <p:ph type="body" idx="4"/>
          </p:nvPr>
        </p:nvSpPr>
        <p:spPr>
          <a:xfrm>
            <a:off x="4590000" y="810598"/>
            <a:ext cx="19074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i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6758006" y="1415332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1"/>
          <p:cNvSpPr/>
          <p:nvPr/>
        </p:nvSpPr>
        <p:spPr>
          <a:xfrm rot="10800000">
            <a:off x="574920" y="8110206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andard content ">
  <p:cSld name="2_Standard content 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7138689" y="9914150"/>
            <a:ext cx="421500" cy="777900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txBody>
          <a:bodyPr spcFirstLastPara="1" wrap="square" lIns="81850" tIns="40925" rIns="81850" bIns="4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33923" y="143376"/>
            <a:ext cx="6503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946"/>
              </a:buClr>
              <a:buSzPts val="3500"/>
              <a:buFont typeface="Lato"/>
              <a:buNone/>
              <a:defRPr sz="2400">
                <a:solidFill>
                  <a:srgbClr val="88194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33926" y="1960200"/>
            <a:ext cx="6503100" cy="7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>
                <a:solidFill>
                  <a:srgbClr val="606060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633926" y="9943196"/>
            <a:ext cx="4967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400"/>
              <a:buNone/>
              <a:defRPr sz="900">
                <a:solidFill>
                  <a:srgbClr val="606060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7255287" y="10170902"/>
            <a:ext cx="1881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97360" y="10136818"/>
            <a:ext cx="584244" cy="3357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/>
          <p:nvPr/>
        </p:nvSpPr>
        <p:spPr>
          <a:xfrm>
            <a:off x="1" y="0"/>
            <a:ext cx="423000" cy="1533900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txBody>
          <a:bodyPr spcFirstLastPara="1" wrap="square" lIns="81850" tIns="40925" rIns="81850" bIns="4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ura Linea Azul 1 1">
  <p:cSld name="TITLE_3_1">
    <p:bg>
      <p:bgPr>
        <a:solidFill>
          <a:srgbClr val="173A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13"/>
          <p:cNvCxnSpPr/>
          <p:nvPr/>
        </p:nvCxnSpPr>
        <p:spPr>
          <a:xfrm>
            <a:off x="258449" y="750251"/>
            <a:ext cx="7042800" cy="6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13"/>
          <p:cNvSpPr txBox="1"/>
          <p:nvPr/>
        </p:nvSpPr>
        <p:spPr>
          <a:xfrm>
            <a:off x="195868" y="140419"/>
            <a:ext cx="4283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100" tIns="109100" rIns="109100" bIns="109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NEXT FRONTIER INITIATIVE		BOARD 		NOVEMBER, 2019</a:t>
            </a:r>
            <a:endParaRPr sz="9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ura Linea Azul 1">
  <p:cSld name="TITLE_3_2"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Google Shape;112;p14"/>
          <p:cNvCxnSpPr/>
          <p:nvPr/>
        </p:nvCxnSpPr>
        <p:spPr>
          <a:xfrm>
            <a:off x="258449" y="750251"/>
            <a:ext cx="7042800" cy="69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4"/>
          <p:cNvSpPr txBox="1"/>
          <p:nvPr/>
        </p:nvSpPr>
        <p:spPr>
          <a:xfrm>
            <a:off x="195868" y="140419"/>
            <a:ext cx="4283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100" tIns="109100" rIns="109100" bIns="109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GB" sz="900" b="0" i="0" u="none" strike="noStrike" cap="none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NEXT FRONTIER INITIATIVE		BOARD 		NOVEMBER, 2019</a:t>
            </a:r>
            <a:endParaRPr sz="900" b="0" i="0" u="none" strike="noStrike" cap="none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900" b="0" i="0" u="none" strike="noStrike" cap="none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ura Linea Azul 1 2">
  <p:cSld name="TITLE_3_3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5"/>
          <p:cNvCxnSpPr/>
          <p:nvPr/>
        </p:nvCxnSpPr>
        <p:spPr>
          <a:xfrm>
            <a:off x="258449" y="750251"/>
            <a:ext cx="7042800" cy="69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5"/>
          <p:cNvSpPr txBox="1"/>
          <p:nvPr/>
        </p:nvSpPr>
        <p:spPr>
          <a:xfrm>
            <a:off x="195868" y="140419"/>
            <a:ext cx="4283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100" tIns="109100" rIns="109100" bIns="109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999999"/>
                </a:solidFill>
                <a:latin typeface="Oswald"/>
                <a:ea typeface="Oswald"/>
                <a:cs typeface="Oswald"/>
                <a:sym typeface="Oswald"/>
              </a:rPr>
              <a:t>NEXT FRONTIER INITIATIVE	BOARD MEETING	OCT 3rd, 2019</a:t>
            </a:r>
            <a:endParaRPr sz="900" b="0" i="0" u="none" strike="noStrike" cap="none">
              <a:solidFill>
                <a:srgbClr val="99999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ura Linea Azul 1 1 1">
  <p:cSld name="Textura Linea Azul 1 1">
    <p:bg>
      <p:bgPr>
        <a:solidFill>
          <a:srgbClr val="173A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16"/>
          <p:cNvCxnSpPr/>
          <p:nvPr/>
        </p:nvCxnSpPr>
        <p:spPr>
          <a:xfrm>
            <a:off x="258449" y="750252"/>
            <a:ext cx="7042800" cy="69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6"/>
          <p:cNvSpPr txBox="1"/>
          <p:nvPr/>
        </p:nvSpPr>
        <p:spPr>
          <a:xfrm>
            <a:off x="195867" y="140419"/>
            <a:ext cx="42837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100" tIns="109100" rIns="109100" bIns="109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NEXT FRONTIER INITIATIVE		BOARD 		NOVEMBER, 2019</a:t>
            </a:r>
            <a:endParaRPr sz="9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7705" y="549764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161150" rIns="161150" bIns="161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17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161150" rIns="161150" bIns="161150" anchor="t" anchorCtr="0">
            <a:no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  <a:defRPr sz="1400"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  <a:defRPr sz="1400">
                <a:solidFill>
                  <a:srgbClr val="173A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o"/>
              <a:defRPr sz="1400">
                <a:solidFill>
                  <a:srgbClr val="173A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873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500"/>
              <a:buChar char="●"/>
              <a:defRPr sz="1700"/>
            </a:lvl4pPr>
            <a:lvl5pPr marL="2286000" lvl="4" indent="-3873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500"/>
              <a:buChar char="○"/>
              <a:defRPr sz="1700"/>
            </a:lvl5pPr>
            <a:lvl6pPr marL="2743200" lvl="5" indent="-3873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500"/>
              <a:buChar char="■"/>
              <a:defRPr sz="1700"/>
            </a:lvl6pPr>
            <a:lvl7pPr marL="3200400" lvl="6" indent="-3873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500"/>
              <a:buChar char="●"/>
              <a:defRPr sz="1700"/>
            </a:lvl7pPr>
            <a:lvl8pPr marL="3657600" lvl="7" indent="-38735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2500"/>
              <a:buChar char="○"/>
              <a:defRPr sz="1700"/>
            </a:lvl8pPr>
            <a:lvl9pPr marL="4114800" lvl="8" indent="-38735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2500"/>
              <a:buChar char="■"/>
              <a:defRPr sz="1700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161150" rIns="161150" bIns="161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7" name="Google Shape;127;p17"/>
          <p:cNvCxnSpPr/>
          <p:nvPr/>
        </p:nvCxnSpPr>
        <p:spPr>
          <a:xfrm>
            <a:off x="325407" y="1640962"/>
            <a:ext cx="326100" cy="0"/>
          </a:xfrm>
          <a:prstGeom prst="straightConnector1">
            <a:avLst/>
          </a:prstGeom>
          <a:noFill/>
          <a:ln w="38100" cap="flat" cmpd="sng">
            <a:solidFill>
              <a:srgbClr val="173A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378000" y="428175"/>
            <a:ext cx="6804000" cy="17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161150" rIns="161150" bIns="16115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libri"/>
              <a:buNone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378000" y="2494800"/>
            <a:ext cx="6804000" cy="7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161150" rIns="161150" bIns="161150" anchor="t" anchorCtr="0">
            <a:noAutofit/>
          </a:bodyPr>
          <a:lstStyle>
            <a:lvl1pPr marL="457200" marR="0" lvl="0" indent="-590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52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953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0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0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0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0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0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0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378000" y="9909898"/>
            <a:ext cx="176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161150" rIns="161150" bIns="1611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2583000" y="9909898"/>
            <a:ext cx="239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161150" rIns="161150" bIns="1611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5418000" y="9909898"/>
            <a:ext cx="176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150" tIns="80575" rIns="161150" bIns="80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5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63123E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9"/>
          <p:cNvGrpSpPr/>
          <p:nvPr/>
        </p:nvGrpSpPr>
        <p:grpSpPr>
          <a:xfrm>
            <a:off x="0" y="10553680"/>
            <a:ext cx="7560259" cy="158083"/>
            <a:chOff x="0" y="6756520"/>
            <a:chExt cx="10972800" cy="101400"/>
          </a:xfrm>
        </p:grpSpPr>
        <p:sp>
          <p:nvSpPr>
            <p:cNvPr id="136" name="Google Shape;136;p19"/>
            <p:cNvSpPr/>
            <p:nvPr/>
          </p:nvSpPr>
          <p:spPr>
            <a:xfrm>
              <a:off x="0" y="6756520"/>
              <a:ext cx="3657600" cy="101400"/>
            </a:xfrm>
            <a:prstGeom prst="rect">
              <a:avLst/>
            </a:prstGeom>
            <a:solidFill>
              <a:srgbClr val="C42938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3657600" y="6756520"/>
              <a:ext cx="3657600" cy="100500"/>
            </a:xfrm>
            <a:prstGeom prst="rect">
              <a:avLst/>
            </a:prstGeom>
            <a:solidFill>
              <a:srgbClr val="F27D3D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7315200" y="6756520"/>
              <a:ext cx="3657600" cy="100500"/>
            </a:xfrm>
            <a:prstGeom prst="rect">
              <a:avLst/>
            </a:prstGeom>
            <a:solidFill>
              <a:srgbClr val="0D6B8A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309751" y="2873777"/>
            <a:ext cx="59265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  <a:defRPr sz="3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296625" y="5850937"/>
            <a:ext cx="2770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3"/>
          </p:nvPr>
        </p:nvSpPr>
        <p:spPr>
          <a:xfrm>
            <a:off x="309751" y="2011945"/>
            <a:ext cx="59265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2" name="Google Shape;142;p19" descr="Dalberg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4217" y="9521702"/>
            <a:ext cx="508803" cy="20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 descr="dig_white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4670" y="9584296"/>
            <a:ext cx="195463" cy="15549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tandard/Deliverable Cover Page">
  <p:cSld name="4_Standard/Deliverable Cover Pag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3057" cy="6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descr="Brand - dotted l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" y="926689"/>
            <a:ext cx="7548330" cy="28511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lue_client logo">
  <p:cSld name="Cover blue_client logo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4697" y="-155"/>
            <a:ext cx="7555500" cy="9613500"/>
          </a:xfrm>
          <a:prstGeom prst="rect">
            <a:avLst/>
          </a:prstGeom>
          <a:solidFill>
            <a:srgbClr val="0889A8"/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8"/>
            <a:ext cx="110741" cy="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0" y="9612900"/>
            <a:ext cx="7560000" cy="10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338972" y="6225557"/>
            <a:ext cx="37800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400" b="0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3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7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None/>
              <a:defRPr sz="17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2"/>
          </p:nvPr>
        </p:nvSpPr>
        <p:spPr>
          <a:xfrm>
            <a:off x="2338973" y="3291292"/>
            <a:ext cx="47835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Arial"/>
              <a:buNone/>
              <a:defRPr sz="3900" b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2338972" y="5783266"/>
            <a:ext cx="378000" cy="0"/>
          </a:xfrm>
          <a:prstGeom prst="straightConnector1">
            <a:avLst/>
          </a:prstGeom>
          <a:noFill/>
          <a:ln w="28575" cap="flat" cmpd="sng">
            <a:solidFill>
              <a:srgbClr val="8818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3"/>
          <p:cNvSpPr/>
          <p:nvPr/>
        </p:nvSpPr>
        <p:spPr>
          <a:xfrm>
            <a:off x="-1" y="2138399"/>
            <a:ext cx="1151100" cy="5416500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" name="Google Shape;24;p3" descr="A picture containing clipart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791" y="4481729"/>
            <a:ext cx="706579" cy="19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4">
            <a:alphaModFix/>
          </a:blip>
          <a:srcRect l="7056" t="20117" r="7517" b="25286"/>
          <a:stretch/>
        </p:blipFill>
        <p:spPr>
          <a:xfrm>
            <a:off x="3251041" y="9839176"/>
            <a:ext cx="1057902" cy="62654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2">
          <p15:clr>
            <a:srgbClr val="FBAE40"/>
          </p15:clr>
        </p15:guide>
        <p15:guide id="2" orient="horz" pos="3283">
          <p15:clr>
            <a:srgbClr val="FBAE40"/>
          </p15:clr>
        </p15:guide>
        <p15:guide id="3" orient="horz" pos="3068">
          <p15:clr>
            <a:srgbClr val="FBAE40"/>
          </p15:clr>
        </p15:guide>
        <p15:guide id="4" pos="3185">
          <p15:clr>
            <a:srgbClr val="FBAE40"/>
          </p15:clr>
        </p15:guide>
        <p15:guide id="5" orient="horz" pos="3704">
          <p15:clr>
            <a:srgbClr val="FBAE40"/>
          </p15:clr>
        </p15:guide>
        <p15:guide id="6" orient="horz" pos="3493">
          <p15:clr>
            <a:srgbClr val="FBAE40"/>
          </p15:clr>
        </p15:guide>
        <p15:guide id="7" orient="horz" pos="3914">
          <p15:clr>
            <a:srgbClr val="FBAE40"/>
          </p15:clr>
        </p15:guide>
        <p15:guide id="8" orient="horz" pos="412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tandard/Deliverable Cover Page">
  <p:cSld name="2_Standard/Deliverable Cover Pag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83057" cy="6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>
            <a:spLocks noGrp="1"/>
          </p:cNvSpPr>
          <p:nvPr>
            <p:ph type="pic" idx="2"/>
          </p:nvPr>
        </p:nvSpPr>
        <p:spPr>
          <a:xfrm>
            <a:off x="969173" y="524699"/>
            <a:ext cx="5622900" cy="68115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196875" y="7365600"/>
            <a:ext cx="71661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39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196875" y="8979300"/>
            <a:ext cx="7166100" cy="1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3707756" y="10197000"/>
            <a:ext cx="140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bg>
      <p:bgPr>
        <a:solidFill>
          <a:srgbClr val="0D6A8A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4"/>
          <p:cNvGrpSpPr/>
          <p:nvPr/>
        </p:nvGrpSpPr>
        <p:grpSpPr>
          <a:xfrm>
            <a:off x="0" y="10553680"/>
            <a:ext cx="7560259" cy="158083"/>
            <a:chOff x="0" y="6756520"/>
            <a:chExt cx="10972800" cy="101400"/>
          </a:xfrm>
        </p:grpSpPr>
        <p:sp>
          <p:nvSpPr>
            <p:cNvPr id="161" name="Google Shape;161;p24"/>
            <p:cNvSpPr/>
            <p:nvPr/>
          </p:nvSpPr>
          <p:spPr>
            <a:xfrm>
              <a:off x="0" y="6756520"/>
              <a:ext cx="3657600" cy="101400"/>
            </a:xfrm>
            <a:prstGeom prst="rect">
              <a:avLst/>
            </a:prstGeom>
            <a:solidFill>
              <a:srgbClr val="C42938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3657600" y="6756520"/>
              <a:ext cx="3657600" cy="100500"/>
            </a:xfrm>
            <a:prstGeom prst="rect">
              <a:avLst/>
            </a:prstGeom>
            <a:solidFill>
              <a:srgbClr val="F27D3D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7315200" y="6756520"/>
              <a:ext cx="3657600" cy="100500"/>
            </a:xfrm>
            <a:prstGeom prst="rect">
              <a:avLst/>
            </a:prstGeom>
            <a:solidFill>
              <a:srgbClr val="0D6B8A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309751" y="4461723"/>
            <a:ext cx="59265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  <a:defRPr sz="3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ctrTitle"/>
          </p:nvPr>
        </p:nvSpPr>
        <p:spPr>
          <a:xfrm>
            <a:off x="309751" y="676077"/>
            <a:ext cx="34701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eorgia"/>
              <a:buNone/>
              <a:defRPr sz="1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9pPr>
          </a:lstStyle>
          <a:p>
            <a:endParaRPr/>
          </a:p>
        </p:txBody>
      </p:sp>
      <p:cxnSp>
        <p:nvCxnSpPr>
          <p:cNvPr id="166" name="Google Shape;166;p24"/>
          <p:cNvCxnSpPr/>
          <p:nvPr/>
        </p:nvCxnSpPr>
        <p:spPr>
          <a:xfrm rot="10800000">
            <a:off x="309900" y="1000622"/>
            <a:ext cx="34701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24"/>
          <p:cNvSpPr txBox="1">
            <a:spLocks noGrp="1"/>
          </p:cNvSpPr>
          <p:nvPr>
            <p:ph type="sldNum" idx="12"/>
          </p:nvPr>
        </p:nvSpPr>
        <p:spPr>
          <a:xfrm>
            <a:off x="7169253" y="10263398"/>
            <a:ext cx="3459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8" name="Google Shape;168;p24" descr="Dalberg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4217" y="9521702"/>
            <a:ext cx="508803" cy="20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 descr="dig_white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4670" y="9584296"/>
            <a:ext cx="195463" cy="15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>
            <a:spLocks noGrp="1"/>
          </p:cNvSpPr>
          <p:nvPr>
            <p:ph type="pic" idx="2"/>
          </p:nvPr>
        </p:nvSpPr>
        <p:spPr>
          <a:xfrm>
            <a:off x="220500" y="1829026"/>
            <a:ext cx="7136400" cy="80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7560000" cy="1346700"/>
          </a:xfrm>
          <a:prstGeom prst="rect">
            <a:avLst/>
          </a:prstGeom>
          <a:solidFill>
            <a:srgbClr val="63123E"/>
          </a:solidFill>
          <a:ln>
            <a:noFill/>
          </a:ln>
        </p:spPr>
        <p:txBody>
          <a:bodyPr spcFirstLastPara="1" wrap="square" lIns="362700" tIns="60425" rIns="120900" bIns="60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7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7169253" y="10263398"/>
            <a:ext cx="3459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3"/>
          </p:nvPr>
        </p:nvSpPr>
        <p:spPr>
          <a:xfrm>
            <a:off x="4607392" y="10261906"/>
            <a:ext cx="26469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L="457200" marR="0" lvl="0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75" name="Google Shape;175;p25"/>
          <p:cNvGrpSpPr/>
          <p:nvPr/>
        </p:nvGrpSpPr>
        <p:grpSpPr>
          <a:xfrm>
            <a:off x="164825" y="9983953"/>
            <a:ext cx="595305" cy="148692"/>
            <a:chOff x="7811529" y="6378398"/>
            <a:chExt cx="1190133" cy="373597"/>
          </a:xfrm>
        </p:grpSpPr>
        <p:pic>
          <p:nvPicPr>
            <p:cNvPr id="176" name="Google Shape;176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11529" y="6499444"/>
              <a:ext cx="736962" cy="192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5" descr="dig_white-0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28065" y="6378398"/>
              <a:ext cx="373597" cy="3735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5" descr="DIG_color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66545" y="6409212"/>
              <a:ext cx="307081" cy="30708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_1">
    <p:bg>
      <p:bgPr>
        <a:solidFill>
          <a:srgbClr val="63123E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ctrTitle"/>
          </p:nvPr>
        </p:nvSpPr>
        <p:spPr>
          <a:xfrm>
            <a:off x="309751" y="676077"/>
            <a:ext cx="24807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eorgia"/>
              <a:buNone/>
              <a:defRPr sz="1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700"/>
            </a:lvl9pPr>
          </a:lstStyle>
          <a:p>
            <a:endParaRPr/>
          </a:p>
        </p:txBody>
      </p:sp>
      <p:grpSp>
        <p:nvGrpSpPr>
          <p:cNvPr id="181" name="Google Shape;181;p26"/>
          <p:cNvGrpSpPr/>
          <p:nvPr/>
        </p:nvGrpSpPr>
        <p:grpSpPr>
          <a:xfrm>
            <a:off x="0" y="10553680"/>
            <a:ext cx="7560259" cy="158083"/>
            <a:chOff x="0" y="6756520"/>
            <a:chExt cx="10972800" cy="101400"/>
          </a:xfrm>
        </p:grpSpPr>
        <p:sp>
          <p:nvSpPr>
            <p:cNvPr id="182" name="Google Shape;182;p26"/>
            <p:cNvSpPr/>
            <p:nvPr/>
          </p:nvSpPr>
          <p:spPr>
            <a:xfrm>
              <a:off x="0" y="6756520"/>
              <a:ext cx="3657600" cy="101400"/>
            </a:xfrm>
            <a:prstGeom prst="rect">
              <a:avLst/>
            </a:prstGeom>
            <a:solidFill>
              <a:srgbClr val="C42938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3657600" y="6756520"/>
              <a:ext cx="3657600" cy="100500"/>
            </a:xfrm>
            <a:prstGeom prst="rect">
              <a:avLst/>
            </a:prstGeom>
            <a:solidFill>
              <a:srgbClr val="F27D3D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7315200" y="6756520"/>
              <a:ext cx="3657600" cy="100500"/>
            </a:xfrm>
            <a:prstGeom prst="rect">
              <a:avLst/>
            </a:prstGeom>
            <a:solidFill>
              <a:srgbClr val="0D6B8A"/>
            </a:solidFill>
            <a:ln>
              <a:noFill/>
            </a:ln>
          </p:spPr>
          <p:txBody>
            <a:bodyPr spcFirstLastPara="1" wrap="square" lIns="120900" tIns="60425" rIns="120900" bIns="60425" anchor="ctr" anchorCtr="0">
              <a:noAutofit/>
            </a:bodyPr>
            <a:lstStyle/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2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309751" y="2873777"/>
            <a:ext cx="59265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Arial"/>
              <a:buNone/>
              <a:defRPr sz="31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2"/>
          </p:nvPr>
        </p:nvSpPr>
        <p:spPr>
          <a:xfrm>
            <a:off x="296625" y="5850937"/>
            <a:ext cx="27708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  <a:defRPr sz="10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3"/>
          </p:nvPr>
        </p:nvSpPr>
        <p:spPr>
          <a:xfrm>
            <a:off x="309751" y="2011945"/>
            <a:ext cx="59265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31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463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>
            <a:spLocks noGrp="1"/>
          </p:cNvSpPr>
          <p:nvPr>
            <p:ph type="pic" idx="2"/>
          </p:nvPr>
        </p:nvSpPr>
        <p:spPr>
          <a:xfrm>
            <a:off x="220500" y="1829026"/>
            <a:ext cx="7136400" cy="80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7560000" cy="1346700"/>
          </a:xfrm>
          <a:prstGeom prst="rect">
            <a:avLst/>
          </a:prstGeom>
          <a:solidFill>
            <a:srgbClr val="63123E"/>
          </a:solidFill>
          <a:ln>
            <a:noFill/>
          </a:ln>
        </p:spPr>
        <p:txBody>
          <a:bodyPr spcFirstLastPara="1" wrap="square" lIns="362700" tIns="60425" rIns="120900" bIns="60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1700" b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3"/>
          </p:nvPr>
        </p:nvSpPr>
        <p:spPr>
          <a:xfrm>
            <a:off x="214375" y="236777"/>
            <a:ext cx="25014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ldNum" idx="12"/>
          </p:nvPr>
        </p:nvSpPr>
        <p:spPr>
          <a:xfrm>
            <a:off x="7169253" y="10263398"/>
            <a:ext cx="3459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4"/>
          </p:nvPr>
        </p:nvSpPr>
        <p:spPr>
          <a:xfrm>
            <a:off x="4607392" y="10261906"/>
            <a:ext cx="26469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2658855" y="2893291"/>
            <a:ext cx="2268000" cy="6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5097210" y="2888500"/>
            <a:ext cx="2268000" cy="6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cxnSp>
        <p:nvCxnSpPr>
          <p:cNvPr id="198" name="Google Shape;198;p28"/>
          <p:cNvCxnSpPr/>
          <p:nvPr/>
        </p:nvCxnSpPr>
        <p:spPr>
          <a:xfrm rot="10800000">
            <a:off x="220499" y="2683533"/>
            <a:ext cx="2268000" cy="0"/>
          </a:xfrm>
          <a:prstGeom prst="straightConnector1">
            <a:avLst/>
          </a:prstGeom>
          <a:noFill/>
          <a:ln w="12700" cap="flat" cmpd="sng">
            <a:solidFill>
              <a:srgbClr val="6312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28"/>
          <p:cNvCxnSpPr/>
          <p:nvPr/>
        </p:nvCxnSpPr>
        <p:spPr>
          <a:xfrm rot="10800000">
            <a:off x="2658855" y="2688045"/>
            <a:ext cx="2268000" cy="0"/>
          </a:xfrm>
          <a:prstGeom prst="straightConnector1">
            <a:avLst/>
          </a:prstGeom>
          <a:noFill/>
          <a:ln w="12700" cap="flat" cmpd="sng">
            <a:solidFill>
              <a:srgbClr val="6312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28"/>
          <p:cNvCxnSpPr/>
          <p:nvPr/>
        </p:nvCxnSpPr>
        <p:spPr>
          <a:xfrm rot="10800000">
            <a:off x="5097210" y="2683256"/>
            <a:ext cx="2268000" cy="0"/>
          </a:xfrm>
          <a:prstGeom prst="straightConnector1">
            <a:avLst/>
          </a:prstGeom>
          <a:noFill/>
          <a:ln w="12700" cap="flat" cmpd="sng">
            <a:solidFill>
              <a:srgbClr val="6312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28"/>
          <p:cNvSpPr txBox="1">
            <a:spLocks noGrp="1"/>
          </p:cNvSpPr>
          <p:nvPr>
            <p:ph type="body" idx="3"/>
          </p:nvPr>
        </p:nvSpPr>
        <p:spPr>
          <a:xfrm>
            <a:off x="220500" y="2091696"/>
            <a:ext cx="2268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4"/>
          </p:nvPr>
        </p:nvSpPr>
        <p:spPr>
          <a:xfrm>
            <a:off x="2658856" y="2096485"/>
            <a:ext cx="2268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0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5"/>
          </p:nvPr>
        </p:nvSpPr>
        <p:spPr>
          <a:xfrm>
            <a:off x="5097210" y="2091696"/>
            <a:ext cx="2268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0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3123E"/>
              </a:buClr>
              <a:buSzPts val="1900"/>
              <a:buNone/>
              <a:defRPr sz="1400" b="1" i="1">
                <a:solidFill>
                  <a:srgbClr val="63123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6"/>
          </p:nvPr>
        </p:nvSpPr>
        <p:spPr>
          <a:xfrm>
            <a:off x="219972" y="2888501"/>
            <a:ext cx="2268000" cy="6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7"/>
          </p:nvPr>
        </p:nvSpPr>
        <p:spPr>
          <a:xfrm>
            <a:off x="0" y="0"/>
            <a:ext cx="7560000" cy="1346700"/>
          </a:xfrm>
          <a:prstGeom prst="rect">
            <a:avLst/>
          </a:prstGeom>
          <a:solidFill>
            <a:srgbClr val="63123E"/>
          </a:solidFill>
          <a:ln>
            <a:noFill/>
          </a:ln>
        </p:spPr>
        <p:txBody>
          <a:bodyPr spcFirstLastPara="1" wrap="square" lIns="362700" tIns="60425" rIns="120900" bIns="60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1700" b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8"/>
          </p:nvPr>
        </p:nvSpPr>
        <p:spPr>
          <a:xfrm>
            <a:off x="214375" y="236777"/>
            <a:ext cx="25014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900" b="0" i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7169253" y="10263398"/>
            <a:ext cx="345900" cy="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9"/>
          </p:nvPr>
        </p:nvSpPr>
        <p:spPr>
          <a:xfrm>
            <a:off x="4607392" y="10261906"/>
            <a:ext cx="2646900" cy="2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00" tIns="60425" rIns="120900" bIns="604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content ">
  <p:cSld name="Standard content 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4" y="3302"/>
            <a:ext cx="1105" cy="88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/>
          <p:nvPr/>
        </p:nvSpPr>
        <p:spPr>
          <a:xfrm>
            <a:off x="7138689" y="9914150"/>
            <a:ext cx="421500" cy="777900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txBody>
          <a:bodyPr spcFirstLastPara="1" wrap="square" lIns="81850" tIns="40925" rIns="81850" bIns="4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1" y="0"/>
            <a:ext cx="423000" cy="1533900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txBody>
          <a:bodyPr spcFirstLastPara="1" wrap="square" lIns="81850" tIns="40925" rIns="81850" bIns="4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633923" y="143376"/>
            <a:ext cx="65031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946"/>
              </a:buClr>
              <a:buSzPts val="3500"/>
              <a:buFont typeface="Lato"/>
              <a:buNone/>
              <a:defRPr sz="2400">
                <a:solidFill>
                  <a:srgbClr val="88194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633926" y="1960200"/>
            <a:ext cx="6503100" cy="7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>
                <a:solidFill>
                  <a:srgbClr val="606060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2"/>
          </p:nvPr>
        </p:nvSpPr>
        <p:spPr>
          <a:xfrm>
            <a:off x="633926" y="9943196"/>
            <a:ext cx="4967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400"/>
              <a:buNone/>
              <a:defRPr sz="900">
                <a:solidFill>
                  <a:srgbClr val="606060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3"/>
          </p:nvPr>
        </p:nvSpPr>
        <p:spPr>
          <a:xfrm>
            <a:off x="53925" y="623213"/>
            <a:ext cx="315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000"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06060"/>
              </a:buClr>
              <a:buSzPts val="2100"/>
              <a:buChar char="–"/>
              <a:defRPr sz="1400"/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 sz="1400"/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–"/>
              <a:defRPr sz="1400"/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 sz="1400"/>
            </a:lvl5pPr>
            <a:lvl6pPr marL="2743200" lvl="5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–"/>
              <a:defRPr sz="1400"/>
            </a:lvl6pPr>
            <a:lvl7pPr marL="3200400" lvl="6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 sz="1400"/>
            </a:lvl7pPr>
            <a:lvl8pPr marL="3657600" lvl="7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–"/>
              <a:defRPr sz="1400"/>
            </a:lvl8pPr>
            <a:lvl9pPr marL="4114800" lvl="8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 sz="1400"/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ldNum" idx="12"/>
          </p:nvPr>
        </p:nvSpPr>
        <p:spPr>
          <a:xfrm>
            <a:off x="7255287" y="10170902"/>
            <a:ext cx="1881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content + takeaway 2">
  <p:cSld name="Standard content + takeaway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4" y="3302"/>
            <a:ext cx="1105" cy="88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22849" y="1960200"/>
            <a:ext cx="6714300" cy="7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>
                <a:solidFill>
                  <a:srgbClr val="606060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504292" y="8658384"/>
            <a:ext cx="6551400" cy="120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41825" tIns="120900" rIns="241825" bIns="1209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800" b="0" i="1">
                <a:solidFill>
                  <a:schemeClr val="dk2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971" y="10145816"/>
            <a:ext cx="369717" cy="89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0" y="0"/>
            <a:ext cx="317400" cy="1533900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txBody>
          <a:bodyPr spcFirstLastPara="1" wrap="square" lIns="81850" tIns="40925" rIns="81850" bIns="4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242865" y="9924833"/>
            <a:ext cx="317400" cy="777900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txBody>
          <a:bodyPr spcFirstLastPara="1" wrap="square" lIns="81850" tIns="40925" rIns="81850" bIns="4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7265288" y="10097660"/>
            <a:ext cx="2946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P. </a:t>
            </a:r>
            <a:fld id="{00000000-1234-1234-1234-123412341234}" type="slidenum">
              <a:rPr lang="en-GB" sz="9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3"/>
          </p:nvPr>
        </p:nvSpPr>
        <p:spPr>
          <a:xfrm>
            <a:off x="422849" y="447605"/>
            <a:ext cx="67617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945"/>
              </a:buClr>
              <a:buSzPts val="3500"/>
              <a:buNone/>
              <a:defRPr sz="2400" b="0" i="0">
                <a:solidFill>
                  <a:srgbClr val="88194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77">
          <p15:clr>
            <a:srgbClr val="FBAE40"/>
          </p15:clr>
        </p15:guide>
        <p15:guide id="2" orient="horz" pos="3368">
          <p15:clr>
            <a:srgbClr val="FBAE40"/>
          </p15:clr>
        </p15:guide>
        <p15:guide id="3" pos="315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ndard content + takeaway 2">
  <p:cSld name="1_Standard content + takeaway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22847" y="143376"/>
            <a:ext cx="6714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946"/>
              </a:buClr>
              <a:buSzPts val="3500"/>
              <a:buFont typeface="Lato"/>
              <a:buNone/>
              <a:defRPr sz="2400">
                <a:solidFill>
                  <a:srgbClr val="88194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22849" y="1960200"/>
            <a:ext cx="6714300" cy="7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>
                <a:solidFill>
                  <a:srgbClr val="606060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504292" y="8658384"/>
            <a:ext cx="6551400" cy="120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41825" tIns="120900" rIns="241825" bIns="1209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800" b="0" i="1">
                <a:solidFill>
                  <a:schemeClr val="dk2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907" y="10136816"/>
            <a:ext cx="369717" cy="8962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77">
          <p15:clr>
            <a:srgbClr val="FBAE40"/>
          </p15:clr>
        </p15:guide>
        <p15:guide id="2" orient="horz" pos="3368">
          <p15:clr>
            <a:srgbClr val="FBAE40"/>
          </p15:clr>
        </p15:guide>
        <p15:guide id="3" pos="3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blue_client log">
  <p:cSld name="Section divider blue_client log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2625" y="0"/>
            <a:ext cx="7560000" cy="10692000"/>
          </a:xfrm>
          <a:prstGeom prst="rect">
            <a:avLst/>
          </a:prstGeom>
          <a:solidFill>
            <a:srgbClr val="0889A8">
              <a:alpha val="89411"/>
            </a:srgbClr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744616" y="6438957"/>
            <a:ext cx="40707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814155" y="3153157"/>
            <a:ext cx="5931900" cy="2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4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9612900"/>
            <a:ext cx="7560000" cy="10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" name="Google Shape;48;p6"/>
          <p:cNvSpPr>
            <a:spLocks noGrp="1"/>
          </p:cNvSpPr>
          <p:nvPr>
            <p:ph type="pic" idx="3"/>
          </p:nvPr>
        </p:nvSpPr>
        <p:spPr>
          <a:xfrm>
            <a:off x="2647480" y="9856042"/>
            <a:ext cx="2265300" cy="6219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4687200" y="810598"/>
            <a:ext cx="18099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i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758006" y="1415332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" name="Google Shape;51;p6"/>
          <p:cNvSpPr/>
          <p:nvPr/>
        </p:nvSpPr>
        <p:spPr>
          <a:xfrm rot="10800000">
            <a:off x="574920" y="8110206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divider_grey_client logo">
  <p:cSld name="1_Section divider_grey_client log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009A46">
              <a:alpha val="89411"/>
            </a:srgbClr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744616" y="6438957"/>
            <a:ext cx="40707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814155" y="3153157"/>
            <a:ext cx="5931900" cy="2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4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9612900"/>
            <a:ext cx="7560000" cy="10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7"/>
          <p:cNvSpPr>
            <a:spLocks noGrp="1"/>
          </p:cNvSpPr>
          <p:nvPr>
            <p:ph type="pic" idx="3"/>
          </p:nvPr>
        </p:nvSpPr>
        <p:spPr>
          <a:xfrm>
            <a:off x="2647480" y="9856042"/>
            <a:ext cx="2265300" cy="6219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7"/>
          <p:cNvSpPr txBox="1">
            <a:spLocks noGrp="1"/>
          </p:cNvSpPr>
          <p:nvPr>
            <p:ph type="body" idx="4"/>
          </p:nvPr>
        </p:nvSpPr>
        <p:spPr>
          <a:xfrm>
            <a:off x="4449600" y="810598"/>
            <a:ext cx="20475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i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6758006" y="1415332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7"/>
          <p:cNvSpPr/>
          <p:nvPr/>
        </p:nvSpPr>
        <p:spPr>
          <a:xfrm rot="10800000">
            <a:off x="574920" y="8110206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tandard content ">
  <p:cSld name="1_Standard content 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422847" y="9992691"/>
            <a:ext cx="51792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400"/>
              <a:buNone/>
              <a:defRPr sz="900">
                <a:solidFill>
                  <a:srgbClr val="606060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3908" y="10136816"/>
            <a:ext cx="369717" cy="896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422847" y="143376"/>
            <a:ext cx="67143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946"/>
              </a:buClr>
              <a:buSzPts val="3500"/>
              <a:buFont typeface="Lato"/>
              <a:buNone/>
              <a:defRPr sz="2400">
                <a:solidFill>
                  <a:srgbClr val="88194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422849" y="1960200"/>
            <a:ext cx="6714300" cy="7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Char char="•"/>
              <a:defRPr>
                <a:solidFill>
                  <a:srgbClr val="606060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>
                <a:solidFill>
                  <a:srgbClr val="606060"/>
                </a:solidFill>
              </a:defRPr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>
                <a:solidFill>
                  <a:srgbClr val="606060"/>
                </a:solidFill>
              </a:defRPr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3"/>
          </p:nvPr>
        </p:nvSpPr>
        <p:spPr>
          <a:xfrm>
            <a:off x="504292" y="8658384"/>
            <a:ext cx="6551400" cy="120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41825" tIns="120900" rIns="241825" bIns="1209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1800" b="0" i="1">
                <a:solidFill>
                  <a:schemeClr val="dk2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–"/>
              <a:defRPr sz="1800" b="1">
                <a:solidFill>
                  <a:schemeClr val="lt1"/>
                </a:solidFill>
              </a:defRPr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_grey_client logo">
  <p:cSld name="Section divider_grey_client log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918A87">
              <a:alpha val="89411"/>
            </a:srgbClr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1744616" y="6438957"/>
            <a:ext cx="40707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814155" y="3153157"/>
            <a:ext cx="5931900" cy="2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4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0" y="9612900"/>
            <a:ext cx="7560000" cy="107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9"/>
          <p:cNvSpPr>
            <a:spLocks noGrp="1"/>
          </p:cNvSpPr>
          <p:nvPr>
            <p:ph type="pic" idx="3"/>
          </p:nvPr>
        </p:nvSpPr>
        <p:spPr>
          <a:xfrm>
            <a:off x="2647480" y="9856042"/>
            <a:ext cx="2265300" cy="6219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4449600" y="810598"/>
            <a:ext cx="20475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i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6758006" y="1415332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9"/>
          <p:cNvSpPr/>
          <p:nvPr/>
        </p:nvSpPr>
        <p:spPr>
          <a:xfrm rot="10800000">
            <a:off x="574920" y="8110206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blue">
  <p:cSld name="Section divider blu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4" y="3302"/>
            <a:ext cx="1105" cy="88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/>
          <p:nvPr/>
        </p:nvSpPr>
        <p:spPr>
          <a:xfrm>
            <a:off x="0" y="6601"/>
            <a:ext cx="7560000" cy="10692000"/>
          </a:xfrm>
          <a:prstGeom prst="rect">
            <a:avLst/>
          </a:prstGeom>
          <a:solidFill>
            <a:srgbClr val="0889A8">
              <a:alpha val="89411"/>
            </a:srgbClr>
          </a:solidFill>
          <a:ln>
            <a:noFill/>
          </a:ln>
        </p:spPr>
        <p:txBody>
          <a:bodyPr spcFirstLastPara="1" wrap="square" lIns="81850" tIns="40925" rIns="81850" bIns="4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744616" y="6767939"/>
            <a:ext cx="40707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400" cap="none">
                <a:solidFill>
                  <a:schemeClr val="lt1"/>
                </a:solidFill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814155" y="3482139"/>
            <a:ext cx="5931900" cy="23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4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5pPr>
            <a:lvl6pPr marL="2743200" lvl="5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6pPr>
            <a:lvl7pPr marL="3200400" lvl="6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7pPr>
            <a:lvl8pPr marL="3657600" lvl="7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–"/>
              <a:defRPr/>
            </a:lvl8pPr>
            <a:lvl9pPr marL="4114800" lvl="8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4622401" y="1217919"/>
            <a:ext cx="18747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i="1">
                <a:solidFill>
                  <a:schemeClr val="lt1"/>
                </a:solidFill>
              </a:defRPr>
            </a:lvl1pPr>
            <a:lvl2pPr marL="914400" lvl="1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2pPr>
            <a:lvl3pPr marL="1371600" lvl="2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3pPr>
            <a:lvl4pPr marL="1828800" lvl="3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4pPr>
            <a:lvl5pPr marL="2286000" lvl="4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5pPr>
            <a:lvl6pPr marL="2743200" lvl="5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6pPr>
            <a:lvl7pPr marL="3200400" lvl="6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7pPr>
            <a:lvl8pPr marL="3657600" lvl="7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–"/>
              <a:defRPr/>
            </a:lvl8pPr>
            <a:lvl9pPr marL="4114800" lvl="8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5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6758006" y="1415332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0"/>
          <p:cNvSpPr/>
          <p:nvPr/>
        </p:nvSpPr>
        <p:spPr>
          <a:xfrm rot="10800000">
            <a:off x="574920" y="9078877"/>
            <a:ext cx="227073" cy="197792"/>
          </a:xfrm>
          <a:custGeom>
            <a:avLst/>
            <a:gdLst/>
            <a:ahLst/>
            <a:cxnLst/>
            <a:rect l="l" t="t" r="r" b="b"/>
            <a:pathLst>
              <a:path w="386508" h="178593" extrusionOk="0">
                <a:moveTo>
                  <a:pt x="45719" y="0"/>
                </a:moveTo>
                <a:lnTo>
                  <a:pt x="302892" y="0"/>
                </a:lnTo>
                <a:lnTo>
                  <a:pt x="374603" y="0"/>
                </a:lnTo>
                <a:lnTo>
                  <a:pt x="386508" y="0"/>
                </a:lnTo>
                <a:lnTo>
                  <a:pt x="386508" y="178593"/>
                </a:lnTo>
                <a:lnTo>
                  <a:pt x="386507" y="178593"/>
                </a:lnTo>
                <a:lnTo>
                  <a:pt x="324234" y="178593"/>
                </a:lnTo>
                <a:lnTo>
                  <a:pt x="302892" y="178593"/>
                </a:lnTo>
                <a:lnTo>
                  <a:pt x="302892" y="85725"/>
                </a:lnTo>
                <a:lnTo>
                  <a:pt x="45719" y="85725"/>
                </a:lnTo>
                <a:lnTo>
                  <a:pt x="0" y="85725"/>
                </a:lnTo>
                <a:close/>
              </a:path>
            </a:pathLst>
          </a:custGeom>
          <a:solidFill>
            <a:srgbClr val="881946"/>
          </a:solidFill>
          <a:ln>
            <a:noFill/>
          </a:ln>
        </p:spPr>
        <p:txBody>
          <a:bodyPr spcFirstLastPara="1" wrap="square" lIns="163750" tIns="81850" rIns="163750" bIns="81850" anchor="t" anchorCtr="0">
            <a:noAutofit/>
          </a:bodyPr>
          <a:lstStyle/>
          <a:p>
            <a:pPr marL="15240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7074506" y="987370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1314" y="3302"/>
            <a:ext cx="1105" cy="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33926" y="455269"/>
            <a:ext cx="65043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946"/>
              </a:buClr>
              <a:buSzPts val="3500"/>
              <a:buFont typeface="Lato"/>
              <a:buNone/>
              <a:defRPr sz="3500" b="0" i="0" u="none" strike="noStrike" cap="none">
                <a:solidFill>
                  <a:srgbClr val="88194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33926" y="1960200"/>
            <a:ext cx="6504300" cy="77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606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60606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7255287" y="10170902"/>
            <a:ext cx="1881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>
          <p15:clr>
            <a:srgbClr val="F26B43"/>
          </p15:clr>
        </p15:guide>
        <p15:guide id="2" pos="23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ldNum" idx="12"/>
          </p:nvPr>
        </p:nvSpPr>
        <p:spPr>
          <a:xfrm>
            <a:off x="7255287" y="10170902"/>
            <a:ext cx="187800" cy="2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138" y="594"/>
            <a:ext cx="7560000" cy="3987600"/>
          </a:xfrm>
          <a:prstGeom prst="rect">
            <a:avLst/>
          </a:prstGeom>
          <a:solidFill>
            <a:srgbClr val="FCBB2C"/>
          </a:solidFill>
          <a:ln>
            <a:noFill/>
          </a:ln>
        </p:spPr>
        <p:txBody>
          <a:bodyPr spcFirstLastPara="1" wrap="square" lIns="96700" tIns="96700" rIns="96700" bIns="96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1047463" y="372104"/>
            <a:ext cx="6005700" cy="1875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750" tIns="82750" rIns="82750" bIns="82750" anchor="t" anchorCtr="0">
            <a:spAutoFit/>
          </a:bodyPr>
          <a:lstStyle/>
          <a:p>
            <a:r>
              <a:rPr lang="en-US" sz="4800" b="1" dirty="0" err="1">
                <a:latin typeface="DevLys 010 " pitchFamily="2" charset="0"/>
              </a:rPr>
              <a:t>LVksj</a:t>
            </a:r>
            <a:r>
              <a:rPr lang="en-US" sz="4800" b="1" dirty="0">
                <a:latin typeface="DevLys 010 " pitchFamily="2" charset="0"/>
              </a:rPr>
              <a:t> </a:t>
            </a:r>
            <a:r>
              <a:rPr lang="en-US" sz="4800" b="1" dirty="0" err="1">
                <a:latin typeface="DevLys 010 " pitchFamily="2" charset="0"/>
              </a:rPr>
              <a:t>LVkQ</a:t>
            </a:r>
            <a:r>
              <a:rPr lang="en-US" sz="4800" b="1" dirty="0">
                <a:latin typeface="DevLys 010 " pitchFamily="2" charset="0"/>
              </a:rPr>
              <a:t>+ ds </a:t>
            </a:r>
            <a:r>
              <a:rPr lang="en-US" sz="4800" b="1" dirty="0" err="1">
                <a:latin typeface="DevLys 010 " pitchFamily="2" charset="0"/>
              </a:rPr>
              <a:t>fy;s</a:t>
            </a:r>
            <a:r>
              <a:rPr lang="en-US" sz="4800" b="1" dirty="0">
                <a:latin typeface="DevLys 010 " pitchFamily="2" charset="0"/>
              </a:rPr>
              <a:t> </a:t>
            </a:r>
          </a:p>
          <a:p>
            <a:r>
              <a:rPr lang="en-US" sz="4800" b="1" dirty="0" err="1">
                <a:latin typeface="DevLys 010 " pitchFamily="2" charset="0"/>
              </a:rPr>
              <a:t>ekxZnf’kZdk</a:t>
            </a:r>
            <a:endParaRPr lang="en-US" sz="4800" b="1" dirty="0">
              <a:latin typeface="DevLys 010 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1047471" y="2012958"/>
            <a:ext cx="6005700" cy="189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750" tIns="82750" rIns="82750" bIns="82750" anchor="t" anchorCtr="0">
            <a:spAutoFit/>
          </a:bodyPr>
          <a:lstStyle/>
          <a:p>
            <a:r>
              <a:rPr lang="en-US" sz="1600" b="1" dirty="0" err="1">
                <a:latin typeface="DevLys 010 " pitchFamily="2" charset="0"/>
              </a:rPr>
              <a:t>vkidks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vius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LVksj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esa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pykus</a:t>
            </a:r>
            <a:r>
              <a:rPr lang="en-US" sz="1600" b="1" dirty="0">
                <a:latin typeface="DevLys 010 " pitchFamily="2" charset="0"/>
              </a:rPr>
              <a:t> ds </a:t>
            </a:r>
            <a:r>
              <a:rPr lang="en-US" sz="1600" b="1" dirty="0" err="1">
                <a:latin typeface="DevLys 010 " pitchFamily="2" charset="0"/>
              </a:rPr>
              <a:t>fy;s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dbZ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fMftVy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dkS’ky</a:t>
            </a:r>
            <a:r>
              <a:rPr lang="en-US" sz="1600" b="1" dirty="0">
                <a:latin typeface="DevLys 010 " pitchFamily="2" charset="0"/>
              </a:rPr>
              <a:t> dh </a:t>
            </a:r>
            <a:r>
              <a:rPr lang="en-US" sz="1600" b="1" dirty="0" err="1">
                <a:latin typeface="DevLys 010 " pitchFamily="2" charset="0"/>
              </a:rPr>
              <a:t>Vªsfuax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okys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ohfM;ks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izkIg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gksaxsA</a:t>
            </a:r>
            <a:r>
              <a:rPr lang="en-US" sz="1600" b="1" dirty="0">
                <a:latin typeface="DevLys 010 " pitchFamily="2" charset="0"/>
              </a:rPr>
              <a:t> ;s </a:t>
            </a:r>
            <a:r>
              <a:rPr lang="en-US" sz="1600" b="1" dirty="0" err="1">
                <a:latin typeface="DevLys 010 " pitchFamily="2" charset="0"/>
              </a:rPr>
              <a:t>ohfM;ks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yksxksa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dks</a:t>
            </a:r>
            <a:r>
              <a:rPr lang="en-US" sz="1600" b="1" dirty="0">
                <a:latin typeface="DevLys 010 " pitchFamily="2" charset="0"/>
              </a:rPr>
              <a:t> [</a:t>
            </a:r>
            <a:r>
              <a:rPr lang="en-US" sz="1600" b="1" dirty="0" err="1">
                <a:latin typeface="DevLys 010 " pitchFamily="2" charset="0"/>
              </a:rPr>
              <a:t>k+kl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dj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efgykvksa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dks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eksckby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baVjusV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dk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bLrseky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djus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dk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rjhd+k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lh</a:t>
            </a:r>
            <a:r>
              <a:rPr lang="en-US" sz="1600" b="1" dirty="0">
                <a:latin typeface="DevLys 010 " pitchFamily="2" charset="0"/>
              </a:rPr>
              <a:t>[</a:t>
            </a:r>
            <a:r>
              <a:rPr lang="en-US" sz="1600" b="1" dirty="0" err="1">
                <a:latin typeface="DevLys 010 " pitchFamily="2" charset="0"/>
              </a:rPr>
              <a:t>kus</a:t>
            </a:r>
            <a:r>
              <a:rPr lang="en-US" sz="1600" b="1" dirty="0">
                <a:latin typeface="DevLys 010 " pitchFamily="2" charset="0"/>
              </a:rPr>
              <a:t> ds </a:t>
            </a:r>
            <a:r>
              <a:rPr lang="en-US" sz="1600" b="1" dirty="0" err="1">
                <a:latin typeface="DevLys 010 " pitchFamily="2" charset="0"/>
              </a:rPr>
              <a:t>fy;s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cuk</a:t>
            </a:r>
            <a:r>
              <a:rPr lang="en-US" sz="1600" b="1" dirty="0">
                <a:latin typeface="DevLys 010 " pitchFamily="2" charset="0"/>
              </a:rPr>
              <a:t>, x, </a:t>
            </a:r>
            <a:r>
              <a:rPr lang="en-US" sz="1600" b="1" dirty="0" err="1">
                <a:latin typeface="DevLys 010 " pitchFamily="2" charset="0"/>
              </a:rPr>
              <a:t>gSAa</a:t>
            </a:r>
            <a:r>
              <a:rPr lang="en-US" sz="1600" b="1" dirty="0">
                <a:latin typeface="DevLys 010 " pitchFamily="2" charset="0"/>
              </a:rPr>
              <a:t> </a:t>
            </a:r>
          </a:p>
          <a:p>
            <a:r>
              <a:rPr lang="en-US" sz="1600" dirty="0">
                <a:latin typeface="DevLys 010 " pitchFamily="2" charset="0"/>
              </a:rPr>
              <a:t> </a:t>
            </a:r>
          </a:p>
          <a:p>
            <a:r>
              <a:rPr lang="en-US" sz="1600" b="1" dirty="0">
                <a:latin typeface="DevLys 010 " pitchFamily="2" charset="0"/>
              </a:rPr>
              <a:t>;s </a:t>
            </a:r>
            <a:r>
              <a:rPr lang="en-US" sz="1600" b="1" dirty="0" err="1">
                <a:latin typeface="DevLys 010 " pitchFamily="2" charset="0"/>
              </a:rPr>
              <a:t>ekxZnf’kZdk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vkidks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crkrh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gS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fd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vki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vius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LVksj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esa</a:t>
            </a:r>
            <a:r>
              <a:rPr lang="en-US" sz="1600" b="1" dirty="0">
                <a:latin typeface="DevLys 010 " pitchFamily="2" charset="0"/>
              </a:rPr>
              <a:t> ;s </a:t>
            </a:r>
            <a:r>
              <a:rPr lang="en-US" sz="1600" b="1" dirty="0" err="1">
                <a:latin typeface="DevLys 010 " pitchFamily="2" charset="0"/>
              </a:rPr>
              <a:t>ohfM;ks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dSls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pyk,a</a:t>
            </a:r>
            <a:r>
              <a:rPr lang="en-US" sz="1600" b="1" dirty="0">
                <a:latin typeface="DevLys 010 " pitchFamily="2" charset="0"/>
              </a:rPr>
              <a:t>] </a:t>
            </a:r>
            <a:r>
              <a:rPr lang="en-US" sz="1600" b="1" dirty="0" err="1">
                <a:latin typeface="DevLys 010 " pitchFamily="2" charset="0"/>
              </a:rPr>
              <a:t>xzkgdksa</a:t>
            </a:r>
            <a:r>
              <a:rPr lang="en-US" sz="1600" b="1" dirty="0">
                <a:latin typeface="DevLys 010 " pitchFamily="2" charset="0"/>
              </a:rPr>
              <a:t> ds </a:t>
            </a:r>
            <a:r>
              <a:rPr lang="en-US" sz="1600" b="1" dirty="0" err="1">
                <a:latin typeface="DevLys 010 " pitchFamily="2" charset="0"/>
              </a:rPr>
              <a:t>lkFk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dSls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lk</a:t>
            </a:r>
            <a:r>
              <a:rPr lang="en-US" sz="1600" b="1" dirty="0">
                <a:latin typeface="DevLys 010 " pitchFamily="2" charset="0"/>
              </a:rPr>
              <a:t>&gt;k </a:t>
            </a:r>
            <a:r>
              <a:rPr lang="en-US" sz="1600" b="1" dirty="0" err="1">
                <a:latin typeface="DevLys 010 " pitchFamily="2" charset="0"/>
              </a:rPr>
              <a:t>djsa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vkSj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vxj</a:t>
            </a:r>
            <a:r>
              <a:rPr lang="en-US" sz="1600" b="1" dirty="0">
                <a:latin typeface="DevLys 010 " pitchFamily="2" charset="0"/>
              </a:rPr>
              <a:t> muds </a:t>
            </a:r>
            <a:r>
              <a:rPr lang="en-US" sz="1600" b="1" dirty="0" err="1">
                <a:latin typeface="DevLys 010 " pitchFamily="2" charset="0"/>
              </a:rPr>
              <a:t>dksbZ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iz’u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gksa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rks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mudk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lek</a:t>
            </a:r>
            <a:r>
              <a:rPr lang="en-US" sz="1600" b="1" dirty="0">
                <a:latin typeface="DevLys 010 " pitchFamily="2" charset="0"/>
              </a:rPr>
              <a:t>/</a:t>
            </a:r>
            <a:r>
              <a:rPr lang="en-US" sz="1600" b="1" dirty="0" err="1">
                <a:latin typeface="DevLys 010 " pitchFamily="2" charset="0"/>
              </a:rPr>
              <a:t>kku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dSls</a:t>
            </a:r>
            <a:r>
              <a:rPr lang="en-US" sz="1600" b="1" dirty="0">
                <a:latin typeface="DevLys 010 " pitchFamily="2" charset="0"/>
              </a:rPr>
              <a:t> </a:t>
            </a:r>
            <a:r>
              <a:rPr lang="en-US" sz="1600" b="1" dirty="0" err="1">
                <a:latin typeface="DevLys 010 " pitchFamily="2" charset="0"/>
              </a:rPr>
              <a:t>djsaA</a:t>
            </a:r>
            <a:r>
              <a:rPr lang="en-US" sz="1600" b="1" dirty="0">
                <a:latin typeface="DevLys 010 " pitchFamily="2" charset="0"/>
              </a:rPr>
              <a:t> </a:t>
            </a:r>
            <a:endParaRPr lang="en-US" sz="1600" dirty="0">
              <a:latin typeface="DevLys 010 " pitchFamily="2" charset="0"/>
            </a:endParaRPr>
          </a:p>
        </p:txBody>
      </p:sp>
      <p:sp>
        <p:nvSpPr>
          <p:cNvPr id="226" name="Google Shape;226;p30"/>
          <p:cNvSpPr/>
          <p:nvPr/>
        </p:nvSpPr>
        <p:spPr>
          <a:xfrm>
            <a:off x="0" y="10624838"/>
            <a:ext cx="7582200" cy="67200"/>
          </a:xfrm>
          <a:prstGeom prst="rect">
            <a:avLst/>
          </a:prstGeom>
          <a:solidFill>
            <a:srgbClr val="FCBB2C"/>
          </a:solidFill>
          <a:ln>
            <a:noFill/>
          </a:ln>
        </p:spPr>
        <p:txBody>
          <a:bodyPr spcFirstLastPara="1" wrap="square" lIns="96700" tIns="96700" rIns="96700" bIns="96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1153071" y="4204179"/>
            <a:ext cx="5794500" cy="106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050" tIns="70050" rIns="70050" bIns="70050" anchor="t" anchorCtr="0">
            <a:spAutoFit/>
          </a:bodyPr>
          <a:lstStyle/>
          <a:p>
            <a:r>
              <a:rPr lang="en-US" sz="2000" b="1" dirty="0" err="1">
                <a:latin typeface="DevLys 010 " pitchFamily="2" charset="0"/>
              </a:rPr>
              <a:t>igyk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ohfM;ks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eksckby</a:t>
            </a:r>
            <a:r>
              <a:rPr lang="en-US" sz="2000" b="1" dirty="0">
                <a:latin typeface="DevLys 010 " pitchFamily="2" charset="0"/>
              </a:rPr>
              <a:t> ,</a:t>
            </a:r>
            <a:r>
              <a:rPr lang="en-US" sz="2000" b="1" dirty="0" err="1">
                <a:latin typeface="DevLys 010 " pitchFamily="2" charset="0"/>
              </a:rPr>
              <a:t>sIl</a:t>
            </a:r>
            <a:r>
              <a:rPr lang="en-US" sz="2000" b="1" dirty="0">
                <a:latin typeface="DevLys 010 " pitchFamily="2" charset="0"/>
              </a:rPr>
              <a:t> ds </a:t>
            </a:r>
            <a:r>
              <a:rPr lang="en-US" sz="2000" b="1" dirty="0" err="1">
                <a:latin typeface="DevLys 010 " pitchFamily="2" charset="0"/>
              </a:rPr>
              <a:t>ckjs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esa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gSA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fQj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lh</a:t>
            </a:r>
            <a:r>
              <a:rPr lang="en-US" sz="2000" b="1" dirty="0">
                <a:latin typeface="DevLys 010 " pitchFamily="2" charset="0"/>
              </a:rPr>
              <a:t>[</a:t>
            </a:r>
            <a:r>
              <a:rPr lang="en-US" sz="2000" b="1" dirty="0" err="1">
                <a:latin typeface="DevLys 010 " pitchFamily="2" charset="0"/>
              </a:rPr>
              <a:t>kus</a:t>
            </a:r>
            <a:r>
              <a:rPr lang="en-US" sz="2000" b="1" dirty="0">
                <a:latin typeface="DevLys 010 " pitchFamily="2" charset="0"/>
              </a:rPr>
              <a:t> ds </a:t>
            </a:r>
            <a:r>
              <a:rPr lang="en-US" sz="2000" b="1" dirty="0" err="1">
                <a:latin typeface="DevLys 010 " pitchFamily="2" charset="0"/>
              </a:rPr>
              <a:t>nks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1500" b="1" dirty="0" err="1"/>
              <a:t>पाथवे</a:t>
            </a:r>
            <a:r>
              <a:rPr lang="en-US" sz="1500" b="1" dirty="0"/>
              <a:t> </a:t>
            </a:r>
            <a:r>
              <a:rPr lang="en-US" sz="1500" b="1" dirty="0" err="1"/>
              <a:t>या</a:t>
            </a:r>
            <a:r>
              <a:rPr lang="en-US" sz="1500" b="1" dirty="0"/>
              <a:t> </a:t>
            </a:r>
            <a:r>
              <a:rPr lang="en-US" sz="1500" b="1" dirty="0" err="1"/>
              <a:t>रास्ते</a:t>
            </a:r>
            <a:r>
              <a:rPr lang="en-US" sz="15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crk</a:t>
            </a:r>
            <a:r>
              <a:rPr lang="en-US" sz="2000" b="1" dirty="0">
                <a:latin typeface="DevLys 010 " pitchFamily="2" charset="0"/>
              </a:rPr>
              <a:t>, x, </a:t>
            </a:r>
            <a:r>
              <a:rPr lang="en-US" sz="2000" b="1" dirty="0" err="1">
                <a:latin typeface="DevLys 010 " pitchFamily="2" charset="0"/>
              </a:rPr>
              <a:t>gSaA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gj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ikFkos</a:t>
            </a:r>
            <a:r>
              <a:rPr lang="en-US" sz="2000" b="1" dirty="0">
                <a:latin typeface="DevLys 010 " pitchFamily="2" charset="0"/>
              </a:rPr>
              <a:t> ds 4 </a:t>
            </a:r>
            <a:r>
              <a:rPr lang="en-US" sz="2000" b="1" dirty="0" err="1">
                <a:latin typeface="DevLys 010 " pitchFamily="2" charset="0"/>
              </a:rPr>
              <a:t>ohfM;ks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gSaA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gj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ohfM;ks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vkidks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hi-IN" sz="1500" b="1" dirty="0"/>
              <a:t>कौशल</a:t>
            </a:r>
            <a:r>
              <a:rPr lang="hi-IN" b="1" dirty="0"/>
              <a:t> </a:t>
            </a:r>
            <a:r>
              <a:rPr lang="en-US" sz="2000" b="1" dirty="0" err="1">
                <a:latin typeface="DevLys 010 " pitchFamily="2" charset="0"/>
              </a:rPr>
              <a:t>fl</a:t>
            </a:r>
            <a:r>
              <a:rPr lang="en-US" sz="2000" b="1" dirty="0">
                <a:latin typeface="DevLys 010 " pitchFamily="2" charset="0"/>
              </a:rPr>
              <a:t>[</a:t>
            </a:r>
            <a:r>
              <a:rPr lang="en-US" sz="2000" b="1" dirty="0" err="1">
                <a:latin typeface="DevLys 010 " pitchFamily="2" charset="0"/>
              </a:rPr>
              <a:t>kkrk</a:t>
            </a:r>
            <a:r>
              <a:rPr lang="en-US" sz="2000" b="1" dirty="0">
                <a:latin typeface="DevLys 010 " pitchFamily="2" charset="0"/>
              </a:rPr>
              <a:t> </a:t>
            </a:r>
            <a:r>
              <a:rPr lang="en-US" sz="2000" b="1" dirty="0" err="1">
                <a:latin typeface="DevLys 010 " pitchFamily="2" charset="0"/>
              </a:rPr>
              <a:t>gSA</a:t>
            </a:r>
            <a:r>
              <a:rPr lang="en-US" sz="2000" b="1" dirty="0">
                <a:latin typeface="DevLys 010 " pitchFamily="2" charset="0"/>
              </a:rPr>
              <a:t> </a:t>
            </a:r>
          </a:p>
        </p:txBody>
      </p:sp>
      <p:sp>
        <p:nvSpPr>
          <p:cNvPr id="228" name="Google Shape;228;p30"/>
          <p:cNvSpPr/>
          <p:nvPr/>
        </p:nvSpPr>
        <p:spPr>
          <a:xfrm>
            <a:off x="522729" y="6008096"/>
            <a:ext cx="6574800" cy="3687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6700" tIns="96700" rIns="96700" bIns="96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9" name="Google Shape;229;p30"/>
          <p:cNvSpPr/>
          <p:nvPr/>
        </p:nvSpPr>
        <p:spPr>
          <a:xfrm>
            <a:off x="1947979" y="6167217"/>
            <a:ext cx="4743600" cy="304800"/>
          </a:xfrm>
          <a:prstGeom prst="chevron">
            <a:avLst>
              <a:gd name="adj" fmla="val 50000"/>
            </a:avLst>
          </a:prstGeom>
          <a:solidFill>
            <a:srgbClr val="00A18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6700" tIns="96700" rIns="96700" bIns="96700" anchor="ctr" anchorCtr="0">
            <a:noAutofit/>
          </a:bodyPr>
          <a:lstStyle/>
          <a:p>
            <a:pPr>
              <a:lnSpc>
                <a:spcPts val="1115"/>
              </a:lnSpc>
            </a:pPr>
            <a:r>
              <a:rPr lang="hi-IN" sz="1000" b="1" dirty="0">
                <a:solidFill>
                  <a:srgbClr val="FFFFFF"/>
                </a:solidFill>
              </a:rPr>
              <a:t>पाथवे</a:t>
            </a:r>
            <a:r>
              <a:rPr lang="en-US" sz="1000" b="1" dirty="0">
                <a:solidFill>
                  <a:srgbClr val="FFFFFF"/>
                </a:solidFill>
              </a:rPr>
              <a:t> 1: </a:t>
            </a:r>
            <a:r>
              <a:rPr lang="en-US" sz="1100" b="1" dirty="0" err="1">
                <a:solidFill>
                  <a:srgbClr val="FFFFFF"/>
                </a:solidFill>
                <a:latin typeface="Kruti Dev 011" pitchFamily="2" charset="0"/>
                <a:ea typeface="Arial MT"/>
                <a:cs typeface="Arial MT"/>
              </a:rPr>
              <a:t>yksxksa</a:t>
            </a:r>
            <a:r>
              <a:rPr lang="en-US" sz="1100" b="1" dirty="0">
                <a:solidFill>
                  <a:srgbClr val="FFFFFF"/>
                </a:solidFill>
                <a:latin typeface="Kruti Dev 011" pitchFamily="2" charset="0"/>
                <a:ea typeface="Arial MT"/>
                <a:cs typeface="Arial MT"/>
              </a:rPr>
              <a:t> ls </a:t>
            </a:r>
            <a:r>
              <a:rPr lang="en-US" sz="1100" b="1" dirty="0" err="1">
                <a:solidFill>
                  <a:srgbClr val="FFFFFF"/>
                </a:solidFill>
                <a:latin typeface="Kruti Dev 011" pitchFamily="2" charset="0"/>
                <a:ea typeface="Arial MT"/>
                <a:cs typeface="Arial MT"/>
              </a:rPr>
              <a:t>tqM+uk</a:t>
            </a:r>
            <a:endParaRPr lang="en-IN" sz="1100" dirty="0">
              <a:latin typeface="Arial MT"/>
              <a:ea typeface="Arial MT"/>
              <a:cs typeface="Arial MT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2038100" y="6589130"/>
            <a:ext cx="1006500" cy="891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endParaRPr lang="en-US" sz="900" dirty="0">
              <a:latin typeface="DevLys 010 " pitchFamily="2" charset="0"/>
            </a:endParaRPr>
          </a:p>
          <a:p>
            <a:r>
              <a:rPr lang="en-US" sz="1000" dirty="0" err="1">
                <a:latin typeface="DevLys 010 " pitchFamily="2" charset="0"/>
              </a:rPr>
              <a:t>okWV~l,si</a:t>
            </a:r>
            <a:r>
              <a:rPr lang="hi-IN" sz="1000" dirty="0"/>
              <a:t> </a:t>
            </a:r>
            <a:r>
              <a:rPr lang="hi-IN" sz="800" dirty="0"/>
              <a:t>पर वीडियो </a:t>
            </a:r>
            <a:r>
              <a:rPr lang="en-US" sz="1000" dirty="0" err="1">
                <a:latin typeface="DevLys 010 " pitchFamily="2" charset="0"/>
              </a:rPr>
              <a:t>dkWy</a:t>
            </a:r>
            <a:r>
              <a:rPr lang="hi-IN" sz="800" dirty="0"/>
              <a:t> करके मैं लोगों से बात कर सकती हूँ?</a:t>
            </a:r>
            <a:endParaRPr lang="en-US" sz="800" dirty="0">
              <a:latin typeface="DevLys 010 " pitchFamily="2" charset="0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3206827" y="6589130"/>
            <a:ext cx="1005300" cy="892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endParaRPr lang="en-US" sz="900" dirty="0">
              <a:latin typeface="DevLys 010 " pitchFamily="2" charset="0"/>
            </a:endParaRPr>
          </a:p>
          <a:p>
            <a:r>
              <a:rPr lang="en-US" sz="900" dirty="0" err="1">
                <a:latin typeface="DevLys 010 " pitchFamily="2" charset="0"/>
              </a:rPr>
              <a:t>okWV~l,si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ij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eSa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cksydj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मैसेज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dSls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Hkst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ldrh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gwa</a:t>
            </a:r>
            <a:r>
              <a:rPr lang="en-US" sz="800" dirty="0">
                <a:latin typeface="+mj-lt"/>
              </a:rPr>
              <a:t>?</a:t>
            </a:r>
            <a:endParaRPr lang="en-US" sz="800" dirty="0">
              <a:latin typeface="DevLys 010 " pitchFamily="2" charset="0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4334704" y="6589130"/>
            <a:ext cx="1005300" cy="892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endParaRPr lang="en-US" sz="900" dirty="0">
              <a:latin typeface="DevLys 010 " pitchFamily="2" charset="0"/>
            </a:endParaRPr>
          </a:p>
          <a:p>
            <a:r>
              <a:rPr lang="en-US" sz="900" dirty="0" err="1">
                <a:latin typeface="DevLys 010 " pitchFamily="2" charset="0"/>
              </a:rPr>
              <a:t>eSa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okWV~l,si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ij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yksxksa</a:t>
            </a:r>
            <a:r>
              <a:rPr lang="en-US" sz="900" dirty="0">
                <a:latin typeface="DevLys 010 " pitchFamily="2" charset="0"/>
              </a:rPr>
              <a:t> ds </a:t>
            </a:r>
            <a:r>
              <a:rPr lang="en-US" sz="900" dirty="0" err="1">
                <a:latin typeface="DevLys 010 " pitchFamily="2" charset="0"/>
              </a:rPr>
              <a:t>xzqi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में फोटो </a:t>
            </a:r>
            <a:r>
              <a:rPr lang="en-US" sz="900" dirty="0" err="1">
                <a:latin typeface="DevLys 010 " pitchFamily="2" charset="0"/>
              </a:rPr>
              <a:t>dSls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शेयर</a:t>
            </a:r>
            <a:r>
              <a:rPr lang="hi-IN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dj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ldrh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gwa</a:t>
            </a:r>
            <a:r>
              <a:rPr lang="en-US" sz="800" dirty="0"/>
              <a:t>?</a:t>
            </a:r>
            <a:endParaRPr lang="en-US" sz="800" dirty="0">
              <a:latin typeface="DevLys 010 " pitchFamily="2" charset="0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5546441" y="6589130"/>
            <a:ext cx="1005300" cy="892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r>
              <a:rPr lang="en-US" sz="900" dirty="0" err="1">
                <a:latin typeface="DevLys 010 " pitchFamily="2" charset="0"/>
              </a:rPr>
              <a:t>okWV~l,si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ij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lans’kksa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dks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GB" sz="900" dirty="0" err="1">
                <a:latin typeface="DevLys 010 " pitchFamily="2" charset="0"/>
              </a:rPr>
              <a:t>eSa</a:t>
            </a:r>
            <a:r>
              <a:rPr lang="en-GB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nwljksa</a:t>
            </a:r>
            <a:r>
              <a:rPr lang="en-US" sz="900" dirty="0">
                <a:latin typeface="DevLys 010 " pitchFamily="2" charset="0"/>
              </a:rPr>
              <a:t> ds </a:t>
            </a:r>
            <a:r>
              <a:rPr lang="en-US" sz="900" dirty="0" err="1">
                <a:latin typeface="DevLys 010 " pitchFamily="2" charset="0"/>
              </a:rPr>
              <a:t>lkFk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dSls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शेयर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करूं</a:t>
            </a:r>
            <a:r>
              <a:rPr lang="en-US" sz="800" dirty="0"/>
              <a:t>?</a:t>
            </a:r>
            <a:endParaRPr lang="en-US" sz="800" dirty="0">
              <a:latin typeface="DevLys 010 " pitchFamily="2" charset="0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1947979" y="6521943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3136402" y="6521943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2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4251712" y="6521943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3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5377768" y="6521943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4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39" name="Google Shape;239;p30"/>
          <p:cNvSpPr/>
          <p:nvPr/>
        </p:nvSpPr>
        <p:spPr>
          <a:xfrm>
            <a:off x="2063244" y="8334432"/>
            <a:ext cx="1005300" cy="86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eSa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lwpuk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को बोल</a:t>
            </a:r>
            <a:r>
              <a:rPr lang="en-US" sz="8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कर</a:t>
            </a:r>
            <a:r>
              <a:rPr lang="hi-IN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dSls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ढूंढ</a:t>
            </a:r>
            <a:r>
              <a:rPr lang="hi-IN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ldrh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gwa</a:t>
            </a:r>
            <a:r>
              <a:rPr lang="en-US" sz="800" dirty="0"/>
              <a:t>?</a:t>
            </a:r>
            <a:endParaRPr lang="en-US" sz="800" dirty="0">
              <a:latin typeface="DevLys 010 " pitchFamily="2" charset="0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3231397" y="8334432"/>
            <a:ext cx="1005300" cy="86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pPr lvl="0"/>
            <a:r>
              <a:rPr lang="en-US" sz="900" dirty="0" err="1">
                <a:latin typeface="DevLys 010 " pitchFamily="2" charset="0"/>
              </a:rPr>
              <a:t>eSa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cksydj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vkSj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csgrj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तरीके</a:t>
            </a:r>
            <a:r>
              <a:rPr lang="en-US" sz="8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से</a:t>
            </a:r>
            <a:r>
              <a:rPr lang="en-US" sz="8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कैसे</a:t>
            </a:r>
            <a:r>
              <a:rPr lang="en-US" sz="900" dirty="0">
                <a:latin typeface="DevLys 010 " pitchFamily="2" charset="0"/>
              </a:rPr>
              <a:t> [</a:t>
            </a:r>
            <a:r>
              <a:rPr lang="en-US" sz="900" dirty="0" err="1">
                <a:latin typeface="DevLys 010 " pitchFamily="2" charset="0"/>
              </a:rPr>
              <a:t>kkst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dj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ldrh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gwa</a:t>
            </a:r>
            <a:r>
              <a:rPr lang="en-US" sz="800" dirty="0"/>
              <a:t>?</a:t>
            </a:r>
            <a:endParaRPr sz="800" b="1" dirty="0"/>
          </a:p>
        </p:txBody>
      </p:sp>
      <p:sp>
        <p:nvSpPr>
          <p:cNvPr id="241" name="Google Shape;241;p30"/>
          <p:cNvSpPr/>
          <p:nvPr/>
        </p:nvSpPr>
        <p:spPr>
          <a:xfrm>
            <a:off x="4359276" y="8334432"/>
            <a:ext cx="1005300" cy="86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r>
              <a:rPr lang="en-US" sz="8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खोज परिणामों से मैं</a:t>
            </a:r>
            <a:r>
              <a:rPr lang="en-US" sz="8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प्राप्त </a:t>
            </a:r>
            <a:r>
              <a:rPr lang="en-US" sz="900" dirty="0" err="1">
                <a:latin typeface="DevLys 010 " pitchFamily="2" charset="0"/>
              </a:rPr>
              <a:t>mi;ksxh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tkudkjh</a:t>
            </a:r>
            <a:r>
              <a:rPr lang="en-US" sz="900" dirty="0">
                <a:latin typeface="DevLys 010 " pitchFamily="2" charset="0"/>
              </a:rPr>
              <a:t> </a:t>
            </a:r>
            <a:r>
              <a:rPr lang="en-US" sz="900" dirty="0" err="1">
                <a:latin typeface="DevLys 010 " pitchFamily="2" charset="0"/>
              </a:rPr>
              <a:t>dSls</a:t>
            </a:r>
            <a:r>
              <a:rPr lang="en-US" sz="8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प्राप्त कर सकती </a:t>
            </a:r>
            <a:r>
              <a:rPr lang="en-US" sz="900" dirty="0" err="1">
                <a:latin typeface="DevLys 010 " pitchFamily="2" charset="0"/>
              </a:rPr>
              <a:t>gwa</a:t>
            </a:r>
            <a:r>
              <a:rPr lang="en-US" sz="900" dirty="0"/>
              <a:t>?</a:t>
            </a:r>
            <a:endParaRPr lang="en-US" sz="900" b="1" dirty="0"/>
          </a:p>
        </p:txBody>
      </p:sp>
      <p:sp>
        <p:nvSpPr>
          <p:cNvPr id="242" name="Google Shape;242;p30"/>
          <p:cNvSpPr/>
          <p:nvPr/>
        </p:nvSpPr>
        <p:spPr>
          <a:xfrm>
            <a:off x="5571014" y="8308127"/>
            <a:ext cx="1005300" cy="86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r>
              <a:rPr lang="en-GB" sz="900" dirty="0" err="1">
                <a:latin typeface="DevLys 010 " pitchFamily="2" charset="0"/>
              </a:rPr>
              <a:t>baVjusV</a:t>
            </a:r>
            <a:r>
              <a:rPr lang="en-GB" sz="900" dirty="0">
                <a:latin typeface="DevLys 010 " pitchFamily="2" charset="0"/>
              </a:rPr>
              <a:t> </a:t>
            </a:r>
            <a:r>
              <a:rPr lang="en-GB" sz="900" dirty="0" err="1">
                <a:latin typeface="DevLys 010 " pitchFamily="2" charset="0"/>
              </a:rPr>
              <a:t>ij</a:t>
            </a:r>
            <a:r>
              <a:rPr lang="en-GB" sz="9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जो मुझे सूचना मिलती है उस पर मैं कैसे विश्वास कर सकती हूं?</a:t>
            </a:r>
            <a:endParaRPr lang="en-US" sz="800" dirty="0">
              <a:latin typeface="DevLys 010 " pitchFamily="2" charset="0"/>
            </a:endParaRPr>
          </a:p>
        </p:txBody>
      </p:sp>
      <p:sp>
        <p:nvSpPr>
          <p:cNvPr id="243" name="Google Shape;243;p30"/>
          <p:cNvSpPr/>
          <p:nvPr/>
        </p:nvSpPr>
        <p:spPr>
          <a:xfrm>
            <a:off x="1949586" y="8312939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1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3136402" y="8312951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2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5" name="Google Shape;245;p30"/>
          <p:cNvSpPr/>
          <p:nvPr/>
        </p:nvSpPr>
        <p:spPr>
          <a:xfrm>
            <a:off x="4251712" y="8312939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3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246" name="Google Shape;246;p30"/>
          <p:cNvSpPr/>
          <p:nvPr/>
        </p:nvSpPr>
        <p:spPr>
          <a:xfrm>
            <a:off x="5377768" y="8289640"/>
            <a:ext cx="212100" cy="195600"/>
          </a:xfrm>
          <a:prstGeom prst="ellipse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4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264" y="7385084"/>
            <a:ext cx="396006" cy="396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1" name="Google Shape;2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619" y="7385084"/>
            <a:ext cx="396006" cy="396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2" name="Google Shape;25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5962" y="7385084"/>
            <a:ext cx="396006" cy="396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3" name="Google Shape;25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770" y="7385084"/>
            <a:ext cx="396006" cy="3960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4" name="Google Shape;25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8137" y="9122813"/>
            <a:ext cx="361800" cy="362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5" name="Google Shape;25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7403" y="9104414"/>
            <a:ext cx="391777" cy="3917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6" name="Google Shape;2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452" y="9122813"/>
            <a:ext cx="361800" cy="362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7" name="Google Shape;25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6304" y="9104414"/>
            <a:ext cx="391777" cy="3917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353" y="9122813"/>
            <a:ext cx="361800" cy="362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9" name="Google Shape;25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962" y="9122813"/>
            <a:ext cx="361800" cy="362100"/>
          </a:xfrm>
          <a:prstGeom prst="ellips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60" name="Google Shape;26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9199" y="10065774"/>
            <a:ext cx="380351" cy="40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0"/>
          <p:cNvPicPr preferRelativeResize="0"/>
          <p:nvPr/>
        </p:nvPicPr>
        <p:blipFill rotWithShape="1">
          <a:blip r:embed="rId7">
            <a:alphaModFix/>
          </a:blip>
          <a:srcRect l="5817" t="67399" r="56700" b="8564"/>
          <a:stretch/>
        </p:blipFill>
        <p:spPr>
          <a:xfrm>
            <a:off x="6147001" y="10065779"/>
            <a:ext cx="875157" cy="41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100" y="217950"/>
            <a:ext cx="322650" cy="3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9;p30">
            <a:extLst>
              <a:ext uri="{FF2B5EF4-FFF2-40B4-BE49-F238E27FC236}">
                <a16:creationId xmlns:a16="http://schemas.microsoft.com/office/drawing/2014/main" id="{B0D71F68-9403-4B48-B78E-A81EFBBEC468}"/>
              </a:ext>
            </a:extLst>
          </p:cNvPr>
          <p:cNvSpPr/>
          <p:nvPr/>
        </p:nvSpPr>
        <p:spPr>
          <a:xfrm>
            <a:off x="1950833" y="7922964"/>
            <a:ext cx="4743600" cy="304800"/>
          </a:xfrm>
          <a:prstGeom prst="chevron">
            <a:avLst>
              <a:gd name="adj" fmla="val 50000"/>
            </a:avLst>
          </a:prstGeom>
          <a:solidFill>
            <a:srgbClr val="00A18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6700" tIns="96700" rIns="96700" bIns="96700" anchor="ctr" anchorCtr="0">
            <a:noAutofit/>
          </a:bodyPr>
          <a:lstStyle/>
          <a:p>
            <a:pPr>
              <a:lnSpc>
                <a:spcPts val="1115"/>
              </a:lnSpc>
            </a:pPr>
            <a:r>
              <a:rPr lang="hi-IN" sz="1000" b="1" dirty="0">
                <a:solidFill>
                  <a:srgbClr val="FFFFFF"/>
                </a:solidFill>
              </a:rPr>
              <a:t>पाथवे</a:t>
            </a:r>
            <a:r>
              <a:rPr lang="en-US" sz="1000" b="1" dirty="0">
                <a:solidFill>
                  <a:srgbClr val="FFFFFF"/>
                </a:solidFill>
              </a:rPr>
              <a:t> 2: </a:t>
            </a:r>
            <a:r>
              <a:rPr lang="en-US" sz="1100" b="1" dirty="0" err="1">
                <a:solidFill>
                  <a:schemeClr val="bg1"/>
                </a:solidFill>
                <a:latin typeface="DevLys 010 " pitchFamily="2" charset="0"/>
              </a:rPr>
              <a:t>lwpuk</a:t>
            </a:r>
            <a:r>
              <a:rPr lang="en-US" sz="1100" b="1" dirty="0">
                <a:solidFill>
                  <a:schemeClr val="bg1"/>
                </a:solidFill>
                <a:latin typeface="DevLys 010 " pitchFamily="2" charset="0"/>
              </a:rPr>
              <a:t> ds </a:t>
            </a:r>
            <a:r>
              <a:rPr lang="en-US" sz="1100" b="1" dirty="0" err="1">
                <a:solidFill>
                  <a:schemeClr val="bg1"/>
                </a:solidFill>
                <a:latin typeface="DevLys 010 " pitchFamily="2" charset="0"/>
              </a:rPr>
              <a:t>fy;s</a:t>
            </a:r>
            <a:r>
              <a:rPr lang="en-US" sz="1100" b="1" dirty="0">
                <a:solidFill>
                  <a:schemeClr val="bg1"/>
                </a:solidFill>
                <a:latin typeface="DevLys 010 " pitchFamily="2" charset="0"/>
              </a:rPr>
              <a:t> [</a:t>
            </a:r>
            <a:r>
              <a:rPr lang="en-US" sz="1100" b="1" dirty="0" err="1">
                <a:solidFill>
                  <a:schemeClr val="bg1"/>
                </a:solidFill>
                <a:latin typeface="DevLys 010 " pitchFamily="2" charset="0"/>
              </a:rPr>
              <a:t>kkst</a:t>
            </a:r>
            <a:endParaRPr lang="en-IN" sz="1100" dirty="0">
              <a:latin typeface="Arial MT"/>
              <a:ea typeface="Arial MT"/>
              <a:cs typeface="Arial MT"/>
            </a:endParaRPr>
          </a:p>
        </p:txBody>
      </p:sp>
      <p:sp>
        <p:nvSpPr>
          <p:cNvPr id="46" name="Google Shape;247;p30">
            <a:extLst>
              <a:ext uri="{FF2B5EF4-FFF2-40B4-BE49-F238E27FC236}">
                <a16:creationId xmlns:a16="http://schemas.microsoft.com/office/drawing/2014/main" id="{6791C819-3F61-B04B-9B5A-C24D69272659}"/>
              </a:ext>
            </a:extLst>
          </p:cNvPr>
          <p:cNvSpPr/>
          <p:nvPr/>
        </p:nvSpPr>
        <p:spPr>
          <a:xfrm>
            <a:off x="796860" y="7065005"/>
            <a:ext cx="1039500" cy="304800"/>
          </a:xfrm>
          <a:prstGeom prst="rect">
            <a:avLst/>
          </a:prstGeom>
          <a:solidFill>
            <a:srgbClr val="00A182"/>
          </a:solidFill>
          <a:ln>
            <a:noFill/>
          </a:ln>
        </p:spPr>
        <p:txBody>
          <a:bodyPr spcFirstLastPara="1" wrap="square" lIns="96700" tIns="96700" rIns="96700" bIns="96700" anchor="ctr" anchorCtr="0">
            <a:noAutofit/>
          </a:bodyPr>
          <a:lstStyle/>
          <a:p>
            <a:pPr lvl="0"/>
            <a:r>
              <a:rPr lang="en-GB" sz="1000" b="1" dirty="0" err="1">
                <a:solidFill>
                  <a:srgbClr val="FFFFFF"/>
                </a:solidFill>
                <a:latin typeface="Kruti Dev 011" pitchFamily="2" charset="0"/>
              </a:rPr>
              <a:t>cqfu;knh</a:t>
            </a:r>
            <a:r>
              <a:rPr lang="en-GB" sz="1000" b="1" dirty="0">
                <a:solidFill>
                  <a:srgbClr val="FFFFFF"/>
                </a:solidFill>
                <a:latin typeface="Kruti Dev 011" pitchFamily="2" charset="0"/>
              </a:rPr>
              <a:t> </a:t>
            </a:r>
            <a:r>
              <a:rPr lang="en-GB" sz="1000" b="1" dirty="0" err="1">
                <a:solidFill>
                  <a:srgbClr val="FFFFFF"/>
                </a:solidFill>
                <a:latin typeface="Kruti Dev 011" pitchFamily="2" charset="0"/>
              </a:rPr>
              <a:t>loky</a:t>
            </a:r>
            <a:r>
              <a:rPr lang="en-GB" sz="1000" b="1" dirty="0">
                <a:solidFill>
                  <a:srgbClr val="FFFFFF"/>
                </a:solidFill>
                <a:latin typeface="Kruti Dev 011" pitchFamily="2" charset="0"/>
              </a:rPr>
              <a:t> </a:t>
            </a:r>
            <a:endParaRPr sz="1000" b="1" dirty="0">
              <a:solidFill>
                <a:srgbClr val="FFFFFF"/>
              </a:solidFill>
              <a:latin typeface="Kruti Dev 011" pitchFamily="2" charset="0"/>
            </a:endParaRPr>
          </a:p>
        </p:txBody>
      </p:sp>
      <p:sp>
        <p:nvSpPr>
          <p:cNvPr id="47" name="Google Shape;248;p30">
            <a:extLst>
              <a:ext uri="{FF2B5EF4-FFF2-40B4-BE49-F238E27FC236}">
                <a16:creationId xmlns:a16="http://schemas.microsoft.com/office/drawing/2014/main" id="{967C18A7-706A-B943-998D-25852EE6F699}"/>
              </a:ext>
            </a:extLst>
          </p:cNvPr>
          <p:cNvSpPr/>
          <p:nvPr/>
        </p:nvSpPr>
        <p:spPr>
          <a:xfrm>
            <a:off x="811060" y="7415327"/>
            <a:ext cx="1005300" cy="892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57125" tIns="96700" rIns="57125" bIns="96700" anchor="ctr" anchorCtr="0">
            <a:noAutofit/>
          </a:bodyPr>
          <a:lstStyle/>
          <a:p>
            <a:r>
              <a:rPr lang="en-GB" sz="1000" dirty="0" err="1">
                <a:latin typeface="DevLys 010 " pitchFamily="2" charset="0"/>
              </a:rPr>
              <a:t>eksckby</a:t>
            </a:r>
            <a:r>
              <a:rPr lang="en-GB" sz="1000" dirty="0">
                <a:latin typeface="DevLys 010 " pitchFamily="2" charset="0"/>
              </a:rPr>
              <a:t> ,</a:t>
            </a:r>
            <a:r>
              <a:rPr lang="en-GB" sz="1000" dirty="0" err="1">
                <a:latin typeface="DevLys 010 " pitchFamily="2" charset="0"/>
              </a:rPr>
              <a:t>sIl</a:t>
            </a:r>
            <a:r>
              <a:rPr lang="en-GB" sz="1000" dirty="0">
                <a:latin typeface="DevLys 010 " pitchFamily="2" charset="0"/>
              </a:rPr>
              <a:t> </a:t>
            </a:r>
            <a:r>
              <a:rPr lang="hi-IN" sz="800" dirty="0">
                <a:latin typeface="DevLys 010 " pitchFamily="2" charset="0"/>
              </a:rPr>
              <a:t>कौन कौन से हैं और उन्हें मैं कैसे प्राप्त कर सकती हूं ?</a:t>
            </a:r>
            <a:endParaRPr lang="en-US" sz="800" dirty="0">
              <a:latin typeface="DevLys 010 " pitchFamily="2" charset="0"/>
            </a:endParaRPr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6539" y="8233581"/>
            <a:ext cx="344182" cy="3441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/>
          <p:nvPr/>
        </p:nvSpPr>
        <p:spPr>
          <a:xfrm>
            <a:off x="0" y="10577697"/>
            <a:ext cx="7582200" cy="114300"/>
          </a:xfrm>
          <a:prstGeom prst="rect">
            <a:avLst/>
          </a:prstGeom>
          <a:solidFill>
            <a:srgbClr val="FCBB2C"/>
          </a:solidFill>
          <a:ln>
            <a:noFill/>
          </a:ln>
        </p:spPr>
        <p:txBody>
          <a:bodyPr spcFirstLastPara="1" wrap="square" lIns="100100" tIns="100100" rIns="100100" bIns="100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"/>
          <p:cNvSpPr txBox="1"/>
          <p:nvPr/>
        </p:nvSpPr>
        <p:spPr>
          <a:xfrm>
            <a:off x="515520" y="454351"/>
            <a:ext cx="6234300" cy="8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25" tIns="85625" rIns="85625" bIns="85625" anchor="t" anchorCtr="0">
            <a:spAutoFit/>
          </a:bodyPr>
          <a:lstStyle/>
          <a:p>
            <a:r>
              <a:rPr lang="en-US" sz="4400" b="1" dirty="0" err="1">
                <a:latin typeface="DevLys 010 " pitchFamily="2" charset="0"/>
              </a:rPr>
              <a:t>D;k</a:t>
            </a:r>
            <a:r>
              <a:rPr lang="en-US" sz="4400" b="1" dirty="0">
                <a:latin typeface="DevLys 010 " pitchFamily="2" charset="0"/>
              </a:rPr>
              <a:t> </a:t>
            </a:r>
            <a:r>
              <a:rPr lang="en-US" sz="4400" b="1" dirty="0" err="1">
                <a:latin typeface="DevLys 010 " pitchFamily="2" charset="0"/>
              </a:rPr>
              <a:t>djsa</a:t>
            </a:r>
            <a:r>
              <a:rPr lang="en-US" sz="4400" b="1" dirty="0">
                <a:latin typeface="DevLys 010 " pitchFamily="2" charset="0"/>
              </a:rPr>
              <a:t> </a:t>
            </a:r>
            <a:endParaRPr lang="en-US" sz="4400" dirty="0">
              <a:latin typeface="DevLys 010 " pitchFamily="2" charset="0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0" y="0"/>
            <a:ext cx="7582200" cy="114300"/>
          </a:xfrm>
          <a:prstGeom prst="rect">
            <a:avLst/>
          </a:prstGeom>
          <a:solidFill>
            <a:srgbClr val="FCBB2C"/>
          </a:solidFill>
          <a:ln>
            <a:noFill/>
          </a:ln>
        </p:spPr>
        <p:txBody>
          <a:bodyPr spcFirstLastPara="1" wrap="square" lIns="100100" tIns="100100" rIns="100100" bIns="100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 txBox="1"/>
          <p:nvPr/>
        </p:nvSpPr>
        <p:spPr>
          <a:xfrm>
            <a:off x="457374" y="1292189"/>
            <a:ext cx="6645300" cy="8359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25" tIns="85625" rIns="85625" bIns="856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0A182"/>
              </a:solidFill>
              <a:latin typeface="DevLys 010 " pitchFamily="2" charset="0"/>
            </a:endParaRPr>
          </a:p>
          <a:p>
            <a:r>
              <a:rPr lang="en-US" sz="2000" b="1" dirty="0">
                <a:solidFill>
                  <a:srgbClr val="009F7E"/>
                </a:solidFill>
                <a:latin typeface="DevLys 010 " pitchFamily="2" charset="0"/>
              </a:rPr>
              <a:t>1 </a:t>
            </a:r>
            <a:r>
              <a:rPr lang="en-US" sz="2000" b="1" dirty="0" err="1">
                <a:solidFill>
                  <a:srgbClr val="009F7E"/>
                </a:solidFill>
                <a:latin typeface="DevLys 010 " pitchFamily="2" charset="0"/>
              </a:rPr>
              <a:t>Vhoh</a:t>
            </a:r>
            <a:r>
              <a:rPr lang="en-US" sz="2000" b="1" dirty="0">
                <a:solidFill>
                  <a:srgbClr val="009F7E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009F7E"/>
                </a:solidFill>
                <a:latin typeface="DevLys 010 " pitchFamily="2" charset="0"/>
              </a:rPr>
              <a:t>ij</a:t>
            </a:r>
            <a:r>
              <a:rPr lang="en-US" sz="2000" b="1" dirty="0">
                <a:solidFill>
                  <a:srgbClr val="009F7E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009F7E"/>
                </a:solidFill>
                <a:latin typeface="DevLys 010 " pitchFamily="2" charset="0"/>
              </a:rPr>
              <a:t>ohfM;ks</a:t>
            </a:r>
            <a:r>
              <a:rPr lang="en-US" sz="2000" b="1" dirty="0">
                <a:solidFill>
                  <a:srgbClr val="009F7E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009F7E"/>
                </a:solidFill>
                <a:latin typeface="DevLys 010 " pitchFamily="2" charset="0"/>
              </a:rPr>
              <a:t>pyk,a</a:t>
            </a:r>
            <a:r>
              <a:rPr lang="en-US" sz="2000" b="1" dirty="0">
                <a:solidFill>
                  <a:srgbClr val="009F7E"/>
                </a:solidFill>
                <a:latin typeface="DevLys 010 " pitchFamily="2" charset="0"/>
              </a:rPr>
              <a:t> </a:t>
            </a:r>
          </a:p>
          <a:p>
            <a:endParaRPr lang="en-US" sz="2000" b="1" dirty="0">
              <a:solidFill>
                <a:srgbClr val="009F7E"/>
              </a:solidFill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solidFill>
                  <a:srgbClr val="009F7E"/>
                </a:solidFill>
                <a:latin typeface="DevLys 010 " pitchFamily="2" charset="0"/>
              </a:rPr>
              <a:t>ohfM;ks</a:t>
            </a:r>
            <a:r>
              <a:rPr lang="en-US" dirty="0">
                <a:solidFill>
                  <a:srgbClr val="009F7E"/>
                </a:solidFill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lkFk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okWV~l,si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lk</a:t>
            </a:r>
            <a:r>
              <a:rPr lang="en-US" dirty="0">
                <a:latin typeface="DevLys 010 " pitchFamily="2" charset="0"/>
              </a:rPr>
              <a:t>&gt;k </a:t>
            </a:r>
            <a:r>
              <a:rPr lang="en-US" dirty="0" err="1">
                <a:latin typeface="DevLys 010 " pitchFamily="2" charset="0"/>
              </a:rPr>
              <a:t>fd;s</a:t>
            </a:r>
            <a:r>
              <a:rPr lang="en-US" dirty="0">
                <a:latin typeface="DevLys 010 " pitchFamily="2" charset="0"/>
              </a:rPr>
              <a:t> x, </a:t>
            </a:r>
            <a:r>
              <a:rPr lang="en-US" dirty="0" err="1">
                <a:latin typeface="DevLys 010 " pitchFamily="2" charset="0"/>
              </a:rPr>
              <a:t>gSaA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bu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ohfM;kst</a:t>
            </a:r>
            <a:r>
              <a:rPr lang="en-US" dirty="0">
                <a:latin typeface="DevLys 010 " pitchFamily="2" charset="0"/>
              </a:rPr>
              <a:t>+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[</a:t>
            </a:r>
            <a:r>
              <a:rPr lang="en-US" dirty="0" err="1">
                <a:latin typeface="DevLys 010 " pitchFamily="2" charset="0"/>
              </a:rPr>
              <a:t>kqn</a:t>
            </a:r>
            <a:r>
              <a:rPr lang="en-US" sz="1300" dirty="0">
                <a:latin typeface="DevLys 010 " pitchFamily="2" charset="0"/>
              </a:rPr>
              <a:t> </a:t>
            </a:r>
            <a:r>
              <a:rPr lang="hi-IN" sz="1300" dirty="0"/>
              <a:t>को</a:t>
            </a:r>
            <a:r>
              <a:rPr lang="en-IN" sz="1300" dirty="0"/>
              <a:t> </a:t>
            </a:r>
            <a:r>
              <a:rPr lang="en-US" dirty="0" err="1">
                <a:latin typeface="DevLys 010 " pitchFamily="2" charset="0"/>
              </a:rPr>
              <a:t>bZesy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LVksj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daI;wVj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viuk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bZesy</a:t>
            </a:r>
            <a:r>
              <a:rPr lang="en-US" dirty="0">
                <a:latin typeface="DevLys 010 " pitchFamily="2" charset="0"/>
              </a:rPr>
              <a:t> [</a:t>
            </a:r>
            <a:r>
              <a:rPr lang="en-US" dirty="0" err="1">
                <a:latin typeface="DevLys 010 " pitchFamily="2" charset="0"/>
              </a:rPr>
              <a:t>kksysa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MkmuyksM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oSdfYid</a:t>
            </a:r>
            <a:r>
              <a:rPr lang="en-US" dirty="0">
                <a:latin typeface="DevLys 010 " pitchFamily="2" charset="0"/>
              </a:rPr>
              <a:t> :</a:t>
            </a:r>
            <a:r>
              <a:rPr lang="en-US" dirty="0" err="1">
                <a:latin typeface="DevLys 010 " pitchFamily="2" charset="0"/>
              </a:rPr>
              <a:t>Ik</a:t>
            </a:r>
            <a:r>
              <a:rPr lang="en-US" dirty="0">
                <a:latin typeface="DevLys 010 " pitchFamily="2" charset="0"/>
              </a:rPr>
              <a:t> ls </a:t>
            </a:r>
            <a:r>
              <a:rPr lang="en-US" dirty="0" err="1">
                <a:latin typeface="DevLys 010 " pitchFamily="2" charset="0"/>
              </a:rPr>
              <a:t>daI;wVj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okWV~l,si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vdkmaV</a:t>
            </a:r>
            <a:r>
              <a:rPr lang="en-US" dirty="0">
                <a:latin typeface="DevLys 010 " pitchFamily="2" charset="0"/>
              </a:rPr>
              <a:t> [</a:t>
            </a:r>
            <a:r>
              <a:rPr lang="en-US" dirty="0" err="1">
                <a:latin typeface="DevLys 010 " pitchFamily="2" charset="0"/>
              </a:rPr>
              <a:t>kksysa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MkmuyksM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>
                <a:latin typeface="+mj-lt"/>
              </a:rPr>
              <a:t>(</a:t>
            </a:r>
            <a:r>
              <a:rPr lang="en-US" dirty="0">
                <a:latin typeface="DevLys 010 " pitchFamily="2" charset="0"/>
              </a:rPr>
              <a:t>;</a:t>
            </a:r>
            <a:r>
              <a:rPr lang="en-US" dirty="0" err="1">
                <a:latin typeface="DevLys 010 " pitchFamily="2" charset="0"/>
              </a:rPr>
              <a:t>kn</a:t>
            </a:r>
            <a:r>
              <a:rPr lang="en-US" dirty="0">
                <a:latin typeface="DevLys 010 " pitchFamily="2" charset="0"/>
              </a:rPr>
              <a:t> j[</a:t>
            </a:r>
            <a:r>
              <a:rPr lang="en-US" dirty="0" err="1">
                <a:latin typeface="DevLys 010 " pitchFamily="2" charset="0"/>
              </a:rPr>
              <a:t>ksa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vxj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ohfM;kst</a:t>
            </a:r>
            <a:r>
              <a:rPr lang="en-US" dirty="0">
                <a:latin typeface="DevLys 010 " pitchFamily="2" charset="0"/>
              </a:rPr>
              <a:t>+ T+;</a:t>
            </a:r>
            <a:r>
              <a:rPr lang="en-US" dirty="0" err="1">
                <a:latin typeface="DevLys 010 " pitchFamily="2" charset="0"/>
              </a:rPr>
              <a:t>knk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gksaxs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rks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MkmuyksM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FkksM+k</a:t>
            </a:r>
            <a:r>
              <a:rPr lang="en-US" dirty="0">
                <a:latin typeface="DevLys 010 " pitchFamily="2" charset="0"/>
              </a:rPr>
              <a:t> le; </a:t>
            </a:r>
            <a:r>
              <a:rPr lang="en-US" dirty="0" err="1">
                <a:latin typeface="DevLys 010 " pitchFamily="2" charset="0"/>
              </a:rPr>
              <a:t>yx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ldrk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</a:t>
            </a:r>
            <a:r>
              <a:rPr lang="en-US" dirty="0">
                <a:latin typeface="+mj-lt"/>
              </a:rPr>
              <a:t>)</a:t>
            </a:r>
          </a:p>
          <a:p>
            <a:endParaRPr lang="en-US" sz="500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dsoy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ogh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ohfM;kst</a:t>
            </a:r>
            <a:r>
              <a:rPr lang="en-US" dirty="0">
                <a:latin typeface="DevLys 010 " pitchFamily="2" charset="0"/>
              </a:rPr>
              <a:t>+ </a:t>
            </a:r>
            <a:r>
              <a:rPr lang="en-US" dirty="0" err="1">
                <a:latin typeface="DevLys 010 " pitchFamily="2" charset="0"/>
              </a:rPr>
              <a:t>MkmuyksM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LFkkuh</a:t>
            </a:r>
            <a:r>
              <a:rPr lang="en-US" dirty="0">
                <a:latin typeface="DevLys 010 " pitchFamily="2" charset="0"/>
              </a:rPr>
              <a:t>; </a:t>
            </a:r>
            <a:r>
              <a:rPr lang="hi-IN" sz="1200" dirty="0">
                <a:solidFill>
                  <a:srgbClr val="009F7E"/>
                </a:solidFill>
                <a:latin typeface="DevLys 010 " pitchFamily="2" charset="0"/>
              </a:rPr>
              <a:t>भाषा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/>
              <a:t>(</a:t>
            </a:r>
            <a:r>
              <a:rPr lang="en-US" dirty="0" err="1">
                <a:latin typeface="DevLys 010 " pitchFamily="2" charset="0"/>
              </a:rPr>
              <a:t>fganh</a:t>
            </a:r>
            <a:r>
              <a:rPr lang="en-US" dirty="0"/>
              <a:t>)</a:t>
            </a:r>
          </a:p>
          <a:p>
            <a:endParaRPr lang="en-US" sz="500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ohfM;kst</a:t>
            </a:r>
            <a:r>
              <a:rPr lang="en-US" dirty="0">
                <a:latin typeface="DevLys 010 " pitchFamily="2" charset="0"/>
              </a:rPr>
              <a:t>+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isuMªkbo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MkysaA</a:t>
            </a:r>
            <a:r>
              <a:rPr lang="en-US" dirty="0">
                <a:latin typeface="DevLys 010 " pitchFamily="2" charset="0"/>
              </a:rPr>
              <a:t> mu </a:t>
            </a:r>
            <a:r>
              <a:rPr lang="en-US" dirty="0" err="1">
                <a:latin typeface="DevLys 010 " pitchFamily="2" charset="0"/>
              </a:rPr>
              <a:t>lHkh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,d </a:t>
            </a:r>
            <a:r>
              <a:rPr lang="en-US" dirty="0" err="1">
                <a:latin typeface="DevLys 010 " pitchFamily="2" charset="0"/>
              </a:rPr>
              <a:t>Q+ksYMj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j[</a:t>
            </a:r>
            <a:r>
              <a:rPr lang="en-US" dirty="0" err="1">
                <a:latin typeface="DevLys 010 " pitchFamily="2" charset="0"/>
              </a:rPr>
              <a:t>ksa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lqfuf’pr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</a:t>
            </a:r>
            <a:r>
              <a:rPr lang="en-US" dirty="0">
                <a:latin typeface="DevLys 010 " pitchFamily="2" charset="0"/>
              </a:rPr>
              <a:t> oks </a:t>
            </a:r>
            <a:r>
              <a:rPr lang="en-US" dirty="0" err="1">
                <a:latin typeface="DevLys 010 " pitchFamily="2" charset="0"/>
              </a:rPr>
              <a:t>lgh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009F7E"/>
                </a:solidFill>
                <a:latin typeface="DevLys 010 " pitchFamily="2" charset="0"/>
              </a:rPr>
              <a:t>vkWMZj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/>
              <a:t>(</a:t>
            </a:r>
            <a:r>
              <a:rPr lang="en-US" dirty="0" err="1">
                <a:latin typeface="DevLys 010 " pitchFamily="2" charset="0"/>
              </a:rPr>
              <a:t>lgh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Øe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fy;s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fiNys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ist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hi-IN" sz="1300" dirty="0"/>
              <a:t>रेखाचित्र</a:t>
            </a:r>
            <a:r>
              <a:rPr lang="hi-IN" dirty="0"/>
              <a:t> </a:t>
            </a:r>
            <a:r>
              <a:rPr lang="en-US" dirty="0">
                <a:latin typeface="DevLys 010 " pitchFamily="2" charset="0"/>
              </a:rPr>
              <a:t>;k </a:t>
            </a:r>
            <a:r>
              <a:rPr lang="en-US" dirty="0" err="1">
                <a:latin typeface="DevLys 010 " pitchFamily="2" charset="0"/>
              </a:rPr>
              <a:t>vkjs</a:t>
            </a:r>
            <a:r>
              <a:rPr lang="en-US" dirty="0">
                <a:latin typeface="DevLys 010 " pitchFamily="2" charset="0"/>
              </a:rPr>
              <a:t>[k ds </a:t>
            </a:r>
            <a:r>
              <a:rPr lang="en-US" dirty="0" err="1">
                <a:latin typeface="DevLys 010 " pitchFamily="2" charset="0"/>
              </a:rPr>
              <a:t>Q+kbZy</a:t>
            </a:r>
            <a:r>
              <a:rPr lang="en-US" dirty="0">
                <a:latin typeface="DevLys 010 " pitchFamily="2" charset="0"/>
              </a:rPr>
              <a:t> uke dh </a:t>
            </a:r>
            <a:r>
              <a:rPr lang="en-US" dirty="0" err="1">
                <a:latin typeface="DevLys 010 " pitchFamily="2" charset="0"/>
              </a:rPr>
              <a:t>tkap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/>
              <a:t>)</a:t>
            </a:r>
            <a:endParaRPr lang="en-US" dirty="0">
              <a:latin typeface="DevLys 010 " pitchFamily="2" charset="0"/>
            </a:endParaRPr>
          </a:p>
          <a:p>
            <a:endParaRPr lang="en-US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b="1" dirty="0">
                <a:solidFill>
                  <a:srgbClr val="009F7E"/>
                </a:solidFill>
              </a:rPr>
              <a:t>“</a:t>
            </a:r>
            <a:r>
              <a:rPr lang="en-US" b="1" dirty="0" err="1">
                <a:solidFill>
                  <a:srgbClr val="009F7E"/>
                </a:solidFill>
                <a:latin typeface="DevLys 010 " pitchFamily="2" charset="0"/>
              </a:rPr>
              <a:t>vkWVksIys</a:t>
            </a:r>
            <a:r>
              <a:rPr lang="en-US" b="1" dirty="0">
                <a:solidFill>
                  <a:srgbClr val="009F7E"/>
                </a:solidFill>
              </a:rPr>
              <a:t>”</a:t>
            </a:r>
            <a:r>
              <a:rPr lang="en-IN" dirty="0">
                <a:solidFill>
                  <a:srgbClr val="009F7E"/>
                </a:solidFill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vkWu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rkfd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ohfM;kst</a:t>
            </a:r>
            <a:r>
              <a:rPr lang="en-US" dirty="0">
                <a:latin typeface="DevLys 010 " pitchFamily="2" charset="0"/>
              </a:rPr>
              <a:t>+ ,d </a:t>
            </a:r>
            <a:r>
              <a:rPr lang="en-US" dirty="0" err="1">
                <a:latin typeface="DevLys 010 " pitchFamily="2" charset="0"/>
              </a:rPr>
              <a:t>ckn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nwljh</a:t>
            </a:r>
            <a:r>
              <a:rPr lang="en-US" dirty="0">
                <a:latin typeface="DevLys 010 " pitchFamily="2" charset="0"/>
              </a:rPr>
              <a:t> [</a:t>
            </a:r>
            <a:r>
              <a:rPr lang="en-US" dirty="0" err="1">
                <a:latin typeface="DevLys 010 " pitchFamily="2" charset="0"/>
              </a:rPr>
              <a:t>kqn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Iys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gksrh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jgsaA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pPr lvl="0"/>
            <a:r>
              <a:rPr lang="en-US" dirty="0" err="1">
                <a:latin typeface="DevLys 010 " pitchFamily="2" charset="0"/>
              </a:rPr>
              <a:t>isuMªkbo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009F7E"/>
                </a:solidFill>
                <a:latin typeface="DevLys 010 " pitchFamily="2" charset="0"/>
              </a:rPr>
              <a:t>Vhoh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Mkysa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ftl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Iys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djuk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pqusaA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pPr lvl="0"/>
            <a:endParaRPr lang="en-US" sz="500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 </a:t>
            </a:r>
            <a:r>
              <a:rPr lang="en-US" b="1" dirty="0" err="1">
                <a:solidFill>
                  <a:srgbClr val="009F7E"/>
                </a:solidFill>
                <a:latin typeface="DevLys 010 " pitchFamily="2" charset="0"/>
              </a:rPr>
              <a:t>okWY;we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ml </a:t>
            </a:r>
            <a:r>
              <a:rPr lang="en-US" dirty="0" err="1">
                <a:latin typeface="DevLys 010 " pitchFamily="2" charset="0"/>
              </a:rPr>
              <a:t>ySoy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lsV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tgka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xzkgdksa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lkQ</a:t>
            </a:r>
            <a:r>
              <a:rPr lang="en-US" dirty="0">
                <a:latin typeface="DevLys 010 " pitchFamily="2" charset="0"/>
              </a:rPr>
              <a:t>+ </a:t>
            </a:r>
            <a:r>
              <a:rPr lang="en-US" dirty="0" err="1">
                <a:latin typeface="DevLys 010 " pitchFamily="2" charset="0"/>
              </a:rPr>
              <a:t>lkQ</a:t>
            </a:r>
            <a:r>
              <a:rPr lang="en-US" dirty="0">
                <a:latin typeface="DevLys 010 " pitchFamily="2" charset="0"/>
              </a:rPr>
              <a:t>+ </a:t>
            </a:r>
            <a:r>
              <a:rPr lang="en-US" dirty="0" err="1">
                <a:latin typeface="DevLys 010 " pitchFamily="2" charset="0"/>
              </a:rPr>
              <a:t>lqukbZ</a:t>
            </a:r>
            <a:r>
              <a:rPr lang="en-US" dirty="0">
                <a:latin typeface="DevLys 010 " pitchFamily="2" charset="0"/>
              </a:rPr>
              <a:t> ns </a:t>
            </a:r>
            <a:r>
              <a:rPr lang="en-US" dirty="0" err="1">
                <a:latin typeface="DevLys 010 " pitchFamily="2" charset="0"/>
              </a:rPr>
              <a:t>ldsA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r>
              <a:rPr lang="en-US" dirty="0" err="1">
                <a:latin typeface="DevLys 010 " pitchFamily="2" charset="0"/>
              </a:rPr>
              <a:t>vxj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gj</a:t>
            </a:r>
            <a:r>
              <a:rPr lang="en-US" dirty="0">
                <a:latin typeface="DevLys 010 " pitchFamily="2" charset="0"/>
              </a:rPr>
              <a:t> le; </a:t>
            </a:r>
            <a:r>
              <a:rPr lang="en-US" dirty="0" err="1">
                <a:latin typeface="DevLys 010 " pitchFamily="2" charset="0"/>
              </a:rPr>
              <a:t>okWY;we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lkFk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pykus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vleFkZ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rks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mUgsa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fnu</a:t>
            </a:r>
            <a:r>
              <a:rPr lang="en-US" dirty="0">
                <a:latin typeface="DevLys 010 " pitchFamily="2" charset="0"/>
              </a:rPr>
              <a:t> ds ,</a:t>
            </a:r>
            <a:r>
              <a:rPr lang="en-US" dirty="0" err="1">
                <a:latin typeface="DevLys 010 " pitchFamily="2" charset="0"/>
              </a:rPr>
              <a:t>sls</a:t>
            </a:r>
            <a:r>
              <a:rPr lang="en-US" dirty="0">
                <a:latin typeface="DevLys 010 " pitchFamily="2" charset="0"/>
              </a:rPr>
              <a:t> le;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pykus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/;</a:t>
            </a:r>
            <a:r>
              <a:rPr lang="en-US" dirty="0" err="1">
                <a:latin typeface="DevLys 010 " pitchFamily="2" charset="0"/>
              </a:rPr>
              <a:t>ku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nsa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tc</a:t>
            </a:r>
            <a:r>
              <a:rPr lang="en-US" dirty="0">
                <a:solidFill>
                  <a:srgbClr val="009F7E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009F7E"/>
                </a:solidFill>
                <a:latin typeface="DevLys 010 " pitchFamily="2" charset="0"/>
              </a:rPr>
              <a:t>xzkgd</a:t>
            </a:r>
            <a:r>
              <a:rPr lang="en-US" b="1" dirty="0">
                <a:solidFill>
                  <a:srgbClr val="009F7E"/>
                </a:solidFill>
                <a:latin typeface="DevLys 010 " pitchFamily="2" charset="0"/>
              </a:rPr>
              <a:t> T+;</a:t>
            </a:r>
            <a:r>
              <a:rPr lang="en-US" b="1" dirty="0" err="1">
                <a:solidFill>
                  <a:srgbClr val="009F7E"/>
                </a:solidFill>
                <a:latin typeface="DevLys 010 " pitchFamily="2" charset="0"/>
              </a:rPr>
              <a:t>knk</a:t>
            </a:r>
            <a:r>
              <a:rPr lang="en-US" b="1" dirty="0">
                <a:solidFill>
                  <a:srgbClr val="009F7E"/>
                </a:solidFill>
                <a:latin typeface="DevLys 010 " pitchFamily="2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gksa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tSls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tc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ckt+kj</a:t>
            </a:r>
            <a:r>
              <a:rPr lang="en-US" dirty="0">
                <a:latin typeface="DevLys 010 " pitchFamily="2" charset="0"/>
              </a:rPr>
              <a:t> [</a:t>
            </a:r>
            <a:r>
              <a:rPr lang="en-US" dirty="0" err="1">
                <a:latin typeface="DevLys 010 " pitchFamily="2" charset="0"/>
              </a:rPr>
              <a:t>kqys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oxS+jgA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endParaRPr lang="en-US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 </a:t>
            </a:r>
          </a:p>
          <a:p>
            <a:r>
              <a:rPr lang="en-US" sz="2000" b="1" dirty="0">
                <a:solidFill>
                  <a:srgbClr val="EB3671"/>
                </a:solidFill>
                <a:latin typeface="DevLys 010 " pitchFamily="2" charset="0"/>
              </a:rPr>
              <a:t>2 </a:t>
            </a:r>
            <a:r>
              <a:rPr lang="en-US" sz="2000" b="1" dirty="0" err="1">
                <a:solidFill>
                  <a:srgbClr val="EB3671"/>
                </a:solidFill>
                <a:latin typeface="DevLys 010 " pitchFamily="2" charset="0"/>
              </a:rPr>
              <a:t>LVksj</a:t>
            </a:r>
            <a:r>
              <a:rPr lang="en-US" sz="2000" b="1" dirty="0">
                <a:solidFill>
                  <a:srgbClr val="EB3671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EB3671"/>
                </a:solidFill>
                <a:latin typeface="DevLys 010 " pitchFamily="2" charset="0"/>
              </a:rPr>
              <a:t>dks</a:t>
            </a:r>
            <a:r>
              <a:rPr lang="en-US" sz="2000" b="1" dirty="0">
                <a:solidFill>
                  <a:srgbClr val="EB3671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EB3671"/>
                </a:solidFill>
                <a:latin typeface="DevLys 010 " pitchFamily="2" charset="0"/>
              </a:rPr>
              <a:t>lsVvi</a:t>
            </a:r>
            <a:r>
              <a:rPr lang="en-US" sz="2000" b="1" dirty="0">
                <a:solidFill>
                  <a:srgbClr val="EB3671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EB3671"/>
                </a:solidFill>
                <a:latin typeface="DevLys 010 " pitchFamily="2" charset="0"/>
              </a:rPr>
              <a:t>djsa</a:t>
            </a:r>
            <a:r>
              <a:rPr lang="en-US" sz="2000" b="1" dirty="0">
                <a:solidFill>
                  <a:srgbClr val="EB3671"/>
                </a:solidFill>
                <a:latin typeface="DevLys 010 " pitchFamily="2" charset="0"/>
              </a:rPr>
              <a:t> </a:t>
            </a: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lqfuf’pr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EB3671"/>
                </a:solidFill>
                <a:latin typeface="DevLys 010 " pitchFamily="2" charset="0"/>
              </a:rPr>
              <a:t>Vhoh</a:t>
            </a:r>
            <a:r>
              <a:rPr lang="en-US" b="1" dirty="0">
                <a:solidFill>
                  <a:srgbClr val="EB3671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EB3671"/>
                </a:solidFill>
                <a:latin typeface="DevLys 010 " pitchFamily="2" charset="0"/>
              </a:rPr>
              <a:t>LØhu</a:t>
            </a:r>
            <a:r>
              <a:rPr lang="en-US" b="1" dirty="0">
                <a:solidFill>
                  <a:srgbClr val="EB3671"/>
                </a:solidFill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lgh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txg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hi-IN" sz="1300" dirty="0"/>
              <a:t>हो</a:t>
            </a:r>
            <a:r>
              <a:rPr lang="en-US" sz="1300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rkfd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xzkgd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mls</a:t>
            </a:r>
            <a:r>
              <a:rPr lang="en-US" dirty="0">
                <a:latin typeface="DevLys 010 " pitchFamily="2" charset="0"/>
              </a:rPr>
              <a:t> ns[k </a:t>
            </a:r>
            <a:r>
              <a:rPr lang="en-US" dirty="0" err="1">
                <a:latin typeface="DevLys 010 " pitchFamily="2" charset="0"/>
              </a:rPr>
              <a:t>ldsa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lkFk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gh</a:t>
            </a:r>
            <a:r>
              <a:rPr lang="en-US" dirty="0">
                <a:latin typeface="DevLys 010 " pitchFamily="2" charset="0"/>
              </a:rPr>
              <a:t> ;s </a:t>
            </a:r>
            <a:r>
              <a:rPr lang="en-US" dirty="0" err="1">
                <a:latin typeface="DevLys 010 " pitchFamily="2" charset="0"/>
              </a:rPr>
              <a:t>Hkh</a:t>
            </a:r>
            <a:r>
              <a:rPr lang="en-US" dirty="0">
                <a:latin typeface="DevLys 010 " pitchFamily="2" charset="0"/>
              </a:rPr>
              <a:t> /;</a:t>
            </a:r>
            <a:r>
              <a:rPr lang="en-US" dirty="0" err="1">
                <a:latin typeface="DevLys 010 " pitchFamily="2" charset="0"/>
              </a:rPr>
              <a:t>ku</a:t>
            </a:r>
            <a:r>
              <a:rPr lang="en-US" dirty="0">
                <a:latin typeface="DevLys 010 " pitchFamily="2" charset="0"/>
              </a:rPr>
              <a:t> j[</a:t>
            </a:r>
            <a:r>
              <a:rPr lang="en-US" dirty="0" err="1">
                <a:latin typeface="DevLys 010 " pitchFamily="2" charset="0"/>
              </a:rPr>
              <a:t>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Vhoh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xzkgdksa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chp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bruh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txg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gksrk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</a:t>
            </a:r>
            <a:r>
              <a:rPr lang="en-US" dirty="0">
                <a:latin typeface="DevLys 010 " pitchFamily="2" charset="0"/>
              </a:rPr>
              <a:t> oks </a:t>
            </a:r>
            <a:r>
              <a:rPr lang="en-US" dirty="0" err="1">
                <a:latin typeface="DevLys 010 " pitchFamily="2" charset="0"/>
              </a:rPr>
              <a:t>vklkuh</a:t>
            </a:r>
            <a:r>
              <a:rPr lang="en-US" dirty="0">
                <a:latin typeface="DevLys 010 " pitchFamily="2" charset="0"/>
              </a:rPr>
              <a:t> ls </a:t>
            </a:r>
            <a:r>
              <a:rPr lang="en-US" dirty="0" err="1">
                <a:latin typeface="DevLys 010 " pitchFamily="2" charset="0"/>
              </a:rPr>
              <a:t>Vhoh</a:t>
            </a:r>
            <a:r>
              <a:rPr lang="en-US" dirty="0">
                <a:latin typeface="DevLys 010 " pitchFamily="2" charset="0"/>
              </a:rPr>
              <a:t> ns[k </a:t>
            </a:r>
            <a:r>
              <a:rPr lang="en-US" dirty="0" err="1">
                <a:latin typeface="DevLys 010 " pitchFamily="2" charset="0"/>
              </a:rPr>
              <a:t>ldsaA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endParaRPr lang="en-US" sz="500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vxj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nqdku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hi-IN" sz="1300" dirty="0"/>
              <a:t>में</a:t>
            </a:r>
            <a:r>
              <a:rPr lang="hi-IN" dirty="0"/>
              <a:t> </a:t>
            </a:r>
            <a:r>
              <a:rPr lang="en-US" b="1" dirty="0" err="1">
                <a:solidFill>
                  <a:srgbClr val="EB3671"/>
                </a:solidFill>
                <a:latin typeface="DevLys 010 " pitchFamily="2" charset="0"/>
              </a:rPr>
              <a:t>dqflZ;ka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hi-IN" sz="1300" dirty="0"/>
              <a:t>लगाने की जगह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rks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mUgsa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Vhoh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LØhu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lkeus</a:t>
            </a:r>
            <a:r>
              <a:rPr lang="en-US" dirty="0">
                <a:latin typeface="DevLys 010 " pitchFamily="2" charset="0"/>
              </a:rPr>
              <a:t> j[</a:t>
            </a:r>
            <a:r>
              <a:rPr lang="en-US" dirty="0" err="1">
                <a:latin typeface="DevLys 010 " pitchFamily="2" charset="0"/>
              </a:rPr>
              <a:t>ksaA</a:t>
            </a:r>
            <a:endParaRPr lang="en-US" dirty="0">
              <a:latin typeface="DevLys 010 " pitchFamily="2" charset="0"/>
            </a:endParaRPr>
          </a:p>
          <a:p>
            <a:endParaRPr lang="en-US" sz="500" dirty="0">
              <a:latin typeface="DevLys 010 " pitchFamily="2" charset="0"/>
            </a:endParaRPr>
          </a:p>
          <a:p>
            <a:pPr lvl="0"/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lh</a:t>
            </a:r>
            <a:r>
              <a:rPr lang="en-US" dirty="0">
                <a:latin typeface="DevLys 010 " pitchFamily="2" charset="0"/>
              </a:rPr>
              <a:t>[</a:t>
            </a:r>
            <a:r>
              <a:rPr lang="en-US" dirty="0" err="1">
                <a:latin typeface="DevLys 010 " pitchFamily="2" charset="0"/>
              </a:rPr>
              <a:t>kus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okyksa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fy;s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fn’kk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funsZ</a:t>
            </a:r>
            <a:r>
              <a:rPr lang="hi-IN" sz="1200" dirty="0"/>
              <a:t>श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okyk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EB3671"/>
                </a:solidFill>
                <a:latin typeface="DevLys 010 " pitchFamily="2" charset="0"/>
              </a:rPr>
              <a:t>iksLVj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Hkstk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x;k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fizaV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djk,a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Vhoh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LØhu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vkxs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yxk,aA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r>
              <a:rPr lang="en-US" dirty="0">
                <a:latin typeface="DevLys 010 " pitchFamily="2" charset="0"/>
              </a:rPr>
              <a:t> </a:t>
            </a:r>
          </a:p>
          <a:p>
            <a:r>
              <a:rPr lang="en-US" sz="2000" b="1" dirty="0">
                <a:solidFill>
                  <a:srgbClr val="0588A9"/>
                </a:solidFill>
                <a:latin typeface="DevLys 010 " pitchFamily="2" charset="0"/>
              </a:rPr>
              <a:t>3 </a:t>
            </a:r>
            <a:r>
              <a:rPr lang="en-US" sz="2000" b="1" dirty="0" err="1">
                <a:solidFill>
                  <a:srgbClr val="0588A9"/>
                </a:solidFill>
                <a:latin typeface="DevLys 010 " pitchFamily="2" charset="0"/>
              </a:rPr>
              <a:t>xzkgdksa</a:t>
            </a:r>
            <a:r>
              <a:rPr lang="en-US" sz="2000" b="1" dirty="0">
                <a:solidFill>
                  <a:srgbClr val="0588A9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0588A9"/>
                </a:solidFill>
                <a:latin typeface="DevLys 010 " pitchFamily="2" charset="0"/>
              </a:rPr>
              <a:t>dks</a:t>
            </a:r>
            <a:r>
              <a:rPr lang="en-US" sz="2000" b="1" dirty="0">
                <a:solidFill>
                  <a:srgbClr val="0588A9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0588A9"/>
                </a:solidFill>
                <a:latin typeface="DevLys 010 " pitchFamily="2" charset="0"/>
              </a:rPr>
              <a:t>liksVZ</a:t>
            </a:r>
            <a:r>
              <a:rPr lang="en-US" sz="2000" b="1" dirty="0">
                <a:solidFill>
                  <a:srgbClr val="0588A9"/>
                </a:solidFill>
                <a:latin typeface="DevLys 010 " pitchFamily="2" charset="0"/>
              </a:rPr>
              <a:t> </a:t>
            </a:r>
            <a:r>
              <a:rPr lang="en-US" sz="2000" b="1" dirty="0" err="1">
                <a:solidFill>
                  <a:srgbClr val="0588A9"/>
                </a:solidFill>
                <a:latin typeface="DevLys 010 " pitchFamily="2" charset="0"/>
              </a:rPr>
              <a:t>djsa</a:t>
            </a:r>
            <a:r>
              <a:rPr lang="en-US" sz="2000" b="1" dirty="0">
                <a:solidFill>
                  <a:srgbClr val="0588A9"/>
                </a:solidFill>
                <a:latin typeface="DevLys 010 " pitchFamily="2" charset="0"/>
              </a:rPr>
              <a:t> </a:t>
            </a: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xzkgdksa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ohfM;kst</a:t>
            </a:r>
            <a:r>
              <a:rPr lang="en-US" dirty="0">
                <a:latin typeface="DevLys 010 " pitchFamily="2" charset="0"/>
              </a:rPr>
              <a:t>+ ns[</a:t>
            </a:r>
            <a:r>
              <a:rPr lang="en-US" dirty="0" err="1">
                <a:latin typeface="DevLys 010 " pitchFamily="2" charset="0"/>
              </a:rPr>
              <a:t>kus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fy;s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0588A9"/>
                </a:solidFill>
                <a:latin typeface="DevLys 010 " pitchFamily="2" charset="0"/>
              </a:rPr>
              <a:t>izksRlkfgr</a:t>
            </a:r>
            <a:r>
              <a:rPr lang="en-US" b="1" dirty="0">
                <a:solidFill>
                  <a:srgbClr val="0588A9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0588A9"/>
                </a:solidFill>
                <a:latin typeface="DevLys 010 " pitchFamily="2" charset="0"/>
              </a:rPr>
              <a:t>djsa</a:t>
            </a:r>
            <a:r>
              <a:rPr lang="en-US" b="1" dirty="0">
                <a:solidFill>
                  <a:srgbClr val="0588A9"/>
                </a:solidFill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tc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mudh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lsYl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>
                <a:latin typeface="+mj-lt"/>
              </a:rPr>
              <a:t>/ </a:t>
            </a:r>
            <a:r>
              <a:rPr lang="en-US" dirty="0" err="1">
                <a:latin typeface="DevLys 010 " pitchFamily="2" charset="0"/>
              </a:rPr>
              <a:t>fjDosLV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izkslsl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jgs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gksaA</a:t>
            </a:r>
            <a:endParaRPr lang="en-US" dirty="0">
              <a:latin typeface="DevLys 010 " pitchFamily="2" charset="0"/>
            </a:endParaRPr>
          </a:p>
          <a:p>
            <a:endParaRPr lang="en-US" sz="500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xzkgdksa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okWV~l,si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/>
              <a:t>/ </a:t>
            </a:r>
            <a:r>
              <a:rPr lang="en-US" dirty="0">
                <a:latin typeface="DevLys 010 " pitchFamily="2" charset="0"/>
              </a:rPr>
              <a:t>,</a:t>
            </a:r>
            <a:r>
              <a:rPr lang="en-US" dirty="0" err="1">
                <a:latin typeface="DevLys 010 " pitchFamily="2" charset="0"/>
              </a:rPr>
              <a:t>l,e,l</a:t>
            </a:r>
            <a:r>
              <a:rPr lang="en-US" dirty="0"/>
              <a:t> </a:t>
            </a:r>
            <a:r>
              <a:rPr lang="en-US" dirty="0" err="1">
                <a:latin typeface="DevLys 010 " pitchFamily="2" charset="0"/>
              </a:rPr>
              <a:t>fyad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/>
              <a:t>/ </a:t>
            </a:r>
            <a:r>
              <a:rPr lang="en-US" dirty="0" err="1">
                <a:latin typeface="DevLys 010 " pitchFamily="2" charset="0"/>
              </a:rPr>
              <a:t>CywVwFk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b="1" dirty="0" err="1">
                <a:solidFill>
                  <a:srgbClr val="0588A9"/>
                </a:solidFill>
                <a:latin typeface="DevLys 010 " pitchFamily="2" charset="0"/>
              </a:rPr>
              <a:t>Hkstsa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endParaRPr lang="en-US" sz="500" dirty="0">
              <a:latin typeface="DevLys 010 " pitchFamily="2" charset="0"/>
            </a:endParaRPr>
          </a:p>
          <a:p>
            <a:r>
              <a:rPr lang="en-US" dirty="0">
                <a:latin typeface="DevLys 010 " pitchFamily="2" charset="0"/>
              </a:rPr>
              <a:t>    </a:t>
            </a:r>
            <a:r>
              <a:rPr lang="en-US" dirty="0" err="1">
                <a:latin typeface="DevLys 010 " pitchFamily="2" charset="0"/>
              </a:rPr>
              <a:t>xzkgdksa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hi-IN" sz="1300" dirty="0"/>
              <a:t>से संबन्धित </a:t>
            </a:r>
            <a:r>
              <a:rPr lang="en-US" sz="1300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fdlh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Hkh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iz’u</a:t>
            </a:r>
            <a:r>
              <a:rPr lang="en-US" dirty="0">
                <a:latin typeface="DevLys 010 " pitchFamily="2" charset="0"/>
              </a:rPr>
              <a:t> dk </a:t>
            </a:r>
            <a:r>
              <a:rPr lang="en-US" b="1" dirty="0" err="1">
                <a:solidFill>
                  <a:srgbClr val="0588A9"/>
                </a:solidFill>
                <a:latin typeface="DevLys 010 " pitchFamily="2" charset="0"/>
              </a:rPr>
              <a:t>mRrj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nsaA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vxys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ist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dqN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vkerkSj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iwNs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tkus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okys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iz’uksa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mRrj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lq</a:t>
            </a:r>
            <a:r>
              <a:rPr lang="en-US" dirty="0">
                <a:latin typeface="DevLys 010 " pitchFamily="2" charset="0"/>
              </a:rPr>
              <a:t>&gt;k, x, </a:t>
            </a:r>
            <a:r>
              <a:rPr lang="en-US" dirty="0" err="1">
                <a:latin typeface="DevLys 010 " pitchFamily="2" charset="0"/>
              </a:rPr>
              <a:t>gSaA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r>
              <a:rPr lang="en-US" dirty="0">
                <a:latin typeface="DevLys 010 " pitchFamily="2" charset="0"/>
              </a:rPr>
              <a:t> </a:t>
            </a:r>
          </a:p>
          <a:p>
            <a:br>
              <a:rPr lang="en-US" dirty="0">
                <a:latin typeface="DevLys 010 " pitchFamily="2" charset="0"/>
              </a:rPr>
            </a:br>
            <a:r>
              <a:rPr lang="en-US" dirty="0">
                <a:latin typeface="DevLys 010 " pitchFamily="2" charset="0"/>
              </a:rPr>
              <a:t>;</a:t>
            </a:r>
            <a:r>
              <a:rPr lang="en-US" dirty="0" err="1">
                <a:latin typeface="DevLys 010 " pitchFamily="2" charset="0"/>
              </a:rPr>
              <a:t>fn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fdlh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rduhdh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ijs’kkuh</a:t>
            </a:r>
            <a:r>
              <a:rPr lang="en-US" dirty="0">
                <a:latin typeface="DevLys 010 " pitchFamily="2" charset="0"/>
              </a:rPr>
              <a:t> dk </a:t>
            </a:r>
            <a:r>
              <a:rPr lang="en-US" dirty="0" err="1">
                <a:latin typeface="DevLys 010 " pitchFamily="2" charset="0"/>
              </a:rPr>
              <a:t>lkeuk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jgs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rks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vius</a:t>
            </a:r>
            <a:r>
              <a:rPr lang="en-US" dirty="0">
                <a:latin typeface="DevLys 010 " pitchFamily="2" charset="0"/>
              </a:rPr>
              <a:t> {</a:t>
            </a:r>
            <a:r>
              <a:rPr lang="en-US" dirty="0" err="1">
                <a:latin typeface="DevLys 010 " pitchFamily="2" charset="0"/>
              </a:rPr>
              <a:t>ks</a:t>
            </a:r>
            <a:r>
              <a:rPr lang="en-US" dirty="0">
                <a:latin typeface="DevLys 010 " pitchFamily="2" charset="0"/>
              </a:rPr>
              <a:t>=h; </a:t>
            </a:r>
            <a:r>
              <a:rPr lang="en-US" dirty="0" err="1">
                <a:latin typeface="DevLys 010 " pitchFamily="2" charset="0"/>
              </a:rPr>
              <a:t>izca</a:t>
            </a:r>
            <a:r>
              <a:rPr lang="en-US" dirty="0">
                <a:latin typeface="DevLys 010 " pitchFamily="2" charset="0"/>
              </a:rPr>
              <a:t>/</a:t>
            </a:r>
            <a:r>
              <a:rPr lang="en-US" dirty="0" err="1">
                <a:latin typeface="DevLys 010 " pitchFamily="2" charset="0"/>
              </a:rPr>
              <a:t>kd</a:t>
            </a:r>
            <a:r>
              <a:rPr lang="en-US" dirty="0">
                <a:latin typeface="DevLys 010 " pitchFamily="2" charset="0"/>
              </a:rPr>
              <a:t> ls </a:t>
            </a:r>
            <a:r>
              <a:rPr lang="en-US" dirty="0" err="1">
                <a:latin typeface="DevLys 010 " pitchFamily="2" charset="0"/>
              </a:rPr>
              <a:t>laidZ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 </a:t>
            </a:r>
          </a:p>
        </p:txBody>
      </p:sp>
      <p:pic>
        <p:nvPicPr>
          <p:cNvPr id="271" name="Google Shape;27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70" y="2139159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91" y="3100438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18" y="3368952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68" y="3985704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991" y="5901920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029" y="7639234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991" y="6397774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568" y="6667026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892" y="8135187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431" y="8431855"/>
            <a:ext cx="241597" cy="24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165" y="4533753"/>
            <a:ext cx="241597" cy="2415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1"/>
          <p:cNvCxnSpPr/>
          <p:nvPr/>
        </p:nvCxnSpPr>
        <p:spPr>
          <a:xfrm>
            <a:off x="622449" y="1440339"/>
            <a:ext cx="6473100" cy="0"/>
          </a:xfrm>
          <a:prstGeom prst="straightConnector1">
            <a:avLst/>
          </a:prstGeom>
          <a:noFill/>
          <a:ln w="28575" cap="flat" cmpd="sng">
            <a:solidFill>
              <a:srgbClr val="F3B11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5" name="Google Shape;28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49199" y="10065774"/>
            <a:ext cx="380351" cy="40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1"/>
          <p:cNvPicPr preferRelativeResize="0"/>
          <p:nvPr/>
        </p:nvPicPr>
        <p:blipFill rotWithShape="1">
          <a:blip r:embed="rId7">
            <a:alphaModFix/>
          </a:blip>
          <a:srcRect l="5817" t="67399" r="56700" b="8564"/>
          <a:stretch/>
        </p:blipFill>
        <p:spPr>
          <a:xfrm>
            <a:off x="6147001" y="10065779"/>
            <a:ext cx="875157" cy="41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5100" y="217950"/>
            <a:ext cx="322650" cy="3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>
            <a:spLocks noGrp="1"/>
          </p:cNvSpPr>
          <p:nvPr>
            <p:ph type="sldNum" idx="12"/>
          </p:nvPr>
        </p:nvSpPr>
        <p:spPr>
          <a:xfrm>
            <a:off x="7255287" y="10170902"/>
            <a:ext cx="187800" cy="2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293" name="Google Shape;293;p32"/>
          <p:cNvSpPr txBox="1"/>
          <p:nvPr/>
        </p:nvSpPr>
        <p:spPr>
          <a:xfrm>
            <a:off x="515520" y="1797543"/>
            <a:ext cx="6590400" cy="751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25" tIns="85625" rIns="85625" bIns="85625" anchor="t" anchorCtr="0">
            <a:spAutoFit/>
          </a:bodyPr>
          <a:lstStyle/>
          <a:p>
            <a:r>
              <a:rPr lang="en-US" sz="1700" b="1" dirty="0">
                <a:latin typeface="DevLys 010 " pitchFamily="2" charset="0"/>
              </a:rPr>
              <a:t>;s </a:t>
            </a:r>
            <a:r>
              <a:rPr lang="en-US" sz="1700" b="1" dirty="0" err="1">
                <a:latin typeface="DevLys 010 " pitchFamily="2" charset="0"/>
              </a:rPr>
              <a:t>lHkh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ohfM;ks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fdl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ckjs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esa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gSa</a:t>
            </a:r>
            <a:r>
              <a:rPr lang="en-US" sz="1700" b="1" dirty="0">
                <a:latin typeface="DevLys 010 " pitchFamily="2" charset="0"/>
              </a:rPr>
              <a:t>\ ;s </a:t>
            </a:r>
            <a:r>
              <a:rPr lang="en-US" sz="1700" b="1" dirty="0" err="1">
                <a:latin typeface="DevLys 010 " pitchFamily="2" charset="0"/>
              </a:rPr>
              <a:t>esjh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vkSj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esjs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ifjokj</a:t>
            </a:r>
            <a:r>
              <a:rPr lang="en-US" sz="1700" b="1" dirty="0">
                <a:latin typeface="DevLys 010 " pitchFamily="2" charset="0"/>
              </a:rPr>
              <a:t> dh </a:t>
            </a:r>
            <a:r>
              <a:rPr lang="en-US" sz="1700" b="1" dirty="0" err="1">
                <a:latin typeface="DevLys 010 " pitchFamily="2" charset="0"/>
              </a:rPr>
              <a:t>enn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dSls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djsaxs</a:t>
            </a:r>
            <a:r>
              <a:rPr lang="en-US" sz="1700" b="1" dirty="0">
                <a:latin typeface="DevLys 010 " pitchFamily="2" charset="0"/>
              </a:rPr>
              <a:t>\ </a:t>
            </a:r>
          </a:p>
          <a:p>
            <a:r>
              <a:rPr lang="en-US" dirty="0">
                <a:latin typeface="DevLys 010 " pitchFamily="2" charset="0"/>
              </a:rPr>
              <a:t>;s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vkidks</a:t>
            </a:r>
            <a:r>
              <a:rPr lang="en-US" dirty="0">
                <a:latin typeface="DevLys 010 " pitchFamily="2" charset="0"/>
              </a:rPr>
              <a:t> ;s le&gt;us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enn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djus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fy;s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baVjusV</a:t>
            </a:r>
            <a:r>
              <a:rPr lang="en-US" dirty="0">
                <a:latin typeface="DevLys 010 " pitchFamily="2" charset="0"/>
              </a:rPr>
              <a:t> dk </a:t>
            </a:r>
            <a:r>
              <a:rPr lang="en-US" dirty="0" err="1">
                <a:latin typeface="DevLys 010 " pitchFamily="2" charset="0"/>
              </a:rPr>
              <a:t>bLrseky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dSls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ftlls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thou]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?</a:t>
            </a:r>
            <a:r>
              <a:rPr lang="en-US" dirty="0" err="1">
                <a:latin typeface="DevLys 010 " pitchFamily="2" charset="0"/>
              </a:rPr>
              <a:t>kj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ifjokj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Q+k;nk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igqapsA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baVjusV</a:t>
            </a:r>
            <a:r>
              <a:rPr lang="en-US" dirty="0">
                <a:latin typeface="DevLys 010 " pitchFamily="2" charset="0"/>
              </a:rPr>
              <a:t> dk </a:t>
            </a:r>
            <a:r>
              <a:rPr lang="en-US" dirty="0" err="1">
                <a:latin typeface="DevLys 010 " pitchFamily="2" charset="0"/>
              </a:rPr>
              <a:t>bLrseky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djus</a:t>
            </a:r>
            <a:r>
              <a:rPr lang="en-US" dirty="0">
                <a:latin typeface="DevLys 010 " pitchFamily="2" charset="0"/>
              </a:rPr>
              <a:t> ls </a:t>
            </a:r>
            <a:r>
              <a:rPr lang="en-US" dirty="0" err="1">
                <a:latin typeface="DevLys 010 " pitchFamily="2" charset="0"/>
              </a:rPr>
              <a:t>vkidks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yxHkx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lHkh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fo</a:t>
            </a:r>
            <a:r>
              <a:rPr lang="en-US" dirty="0">
                <a:latin typeface="DevLys 010 " pitchFamily="2" charset="0"/>
              </a:rPr>
              <a:t>’;</a:t>
            </a:r>
            <a:r>
              <a:rPr lang="en-US" dirty="0" err="1">
                <a:latin typeface="DevLys 010 " pitchFamily="2" charset="0"/>
              </a:rPr>
              <a:t>ksa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ij</a:t>
            </a:r>
            <a:r>
              <a:rPr lang="en-US" dirty="0">
                <a:latin typeface="DevLys 010 " pitchFamily="2" charset="0"/>
              </a:rPr>
              <a:t> t+:</a:t>
            </a:r>
            <a:r>
              <a:rPr lang="en-US" dirty="0" err="1">
                <a:latin typeface="DevLys 010 " pitchFamily="2" charset="0"/>
              </a:rPr>
              <a:t>jh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tkudkjh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tYnh</a:t>
            </a:r>
            <a:r>
              <a:rPr lang="en-US" dirty="0">
                <a:latin typeface="DevLys 010 " pitchFamily="2" charset="0"/>
              </a:rPr>
              <a:t> ls </a:t>
            </a:r>
            <a:r>
              <a:rPr lang="en-US" dirty="0" err="1">
                <a:latin typeface="DevLys 010 " pitchFamily="2" charset="0"/>
              </a:rPr>
              <a:t>izkIr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enn</a:t>
            </a:r>
            <a:r>
              <a:rPr lang="en-US" dirty="0">
                <a:latin typeface="DevLys 010 " pitchFamily="2" charset="0"/>
              </a:rPr>
              <a:t> fey </a:t>
            </a:r>
            <a:r>
              <a:rPr lang="en-US" dirty="0" err="1">
                <a:latin typeface="DevLys 010 " pitchFamily="2" charset="0"/>
              </a:rPr>
              <a:t>ldrh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vius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ifjokj</a:t>
            </a:r>
            <a:r>
              <a:rPr lang="en-US" dirty="0">
                <a:latin typeface="DevLys 010 " pitchFamily="2" charset="0"/>
              </a:rPr>
              <a:t> dh </a:t>
            </a:r>
            <a:r>
              <a:rPr lang="en-US" dirty="0" err="1">
                <a:latin typeface="DevLys 010 " pitchFamily="2" charset="0"/>
              </a:rPr>
              <a:t>lsgr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vius</a:t>
            </a:r>
            <a:r>
              <a:rPr lang="en-US" dirty="0">
                <a:latin typeface="DevLys 010 " pitchFamily="2" charset="0"/>
              </a:rPr>
              <a:t> [</a:t>
            </a:r>
            <a:r>
              <a:rPr lang="en-US" dirty="0" err="1">
                <a:latin typeface="DevLys 010 " pitchFamily="2" charset="0"/>
              </a:rPr>
              <a:t>ksr</a:t>
            </a:r>
            <a:r>
              <a:rPr lang="en-US" dirty="0">
                <a:latin typeface="DevLys 010 " pitchFamily="2" charset="0"/>
              </a:rPr>
              <a:t> ;k </a:t>
            </a:r>
            <a:r>
              <a:rPr lang="en-US" dirty="0" err="1">
                <a:latin typeface="DevLys 010 " pitchFamily="2" charset="0"/>
              </a:rPr>
              <a:t>nwljs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dke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vius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cPps</a:t>
            </a:r>
            <a:r>
              <a:rPr lang="en-US" dirty="0">
                <a:latin typeface="DevLys 010 " pitchFamily="2" charset="0"/>
              </a:rPr>
              <a:t> dh </a:t>
            </a:r>
            <a:r>
              <a:rPr lang="en-US" dirty="0" err="1">
                <a:latin typeface="DevLys 010 " pitchFamily="2" charset="0"/>
              </a:rPr>
              <a:t>i</a:t>
            </a:r>
            <a:r>
              <a:rPr lang="en-US" dirty="0">
                <a:latin typeface="DevLys 010 " pitchFamily="2" charset="0"/>
              </a:rPr>
              <a:t>&lt;+</a:t>
            </a:r>
            <a:r>
              <a:rPr lang="en-US" dirty="0" err="1">
                <a:latin typeface="DevLys 010 " pitchFamily="2" charset="0"/>
              </a:rPr>
              <a:t>kbZ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oxS+jg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ckjs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tkudkjh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izkIr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ldrs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baVjusV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ifjokj</a:t>
            </a:r>
            <a:r>
              <a:rPr lang="en-US" dirty="0">
                <a:latin typeface="DevLys 010 " pitchFamily="2" charset="0"/>
              </a:rPr>
              <a:t> ;k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leqnk</a:t>
            </a:r>
            <a:r>
              <a:rPr lang="en-US" dirty="0">
                <a:latin typeface="DevLys 010 " pitchFamily="2" charset="0"/>
              </a:rPr>
              <a:t>; ds </a:t>
            </a:r>
            <a:r>
              <a:rPr lang="en-US" dirty="0" err="1">
                <a:latin typeface="DevLys 010 " pitchFamily="2" charset="0"/>
              </a:rPr>
              <a:t>yksxksa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tSls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Lo;a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lgk;rk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lewg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vkids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cPps</a:t>
            </a:r>
            <a:r>
              <a:rPr lang="en-US" dirty="0">
                <a:latin typeface="DevLys 010 " pitchFamily="2" charset="0"/>
              </a:rPr>
              <a:t> dh </a:t>
            </a:r>
            <a:r>
              <a:rPr lang="en-US" dirty="0" err="1">
                <a:latin typeface="DevLys 010 " pitchFamily="2" charset="0"/>
              </a:rPr>
              <a:t>Vhpj</a:t>
            </a:r>
            <a:r>
              <a:rPr lang="en-US" dirty="0">
                <a:latin typeface="DevLys 010 " pitchFamily="2" charset="0"/>
              </a:rPr>
              <a:t>] </a:t>
            </a:r>
            <a:r>
              <a:rPr lang="en-US" dirty="0" err="1">
                <a:latin typeface="DevLys 010 " pitchFamily="2" charset="0"/>
              </a:rPr>
              <a:t>vkaxuokM+h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nhnh</a:t>
            </a:r>
            <a:r>
              <a:rPr lang="en-US" dirty="0">
                <a:latin typeface="DevLys 010 " pitchFamily="2" charset="0"/>
              </a:rPr>
              <a:t>] ;k </a:t>
            </a:r>
            <a:r>
              <a:rPr lang="en-US" dirty="0" err="1">
                <a:latin typeface="DevLys 010 " pitchFamily="2" charset="0"/>
              </a:rPr>
              <a:t>vius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ckWl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lkFk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ckr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djuk</a:t>
            </a:r>
            <a:r>
              <a:rPr lang="en-US" dirty="0">
                <a:latin typeface="DevLys 010 " pitchFamily="2" charset="0"/>
              </a:rPr>
              <a:t> ;k </a:t>
            </a:r>
            <a:r>
              <a:rPr lang="en-US" dirty="0" err="1">
                <a:latin typeface="DevLys 010 " pitchFamily="2" charset="0"/>
              </a:rPr>
              <a:t>Q+ksVks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vkSj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ohfM;ks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lk</a:t>
            </a:r>
            <a:r>
              <a:rPr lang="en-US" dirty="0">
                <a:latin typeface="DevLys 010 " pitchFamily="2" charset="0"/>
              </a:rPr>
              <a:t>&gt;k </a:t>
            </a:r>
            <a:r>
              <a:rPr lang="en-US" dirty="0" err="1">
                <a:latin typeface="DevLys 010 " pitchFamily="2" charset="0"/>
              </a:rPr>
              <a:t>djus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tSls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dke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vklku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cukrk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baVjusV</a:t>
            </a:r>
            <a:r>
              <a:rPr lang="en-US" dirty="0">
                <a:latin typeface="DevLys 010 " pitchFamily="2" charset="0"/>
              </a:rPr>
              <a:t> dk </a:t>
            </a:r>
            <a:r>
              <a:rPr lang="en-US" dirty="0" err="1">
                <a:latin typeface="DevLys 010 " pitchFamily="2" charset="0"/>
              </a:rPr>
              <a:t>bLrseky</a:t>
            </a:r>
            <a:r>
              <a:rPr lang="en-US" dirty="0">
                <a:latin typeface="DevLys 010 " pitchFamily="2" charset="0"/>
              </a:rPr>
              <a:t> ;s </a:t>
            </a:r>
            <a:r>
              <a:rPr lang="en-US" dirty="0" err="1">
                <a:latin typeface="DevLys 010 " pitchFamily="2" charset="0"/>
              </a:rPr>
              <a:t>tkuus</a:t>
            </a:r>
            <a:r>
              <a:rPr lang="en-US" dirty="0">
                <a:latin typeface="DevLys 010 " pitchFamily="2" charset="0"/>
              </a:rPr>
              <a:t> ds </a:t>
            </a:r>
            <a:r>
              <a:rPr lang="en-US" dirty="0" err="1">
                <a:latin typeface="DevLys 010 " pitchFamily="2" charset="0"/>
              </a:rPr>
              <a:t>fy;s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Hkh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ldrs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fd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u;k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dke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D;k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tks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vkidks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iSls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dekus</a:t>
            </a:r>
            <a:r>
              <a:rPr lang="en-US" dirty="0">
                <a:latin typeface="DevLys 010 " pitchFamily="2" charset="0"/>
              </a:rPr>
              <a:t> ;k </a:t>
            </a:r>
            <a:r>
              <a:rPr lang="en-US" dirty="0" err="1">
                <a:latin typeface="DevLys 010 " pitchFamily="2" charset="0"/>
              </a:rPr>
              <a:t>cpkus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esa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enn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dj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ldrk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dirty="0" err="1">
                <a:latin typeface="DevLys 010 " pitchFamily="2" charset="0"/>
              </a:rPr>
              <a:t>gSA</a:t>
            </a:r>
            <a:r>
              <a:rPr lang="en-US" dirty="0">
                <a:latin typeface="DevLys 010 " pitchFamily="2" charset="0"/>
              </a:rPr>
              <a:t> </a:t>
            </a:r>
          </a:p>
          <a:p>
            <a:endParaRPr lang="en-US" b="1" dirty="0">
              <a:latin typeface="DevLys 010 " pitchFamily="2" charset="0"/>
            </a:endParaRPr>
          </a:p>
          <a:p>
            <a:r>
              <a:rPr lang="en-US" sz="1700" b="1" dirty="0">
                <a:latin typeface="DevLys 010 " pitchFamily="2" charset="0"/>
              </a:rPr>
              <a:t>;s </a:t>
            </a:r>
            <a:r>
              <a:rPr lang="en-US" sz="1700" b="1" dirty="0" err="1">
                <a:latin typeface="DevLys 010 " pitchFamily="2" charset="0"/>
              </a:rPr>
              <a:t>ohfM;kst</a:t>
            </a:r>
            <a:r>
              <a:rPr lang="en-US" sz="1700" b="1" dirty="0">
                <a:latin typeface="DevLys 010 " pitchFamily="2" charset="0"/>
              </a:rPr>
              <a:t>+ </a:t>
            </a:r>
            <a:r>
              <a:rPr lang="en-US" sz="1700" b="1" dirty="0" err="1">
                <a:latin typeface="DevLys 010 " pitchFamily="2" charset="0"/>
              </a:rPr>
              <a:t>D;k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eSa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vius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Q+ksu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ij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izkIr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dj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ldrk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gwa</a:t>
            </a:r>
            <a:r>
              <a:rPr lang="en-US" sz="1700" b="1" dirty="0">
                <a:latin typeface="DevLys 010 " pitchFamily="2" charset="0"/>
              </a:rPr>
              <a:t> \</a:t>
            </a:r>
            <a:endParaRPr lang="en-US" sz="1700" dirty="0">
              <a:latin typeface="DevLys 010 " pitchFamily="2" charset="0"/>
            </a:endParaRPr>
          </a:p>
          <a:p>
            <a:r>
              <a:rPr lang="en-US" b="1" dirty="0" err="1">
                <a:latin typeface="DevLys 010 " pitchFamily="2" charset="0"/>
              </a:rPr>
              <a:t>gka</a:t>
            </a:r>
            <a:r>
              <a:rPr lang="en-US" b="1" dirty="0">
                <a:latin typeface="DevLys 010 " pitchFamily="2" charset="0"/>
              </a:rPr>
              <a:t>] ;s </a:t>
            </a:r>
            <a:r>
              <a:rPr lang="en-US" b="1" dirty="0" err="1">
                <a:latin typeface="DevLys 010 " pitchFamily="2" charset="0"/>
              </a:rPr>
              <a:t>ohfM;kst</a:t>
            </a:r>
            <a:r>
              <a:rPr lang="en-US" b="1" dirty="0">
                <a:latin typeface="DevLys 010 " pitchFamily="2" charset="0"/>
              </a:rPr>
              <a:t>+ </a:t>
            </a:r>
            <a:r>
              <a:rPr lang="en-US" b="1" dirty="0" err="1">
                <a:latin typeface="DevLys 010 " pitchFamily="2" charset="0"/>
              </a:rPr>
              <a:t>lHkh</a:t>
            </a:r>
            <a:r>
              <a:rPr lang="en-US" b="1" dirty="0">
                <a:latin typeface="DevLys 010 " pitchFamily="2" charset="0"/>
              </a:rPr>
              <a:t> ds ns[</a:t>
            </a:r>
            <a:r>
              <a:rPr lang="en-US" b="1" dirty="0" err="1">
                <a:latin typeface="DevLys 010 " pitchFamily="2" charset="0"/>
              </a:rPr>
              <a:t>kus</a:t>
            </a:r>
            <a:r>
              <a:rPr lang="en-US" b="1" dirty="0">
                <a:latin typeface="DevLys 010 " pitchFamily="2" charset="0"/>
              </a:rPr>
              <a:t> ds </a:t>
            </a:r>
            <a:r>
              <a:rPr lang="en-US" b="1" dirty="0" err="1">
                <a:latin typeface="DevLys 010 " pitchFamily="2" charset="0"/>
              </a:rPr>
              <a:t>fy;s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gSa</a:t>
            </a:r>
            <a:r>
              <a:rPr lang="en-US" b="1" dirty="0">
                <a:latin typeface="DevLys 010 " pitchFamily="2" charset="0"/>
              </a:rPr>
              <a:t>] </a:t>
            </a:r>
            <a:r>
              <a:rPr lang="en-US" b="1" dirty="0" err="1">
                <a:latin typeface="DevLys 010 " pitchFamily="2" charset="0"/>
              </a:rPr>
              <a:t>vki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bUgsa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l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k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&gt;k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dj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ldrs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gSa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vkSj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lh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[k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ldrs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gSa</a:t>
            </a:r>
            <a:r>
              <a:rPr lang="en-US" b="1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i="1" dirty="0">
                <a:solidFill>
                  <a:schemeClr val="accent3"/>
                </a:solidFill>
              </a:rPr>
              <a:t>(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xzkgdksa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dks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okWV~l,si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/ 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,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l,e,l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fyad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/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CywVwFk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ij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dirty="0" err="1">
                <a:solidFill>
                  <a:schemeClr val="accent3"/>
                </a:solidFill>
                <a:latin typeface="DevLys 010 " pitchFamily="2" charset="0"/>
              </a:rPr>
              <a:t>ohfM;ks</a:t>
            </a:r>
            <a:r>
              <a:rPr lang="en-US" dirty="0">
                <a:solidFill>
                  <a:schemeClr val="accent3"/>
                </a:solidFill>
                <a:latin typeface="DevLys 010 " pitchFamily="2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latin typeface="DevLys 010 " pitchFamily="2" charset="0"/>
              </a:rPr>
              <a:t>Hkstsa</a:t>
            </a:r>
            <a:r>
              <a:rPr lang="en-US" sz="1200" b="1" dirty="0">
                <a:solidFill>
                  <a:schemeClr val="accent3"/>
                </a:solidFill>
                <a:latin typeface="+mj-lt"/>
              </a:rPr>
              <a:t>)</a:t>
            </a:r>
            <a:endParaRPr lang="en-US" sz="1200" i="1" dirty="0">
              <a:solidFill>
                <a:schemeClr val="accent3"/>
              </a:solidFill>
            </a:endParaRPr>
          </a:p>
          <a:p>
            <a:endParaRPr lang="en-US" i="1" dirty="0"/>
          </a:p>
          <a:p>
            <a:r>
              <a:rPr lang="en-US" sz="1700" b="1" dirty="0">
                <a:latin typeface="DevLys 010 " pitchFamily="2" charset="0"/>
              </a:rPr>
              <a:t>;s lc </a:t>
            </a:r>
            <a:r>
              <a:rPr lang="en-US" sz="1700" b="1" dirty="0" err="1">
                <a:latin typeface="DevLys 010 " pitchFamily="2" charset="0"/>
              </a:rPr>
              <a:t>dke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djus</a:t>
            </a:r>
            <a:r>
              <a:rPr lang="en-US" sz="1700" b="1" dirty="0">
                <a:latin typeface="DevLys 010 " pitchFamily="2" charset="0"/>
              </a:rPr>
              <a:t> ds </a:t>
            </a:r>
            <a:r>
              <a:rPr lang="en-US" sz="1700" b="1" dirty="0" err="1">
                <a:latin typeface="DevLys 010 " pitchFamily="2" charset="0"/>
              </a:rPr>
              <a:t>fy;s</a:t>
            </a:r>
            <a:r>
              <a:rPr lang="en-US" sz="1700" b="1" dirty="0">
                <a:latin typeface="DevLys 010 " pitchFamily="2" charset="0"/>
              </a:rPr>
              <a:t> eq&gt;s </a:t>
            </a:r>
            <a:r>
              <a:rPr lang="en-US" sz="1700" b="1" dirty="0" err="1">
                <a:latin typeface="DevLys 010 " pitchFamily="2" charset="0"/>
              </a:rPr>
              <a:t>fdl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rjg</a:t>
            </a:r>
            <a:r>
              <a:rPr lang="en-US" sz="1700" b="1" dirty="0">
                <a:latin typeface="DevLys 010 " pitchFamily="2" charset="0"/>
              </a:rPr>
              <a:t> dk </a:t>
            </a:r>
            <a:r>
              <a:rPr lang="en-US" sz="1700" b="1" dirty="0" err="1">
                <a:latin typeface="DevLys 010 " pitchFamily="2" charset="0"/>
              </a:rPr>
              <a:t>Q+ksu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pkfg;s</a:t>
            </a:r>
            <a:r>
              <a:rPr lang="en-US" sz="1700" b="1" dirty="0">
                <a:latin typeface="DevLys 010 " pitchFamily="2" charset="0"/>
              </a:rPr>
              <a:t>\ </a:t>
            </a:r>
            <a:r>
              <a:rPr lang="en-US" sz="1700" b="1" dirty="0" err="1">
                <a:latin typeface="DevLys 010 " pitchFamily="2" charset="0"/>
              </a:rPr>
              <a:t>D;k</a:t>
            </a:r>
            <a:r>
              <a:rPr lang="en-US" sz="1700" b="1" dirty="0">
                <a:latin typeface="DevLys 010 " pitchFamily="2" charset="0"/>
              </a:rPr>
              <a:t> ;s maps </a:t>
            </a:r>
            <a:r>
              <a:rPr lang="en-US" sz="1700" b="1" dirty="0" err="1">
                <a:latin typeface="DevLys 010 " pitchFamily="2" charset="0"/>
              </a:rPr>
              <a:t>ekWMy</a:t>
            </a:r>
            <a:r>
              <a:rPr lang="en-US" sz="1700" b="1" dirty="0">
                <a:latin typeface="DevLys 010 " pitchFamily="2" charset="0"/>
              </a:rPr>
              <a:t> dk </a:t>
            </a:r>
            <a:r>
              <a:rPr lang="en-US" sz="1700" b="1" dirty="0" err="1">
                <a:latin typeface="DevLys 010 " pitchFamily="2" charset="0"/>
              </a:rPr>
              <a:t>gksuk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pkfg;s</a:t>
            </a:r>
            <a:r>
              <a:rPr lang="en-US" sz="1700" b="1" dirty="0">
                <a:latin typeface="DevLys 010 " pitchFamily="2" charset="0"/>
              </a:rPr>
              <a:t>\ </a:t>
            </a:r>
            <a:endParaRPr lang="en-US" sz="1700" dirty="0">
              <a:latin typeface="DevLys 010 " pitchFamily="2" charset="0"/>
            </a:endParaRPr>
          </a:p>
          <a:p>
            <a:r>
              <a:rPr lang="en-US" b="1" dirty="0" err="1">
                <a:latin typeface="DevLys 010 " pitchFamily="2" charset="0"/>
              </a:rPr>
              <a:t>Vªsfuax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esa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fl</a:t>
            </a:r>
            <a:r>
              <a:rPr lang="en-US" b="1" dirty="0">
                <a:latin typeface="DevLys 010 " pitchFamily="2" charset="0"/>
              </a:rPr>
              <a:t>[kk, x, </a:t>
            </a:r>
            <a:r>
              <a:rPr lang="en-US" b="1" dirty="0" err="1">
                <a:latin typeface="DevLys 010 " pitchFamily="2" charset="0"/>
              </a:rPr>
              <a:t>dkeksa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dks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djus</a:t>
            </a:r>
            <a:r>
              <a:rPr lang="en-US" b="1" dirty="0">
                <a:latin typeface="DevLys 010 " pitchFamily="2" charset="0"/>
              </a:rPr>
              <a:t> ds </a:t>
            </a:r>
            <a:r>
              <a:rPr lang="en-US" b="1" dirty="0" err="1">
                <a:latin typeface="DevLys 010 " pitchFamily="2" charset="0"/>
              </a:rPr>
              <a:t>fy;s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vkidks</a:t>
            </a:r>
            <a:r>
              <a:rPr lang="en-US" b="1" dirty="0">
                <a:latin typeface="DevLys 010 " pitchFamily="2" charset="0"/>
              </a:rPr>
              <a:t> ,d ,d </a:t>
            </a:r>
            <a:r>
              <a:rPr lang="en-US" b="1" dirty="0" err="1">
                <a:latin typeface="DevLys 010 " pitchFamily="2" charset="0"/>
              </a:rPr>
              <a:t>LekVZQ+ksu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i="1" dirty="0">
                <a:solidFill>
                  <a:schemeClr val="accent3"/>
                </a:solidFill>
              </a:rPr>
              <a:t>(</a:t>
            </a:r>
            <a:r>
              <a:rPr lang="en-US" b="1" dirty="0" err="1">
                <a:latin typeface="DevLys 010 " pitchFamily="2" charset="0"/>
              </a:rPr>
              <a:t>Vp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/ </a:t>
            </a:r>
            <a:r>
              <a:rPr lang="en-US" b="1" dirty="0" err="1">
                <a:latin typeface="DevLys 010 " pitchFamily="2" charset="0"/>
              </a:rPr>
              <a:t>cM+s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sz="1300" dirty="0">
                <a:solidFill>
                  <a:schemeClr val="accent3"/>
                </a:solidFill>
              </a:rPr>
              <a:t>)</a:t>
            </a:r>
            <a:r>
              <a:rPr lang="en-US" dirty="0">
                <a:latin typeface="DevLys 010 " pitchFamily="2" charset="0"/>
              </a:rPr>
              <a:t> </a:t>
            </a:r>
            <a:r>
              <a:rPr lang="en-US" b="1" dirty="0">
                <a:latin typeface="DevLys 010 " pitchFamily="2" charset="0"/>
              </a:rPr>
              <a:t>dh t+:</a:t>
            </a:r>
            <a:r>
              <a:rPr lang="en-US" b="1" dirty="0" err="1">
                <a:latin typeface="DevLys 010 " pitchFamily="2" charset="0"/>
              </a:rPr>
              <a:t>jr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gksxhA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blds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fy;s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fdlh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gkbZ</a:t>
            </a:r>
            <a:r>
              <a:rPr lang="en-US" b="1" dirty="0">
                <a:latin typeface="DevLys 010 " pitchFamily="2" charset="0"/>
              </a:rPr>
              <a:t> ,</a:t>
            </a:r>
            <a:r>
              <a:rPr lang="en-US" b="1" dirty="0" err="1">
                <a:latin typeface="DevLys 010 " pitchFamily="2" charset="0"/>
              </a:rPr>
              <a:t>aM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ekWMy</a:t>
            </a:r>
            <a:r>
              <a:rPr lang="en-US" b="1" dirty="0">
                <a:latin typeface="DevLys 010 " pitchFamily="2" charset="0"/>
              </a:rPr>
              <a:t> dk </a:t>
            </a:r>
            <a:r>
              <a:rPr lang="en-US" b="1" dirty="0" err="1">
                <a:latin typeface="DevLys 010 " pitchFamily="2" charset="0"/>
              </a:rPr>
              <a:t>gksuk</a:t>
            </a:r>
            <a:r>
              <a:rPr lang="en-US" b="1" dirty="0">
                <a:latin typeface="DevLys 010 " pitchFamily="2" charset="0"/>
              </a:rPr>
              <a:t> t+:</a:t>
            </a:r>
            <a:r>
              <a:rPr lang="en-US" b="1" dirty="0" err="1">
                <a:latin typeface="DevLys 010 " pitchFamily="2" charset="0"/>
              </a:rPr>
              <a:t>jh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ugha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</a:t>
            </a:r>
            <a:r>
              <a:rPr lang="en-US" b="1" dirty="0">
                <a:latin typeface="DevLys 010 " pitchFamily="2" charset="0"/>
              </a:rPr>
              <a:t>] </a:t>
            </a:r>
            <a:r>
              <a:rPr lang="en-US" b="1" dirty="0" err="1">
                <a:latin typeface="DevLys 010 " pitchFamily="2" charset="0"/>
              </a:rPr>
              <a:t>dksbZ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Hkh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LekVZQ+ksu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dke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djsxk</a:t>
            </a:r>
            <a:r>
              <a:rPr lang="en-US" b="1" dirty="0">
                <a:latin typeface="DevLys 010 " pitchFamily="2" charset="0"/>
              </a:rPr>
              <a:t>] ;k </a:t>
            </a:r>
            <a:r>
              <a:rPr lang="en-US" b="1" dirty="0" err="1">
                <a:latin typeface="DevLys 010 " pitchFamily="2" charset="0"/>
              </a:rPr>
              <a:t>LekVZ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Q+hpj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okyk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tSls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fd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ft;ks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tkap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djsa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fd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vkids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cVu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ij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okWV~l,si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oxS+jg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</a:t>
            </a:r>
            <a:r>
              <a:rPr lang="en-US" b="1" dirty="0">
                <a:latin typeface="DevLys 010 " pitchFamily="2" charset="0"/>
              </a:rPr>
              <a:t> ;k </a:t>
            </a:r>
            <a:r>
              <a:rPr lang="en-US" b="1" dirty="0" err="1">
                <a:latin typeface="DevLys 010 " pitchFamily="2" charset="0"/>
              </a:rPr>
              <a:t>ughaA</a:t>
            </a:r>
            <a:r>
              <a:rPr lang="en-US" b="1" dirty="0">
                <a:latin typeface="DevLys 010 " pitchFamily="2" charset="0"/>
              </a:rPr>
              <a:t> </a:t>
            </a:r>
            <a:endParaRPr lang="en-US" dirty="0">
              <a:latin typeface="DevLys 010 " pitchFamily="2" charset="0"/>
            </a:endParaRPr>
          </a:p>
          <a:p>
            <a:r>
              <a:rPr lang="en-US" b="1" dirty="0">
                <a:latin typeface="DevLys 010 " pitchFamily="2" charset="0"/>
              </a:rPr>
              <a:t> </a:t>
            </a:r>
            <a:endParaRPr lang="en-US" dirty="0">
              <a:latin typeface="DevLys 010 " pitchFamily="2" charset="0"/>
            </a:endParaRPr>
          </a:p>
          <a:p>
            <a:r>
              <a:rPr lang="en-US" sz="1700" b="1" dirty="0" err="1">
                <a:latin typeface="DevLys 010 " pitchFamily="2" charset="0"/>
              </a:rPr>
              <a:t>esjs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ikl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Vp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Q+ksu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ugha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gSA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eSa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D;k</a:t>
            </a:r>
            <a:r>
              <a:rPr lang="en-US" sz="1700" b="1" dirty="0">
                <a:latin typeface="DevLys 010 " pitchFamily="2" charset="0"/>
              </a:rPr>
              <a:t> d:a\</a:t>
            </a:r>
            <a:endParaRPr lang="en-US" sz="1700" dirty="0">
              <a:latin typeface="DevLys 010 " pitchFamily="2" charset="0"/>
            </a:endParaRPr>
          </a:p>
          <a:p>
            <a:r>
              <a:rPr lang="en-US" b="1" dirty="0" err="1">
                <a:latin typeface="DevLys 010 " pitchFamily="2" charset="0"/>
              </a:rPr>
              <a:t>vxj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vkids</a:t>
            </a:r>
            <a:r>
              <a:rPr lang="en-US" b="1" dirty="0">
                <a:latin typeface="DevLys 010 " pitchFamily="2" charset="0"/>
              </a:rPr>
              <a:t> ?</a:t>
            </a:r>
            <a:r>
              <a:rPr lang="en-US" b="1" dirty="0" err="1">
                <a:latin typeface="DevLys 010 " pitchFamily="2" charset="0"/>
              </a:rPr>
              <a:t>kj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esa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fdlh</a:t>
            </a:r>
            <a:r>
              <a:rPr lang="en-US" b="1" dirty="0">
                <a:latin typeface="DevLys 010 " pitchFamily="2" charset="0"/>
              </a:rPr>
              <a:t> ds </a:t>
            </a:r>
            <a:r>
              <a:rPr lang="en-US" b="1" dirty="0" err="1">
                <a:latin typeface="DevLys 010 " pitchFamily="2" charset="0"/>
              </a:rPr>
              <a:t>ikl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Vp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</a:t>
            </a:r>
            <a:r>
              <a:rPr lang="en-US" b="1" dirty="0">
                <a:latin typeface="DevLys 010 " pitchFamily="2" charset="0"/>
              </a:rPr>
              <a:t>] </a:t>
            </a:r>
            <a:r>
              <a:rPr lang="en-US" b="1" dirty="0" err="1">
                <a:latin typeface="DevLys 010 " pitchFamily="2" charset="0"/>
              </a:rPr>
              <a:t>rks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eSa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mUgsa</a:t>
            </a:r>
            <a:r>
              <a:rPr lang="en-US" b="1" dirty="0">
                <a:latin typeface="DevLys 010 " pitchFamily="2" charset="0"/>
              </a:rPr>
              <a:t> ;s </a:t>
            </a:r>
            <a:r>
              <a:rPr lang="en-US" b="1" dirty="0" err="1">
                <a:latin typeface="DevLys 010 " pitchFamily="2" charset="0"/>
              </a:rPr>
              <a:t>ohfM;ks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Hkst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ldrk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gwa</a:t>
            </a:r>
            <a:r>
              <a:rPr lang="en-US" b="1" dirty="0">
                <a:latin typeface="DevLys 010 " pitchFamily="2" charset="0"/>
              </a:rPr>
              <a:t>] </a:t>
            </a:r>
            <a:r>
              <a:rPr lang="en-US" b="1" dirty="0" err="1">
                <a:latin typeface="DevLys 010 " pitchFamily="2" charset="0"/>
              </a:rPr>
              <a:t>rkfd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</a:t>
            </a:r>
            <a:r>
              <a:rPr lang="en-US" b="1" dirty="0">
                <a:latin typeface="DevLys 010 " pitchFamily="2" charset="0"/>
              </a:rPr>
              <a:t> ?</a:t>
            </a:r>
            <a:r>
              <a:rPr lang="en-US" b="1" dirty="0" err="1">
                <a:latin typeface="DevLys 010 " pitchFamily="2" charset="0"/>
              </a:rPr>
              <a:t>kj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tkus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ij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fQj</a:t>
            </a:r>
            <a:r>
              <a:rPr lang="en-US" b="1" dirty="0">
                <a:latin typeface="DevLys 010 " pitchFamily="2" charset="0"/>
              </a:rPr>
              <a:t> ls </a:t>
            </a:r>
            <a:r>
              <a:rPr lang="en-US" b="1" dirty="0" err="1">
                <a:latin typeface="DevLys 010 " pitchFamily="2" charset="0"/>
              </a:rPr>
              <a:t>ohfM;ks</a:t>
            </a:r>
            <a:r>
              <a:rPr lang="en-US" b="1" dirty="0">
                <a:latin typeface="DevLys 010 " pitchFamily="2" charset="0"/>
              </a:rPr>
              <a:t> ns[k </a:t>
            </a:r>
            <a:r>
              <a:rPr lang="en-US" b="1" dirty="0" err="1">
                <a:latin typeface="DevLys 010 " pitchFamily="2" charset="0"/>
              </a:rPr>
              <a:t>ldsa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vkSj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mudh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enn</a:t>
            </a:r>
            <a:r>
              <a:rPr lang="en-US" b="1" dirty="0">
                <a:latin typeface="DevLys 010 " pitchFamily="2" charset="0"/>
              </a:rPr>
              <a:t> ls muds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ij</a:t>
            </a:r>
            <a:r>
              <a:rPr lang="en-US" b="1" dirty="0">
                <a:latin typeface="DevLys 010 " pitchFamily="2" charset="0"/>
              </a:rPr>
              <a:t> bls </a:t>
            </a:r>
            <a:r>
              <a:rPr lang="en-US" b="1" dirty="0" err="1">
                <a:latin typeface="DevLys 010 " pitchFamily="2" charset="0"/>
              </a:rPr>
              <a:t>vkt+ek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ldsaA</a:t>
            </a:r>
            <a:r>
              <a:rPr lang="en-US" b="1" dirty="0">
                <a:latin typeface="DevLys 010 " pitchFamily="2" charset="0"/>
              </a:rPr>
              <a:t> eq&gt;s </a:t>
            </a:r>
            <a:r>
              <a:rPr lang="en-US" b="1" dirty="0" err="1">
                <a:latin typeface="DevLys 010 " pitchFamily="2" charset="0"/>
              </a:rPr>
              <a:t>vkils</a:t>
            </a:r>
            <a:r>
              <a:rPr lang="en-US" b="1" dirty="0">
                <a:latin typeface="DevLys 010 " pitchFamily="2" charset="0"/>
              </a:rPr>
              <a:t> ml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dk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uacj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nsus</a:t>
            </a:r>
            <a:r>
              <a:rPr lang="en-US" b="1" dirty="0">
                <a:latin typeface="DevLys 010 " pitchFamily="2" charset="0"/>
              </a:rPr>
              <a:t> dh t+:</a:t>
            </a:r>
            <a:r>
              <a:rPr lang="en-US" b="1" dirty="0" err="1">
                <a:latin typeface="DevLys 010 " pitchFamily="2" charset="0"/>
              </a:rPr>
              <a:t>jr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gksxh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ftl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ij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</a:t>
            </a:r>
            <a:r>
              <a:rPr lang="en-US" b="1" dirty="0">
                <a:latin typeface="DevLys 010 " pitchFamily="2" charset="0"/>
              </a:rPr>
              <a:t> eq&gt;s </a:t>
            </a:r>
            <a:r>
              <a:rPr lang="en-US" b="1" dirty="0" err="1">
                <a:latin typeface="DevLys 010 " pitchFamily="2" charset="0"/>
              </a:rPr>
              <a:t>ohfM;ks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Hkstuk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pkgrs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gSaA</a:t>
            </a:r>
            <a:r>
              <a:rPr lang="en-US" b="1" dirty="0">
                <a:latin typeface="DevLys 010 " pitchFamily="2" charset="0"/>
              </a:rPr>
              <a:t> ;</a:t>
            </a:r>
            <a:r>
              <a:rPr lang="en-US" b="1" dirty="0" err="1">
                <a:latin typeface="DevLys 010 " pitchFamily="2" charset="0"/>
              </a:rPr>
              <a:t>gka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rd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fd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vkids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ikl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vHkh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Vp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ugha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</a:t>
            </a:r>
            <a:r>
              <a:rPr lang="en-US" b="1" dirty="0">
                <a:latin typeface="DevLys 010 " pitchFamily="2" charset="0"/>
              </a:rPr>
              <a:t>] </a:t>
            </a:r>
            <a:r>
              <a:rPr lang="en-US" b="1" dirty="0" err="1">
                <a:latin typeface="DevLys 010 " pitchFamily="2" charset="0"/>
              </a:rPr>
              <a:t>rks</a:t>
            </a:r>
            <a:r>
              <a:rPr lang="en-US" b="1" dirty="0">
                <a:latin typeface="DevLys 010 " pitchFamily="2" charset="0"/>
              </a:rPr>
              <a:t> ;s </a:t>
            </a:r>
            <a:r>
              <a:rPr lang="hi-IN" sz="1200" dirty="0">
                <a:latin typeface="DevLys 010 " pitchFamily="2" charset="0"/>
              </a:rPr>
              <a:t>भविष्य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esa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lh</a:t>
            </a:r>
            <a:r>
              <a:rPr lang="en-US" b="1" dirty="0">
                <a:latin typeface="DevLys 010 " pitchFamily="2" charset="0"/>
              </a:rPr>
              <a:t>[</a:t>
            </a:r>
            <a:r>
              <a:rPr lang="en-US" b="1" dirty="0" err="1">
                <a:latin typeface="DevLys 010 " pitchFamily="2" charset="0"/>
              </a:rPr>
              <a:t>kus</a:t>
            </a:r>
            <a:r>
              <a:rPr lang="en-US" b="1" dirty="0">
                <a:latin typeface="DevLys 010 " pitchFamily="2" charset="0"/>
              </a:rPr>
              <a:t> ds </a:t>
            </a:r>
            <a:r>
              <a:rPr lang="en-US" b="1" dirty="0" err="1">
                <a:latin typeface="DevLys 010 " pitchFamily="2" charset="0"/>
              </a:rPr>
              <a:t>fy;s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mi;ksxh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hi-IN" sz="1200" dirty="0"/>
              <a:t>कौशल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gSA</a:t>
            </a:r>
            <a:r>
              <a:rPr lang="en-US" b="1" dirty="0">
                <a:latin typeface="DevLys 010 " pitchFamily="2" charset="0"/>
              </a:rPr>
              <a:t> </a:t>
            </a:r>
            <a:endParaRPr lang="en-US" dirty="0">
              <a:latin typeface="DevLys 010 " pitchFamily="2" charset="0"/>
            </a:endParaRPr>
          </a:p>
          <a:p>
            <a:endParaRPr lang="en-US" b="1" dirty="0">
              <a:latin typeface="DevLys 010 " pitchFamily="2" charset="0"/>
            </a:endParaRPr>
          </a:p>
          <a:p>
            <a:r>
              <a:rPr lang="en-US" sz="1700" b="1" dirty="0" err="1">
                <a:latin typeface="DevLys 010 " pitchFamily="2" charset="0"/>
              </a:rPr>
              <a:t>D;k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bu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dkeksa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dks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djus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esa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iSls</a:t>
            </a:r>
            <a:r>
              <a:rPr lang="en-US" sz="1700" b="1" dirty="0">
                <a:latin typeface="DevLys 010 " pitchFamily="2" charset="0"/>
              </a:rPr>
              <a:t> </a:t>
            </a:r>
            <a:r>
              <a:rPr lang="en-US" sz="1700" b="1" dirty="0" err="1">
                <a:latin typeface="DevLys 010 " pitchFamily="2" charset="0"/>
              </a:rPr>
              <a:t>yxsaxs</a:t>
            </a:r>
            <a:r>
              <a:rPr lang="en-US" sz="1700" b="1" dirty="0">
                <a:latin typeface="DevLys 010 " pitchFamily="2" charset="0"/>
              </a:rPr>
              <a:t>\</a:t>
            </a:r>
            <a:endParaRPr lang="en-US" sz="1700" dirty="0">
              <a:latin typeface="DevLys 010 " pitchFamily="2" charset="0"/>
            </a:endParaRPr>
          </a:p>
          <a:p>
            <a:r>
              <a:rPr lang="en-US" b="1" dirty="0" err="1">
                <a:latin typeface="DevLys 010 " pitchFamily="2" charset="0"/>
              </a:rPr>
              <a:t>vke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rkSj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ij</a:t>
            </a:r>
            <a:r>
              <a:rPr lang="en-US" b="1" dirty="0">
                <a:latin typeface="DevLys 010 " pitchFamily="2" charset="0"/>
              </a:rPr>
              <a:t>] </a:t>
            </a:r>
            <a:r>
              <a:rPr lang="en-US" b="1" dirty="0" err="1">
                <a:latin typeface="DevLys 010 " pitchFamily="2" charset="0"/>
              </a:rPr>
              <a:t>tc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vius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ij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baVjusV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dk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bLrseky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djrs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gSa</a:t>
            </a:r>
            <a:r>
              <a:rPr lang="en-US" b="1" dirty="0">
                <a:latin typeface="DevLys 010 " pitchFamily="2" charset="0"/>
              </a:rPr>
              <a:t>] </a:t>
            </a:r>
            <a:r>
              <a:rPr lang="en-US" b="1" dirty="0" err="1">
                <a:latin typeface="DevLys 010 " pitchFamily="2" charset="0"/>
              </a:rPr>
              <a:t>rks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</a:t>
            </a:r>
            <a:r>
              <a:rPr lang="en-US" b="1" dirty="0">
                <a:latin typeface="DevLys 010 " pitchFamily="2" charset="0"/>
              </a:rPr>
              <a:t> ^^</a:t>
            </a:r>
            <a:r>
              <a:rPr lang="en-US" b="1" dirty="0" err="1">
                <a:latin typeface="DevLys 010 " pitchFamily="2" charset="0"/>
              </a:rPr>
              <a:t>MsVk</a:t>
            </a:r>
            <a:r>
              <a:rPr lang="en-US" b="1" dirty="0">
                <a:latin typeface="DevLys 010 " pitchFamily="2" charset="0"/>
              </a:rPr>
              <a:t>** </a:t>
            </a:r>
            <a:r>
              <a:rPr lang="en-US" b="1" dirty="0" err="1">
                <a:latin typeface="DevLys 010 " pitchFamily="2" charset="0"/>
              </a:rPr>
              <a:t>uke</a:t>
            </a:r>
            <a:r>
              <a:rPr lang="en-US" b="1" dirty="0">
                <a:latin typeface="DevLys 010 " pitchFamily="2" charset="0"/>
              </a:rPr>
              <a:t> dh </a:t>
            </a:r>
            <a:r>
              <a:rPr lang="en-US" b="1" dirty="0" err="1">
                <a:latin typeface="DevLys 010 " pitchFamily="2" charset="0"/>
              </a:rPr>
              <a:t>pht</a:t>
            </a:r>
            <a:r>
              <a:rPr lang="en-US" b="1" dirty="0">
                <a:latin typeface="DevLys 010 " pitchFamily="2" charset="0"/>
              </a:rPr>
              <a:t>+ </a:t>
            </a:r>
            <a:r>
              <a:rPr lang="en-US" b="1" dirty="0" err="1">
                <a:latin typeface="DevLys 010 " pitchFamily="2" charset="0"/>
              </a:rPr>
              <a:t>dk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bLrseky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jgs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gksrs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gSaA</a:t>
            </a:r>
            <a:r>
              <a:rPr lang="en-US" b="1" dirty="0">
                <a:latin typeface="DevLys 010 " pitchFamily="2" charset="0"/>
              </a:rPr>
              <a:t> ;s </a:t>
            </a:r>
            <a:r>
              <a:rPr lang="en-US" b="1" dirty="0" err="1">
                <a:latin typeface="DevLys 010 " pitchFamily="2" charset="0"/>
              </a:rPr>
              <a:t>dqN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bl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rjg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gksrk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ftls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vkidks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viuh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LFkkuh</a:t>
            </a:r>
            <a:r>
              <a:rPr lang="en-US" b="1" dirty="0">
                <a:latin typeface="DevLys 010 " pitchFamily="2" charset="0"/>
              </a:rPr>
              <a:t>; </a:t>
            </a:r>
            <a:r>
              <a:rPr lang="en-US" b="1" dirty="0" err="1">
                <a:latin typeface="DevLys 010 " pitchFamily="2" charset="0"/>
              </a:rPr>
              <a:t>nqdku</a:t>
            </a:r>
            <a:r>
              <a:rPr lang="en-US" b="1" dirty="0">
                <a:latin typeface="DevLys 010 " pitchFamily="2" charset="0"/>
              </a:rPr>
              <a:t> ;k </a:t>
            </a:r>
            <a:r>
              <a:rPr lang="en-US" b="1" dirty="0" err="1">
                <a:latin typeface="DevLys 010 " pitchFamily="2" charset="0"/>
              </a:rPr>
              <a:t>Q+ksu</a:t>
            </a:r>
            <a:r>
              <a:rPr lang="en-US" b="1" dirty="0">
                <a:latin typeface="DevLys 010 " pitchFamily="2" charset="0"/>
              </a:rPr>
              <a:t> ds </a:t>
            </a:r>
            <a:r>
              <a:rPr lang="en-US" b="1" dirty="0" err="1">
                <a:latin typeface="DevLys 010 " pitchFamily="2" charset="0"/>
              </a:rPr>
              <a:t>t+fj;s</a:t>
            </a:r>
            <a:r>
              <a:rPr lang="en-US" b="1" dirty="0">
                <a:latin typeface="DevLys 010 " pitchFamily="2" charset="0"/>
              </a:rPr>
              <a:t> [</a:t>
            </a:r>
            <a:r>
              <a:rPr lang="en-US" b="1" dirty="0" err="1">
                <a:latin typeface="DevLys 010 " pitchFamily="2" charset="0"/>
              </a:rPr>
              <a:t>k+jhnus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vkSj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fjpktZ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djus</a:t>
            </a:r>
            <a:r>
              <a:rPr lang="en-US" b="1" dirty="0">
                <a:latin typeface="DevLys 010 " pitchFamily="2" charset="0"/>
              </a:rPr>
              <a:t> dh t+:</a:t>
            </a:r>
            <a:r>
              <a:rPr lang="en-US" b="1" dirty="0" err="1">
                <a:latin typeface="DevLys 010 " pitchFamily="2" charset="0"/>
              </a:rPr>
              <a:t>jr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gksrh</a:t>
            </a:r>
            <a:r>
              <a:rPr lang="en-US" b="1" dirty="0">
                <a:latin typeface="DevLys 010 " pitchFamily="2" charset="0"/>
              </a:rPr>
              <a:t> </a:t>
            </a:r>
            <a:r>
              <a:rPr lang="en-US" b="1" dirty="0" err="1">
                <a:latin typeface="DevLys 010 " pitchFamily="2" charset="0"/>
              </a:rPr>
              <a:t>gSA</a:t>
            </a:r>
            <a:endParaRPr lang="en-US" dirty="0">
              <a:latin typeface="DevLys 010 " pitchFamily="2" charset="0"/>
            </a:endParaRPr>
          </a:p>
          <a:p>
            <a:endParaRPr lang="en-US" b="1" dirty="0">
              <a:latin typeface="DevLys 010 " pitchFamily="2" charset="0"/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794062" y="-111374"/>
            <a:ext cx="1679400" cy="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25" tIns="85625" rIns="85625" bIns="856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32"/>
          <p:cNvCxnSpPr/>
          <p:nvPr/>
        </p:nvCxnSpPr>
        <p:spPr>
          <a:xfrm>
            <a:off x="622449" y="1668939"/>
            <a:ext cx="6473100" cy="0"/>
          </a:xfrm>
          <a:prstGeom prst="straightConnector1">
            <a:avLst/>
          </a:prstGeom>
          <a:noFill/>
          <a:ln w="28575" cap="flat" cmpd="sng">
            <a:solidFill>
              <a:srgbClr val="F3B11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32"/>
          <p:cNvSpPr/>
          <p:nvPr/>
        </p:nvSpPr>
        <p:spPr>
          <a:xfrm>
            <a:off x="0" y="10577697"/>
            <a:ext cx="7582200" cy="114300"/>
          </a:xfrm>
          <a:prstGeom prst="rect">
            <a:avLst/>
          </a:prstGeom>
          <a:solidFill>
            <a:srgbClr val="FCBB2C"/>
          </a:solidFill>
          <a:ln>
            <a:noFill/>
          </a:ln>
        </p:spPr>
        <p:txBody>
          <a:bodyPr spcFirstLastPara="1" wrap="square" lIns="100100" tIns="100100" rIns="100100" bIns="100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/>
          <p:nvPr/>
        </p:nvSpPr>
        <p:spPr>
          <a:xfrm>
            <a:off x="0" y="0"/>
            <a:ext cx="7582200" cy="114300"/>
          </a:xfrm>
          <a:prstGeom prst="rect">
            <a:avLst/>
          </a:prstGeom>
          <a:solidFill>
            <a:srgbClr val="FCBB2C"/>
          </a:solidFill>
          <a:ln>
            <a:noFill/>
          </a:ln>
        </p:spPr>
        <p:txBody>
          <a:bodyPr spcFirstLastPara="1" wrap="square" lIns="100100" tIns="100100" rIns="100100" bIns="100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2"/>
          <p:cNvSpPr txBox="1"/>
          <p:nvPr/>
        </p:nvSpPr>
        <p:spPr>
          <a:xfrm>
            <a:off x="515520" y="454351"/>
            <a:ext cx="6234300" cy="115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25" tIns="85625" rIns="85625" bIns="85625" anchor="t" anchorCtr="0">
            <a:spAutoFit/>
          </a:bodyPr>
          <a:lstStyle/>
          <a:p>
            <a:r>
              <a:rPr lang="en-US" sz="3200" b="1" dirty="0" err="1">
                <a:latin typeface="DevLys 010 " pitchFamily="2" charset="0"/>
              </a:rPr>
              <a:t>os</a:t>
            </a:r>
            <a:r>
              <a:rPr lang="en-US" sz="3200" b="1" dirty="0">
                <a:latin typeface="DevLys 010 " pitchFamily="2" charset="0"/>
              </a:rPr>
              <a:t> </a:t>
            </a:r>
            <a:r>
              <a:rPr lang="en-US" sz="3200" b="1" dirty="0" err="1">
                <a:latin typeface="DevLys 010 " pitchFamily="2" charset="0"/>
              </a:rPr>
              <a:t>iz’u</a:t>
            </a:r>
            <a:r>
              <a:rPr lang="en-US" sz="3200" b="1" dirty="0">
                <a:latin typeface="DevLys 010 " pitchFamily="2" charset="0"/>
              </a:rPr>
              <a:t> </a:t>
            </a:r>
            <a:r>
              <a:rPr lang="en-US" sz="3200" b="1" dirty="0" err="1">
                <a:latin typeface="DevLys 010 " pitchFamily="2" charset="0"/>
              </a:rPr>
              <a:t>tks</a:t>
            </a:r>
            <a:r>
              <a:rPr lang="en-US" sz="3200" b="1" dirty="0">
                <a:latin typeface="DevLys 010 " pitchFamily="2" charset="0"/>
              </a:rPr>
              <a:t> </a:t>
            </a:r>
            <a:r>
              <a:rPr lang="en-US" sz="3200" b="1" dirty="0" err="1">
                <a:latin typeface="DevLys 010 " pitchFamily="2" charset="0"/>
              </a:rPr>
              <a:t>lh</a:t>
            </a:r>
            <a:r>
              <a:rPr lang="en-US" sz="3200" b="1" dirty="0">
                <a:latin typeface="DevLys 010 " pitchFamily="2" charset="0"/>
              </a:rPr>
              <a:t>[</a:t>
            </a:r>
            <a:r>
              <a:rPr lang="en-US" sz="3200" b="1" dirty="0" err="1">
                <a:latin typeface="DevLys 010 " pitchFamily="2" charset="0"/>
              </a:rPr>
              <a:t>kus</a:t>
            </a:r>
            <a:r>
              <a:rPr lang="en-US" sz="3200" b="1" dirty="0">
                <a:latin typeface="DevLys 010 " pitchFamily="2" charset="0"/>
              </a:rPr>
              <a:t> </a:t>
            </a:r>
            <a:r>
              <a:rPr lang="en-US" sz="3200" b="1" dirty="0" err="1">
                <a:latin typeface="DevLys 010 " pitchFamily="2" charset="0"/>
              </a:rPr>
              <a:t>okys</a:t>
            </a:r>
            <a:r>
              <a:rPr lang="en-US" sz="3200" b="1" dirty="0">
                <a:latin typeface="DevLys 010 " pitchFamily="2" charset="0"/>
              </a:rPr>
              <a:t> </a:t>
            </a:r>
            <a:r>
              <a:rPr lang="en-US" sz="3200" b="1" dirty="0" err="1">
                <a:latin typeface="DevLys 010 " pitchFamily="2" charset="0"/>
              </a:rPr>
              <a:t>vki</a:t>
            </a:r>
            <a:r>
              <a:rPr lang="en-US" sz="3200" b="1" dirty="0">
                <a:latin typeface="DevLys 010 " pitchFamily="2" charset="0"/>
              </a:rPr>
              <a:t> ls </a:t>
            </a:r>
            <a:r>
              <a:rPr lang="en-US" sz="3200" b="1" dirty="0" err="1">
                <a:latin typeface="DevLys 010 " pitchFamily="2" charset="0"/>
              </a:rPr>
              <a:t>iwN</a:t>
            </a:r>
            <a:r>
              <a:rPr lang="en-US" sz="3200" b="1" dirty="0">
                <a:latin typeface="DevLys 010 " pitchFamily="2" charset="0"/>
              </a:rPr>
              <a:t> </a:t>
            </a:r>
            <a:r>
              <a:rPr lang="en-US" sz="3200" b="1" dirty="0" err="1">
                <a:latin typeface="DevLys 010 " pitchFamily="2" charset="0"/>
              </a:rPr>
              <a:t>ldrs</a:t>
            </a:r>
            <a:r>
              <a:rPr lang="en-US" sz="3200" b="1" dirty="0">
                <a:latin typeface="DevLys 010 " pitchFamily="2" charset="0"/>
              </a:rPr>
              <a:t> </a:t>
            </a:r>
            <a:r>
              <a:rPr lang="en-US" sz="3200" b="1" dirty="0" err="1">
                <a:latin typeface="DevLys 010 " pitchFamily="2" charset="0"/>
              </a:rPr>
              <a:t>gSa</a:t>
            </a:r>
            <a:endParaRPr lang="en-US" sz="3200" dirty="0">
              <a:latin typeface="DevLys 010 " pitchFamily="2" charset="0"/>
            </a:endParaRPr>
          </a:p>
        </p:txBody>
      </p:sp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9199" y="10065774"/>
            <a:ext cx="380351" cy="40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2"/>
          <p:cNvPicPr preferRelativeResize="0"/>
          <p:nvPr/>
        </p:nvPicPr>
        <p:blipFill rotWithShape="1">
          <a:blip r:embed="rId4">
            <a:alphaModFix/>
          </a:blip>
          <a:srcRect l="5817" t="67399" r="56700" b="8564"/>
          <a:stretch/>
        </p:blipFill>
        <p:spPr>
          <a:xfrm>
            <a:off x="6147001" y="10065779"/>
            <a:ext cx="875157" cy="41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5100" y="217950"/>
            <a:ext cx="322650" cy="32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lberg_Advisors_Master_20180604">
  <a:themeElements>
    <a:clrScheme name="Dalberg2018">
      <a:dk1>
        <a:srgbClr val="606060"/>
      </a:dk1>
      <a:lt1>
        <a:srgbClr val="FFFFFF"/>
      </a:lt1>
      <a:dk2>
        <a:srgbClr val="118AAA"/>
      </a:dk2>
      <a:lt2>
        <a:srgbClr val="FFFFFF"/>
      </a:lt2>
      <a:accent1>
        <a:srgbClr val="F3B11C"/>
      </a:accent1>
      <a:accent2>
        <a:srgbClr val="888381"/>
      </a:accent2>
      <a:accent3>
        <a:srgbClr val="000000"/>
      </a:accent3>
      <a:accent4>
        <a:srgbClr val="0D7741"/>
      </a:accent4>
      <a:accent5>
        <a:srgbClr val="4857A6"/>
      </a:accent5>
      <a:accent6>
        <a:srgbClr val="AB855F"/>
      </a:accent6>
      <a:hlink>
        <a:srgbClr val="222F66"/>
      </a:hlink>
      <a:folHlink>
        <a:srgbClr val="6068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1495</Words>
  <Application>Microsoft Macintosh PowerPoint</Application>
  <PresentationFormat>Custom</PresentationFormat>
  <Paragraphs>78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 MT</vt:lpstr>
      <vt:lpstr>Calibri</vt:lpstr>
      <vt:lpstr>Arial</vt:lpstr>
      <vt:lpstr>Lato</vt:lpstr>
      <vt:lpstr>Courier New</vt:lpstr>
      <vt:lpstr>DevLys 010 </vt:lpstr>
      <vt:lpstr>Kruti Dev 011</vt:lpstr>
      <vt:lpstr>Lato Light</vt:lpstr>
      <vt:lpstr>Georgia</vt:lpstr>
      <vt:lpstr>Oswald</vt:lpstr>
      <vt:lpstr>Dalberg_Advisors_Master_20180604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Zarah Udwadia</cp:lastModifiedBy>
  <cp:revision>16</cp:revision>
  <dcterms:modified xsi:type="dcterms:W3CDTF">2022-06-01T06:27:13Z</dcterms:modified>
</cp:coreProperties>
</file>