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idWvGEFd28r4FnDOmvDtmft9vid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E04C98-1FBE-4DD2-B73E-0DDAEB57ECE2}" v="1" dt="2023-02-08T22:04:55.640"/>
  </p1510:revLst>
</p1510:revInfo>
</file>

<file path=ppt/tableStyles.xml><?xml version="1.0" encoding="utf-8"?>
<a:tblStyleLst xmlns:a="http://schemas.openxmlformats.org/drawingml/2006/main" def="{CC210ED9-D1B1-471A-BD1A-A5F97960533B}">
  <a:tblStyle styleId="{CC210ED9-D1B1-471A-BD1A-A5F97960533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Leary" userId="5fa886a9-878a-4625-aa14-7e74101c6c5c" providerId="ADAL" clId="{C4E04C98-1FBE-4DD2-B73E-0DDAEB57ECE2}"/>
    <pc:docChg chg="undo custSel modSld">
      <pc:chgData name="Rosie Leary" userId="5fa886a9-878a-4625-aa14-7e74101c6c5c" providerId="ADAL" clId="{C4E04C98-1FBE-4DD2-B73E-0DDAEB57ECE2}" dt="2023-02-08T22:04:55.830" v="2" actId="27636"/>
      <pc:docMkLst>
        <pc:docMk/>
      </pc:docMkLst>
      <pc:sldChg chg="modSp mod">
        <pc:chgData name="Rosie Leary" userId="5fa886a9-878a-4625-aa14-7e74101c6c5c" providerId="ADAL" clId="{C4E04C98-1FBE-4DD2-B73E-0DDAEB57ECE2}" dt="2023-02-08T22:04:28.058" v="1" actId="1076"/>
        <pc:sldMkLst>
          <pc:docMk/>
          <pc:sldMk cId="0" sldId="256"/>
        </pc:sldMkLst>
        <pc:picChg chg="mod">
          <ac:chgData name="Rosie Leary" userId="5fa886a9-878a-4625-aa14-7e74101c6c5c" providerId="ADAL" clId="{C4E04C98-1FBE-4DD2-B73E-0DDAEB57ECE2}" dt="2023-02-08T22:04:28.058" v="1" actId="1076"/>
          <ac:picMkLst>
            <pc:docMk/>
            <pc:sldMk cId="0" sldId="256"/>
            <ac:picMk id="89" creationId="{00000000-0000-0000-0000-000000000000}"/>
          </ac:picMkLst>
        </pc:picChg>
      </pc:sldChg>
      <pc:sldChg chg="modSp mod">
        <pc:chgData name="Rosie Leary" userId="5fa886a9-878a-4625-aa14-7e74101c6c5c" providerId="ADAL" clId="{C4E04C98-1FBE-4DD2-B73E-0DDAEB57ECE2}" dt="2023-02-08T22:04:55.830" v="2" actId="27636"/>
        <pc:sldMkLst>
          <pc:docMk/>
          <pc:sldMk cId="0" sldId="257"/>
        </pc:sldMkLst>
        <pc:spChg chg="mod">
          <ac:chgData name="Rosie Leary" userId="5fa886a9-878a-4625-aa14-7e74101c6c5c" providerId="ADAL" clId="{C4E04C98-1FBE-4DD2-B73E-0DDAEB57ECE2}" dt="2023-02-08T22:04:55.830" v="2" actId="27636"/>
          <ac:spMkLst>
            <pc:docMk/>
            <pc:sldMk cId="0" sldId="257"/>
            <ac:spMk id="10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55b8051bf3_0_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4" name="Google Shape;244;g155b8051bf3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589788ca15_0_5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9" name="Google Shape;259;g1589788ca15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589788ca15_0_5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1589788ca15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589788ca15_0_5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4" name="Google Shape;294;g1589788ca15_0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589788ca15_0_7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5" name="Google Shape;315;g1589788ca15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589788ca15_0_5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5" name="Google Shape;335;g1589788ca15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589788ca15_0_6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g1589788ca15_0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89788ca15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4" name="Google Shape;384;g1589788ca15_0_2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589788ca15_0_5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 name="Google Shape;403;g1589788ca15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589788ca15_0_8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6" name="Google Shape;416;g1589788ca15_0_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589788ca15_0_9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0" name="Google Shape;440;g1589788ca15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589788ca15_0_9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4" name="Google Shape;464;g1589788ca15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589788ca15_0_5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3" name="Google Shape;483;g1589788ca15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589788ca15_0_10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6" name="Google Shape;496;g1589788ca15_0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589788ca15_0_2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4" name="Google Shape;514;g1589788ca15_0_2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589788ca15_0_10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3" name="Google Shape;533;g1589788ca15_0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589788ca15_0_10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3" name="Google Shape;553;g1589788ca15_0_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589788ca15_0_10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7" name="Google Shape;567;g1589788ca15_0_10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589788ca15_0_6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3" name="Google Shape;603;g1589788ca15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589788ca15_0_10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4" name="Google Shape;624;g1589788ca15_0_1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a759c8f77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14a759c8f77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589788ca15_0_10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1" name="Google Shape;641;g1589788ca15_0_1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589788ca15_0_10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8" name="Google Shape;668;g1589788ca15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589788ca15_0_1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8" name="Google Shape;688;g1589788ca15_0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589788ca15_0_5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1" name="Google Shape;711;g1589788ca15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589788ca15_0_3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5" name="Google Shape;725;g1589788ca15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589788ca15_0_3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4" name="Google Shape;744;g1589788ca15_0_3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589788ca15_0_1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8" name="Google Shape;758;g1589788ca15_0_1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589788ca15_0_3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2" name="Google Shape;782;g1589788ca15_0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55b8051bf3_0_3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1" name="Google Shape;831;g155b8051bf3_0_3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1589788ca15_0_3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4" name="Google Shape;844;g1589788ca15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589788ca1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g1589788ca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1589788ca15_0_4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7" name="Google Shape;857;g1589788ca15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1589788ca15_0_4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3" name="Google Shape;873;g1589788ca15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1589788ca15_0_3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9" name="Google Shape;889;g1589788ca15_0_3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155b8051bf3_0_2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7" name="Google Shape;907;g155b8051bf3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55b8051bf3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9" name="Google Shape;919;g155b8051bf3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55b8051bf3_0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g155b8051bf3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589788ca15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g1589788ca1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89788ca15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5" name="Google Shape;185;g1589788ca1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55b8051bf3_0_7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7" name="Google Shape;197;g155b8051bf3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589788ca15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4" name="Google Shape;224;g1589788ca15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1"/>
          <p:cNvSpPr>
            <a:spLocks noGrp="1"/>
          </p:cNvSpPr>
          <p:nvPr>
            <p:ph type="pic" idx="2"/>
          </p:nvPr>
        </p:nvSpPr>
        <p:spPr>
          <a:xfrm>
            <a:off x="5183188" y="987425"/>
            <a:ext cx="6172200" cy="4873625"/>
          </a:xfrm>
          <a:prstGeom prst="rect">
            <a:avLst/>
          </a:prstGeom>
          <a:noFill/>
          <a:ln>
            <a:noFill/>
          </a:ln>
        </p:spPr>
      </p:sp>
      <p:sp>
        <p:nvSpPr>
          <p:cNvPr id="64" name="Google Shape;64;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3.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png"/><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1.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gsma.com/mobilefordevelopment/mistt/" TargetMode="External"/><Relationship Id="rId5" Type="http://schemas.openxmlformats.org/officeDocument/2006/relationships/image" Target="../media/image39.png"/><Relationship Id="rId4" Type="http://schemas.openxmlformats.org/officeDocument/2006/relationships/image" Target="../media/image44.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siaedge.com/lessons/latam" TargetMode="External"/><Relationship Id="rId5" Type="http://schemas.openxmlformats.org/officeDocument/2006/relationships/hyperlink" Target="https://www.siaedge.com/lessons" TargetMode="Externa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37.xml"/><Relationship Id="rId3" Type="http://schemas.openxmlformats.org/officeDocument/2006/relationships/image" Target="../media/image7.png"/><Relationship Id="rId7" Type="http://schemas.openxmlformats.org/officeDocument/2006/relationships/slide" Target="slide13.xml"/><Relationship Id="rId12" Type="http://schemas.openxmlformats.org/officeDocument/2006/relationships/slide" Target="slide3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hyperlink" Target="https://www.gsma.com/mobilefordevelopment/mistt/" TargetMode="External"/><Relationship Id="rId5" Type="http://schemas.openxmlformats.org/officeDocument/2006/relationships/slide" Target="slide6.xml"/><Relationship Id="rId10" Type="http://schemas.openxmlformats.org/officeDocument/2006/relationships/slide" Target="slide16.xml"/><Relationship Id="rId4" Type="http://schemas.openxmlformats.org/officeDocument/2006/relationships/slide" Target="slide4.xml"/><Relationship Id="rId9" Type="http://schemas.openxmlformats.org/officeDocument/2006/relationships/slide" Target="slide34.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4.png"/><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siaedge.com/lessons/latam" TargetMode="External"/><Relationship Id="rId5" Type="http://schemas.openxmlformats.org/officeDocument/2006/relationships/hyperlink" Target="https://www.siaedge.com/lessons" TargetMode="Externa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png"/><Relationship Id="rId7"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png"/><Relationship Id="rId7"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44.png"/><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7.png"/><Relationship Id="rId7"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slide" Target="slide38.xml"/><Relationship Id="rId4" Type="http://schemas.openxmlformats.org/officeDocument/2006/relationships/image" Target="../media/image8.png"/><Relationship Id="rId9" Type="http://schemas.openxmlformats.org/officeDocument/2006/relationships/slide" Target="slide10.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7.png"/><Relationship Id="rId7"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44.png"/><Relationship Id="rId9"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7.png"/><Relationship Id="rId7"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44.png"/><Relationship Id="rId9" Type="http://schemas.openxmlformats.org/officeDocument/2006/relationships/image" Target="../media/image116.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png"/><Relationship Id="rId7" Type="http://schemas.openxmlformats.org/officeDocument/2006/relationships/hyperlink" Target="https://mozillafoundation.github.io/digital-skills-observatory/"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gsma.com/mobilefordevelopment/wp-content/uploads/2015/03/GSMA_mWomen_MobileSkillsToolkit1.pdf" TargetMode="External"/><Relationship Id="rId5" Type="http://schemas.openxmlformats.org/officeDocument/2006/relationships/hyperlink" Target="https://www.youtube.com/user/MobileforDevelopment/playlists" TargetMode="External"/><Relationship Id="rId10" Type="http://schemas.openxmlformats.org/officeDocument/2006/relationships/image" Target="../media/image118.png"/><Relationship Id="rId4" Type="http://schemas.openxmlformats.org/officeDocument/2006/relationships/hyperlink" Target="https://www.gsma.com/mobilefordevelopment/mistt/" TargetMode="External"/><Relationship Id="rId9" Type="http://schemas.openxmlformats.org/officeDocument/2006/relationships/image" Target="../media/image117.png"/></Relationships>
</file>

<file path=ppt/slides/_rels/slide3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7.png"/><Relationship Id="rId7"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39.png"/><Relationship Id="rId4" Type="http://schemas.openxmlformats.org/officeDocument/2006/relationships/image" Target="../media/image44.png"/><Relationship Id="rId9" Type="http://schemas.openxmlformats.org/officeDocument/2006/relationships/image" Target="../media/image122.png"/></Relationships>
</file>

<file path=ppt/slides/_rels/slide3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3" Type="http://schemas.openxmlformats.org/officeDocument/2006/relationships/image" Target="../media/image7.png"/><Relationship Id="rId21" Type="http://schemas.openxmlformats.org/officeDocument/2006/relationships/image" Target="../media/image138.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 Type="http://schemas.openxmlformats.org/officeDocument/2006/relationships/notesSlide" Target="../notesSlides/notesSlide37.xml"/><Relationship Id="rId16" Type="http://schemas.openxmlformats.org/officeDocument/2006/relationships/image" Target="../media/image134.png"/><Relationship Id="rId2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33.png"/><Relationship Id="rId10" Type="http://schemas.openxmlformats.org/officeDocument/2006/relationships/image" Target="../media/image128.png"/><Relationship Id="rId19" Type="http://schemas.openxmlformats.org/officeDocument/2006/relationships/image" Target="../media/image39.png"/><Relationship Id="rId4" Type="http://schemas.openxmlformats.org/officeDocument/2006/relationships/image" Target="../media/image44.png"/><Relationship Id="rId9" Type="http://schemas.openxmlformats.org/officeDocument/2006/relationships/image" Target="../media/image127.png"/><Relationship Id="rId1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1.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1.png"/></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hyperlink" Target="https://www.siaedge.com/lessons" TargetMode="External"/><Relationship Id="rId4" Type="http://schemas.openxmlformats.org/officeDocument/2006/relationships/image" Target="../media/image65.png"/><Relationship Id="rId9" Type="http://schemas.openxmlformats.org/officeDocument/2006/relationships/hyperlink" Target="https://www.siaedge.com/lessons/lata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44.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9.png"/><Relationship Id="rId7"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55.png"/><Relationship Id="rId5" Type="http://schemas.openxmlformats.org/officeDocument/2006/relationships/image" Target="../media/image150.jpeg"/><Relationship Id="rId10" Type="http://schemas.openxmlformats.org/officeDocument/2006/relationships/image" Target="../media/image154.png"/><Relationship Id="rId4" Type="http://schemas.openxmlformats.org/officeDocument/2006/relationships/hyperlink" Target="http://www.siaedge.com" TargetMode="External"/><Relationship Id="rId9" Type="http://schemas.openxmlformats.org/officeDocument/2006/relationships/image" Target="../media/image15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7.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cstate="screen">
            <a:alphaModFix/>
            <a:extLst>
              <a:ext uri="{28A0092B-C50C-407E-A947-70E740481C1C}">
                <a14:useLocalDpi xmlns:a14="http://schemas.microsoft.com/office/drawing/2010/main"/>
              </a:ext>
            </a:extLst>
          </a:blip>
          <a:srcRect b="8901"/>
          <a:stretch/>
        </p:blipFill>
        <p:spPr>
          <a:xfrm>
            <a:off x="0" y="611187"/>
            <a:ext cx="12192000" cy="6246813"/>
          </a:xfrm>
          <a:prstGeom prst="rect">
            <a:avLst/>
          </a:prstGeom>
          <a:noFill/>
          <a:ln>
            <a:noFill/>
          </a:ln>
        </p:spPr>
      </p:pic>
      <p:sp>
        <p:nvSpPr>
          <p:cNvPr id="85" name="Google Shape;85;p1"/>
          <p:cNvSpPr txBox="1">
            <a:spLocks noGrp="1"/>
          </p:cNvSpPr>
          <p:nvPr>
            <p:ph type="ctrTitle"/>
          </p:nvPr>
        </p:nvSpPr>
        <p:spPr>
          <a:xfrm>
            <a:off x="7764408" y="1574694"/>
            <a:ext cx="4135491" cy="1706776"/>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Font typeface="Gill Sans"/>
              <a:buNone/>
            </a:pPr>
            <a:r>
              <a:rPr lang="en-US" sz="4400">
                <a:solidFill>
                  <a:schemeClr val="lt1"/>
                </a:solidFill>
                <a:latin typeface="Century Gothic"/>
                <a:ea typeface="Century Gothic"/>
                <a:cs typeface="Century Gothic"/>
                <a:sym typeface="Century Gothic"/>
              </a:rPr>
              <a:t>Know Your Phone</a:t>
            </a:r>
            <a:endParaRPr sz="4400" b="0" i="0" u="none" strike="noStrike" cap="none">
              <a:solidFill>
                <a:schemeClr val="lt1"/>
              </a:solidFill>
              <a:latin typeface="Century Gothic"/>
              <a:ea typeface="Century Gothic"/>
              <a:cs typeface="Century Gothic"/>
              <a:sym typeface="Century Gothic"/>
            </a:endParaRPr>
          </a:p>
        </p:txBody>
      </p:sp>
      <p:sp>
        <p:nvSpPr>
          <p:cNvPr id="86" name="Google Shape;86;p1"/>
          <p:cNvSpPr txBox="1">
            <a:spLocks noGrp="1"/>
          </p:cNvSpPr>
          <p:nvPr>
            <p:ph type="subTitle" idx="1"/>
          </p:nvPr>
        </p:nvSpPr>
        <p:spPr>
          <a:xfrm>
            <a:off x="7764407" y="3617806"/>
            <a:ext cx="3812097"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Business Management and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Digital Literacy for Women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Micro-Entrepreneurs </a:t>
            </a:r>
            <a:endParaRPr sz="2000" b="0" i="0" u="none" strike="noStrike" cap="none">
              <a:solidFill>
                <a:schemeClr val="lt1"/>
              </a:solidFill>
              <a:latin typeface="Century Gothic"/>
              <a:ea typeface="Century Gothic"/>
              <a:cs typeface="Century Gothic"/>
              <a:sym typeface="Century Gothic"/>
            </a:endParaRPr>
          </a:p>
        </p:txBody>
      </p:sp>
      <p:pic>
        <p:nvPicPr>
          <p:cNvPr id="87" name="Google Shape;87;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955" y="5901428"/>
            <a:ext cx="12735910" cy="318398"/>
          </a:xfrm>
          <a:prstGeom prst="rect">
            <a:avLst/>
          </a:prstGeom>
          <a:noFill/>
          <a:ln>
            <a:noFill/>
          </a:ln>
        </p:spPr>
      </p:pic>
      <p:cxnSp>
        <p:nvCxnSpPr>
          <p:cNvPr id="88" name="Google Shape;88;p1"/>
          <p:cNvCxnSpPr/>
          <p:nvPr/>
        </p:nvCxnSpPr>
        <p:spPr>
          <a:xfrm>
            <a:off x="7850770" y="34178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89" name="Google Shape;89;p1"/>
          <p:cNvPicPr preferRelativeResize="0"/>
          <p:nvPr/>
        </p:nvPicPr>
        <p:blipFill rotWithShape="1">
          <a:blip r:embed="rId5" cstate="screen">
            <a:alphaModFix/>
            <a:extLst>
              <a:ext uri="{28A0092B-C50C-407E-A947-70E740481C1C}">
                <a14:useLocalDpi xmlns:a14="http://schemas.microsoft.com/office/drawing/2010/main"/>
              </a:ext>
            </a:extLst>
          </a:blip>
          <a:srcRect b="12002"/>
          <a:stretch/>
        </p:blipFill>
        <p:spPr>
          <a:xfrm>
            <a:off x="-420650" y="820074"/>
            <a:ext cx="8701050" cy="6037927"/>
          </a:xfrm>
          <a:prstGeom prst="rect">
            <a:avLst/>
          </a:prstGeom>
          <a:noFill/>
          <a:ln>
            <a:noFill/>
          </a:ln>
        </p:spPr>
      </p:pic>
      <p:grpSp>
        <p:nvGrpSpPr>
          <p:cNvPr id="90" name="Google Shape;90;p1"/>
          <p:cNvGrpSpPr/>
          <p:nvPr/>
        </p:nvGrpSpPr>
        <p:grpSpPr>
          <a:xfrm>
            <a:off x="17488" y="-20637"/>
            <a:ext cx="2840013" cy="724357"/>
            <a:chOff x="17488" y="-20637"/>
            <a:chExt cx="2840013" cy="724357"/>
          </a:xfrm>
        </p:grpSpPr>
        <p:pic>
          <p:nvPicPr>
            <p:cNvPr id="91" name="Google Shape;91;p1"/>
            <p:cNvPicPr preferRelativeResize="0"/>
            <p:nvPr/>
          </p:nvPicPr>
          <p:blipFill rotWithShape="1">
            <a:blip r:embed="rId6" cstate="screen">
              <a:alphaModFix/>
              <a:extLst>
                <a:ext uri="{28A0092B-C50C-407E-A947-70E740481C1C}">
                  <a14:useLocalDpi xmlns:a14="http://schemas.microsoft.com/office/drawing/2010/main"/>
                </a:ext>
              </a:extLst>
            </a:blip>
            <a:srcRect t="14780" b="8318"/>
            <a:stretch/>
          </p:blipFill>
          <p:spPr>
            <a:xfrm>
              <a:off x="17488" y="95707"/>
              <a:ext cx="1150548" cy="498019"/>
            </a:xfrm>
            <a:prstGeom prst="rect">
              <a:avLst/>
            </a:prstGeom>
            <a:noFill/>
            <a:ln>
              <a:noFill/>
            </a:ln>
          </p:spPr>
        </p:pic>
        <p:pic>
          <p:nvPicPr>
            <p:cNvPr id="92" name="Google Shape;92;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90601" y="-20637"/>
              <a:ext cx="1866900" cy="724357"/>
            </a:xfrm>
            <a:prstGeom prst="rect">
              <a:avLst/>
            </a:prstGeom>
            <a:noFill/>
            <a:ln>
              <a:noFill/>
            </a:ln>
          </p:spPr>
        </p:pic>
      </p:grpSp>
      <p:pic>
        <p:nvPicPr>
          <p:cNvPr id="93" name="Google Shape;93;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857501" y="-1"/>
            <a:ext cx="1090324" cy="611175"/>
          </a:xfrm>
          <a:prstGeom prst="rect">
            <a:avLst/>
          </a:prstGeom>
          <a:noFill/>
          <a:ln>
            <a:noFill/>
          </a:ln>
        </p:spPr>
      </p:pic>
      <p:sp>
        <p:nvSpPr>
          <p:cNvPr id="94" name="Google Shape;94;p1"/>
          <p:cNvSpPr txBox="1"/>
          <p:nvPr/>
        </p:nvSpPr>
        <p:spPr>
          <a:xfrm>
            <a:off x="8764500" y="59288"/>
            <a:ext cx="3427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F497D"/>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Her Business, Her Future</a:t>
            </a:r>
            <a:endParaRPr sz="2000" b="1">
              <a:solidFill>
                <a:srgbClr val="1F497D"/>
              </a:solidFill>
              <a:latin typeface="Century Gothic"/>
              <a:ea typeface="Century Gothic"/>
              <a:cs typeface="Century Gothic"/>
              <a:sym typeface="Century Gothic"/>
            </a:endParaRPr>
          </a:p>
        </p:txBody>
      </p:sp>
      <p:sp>
        <p:nvSpPr>
          <p:cNvPr id="95" name="Google Shape;95;p1"/>
          <p:cNvSpPr txBox="1"/>
          <p:nvPr/>
        </p:nvSpPr>
        <p:spPr>
          <a:xfrm>
            <a:off x="7401425" y="4751375"/>
            <a:ext cx="45054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i="1">
                <a:solidFill>
                  <a:srgbClr val="FFFFFF"/>
                </a:solidFill>
                <a:latin typeface="Century Gothic"/>
                <a:ea typeface="Century Gothic"/>
                <a:cs typeface="Century Gothic"/>
                <a:sym typeface="Century Gothic"/>
              </a:rPr>
              <a:t>This module is made possible by the generous support of the American people through the United States Agency for International Development (USAID). This guide was produced under DAI’s Digital Frontiers Project (Cooperative Agreement AID-OAA-A-17-00033) at the request of USAID and in partnership with Mastercard. The contents are the responsibility of </a:t>
            </a:r>
            <a:r>
              <a:rPr lang="en-US" sz="1000" b="1" i="1">
                <a:solidFill>
                  <a:srgbClr val="BA0C2F"/>
                </a:solidFill>
                <a:latin typeface="Century Gothic"/>
                <a:ea typeface="Century Gothic"/>
                <a:cs typeface="Century Gothic"/>
                <a:sym typeface="Century Gothic"/>
              </a:rPr>
              <a:t>XYZ </a:t>
            </a:r>
            <a:r>
              <a:rPr lang="en-US" sz="1000" i="1">
                <a:solidFill>
                  <a:srgbClr val="FFFFFF"/>
                </a:solidFill>
                <a:latin typeface="Century Gothic"/>
                <a:ea typeface="Century Gothic"/>
                <a:cs typeface="Century Gothic"/>
                <a:sym typeface="Century Gothic"/>
              </a:rPr>
              <a:t>and do not necessarily reflect the views of USAID or the United States Government.</a:t>
            </a:r>
            <a:endParaRPr sz="1300" b="0" i="1"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g155b8051bf3_0_30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247" name="Google Shape;247;g155b8051bf3_0_305"/>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248" name="Google Shape;248;g155b8051bf3_0_305"/>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PHONE “HOW-TOS”</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249" name="Google Shape;249;g155b8051bf3_0_305"/>
          <p:cNvSpPr txBox="1"/>
          <p:nvPr/>
        </p:nvSpPr>
        <p:spPr>
          <a:xfrm>
            <a:off x="1044325" y="3981100"/>
            <a:ext cx="4733100" cy="1068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a:t>
            </a:r>
            <a:r>
              <a:rPr lang="en-US" sz="1400" b="0" i="0" u="none" strike="noStrike" cap="none">
                <a:solidFill>
                  <a:srgbClr val="000000"/>
                </a:solidFill>
                <a:latin typeface="Arial"/>
                <a:ea typeface="Arial"/>
                <a:cs typeface="Arial"/>
                <a:sym typeface="Arial"/>
              </a:rPr>
              <a:t> </a:t>
            </a:r>
            <a:r>
              <a:rPr lang="en-US" sz="2000" b="0" i="0" u="none" strike="noStrike" cap="none">
                <a:solidFill>
                  <a:schemeClr val="lt1"/>
                </a:solidFill>
                <a:latin typeface="Century Gothic"/>
                <a:ea typeface="Century Gothic"/>
                <a:cs typeface="Century Gothic"/>
                <a:sym typeface="Century Gothic"/>
              </a:rPr>
              <a:t>To learn how to perform</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different functions on your phone.</a:t>
            </a:r>
            <a:endParaRPr sz="2100" b="0" i="0" u="none" strike="noStrike" cap="none">
              <a:solidFill>
                <a:schemeClr val="lt1"/>
              </a:solidFill>
              <a:latin typeface="Century Gothic"/>
              <a:ea typeface="Century Gothic"/>
              <a:cs typeface="Century Gothic"/>
              <a:sym typeface="Century Gothic"/>
            </a:endParaRPr>
          </a:p>
        </p:txBody>
      </p:sp>
      <p:grpSp>
        <p:nvGrpSpPr>
          <p:cNvPr id="250" name="Google Shape;250;g155b8051bf3_0_305"/>
          <p:cNvGrpSpPr/>
          <p:nvPr/>
        </p:nvGrpSpPr>
        <p:grpSpPr>
          <a:xfrm>
            <a:off x="4267200" y="-90374"/>
            <a:ext cx="4204869" cy="3315998"/>
            <a:chOff x="6096000" y="-90374"/>
            <a:chExt cx="4204869" cy="3315998"/>
          </a:xfrm>
        </p:grpSpPr>
        <p:pic>
          <p:nvPicPr>
            <p:cNvPr id="251" name="Google Shape;251;g155b8051bf3_0_30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8"/>
            </a:xfrm>
            <a:prstGeom prst="rect">
              <a:avLst/>
            </a:prstGeom>
            <a:noFill/>
            <a:ln>
              <a:noFill/>
            </a:ln>
          </p:spPr>
        </p:pic>
        <p:sp>
          <p:nvSpPr>
            <p:cNvPr id="252" name="Google Shape;252;g155b8051bf3_0_305"/>
            <p:cNvSpPr txBox="1"/>
            <p:nvPr/>
          </p:nvSpPr>
          <p:spPr>
            <a:xfrm>
              <a:off x="7214750" y="681625"/>
              <a:ext cx="18864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rgbClr val="2855A4"/>
                  </a:solidFill>
                  <a:latin typeface="Century Gothic"/>
                  <a:ea typeface="Century Gothic"/>
                  <a:cs typeface="Century Gothic"/>
                  <a:sym typeface="Century Gothic"/>
                </a:rPr>
                <a:t>Let’s explore all the ways you can use your phone!</a:t>
              </a:r>
              <a:endParaRPr sz="1800" b="1" i="0" u="none" strike="noStrike" cap="none">
                <a:solidFill>
                  <a:srgbClr val="2855A4"/>
                </a:solidFill>
                <a:latin typeface="Calibri"/>
                <a:ea typeface="Calibri"/>
                <a:cs typeface="Calibri"/>
                <a:sym typeface="Calibri"/>
              </a:endParaRPr>
            </a:p>
          </p:txBody>
        </p:sp>
      </p:grpSp>
      <p:sp>
        <p:nvSpPr>
          <p:cNvPr id="253" name="Google Shape;253;g155b8051bf3_0_3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10</a:t>
            </a:fld>
            <a:endParaRPr/>
          </a:p>
        </p:txBody>
      </p:sp>
      <p:pic>
        <p:nvPicPr>
          <p:cNvPr id="254" name="Google Shape;254;g155b8051bf3_0_305"/>
          <p:cNvPicPr preferRelativeResize="0"/>
          <p:nvPr/>
        </p:nvPicPr>
        <p:blipFill rotWithShape="1">
          <a:blip r:embed="rId5" cstate="screen">
            <a:alphaModFix/>
            <a:extLst>
              <a:ext uri="{28A0092B-C50C-407E-A947-70E740481C1C}">
                <a14:useLocalDpi xmlns:a14="http://schemas.microsoft.com/office/drawing/2010/main"/>
              </a:ext>
            </a:extLst>
          </a:blip>
          <a:srcRect l="17041" r="18213" b="23147"/>
          <a:stretch/>
        </p:blipFill>
        <p:spPr>
          <a:xfrm>
            <a:off x="6234550" y="762925"/>
            <a:ext cx="3422075" cy="6094249"/>
          </a:xfrm>
          <a:prstGeom prst="rect">
            <a:avLst/>
          </a:prstGeom>
          <a:noFill/>
          <a:ln>
            <a:noFill/>
          </a:ln>
        </p:spPr>
      </p:pic>
      <p:pic>
        <p:nvPicPr>
          <p:cNvPr id="255" name="Google Shape;255;g155b8051bf3_0_30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256" name="Google Shape;256;g155b8051bf3_0_305"/>
          <p:cNvSpPr txBox="1"/>
          <p:nvPr/>
        </p:nvSpPr>
        <p:spPr>
          <a:xfrm>
            <a:off x="8483025" y="661350"/>
            <a:ext cx="2489700" cy="1708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entury Gothic"/>
                <a:ea typeface="Century Gothic"/>
                <a:cs typeface="Century Gothic"/>
                <a:sym typeface="Century Gothic"/>
              </a:rPr>
              <a:t>This section includes instructions on how to perform different actions on a phone. Consider modifying the instructions to be reflective of the type of phone your group has. You can also skip lessons that are not applicable to your group</a:t>
            </a:r>
            <a:r>
              <a:rPr lang="en-US" sz="800" b="0" i="0" u="none" strike="noStrike" cap="none">
                <a:solidFill>
                  <a:srgbClr val="FFFFFF"/>
                </a:solidFill>
                <a:latin typeface="Century Gothic"/>
                <a:ea typeface="Century Gothic"/>
                <a:cs typeface="Century Gothic"/>
                <a:sym typeface="Century Gothic"/>
              </a:rPr>
              <a:t>.</a:t>
            </a:r>
            <a:endParaRPr sz="800" b="0"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g1589788ca15_0_54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262" name="Google Shape;262;g1589788ca15_0_548"/>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Switching Your Phone ‘On’ And ‘Off’</a:t>
            </a:r>
            <a:endParaRPr>
              <a:solidFill>
                <a:srgbClr val="BA0C2F"/>
              </a:solidFill>
            </a:endParaRPr>
          </a:p>
        </p:txBody>
      </p:sp>
      <p:sp>
        <p:nvSpPr>
          <p:cNvPr id="263" name="Google Shape;263;g1589788ca15_0_5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11</a:t>
            </a:fld>
            <a:endParaRPr/>
          </a:p>
        </p:txBody>
      </p:sp>
      <p:pic>
        <p:nvPicPr>
          <p:cNvPr id="264" name="Google Shape;264;g1589788ca15_0_54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65" name="Google Shape;265;g1589788ca15_0_548"/>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266" name="Google Shape;266;g1589788ca15_0_548"/>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267" name="Google Shape;267;g1589788ca15_0_548"/>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268" name="Google Shape;268;g1589788ca15_0_548"/>
          <p:cNvSpPr txBox="1"/>
          <p:nvPr/>
        </p:nvSpPr>
        <p:spPr>
          <a:xfrm>
            <a:off x="755075" y="1700925"/>
            <a:ext cx="7378500" cy="719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0" marR="113028" lvl="0" indent="0" algn="l" rtl="0">
              <a:lnSpc>
                <a:spcPct val="106000"/>
              </a:lnSpc>
              <a:spcBef>
                <a:spcPts val="1000"/>
              </a:spcBef>
              <a:spcAft>
                <a:spcPts val="100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p:txBody>
      </p:sp>
      <p:pic>
        <p:nvPicPr>
          <p:cNvPr id="269" name="Google Shape;269;g1589788ca15_0_548"/>
          <p:cNvPicPr preferRelativeResize="0"/>
          <p:nvPr/>
        </p:nvPicPr>
        <p:blipFill rotWithShape="1">
          <a:blip r:embed="rId5" cstate="screen">
            <a:alphaModFix/>
            <a:extLst>
              <a:ext uri="{28A0092B-C50C-407E-A947-70E740481C1C}">
                <a14:useLocalDpi xmlns:a14="http://schemas.microsoft.com/office/drawing/2010/main"/>
              </a:ext>
            </a:extLst>
          </a:blip>
          <a:srcRect l="38126" t="17066" r="33962" b="32262"/>
          <a:stretch/>
        </p:blipFill>
        <p:spPr>
          <a:xfrm>
            <a:off x="7896850" y="1341525"/>
            <a:ext cx="2294912" cy="2645899"/>
          </a:xfrm>
          <a:prstGeom prst="rect">
            <a:avLst/>
          </a:prstGeom>
          <a:noFill/>
          <a:ln>
            <a:noFill/>
          </a:ln>
        </p:spPr>
      </p:pic>
      <p:pic>
        <p:nvPicPr>
          <p:cNvPr id="270" name="Google Shape;270;g1589788ca15_0_548"/>
          <p:cNvPicPr preferRelativeResize="0"/>
          <p:nvPr/>
        </p:nvPicPr>
        <p:blipFill rotWithShape="1">
          <a:blip r:embed="rId6" cstate="screen">
            <a:alphaModFix/>
            <a:extLst>
              <a:ext uri="{28A0092B-C50C-407E-A947-70E740481C1C}">
                <a14:useLocalDpi xmlns:a14="http://schemas.microsoft.com/office/drawing/2010/main"/>
              </a:ext>
            </a:extLst>
          </a:blip>
          <a:srcRect l="35500" t="9689" r="27683" b="24614"/>
          <a:stretch/>
        </p:blipFill>
        <p:spPr>
          <a:xfrm>
            <a:off x="3910700" y="1408188"/>
            <a:ext cx="3203702" cy="4505324"/>
          </a:xfrm>
          <a:prstGeom prst="rect">
            <a:avLst/>
          </a:prstGeom>
          <a:noFill/>
          <a:ln>
            <a:noFill/>
          </a:ln>
        </p:spPr>
      </p:pic>
      <p:sp>
        <p:nvSpPr>
          <p:cNvPr id="271" name="Google Shape;271;g1589788ca15_0_548"/>
          <p:cNvSpPr txBox="1"/>
          <p:nvPr/>
        </p:nvSpPr>
        <p:spPr>
          <a:xfrm>
            <a:off x="870725" y="2420325"/>
            <a:ext cx="2910900" cy="3414000"/>
          </a:xfrm>
          <a:prstGeom prst="rect">
            <a:avLst/>
          </a:prstGeom>
          <a:noFill/>
          <a:ln>
            <a:noFill/>
          </a:ln>
        </p:spPr>
        <p:txBody>
          <a:bodyPr spcFirstLastPara="1" wrap="square" lIns="0" tIns="12700" rIns="0" bIns="0" anchor="t" anchorCtr="0">
            <a:spAutoFit/>
          </a:bodyPr>
          <a:lstStyle/>
          <a:p>
            <a:pPr marL="12700" marR="5080" lvl="0" indent="0" algn="l" rtl="0">
              <a:lnSpc>
                <a:spcPct val="115000"/>
              </a:lnSpc>
              <a:spcBef>
                <a:spcPts val="0"/>
              </a:spcBef>
              <a:spcAft>
                <a:spcPts val="0"/>
              </a:spcAft>
              <a:buClr>
                <a:srgbClr val="000000"/>
              </a:buClr>
              <a:buSzPts val="2400"/>
              <a:buFont typeface="Arial"/>
              <a:buNone/>
            </a:pPr>
            <a:r>
              <a:rPr lang="en-US" sz="1800" b="1" i="0" u="none" strike="noStrike" cap="none">
                <a:solidFill>
                  <a:schemeClr val="dk2"/>
                </a:solidFill>
                <a:latin typeface="Century Gothic"/>
                <a:ea typeface="Century Gothic"/>
                <a:cs typeface="Century Gothic"/>
                <a:sym typeface="Century Gothic"/>
              </a:rPr>
              <a:t>To turn on your phone</a:t>
            </a:r>
            <a:r>
              <a:rPr lang="en-US" sz="1800" b="0" i="0" u="none" strike="noStrike" cap="none">
                <a:solidFill>
                  <a:schemeClr val="dk2"/>
                </a:solidFill>
                <a:latin typeface="Century Gothic"/>
                <a:ea typeface="Century Gothic"/>
                <a:cs typeface="Century Gothic"/>
                <a:sym typeface="Century Gothic"/>
              </a:rPr>
              <a:t>, look for a button on the top, bottom, left, or right side of the phone.</a:t>
            </a:r>
            <a:endParaRPr sz="1800" b="0" i="0" u="none" strike="noStrike" cap="none">
              <a:solidFill>
                <a:schemeClr val="dk2"/>
              </a:solidFill>
              <a:latin typeface="Century Gothic"/>
              <a:ea typeface="Century Gothic"/>
              <a:cs typeface="Century Gothic"/>
              <a:sym typeface="Century Gothic"/>
            </a:endParaRPr>
          </a:p>
          <a:p>
            <a:pPr marL="0" marR="5080" lvl="0" indent="0" algn="l" rtl="0">
              <a:lnSpc>
                <a:spcPct val="115000"/>
              </a:lnSpc>
              <a:spcBef>
                <a:spcPts val="1000"/>
              </a:spcBef>
              <a:spcAft>
                <a:spcPts val="0"/>
              </a:spcAft>
              <a:buClr>
                <a:schemeClr val="dk1"/>
              </a:buClr>
              <a:buSzPts val="1100"/>
              <a:buFont typeface="Arial"/>
              <a:buNone/>
            </a:pPr>
            <a:r>
              <a:rPr lang="en-US" sz="1800" b="0" i="0" u="none" strike="noStrike" cap="none">
                <a:solidFill>
                  <a:schemeClr val="dk2"/>
                </a:solidFill>
                <a:latin typeface="Century Gothic"/>
                <a:ea typeface="Century Gothic"/>
                <a:cs typeface="Century Gothic"/>
                <a:sym typeface="Century Gothic"/>
              </a:rPr>
              <a:t>Press the button for a moment. You will see your screen light up.  </a:t>
            </a:r>
            <a:endParaRPr sz="1800" b="0" i="0" u="none" strike="noStrike" cap="none">
              <a:solidFill>
                <a:schemeClr val="dk2"/>
              </a:solidFill>
              <a:latin typeface="Century Gothic"/>
              <a:ea typeface="Century Gothic"/>
              <a:cs typeface="Century Gothic"/>
              <a:sym typeface="Century Gothic"/>
            </a:endParaRPr>
          </a:p>
          <a:p>
            <a:pPr marL="0" marR="5080" lvl="0" indent="0" algn="l" rtl="0">
              <a:lnSpc>
                <a:spcPct val="115000"/>
              </a:lnSpc>
              <a:spcBef>
                <a:spcPts val="1000"/>
              </a:spcBef>
              <a:spcAft>
                <a:spcPts val="1000"/>
              </a:spcAft>
              <a:buClr>
                <a:schemeClr val="dk1"/>
              </a:buClr>
              <a:buSzPts val="1100"/>
              <a:buFont typeface="Arial"/>
              <a:buNone/>
            </a:pPr>
            <a:r>
              <a:rPr lang="en-US" sz="1800" b="1" i="0" u="none" strike="noStrike" cap="none">
                <a:solidFill>
                  <a:schemeClr val="dk2"/>
                </a:solidFill>
                <a:latin typeface="Century Gothic"/>
                <a:ea typeface="Century Gothic"/>
                <a:cs typeface="Century Gothic"/>
                <a:sym typeface="Century Gothic"/>
              </a:rPr>
              <a:t>To turn off the phone</a:t>
            </a:r>
            <a:r>
              <a:rPr lang="en-US" sz="1800" b="0" i="0" u="none" strike="noStrike" cap="none">
                <a:solidFill>
                  <a:schemeClr val="dk2"/>
                </a:solidFill>
                <a:latin typeface="Century Gothic"/>
                <a:ea typeface="Century Gothic"/>
                <a:cs typeface="Century Gothic"/>
                <a:sym typeface="Century Gothic"/>
              </a:rPr>
              <a:t>, select the power button or swipe.</a:t>
            </a:r>
            <a:endParaRPr sz="1800" b="0" i="0" u="none" strike="noStrike" cap="none">
              <a:solidFill>
                <a:schemeClr val="dk2"/>
              </a:solidFill>
              <a:latin typeface="Century Gothic"/>
              <a:ea typeface="Century Gothic"/>
              <a:cs typeface="Century Gothic"/>
              <a:sym typeface="Century Gothic"/>
            </a:endParaRPr>
          </a:p>
        </p:txBody>
      </p:sp>
      <p:sp>
        <p:nvSpPr>
          <p:cNvPr id="272" name="Google Shape;272;g1589788ca15_0_548"/>
          <p:cNvSpPr txBox="1"/>
          <p:nvPr/>
        </p:nvSpPr>
        <p:spPr>
          <a:xfrm>
            <a:off x="7801400" y="4026975"/>
            <a:ext cx="2743200" cy="2224168"/>
          </a:xfrm>
          <a:prstGeom prst="rect">
            <a:avLst/>
          </a:prstGeom>
          <a:noFill/>
          <a:ln>
            <a:noFill/>
          </a:ln>
        </p:spPr>
        <p:txBody>
          <a:bodyPr spcFirstLastPara="1" wrap="square" lIns="91425" tIns="91425" rIns="91425" bIns="91425" anchor="t" anchorCtr="0">
            <a:spAutoFit/>
          </a:bodyPr>
          <a:lstStyle/>
          <a:p>
            <a:pPr marL="0" marR="5080" lvl="0" indent="0" algn="l" rtl="0">
              <a:lnSpc>
                <a:spcPct val="115000"/>
              </a:lnSpc>
              <a:spcBef>
                <a:spcPts val="0"/>
              </a:spcBef>
              <a:spcAft>
                <a:spcPts val="100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On a basic or feature phone</a:t>
            </a:r>
            <a:r>
              <a:rPr lang="en-US" sz="1800" b="0" i="0" u="none" strike="noStrike" cap="none">
                <a:solidFill>
                  <a:schemeClr val="dk2"/>
                </a:solidFill>
                <a:latin typeface="Century Gothic"/>
                <a:ea typeface="Century Gothic"/>
                <a:cs typeface="Century Gothic"/>
                <a:sym typeface="Century Gothic"/>
              </a:rPr>
              <a:t>, you may have to press a red “hang-up” button, and then select “power off” from the menu.</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1589788ca15_0_55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278" name="Google Shape;278;g1589788ca15_0_559"/>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Making Your Phone Silent</a:t>
            </a:r>
            <a:endParaRPr>
              <a:solidFill>
                <a:srgbClr val="BA0C2F"/>
              </a:solidFill>
            </a:endParaRPr>
          </a:p>
        </p:txBody>
      </p:sp>
      <p:sp>
        <p:nvSpPr>
          <p:cNvPr id="279" name="Google Shape;279;g1589788ca15_0_5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12</a:t>
            </a:fld>
            <a:endParaRPr/>
          </a:p>
        </p:txBody>
      </p:sp>
      <p:pic>
        <p:nvPicPr>
          <p:cNvPr id="280" name="Google Shape;280;g1589788ca15_0_559"/>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81" name="Google Shape;281;g1589788ca15_0_559"/>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282" name="Google Shape;282;g1589788ca15_0_559"/>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283" name="Google Shape;283;g1589788ca15_0_559"/>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grpSp>
        <p:nvGrpSpPr>
          <p:cNvPr id="284" name="Google Shape;284;g1589788ca15_0_559"/>
          <p:cNvGrpSpPr/>
          <p:nvPr/>
        </p:nvGrpSpPr>
        <p:grpSpPr>
          <a:xfrm>
            <a:off x="4419750" y="2024475"/>
            <a:ext cx="3372000" cy="3119400"/>
            <a:chOff x="6977213" y="1725475"/>
            <a:chExt cx="3372000" cy="3119400"/>
          </a:xfrm>
        </p:grpSpPr>
        <p:sp>
          <p:nvSpPr>
            <p:cNvPr id="285" name="Google Shape;285;g1589788ca15_0_559"/>
            <p:cNvSpPr txBox="1"/>
            <p:nvPr/>
          </p:nvSpPr>
          <p:spPr>
            <a:xfrm>
              <a:off x="6977213" y="1725475"/>
              <a:ext cx="3372000" cy="31194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0"/>
                </a:spcBef>
                <a:spcAft>
                  <a:spcPts val="0"/>
                </a:spcAft>
                <a:buClr>
                  <a:schemeClr val="dk2"/>
                </a:buClr>
                <a:buSzPts val="2000"/>
                <a:buFont typeface="Century Gothic"/>
                <a:buAutoNum type="arabicPeriod"/>
              </a:pPr>
              <a:r>
                <a:rPr lang="en-US" sz="2000" b="0" i="0" u="none" strike="noStrike" cap="none">
                  <a:solidFill>
                    <a:schemeClr val="dk2"/>
                  </a:solidFill>
                  <a:latin typeface="Century Gothic"/>
                  <a:ea typeface="Century Gothic"/>
                  <a:cs typeface="Century Gothic"/>
                  <a:sym typeface="Century Gothic"/>
                </a:rPr>
                <a:t>Find the mute icon on your screen or in your phone’s settings.</a:t>
              </a:r>
              <a:endParaRPr sz="2000" b="0" i="0" u="none" strike="noStrike" cap="none">
                <a:solidFill>
                  <a:schemeClr val="dk2"/>
                </a:solidFill>
                <a:latin typeface="Century Gothic"/>
                <a:ea typeface="Century Gothic"/>
                <a:cs typeface="Century Gothic"/>
                <a:sym typeface="Century Gothic"/>
              </a:endParaRPr>
            </a:p>
            <a:p>
              <a:pPr marL="457200" marR="0" lvl="0" indent="-355600" algn="l" rtl="0">
                <a:lnSpc>
                  <a:spcPct val="100000"/>
                </a:lnSpc>
                <a:spcBef>
                  <a:spcPts val="1000"/>
                </a:spcBef>
                <a:spcAft>
                  <a:spcPts val="0"/>
                </a:spcAft>
                <a:buClr>
                  <a:schemeClr val="dk2"/>
                </a:buClr>
                <a:buSzPts val="2000"/>
                <a:buFont typeface="Century Gothic"/>
                <a:buAutoNum type="arabicPeriod"/>
              </a:pPr>
              <a:r>
                <a:rPr lang="en-US" sz="2000" b="0" i="0" u="none" strike="noStrike" cap="none">
                  <a:solidFill>
                    <a:schemeClr val="dk2"/>
                  </a:solidFill>
                  <a:latin typeface="Century Gothic"/>
                  <a:ea typeface="Century Gothic"/>
                  <a:cs typeface="Century Gothic"/>
                  <a:sym typeface="Century Gothic"/>
                </a:rPr>
                <a:t>Tap on the mute icon. Now your phone is on silent mode.</a:t>
              </a:r>
              <a:endParaRPr sz="2000" b="0" i="0" u="none" strike="noStrike" cap="none">
                <a:solidFill>
                  <a:schemeClr val="dk2"/>
                </a:solidFill>
                <a:latin typeface="Century Gothic"/>
                <a:ea typeface="Century Gothic"/>
                <a:cs typeface="Century Gothic"/>
                <a:sym typeface="Century Gothic"/>
              </a:endParaRPr>
            </a:p>
            <a:p>
              <a:pPr marL="457200" marR="0" lvl="0" indent="-355600" algn="l" rtl="0">
                <a:lnSpc>
                  <a:spcPct val="100000"/>
                </a:lnSpc>
                <a:spcBef>
                  <a:spcPts val="1000"/>
                </a:spcBef>
                <a:spcAft>
                  <a:spcPts val="1000"/>
                </a:spcAft>
                <a:buClr>
                  <a:schemeClr val="dk2"/>
                </a:buClr>
                <a:buSzPts val="2000"/>
                <a:buFont typeface="Century Gothic"/>
                <a:buAutoNum type="arabicPeriod"/>
              </a:pPr>
              <a:r>
                <a:rPr lang="en-US" sz="2000" b="0" i="0" u="none" strike="noStrike" cap="none">
                  <a:solidFill>
                    <a:schemeClr val="dk2"/>
                  </a:solidFill>
                  <a:latin typeface="Century Gothic"/>
                  <a:ea typeface="Century Gothic"/>
                  <a:cs typeface="Century Gothic"/>
                  <a:sym typeface="Century Gothic"/>
                </a:rPr>
                <a:t>Touch the same button to unmute your phone.</a:t>
              </a:r>
              <a:endParaRPr sz="1300" b="0" i="0" u="none" strike="noStrike" cap="none">
                <a:solidFill>
                  <a:srgbClr val="2855A4"/>
                </a:solidFill>
                <a:latin typeface="Century Gothic"/>
                <a:ea typeface="Century Gothic"/>
                <a:cs typeface="Century Gothic"/>
                <a:sym typeface="Century Gothic"/>
              </a:endParaRPr>
            </a:p>
          </p:txBody>
        </p:sp>
        <p:sp>
          <p:nvSpPr>
            <p:cNvPr id="286" name="Google Shape;286;g1589788ca15_0_559"/>
            <p:cNvSpPr txBox="1"/>
            <p:nvPr/>
          </p:nvSpPr>
          <p:spPr>
            <a:xfrm>
              <a:off x="7157351" y="3394950"/>
              <a:ext cx="17463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800"/>
                </a:spcBef>
                <a:spcAft>
                  <a:spcPts val="0"/>
                </a:spcAft>
                <a:buClr>
                  <a:srgbClr val="000000"/>
                </a:buClr>
                <a:buSzPts val="1100"/>
                <a:buFont typeface="Arial"/>
                <a:buNone/>
              </a:pPr>
              <a:endParaRPr sz="700" b="0" i="0" u="none" strike="noStrike" cap="none">
                <a:solidFill>
                  <a:srgbClr val="05408B"/>
                </a:solidFill>
                <a:latin typeface="Century Gothic"/>
                <a:ea typeface="Century Gothic"/>
                <a:cs typeface="Century Gothic"/>
                <a:sym typeface="Century Gothic"/>
              </a:endParaRPr>
            </a:p>
          </p:txBody>
        </p:sp>
      </p:grpSp>
      <p:pic>
        <p:nvPicPr>
          <p:cNvPr id="287" name="Google Shape;287;g1589788ca15_0_559"/>
          <p:cNvPicPr preferRelativeResize="0"/>
          <p:nvPr/>
        </p:nvPicPr>
        <p:blipFill rotWithShape="1">
          <a:blip r:embed="rId5" cstate="screen">
            <a:alphaModFix/>
            <a:extLst>
              <a:ext uri="{28A0092B-C50C-407E-A947-70E740481C1C}">
                <a14:useLocalDpi xmlns:a14="http://schemas.microsoft.com/office/drawing/2010/main"/>
              </a:ext>
            </a:extLst>
          </a:blip>
          <a:srcRect l="25660" r="25656"/>
          <a:stretch/>
        </p:blipFill>
        <p:spPr>
          <a:xfrm>
            <a:off x="1247100" y="1600200"/>
            <a:ext cx="2826952" cy="4576323"/>
          </a:xfrm>
          <a:prstGeom prst="rect">
            <a:avLst/>
          </a:prstGeom>
          <a:noFill/>
          <a:ln>
            <a:noFill/>
          </a:ln>
        </p:spPr>
      </p:pic>
      <p:pic>
        <p:nvPicPr>
          <p:cNvPr id="288" name="Google Shape;288;g1589788ca15_0_559"/>
          <p:cNvPicPr preferRelativeResize="0"/>
          <p:nvPr/>
        </p:nvPicPr>
        <p:blipFill rotWithShape="1">
          <a:blip r:embed="rId6" cstate="screen">
            <a:alphaModFix/>
            <a:extLst>
              <a:ext uri="{28A0092B-C50C-407E-A947-70E740481C1C}">
                <a14:useLocalDpi xmlns:a14="http://schemas.microsoft.com/office/drawing/2010/main"/>
              </a:ext>
            </a:extLst>
          </a:blip>
          <a:srcRect l="8772" r="8779" b="12464"/>
          <a:stretch/>
        </p:blipFill>
        <p:spPr>
          <a:xfrm>
            <a:off x="8777100" y="1519300"/>
            <a:ext cx="2624323" cy="2195774"/>
          </a:xfrm>
          <a:prstGeom prst="rect">
            <a:avLst/>
          </a:prstGeom>
          <a:noFill/>
          <a:ln>
            <a:noFill/>
          </a:ln>
        </p:spPr>
      </p:pic>
      <p:pic>
        <p:nvPicPr>
          <p:cNvPr id="289" name="Google Shape;289;g1589788ca15_0_559"/>
          <p:cNvPicPr preferRelativeResize="0"/>
          <p:nvPr/>
        </p:nvPicPr>
        <p:blipFill rotWithShape="1">
          <a:blip r:embed="rId7" cstate="screen">
            <a:alphaModFix/>
            <a:extLst>
              <a:ext uri="{28A0092B-C50C-407E-A947-70E740481C1C}">
                <a14:useLocalDpi xmlns:a14="http://schemas.microsoft.com/office/drawing/2010/main"/>
              </a:ext>
            </a:extLst>
          </a:blip>
          <a:srcRect l="21872" t="13756" r="33579" b="7896"/>
          <a:stretch/>
        </p:blipFill>
        <p:spPr>
          <a:xfrm>
            <a:off x="8303600" y="1699101"/>
            <a:ext cx="2821601" cy="4078150"/>
          </a:xfrm>
          <a:prstGeom prst="rect">
            <a:avLst/>
          </a:prstGeom>
          <a:noFill/>
          <a:ln>
            <a:noFill/>
          </a:ln>
        </p:spPr>
      </p:pic>
      <p:pic>
        <p:nvPicPr>
          <p:cNvPr id="290" name="Google Shape;290;g1589788ca15_0_559"/>
          <p:cNvPicPr preferRelativeResize="0"/>
          <p:nvPr/>
        </p:nvPicPr>
        <p:blipFill rotWithShape="1">
          <a:blip r:embed="rId8" cstate="screen">
            <a:alphaModFix/>
            <a:extLst>
              <a:ext uri="{28A0092B-C50C-407E-A947-70E740481C1C}">
                <a14:useLocalDpi xmlns:a14="http://schemas.microsoft.com/office/drawing/2010/main"/>
              </a:ext>
            </a:extLst>
          </a:blip>
          <a:srcRect l="8772" r="8779" b="12464"/>
          <a:stretch/>
        </p:blipFill>
        <p:spPr>
          <a:xfrm>
            <a:off x="8563125" y="1814550"/>
            <a:ext cx="2457298" cy="2027801"/>
          </a:xfrm>
          <a:prstGeom prst="rect">
            <a:avLst/>
          </a:prstGeom>
          <a:noFill/>
          <a:ln>
            <a:noFill/>
          </a:ln>
        </p:spPr>
      </p:pic>
      <p:sp>
        <p:nvSpPr>
          <p:cNvPr id="291" name="Google Shape;291;g1589788ca15_0_559"/>
          <p:cNvSpPr txBox="1"/>
          <p:nvPr/>
        </p:nvSpPr>
        <p:spPr>
          <a:xfrm>
            <a:off x="8629800" y="3957550"/>
            <a:ext cx="2295600" cy="1468500"/>
          </a:xfrm>
          <a:prstGeom prst="rect">
            <a:avLst/>
          </a:prstGeom>
          <a:noFill/>
          <a:ln>
            <a:noFill/>
          </a:ln>
        </p:spPr>
        <p:txBody>
          <a:bodyPr spcFirstLastPara="1" wrap="square" lIns="0" tIns="12700" rIns="0" bIns="0" anchor="t" anchorCtr="0">
            <a:spAutoFit/>
          </a:bodyPr>
          <a:lstStyle/>
          <a:p>
            <a:pPr marL="0" marR="5080" lvl="0" indent="0" algn="l" rtl="0">
              <a:lnSpc>
                <a:spcPct val="115100"/>
              </a:lnSpc>
              <a:spcBef>
                <a:spcPts val="0"/>
              </a:spcBef>
              <a:spcAft>
                <a:spcPts val="0"/>
              </a:spcAft>
              <a:buClr>
                <a:srgbClr val="000000"/>
              </a:buClr>
              <a:buSzPts val="1900"/>
              <a:buFont typeface="Arial"/>
              <a:buNone/>
            </a:pPr>
            <a:r>
              <a:rPr lang="en-US" sz="1400" b="1" i="0" u="none" strike="noStrike" cap="none">
                <a:solidFill>
                  <a:schemeClr val="dk2"/>
                </a:solidFill>
                <a:latin typeface="Century Gothic"/>
                <a:ea typeface="Century Gothic"/>
                <a:cs typeface="Century Gothic"/>
                <a:sym typeface="Century Gothic"/>
              </a:rPr>
              <a:t>With a basic or feature phone, </a:t>
            </a:r>
            <a:r>
              <a:rPr lang="en-US" sz="1400" b="0" i="0" u="none" strike="noStrike" cap="none">
                <a:solidFill>
                  <a:schemeClr val="dk2"/>
                </a:solidFill>
                <a:latin typeface="Century Gothic"/>
                <a:ea typeface="Century Gothic"/>
                <a:cs typeface="Century Gothic"/>
                <a:sym typeface="Century Gothic"/>
              </a:rPr>
              <a:t>navigate to the menu to choose the mute icon. You will be asked to change the volume of your phone.</a:t>
            </a:r>
            <a:endParaRPr sz="14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g1589788ca15_0_57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297" name="Google Shape;297;g1589788ca15_0_570"/>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Setting A Phone Password</a:t>
            </a:r>
            <a:endParaRPr>
              <a:solidFill>
                <a:srgbClr val="BA0C2F"/>
              </a:solidFill>
            </a:endParaRPr>
          </a:p>
        </p:txBody>
      </p:sp>
      <p:sp>
        <p:nvSpPr>
          <p:cNvPr id="298" name="Google Shape;298;g1589788ca15_0_5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pic>
        <p:nvPicPr>
          <p:cNvPr id="299" name="Google Shape;299;g1589788ca15_0_570"/>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00" name="Google Shape;300;g1589788ca15_0_570"/>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301" name="Google Shape;301;g1589788ca15_0_570"/>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302" name="Google Shape;302;g1589788ca15_0_570"/>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303" name="Google Shape;303;g1589788ca15_0_570"/>
          <p:cNvSpPr txBox="1"/>
          <p:nvPr/>
        </p:nvSpPr>
        <p:spPr>
          <a:xfrm>
            <a:off x="755075" y="1700925"/>
            <a:ext cx="7378500" cy="719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0" marR="113028" lvl="0" indent="0" algn="l" rtl="0">
              <a:lnSpc>
                <a:spcPct val="106000"/>
              </a:lnSpc>
              <a:spcBef>
                <a:spcPts val="1000"/>
              </a:spcBef>
              <a:spcAft>
                <a:spcPts val="100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p:txBody>
      </p:sp>
      <p:grpSp>
        <p:nvGrpSpPr>
          <p:cNvPr id="304" name="Google Shape;304;g1589788ca15_0_570"/>
          <p:cNvGrpSpPr/>
          <p:nvPr/>
        </p:nvGrpSpPr>
        <p:grpSpPr>
          <a:xfrm>
            <a:off x="-49679" y="1207422"/>
            <a:ext cx="6945167" cy="5436620"/>
            <a:chOff x="-125876" y="1207375"/>
            <a:chExt cx="7175501" cy="5654899"/>
          </a:xfrm>
        </p:grpSpPr>
        <p:pic>
          <p:nvPicPr>
            <p:cNvPr id="305" name="Google Shape;305;g1589788ca15_0_57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5876" y="1207375"/>
              <a:ext cx="7175501" cy="5654899"/>
            </a:xfrm>
            <a:prstGeom prst="rect">
              <a:avLst/>
            </a:prstGeom>
            <a:noFill/>
            <a:ln>
              <a:noFill/>
            </a:ln>
          </p:spPr>
        </p:pic>
        <p:sp>
          <p:nvSpPr>
            <p:cNvPr id="306" name="Google Shape;306;g1589788ca15_0_570"/>
            <p:cNvSpPr txBox="1"/>
            <p:nvPr/>
          </p:nvSpPr>
          <p:spPr>
            <a:xfrm>
              <a:off x="871075" y="2388725"/>
              <a:ext cx="5067300" cy="3224515"/>
            </a:xfrm>
            <a:prstGeom prst="rect">
              <a:avLst/>
            </a:prstGeom>
            <a:noFill/>
            <a:ln>
              <a:noFill/>
            </a:ln>
          </p:spPr>
          <p:txBody>
            <a:bodyPr spcFirstLastPara="1" wrap="square" lIns="91425" tIns="91425" rIns="91425" bIns="91425" anchor="t" anchorCtr="0">
              <a:spAutoFit/>
            </a:bodyPr>
            <a:lstStyle/>
            <a:p>
              <a:pPr marL="12700" marR="5080" lvl="0" indent="0" algn="ctr" rtl="0">
                <a:lnSpc>
                  <a:spcPct val="115100"/>
                </a:lnSpc>
                <a:spcBef>
                  <a:spcPts val="0"/>
                </a:spcBef>
                <a:spcAft>
                  <a:spcPts val="0"/>
                </a:spcAft>
                <a:buClr>
                  <a:srgbClr val="000000"/>
                </a:buClr>
                <a:buSzPts val="1300"/>
                <a:buFont typeface="Arial"/>
                <a:buNone/>
              </a:pPr>
              <a:r>
                <a:rPr lang="en-US" sz="1300" b="1" i="0" u="none" strike="noStrike" cap="none">
                  <a:solidFill>
                    <a:schemeClr val="dk2"/>
                  </a:solidFill>
                  <a:latin typeface="Century Gothic"/>
                  <a:ea typeface="Century Gothic"/>
                  <a:cs typeface="Century Gothic"/>
                  <a:sym typeface="Century Gothic"/>
                </a:rPr>
                <a:t>A good way to protect your phone is by setting a phone password. With a phone password, the information on your phone will be protected if someone steals it or if it gets lost.</a:t>
              </a:r>
              <a:endParaRPr sz="1300" b="1" i="0" u="none" strike="noStrike" cap="none">
                <a:solidFill>
                  <a:schemeClr val="dk2"/>
                </a:solidFill>
                <a:latin typeface="Century Gothic"/>
                <a:ea typeface="Century Gothic"/>
                <a:cs typeface="Century Gothic"/>
                <a:sym typeface="Century Gothic"/>
              </a:endParaRPr>
            </a:p>
            <a:p>
              <a:pPr marL="12700" marR="5080" lvl="0" indent="0" algn="ctr" rtl="0">
                <a:lnSpc>
                  <a:spcPct val="115100"/>
                </a:lnSpc>
                <a:spcBef>
                  <a:spcPts val="1000"/>
                </a:spcBef>
                <a:spcAft>
                  <a:spcPts val="0"/>
                </a:spcAft>
                <a:buClr>
                  <a:srgbClr val="000000"/>
                </a:buClr>
                <a:buSzPts val="1300"/>
                <a:buFont typeface="Arial"/>
                <a:buNone/>
              </a:pPr>
              <a:r>
                <a:rPr lang="en-US" sz="1300" b="0" i="0" u="none" strike="noStrike" cap="none">
                  <a:solidFill>
                    <a:schemeClr val="dk2"/>
                  </a:solidFill>
                  <a:latin typeface="Century Gothic"/>
                  <a:ea typeface="Century Gothic"/>
                  <a:cs typeface="Century Gothic"/>
                  <a:sym typeface="Century Gothic"/>
                </a:rPr>
                <a:t>Your password should be easy enough for you to remember, but strong enough so that strangers will not be able to guess it. For example, “1234” is a weak password, and “As201!@” is a strong password.</a:t>
              </a:r>
              <a:endParaRPr sz="1300" b="0" i="0" u="none" strike="noStrike" cap="none">
                <a:solidFill>
                  <a:schemeClr val="dk2"/>
                </a:solidFill>
                <a:latin typeface="Century Gothic"/>
                <a:ea typeface="Century Gothic"/>
                <a:cs typeface="Century Gothic"/>
                <a:sym typeface="Century Gothic"/>
              </a:endParaRPr>
            </a:p>
            <a:p>
              <a:pPr marL="12700" marR="5080" lvl="0" indent="0" algn="ctr" rtl="0">
                <a:lnSpc>
                  <a:spcPct val="115100"/>
                </a:lnSpc>
                <a:spcBef>
                  <a:spcPts val="1000"/>
                </a:spcBef>
                <a:spcAft>
                  <a:spcPts val="1000"/>
                </a:spcAft>
                <a:buClr>
                  <a:srgbClr val="000000"/>
                </a:buClr>
                <a:buSzPts val="1300"/>
                <a:buFont typeface="Arial"/>
                <a:buNone/>
              </a:pPr>
              <a:r>
                <a:rPr lang="en-US" sz="1300" b="0" i="0" u="none" strike="noStrike" cap="none">
                  <a:solidFill>
                    <a:schemeClr val="dk2"/>
                  </a:solidFill>
                  <a:latin typeface="Century Gothic"/>
                  <a:ea typeface="Century Gothic"/>
                  <a:cs typeface="Century Gothic"/>
                  <a:sym typeface="Century Gothic"/>
                </a:rPr>
                <a:t>To set a password on your smartphone, navigate to the settings app, and click “password.” You will be asked to create a password and to verify the password you have chosen. </a:t>
              </a:r>
              <a:endParaRPr sz="800" b="0" i="0" u="none" strike="noStrike" cap="none">
                <a:solidFill>
                  <a:schemeClr val="dk2"/>
                </a:solidFill>
                <a:latin typeface="Arial"/>
                <a:ea typeface="Arial"/>
                <a:cs typeface="Arial"/>
                <a:sym typeface="Arial"/>
              </a:endParaRPr>
            </a:p>
          </p:txBody>
        </p:sp>
      </p:grpSp>
      <p:pic>
        <p:nvPicPr>
          <p:cNvPr id="307" name="Google Shape;307;g1589788ca15_0_57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308" name="Google Shape;308;g1589788ca15_0_570"/>
          <p:cNvSpPr txBox="1"/>
          <p:nvPr/>
        </p:nvSpPr>
        <p:spPr>
          <a:xfrm>
            <a:off x="9573500" y="345475"/>
            <a:ext cx="14325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44546A"/>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44546A"/>
                </a:solidFill>
                <a:latin typeface="Century Gothic"/>
                <a:ea typeface="Century Gothic"/>
                <a:cs typeface="Century Gothic"/>
                <a:sym typeface="Century Gothic"/>
              </a:rPr>
              <a:t>Modify these practice exercises as needed. </a:t>
            </a:r>
            <a:endParaRPr sz="1100" b="0" i="0" u="none" strike="noStrike" cap="none">
              <a:solidFill>
                <a:srgbClr val="44546A"/>
              </a:solidFill>
              <a:latin typeface="Century Gothic"/>
              <a:ea typeface="Century Gothic"/>
              <a:cs typeface="Century Gothic"/>
              <a:sym typeface="Century Gothic"/>
            </a:endParaRPr>
          </a:p>
        </p:txBody>
      </p:sp>
      <p:grpSp>
        <p:nvGrpSpPr>
          <p:cNvPr id="309" name="Google Shape;309;g1589788ca15_0_570"/>
          <p:cNvGrpSpPr/>
          <p:nvPr/>
        </p:nvGrpSpPr>
        <p:grpSpPr>
          <a:xfrm>
            <a:off x="6752400" y="731512"/>
            <a:ext cx="2657475" cy="3192024"/>
            <a:chOff x="6523800" y="883912"/>
            <a:chExt cx="2657475" cy="3192024"/>
          </a:xfrm>
        </p:grpSpPr>
        <p:pic>
          <p:nvPicPr>
            <p:cNvPr id="310" name="Google Shape;310;g1589788ca15_0_570"/>
            <p:cNvPicPr preferRelativeResize="0"/>
            <p:nvPr/>
          </p:nvPicPr>
          <p:blipFill rotWithShape="1">
            <a:blip r:embed="rId7" cstate="screen">
              <a:alphaModFix/>
              <a:extLst>
                <a:ext uri="{28A0092B-C50C-407E-A947-70E740481C1C}">
                  <a14:useLocalDpi xmlns:a14="http://schemas.microsoft.com/office/drawing/2010/main"/>
                </a:ext>
              </a:extLst>
            </a:blip>
            <a:srcRect l="21310" t="12848" r="25835" b="6596"/>
            <a:stretch/>
          </p:blipFill>
          <p:spPr>
            <a:xfrm>
              <a:off x="6523800" y="883912"/>
              <a:ext cx="2657475" cy="3192024"/>
            </a:xfrm>
            <a:prstGeom prst="rect">
              <a:avLst/>
            </a:prstGeom>
            <a:noFill/>
            <a:ln>
              <a:noFill/>
            </a:ln>
          </p:spPr>
        </p:pic>
        <p:sp>
          <p:nvSpPr>
            <p:cNvPr id="311" name="Google Shape;311;g1589788ca15_0_570"/>
            <p:cNvSpPr txBox="1"/>
            <p:nvPr/>
          </p:nvSpPr>
          <p:spPr>
            <a:xfrm>
              <a:off x="6756825" y="1131175"/>
              <a:ext cx="2052900" cy="272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5408B"/>
                  </a:solidFill>
                  <a:latin typeface="Century Gothic"/>
                  <a:ea typeface="Century Gothic"/>
                  <a:cs typeface="Century Gothic"/>
                  <a:sym typeface="Century Gothic"/>
                </a:rPr>
                <a:t>Let’s practice!</a:t>
              </a:r>
              <a:endParaRPr sz="1400" b="1" i="0" u="none" strike="noStrike" cap="none">
                <a:solidFill>
                  <a:srgbClr val="05408B"/>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400"/>
                <a:buFont typeface="Arial"/>
                <a:buNone/>
              </a:pPr>
              <a:r>
                <a:rPr lang="en-US" sz="1400" b="1" i="0" u="none" strike="noStrike" cap="none">
                  <a:solidFill>
                    <a:srgbClr val="05408B"/>
                  </a:solidFill>
                  <a:latin typeface="Century Gothic"/>
                  <a:ea typeface="Century Gothic"/>
                  <a:cs typeface="Century Gothic"/>
                  <a:sym typeface="Century Gothic"/>
                </a:rPr>
                <a:t>Is “ABCDE” a good password? Why or why not?</a:t>
              </a:r>
              <a:endParaRPr sz="1400" b="1" i="0" u="none" strike="noStrike" cap="none">
                <a:solidFill>
                  <a:srgbClr val="05408B"/>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400"/>
                <a:buFont typeface="Arial"/>
                <a:buNone/>
              </a:pPr>
              <a:r>
                <a:rPr lang="en-US" sz="1400" b="1" i="0" u="none" strike="noStrike" cap="none">
                  <a:solidFill>
                    <a:srgbClr val="05408B"/>
                  </a:solidFill>
                  <a:latin typeface="Century Gothic"/>
                  <a:ea typeface="Century Gothic"/>
                  <a:cs typeface="Century Gothic"/>
                  <a:sym typeface="Century Gothic"/>
                </a:rPr>
                <a:t>How about “GTf519”?</a:t>
              </a:r>
              <a:endParaRPr sz="1400" b="1" i="0" u="none" strike="noStrike" cap="none">
                <a:solidFill>
                  <a:srgbClr val="05408B"/>
                </a:solidFill>
                <a:latin typeface="Century Gothic"/>
                <a:ea typeface="Century Gothic"/>
                <a:cs typeface="Century Gothic"/>
                <a:sym typeface="Century Gothic"/>
              </a:endParaRPr>
            </a:p>
            <a:p>
              <a:pPr marL="0" marR="0" lvl="0" indent="0" algn="l" rtl="0">
                <a:lnSpc>
                  <a:spcPct val="100000"/>
                </a:lnSpc>
                <a:spcBef>
                  <a:spcPts val="1000"/>
                </a:spcBef>
                <a:spcAft>
                  <a:spcPts val="1000"/>
                </a:spcAft>
                <a:buClr>
                  <a:srgbClr val="000000"/>
                </a:buClr>
                <a:buSzPts val="1400"/>
                <a:buFont typeface="Arial"/>
                <a:buNone/>
              </a:pPr>
              <a:r>
                <a:rPr lang="en-US" sz="1400" b="1" i="0" u="none" strike="noStrike" cap="none">
                  <a:solidFill>
                    <a:srgbClr val="05408B"/>
                  </a:solidFill>
                  <a:latin typeface="Century Gothic"/>
                  <a:ea typeface="Century Gothic"/>
                  <a:cs typeface="Century Gothic"/>
                  <a:sym typeface="Century Gothic"/>
                </a:rPr>
                <a:t>Should you make your password the same number as your birthday? Why or why not?</a:t>
              </a:r>
              <a:endParaRPr sz="1400" b="1" i="0" u="none" strike="noStrike" cap="none">
                <a:solidFill>
                  <a:srgbClr val="05408B"/>
                </a:solidFill>
                <a:latin typeface="Century Gothic"/>
                <a:ea typeface="Century Gothic"/>
                <a:cs typeface="Century Gothic"/>
                <a:sym typeface="Century Gothic"/>
              </a:endParaRPr>
            </a:p>
          </p:txBody>
        </p:sp>
      </p:grpSp>
      <p:pic>
        <p:nvPicPr>
          <p:cNvPr id="312" name="Google Shape;312;g1589788ca15_0_570"/>
          <p:cNvPicPr preferRelativeResize="0"/>
          <p:nvPr/>
        </p:nvPicPr>
        <p:blipFill rotWithShape="1">
          <a:blip r:embed="rId8" cstate="screen">
            <a:alphaModFix/>
            <a:extLst>
              <a:ext uri="{28A0092B-C50C-407E-A947-70E740481C1C}">
                <a14:useLocalDpi xmlns:a14="http://schemas.microsoft.com/office/drawing/2010/main"/>
              </a:ext>
            </a:extLst>
          </a:blip>
          <a:srcRect l="13530" t="4030" r="13879"/>
          <a:stretch/>
        </p:blipFill>
        <p:spPr>
          <a:xfrm>
            <a:off x="9051524" y="1905000"/>
            <a:ext cx="2447926" cy="48556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g1589788ca15_0_78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318" name="Google Shape;318;g1589788ca15_0_784"/>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Saving Contacts</a:t>
            </a:r>
            <a:endParaRPr>
              <a:solidFill>
                <a:srgbClr val="BA0C2F"/>
              </a:solidFill>
            </a:endParaRPr>
          </a:p>
        </p:txBody>
      </p:sp>
      <p:sp>
        <p:nvSpPr>
          <p:cNvPr id="319" name="Google Shape;319;g1589788ca15_0_7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pic>
        <p:nvPicPr>
          <p:cNvPr id="320" name="Google Shape;320;g1589788ca15_0_78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21" name="Google Shape;321;g1589788ca15_0_784"/>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322" name="Google Shape;322;g1589788ca15_0_784"/>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323" name="Google Shape;323;g1589788ca15_0_784"/>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324" name="Google Shape;324;g1589788ca15_0_784"/>
          <p:cNvSpPr txBox="1"/>
          <p:nvPr/>
        </p:nvSpPr>
        <p:spPr>
          <a:xfrm>
            <a:off x="755075" y="1700925"/>
            <a:ext cx="7378500" cy="719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0" marR="113028" lvl="0" indent="0" algn="l" rtl="0">
              <a:lnSpc>
                <a:spcPct val="106000"/>
              </a:lnSpc>
              <a:spcBef>
                <a:spcPts val="1000"/>
              </a:spcBef>
              <a:spcAft>
                <a:spcPts val="100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p:txBody>
      </p:sp>
      <p:sp>
        <p:nvSpPr>
          <p:cNvPr id="325" name="Google Shape;325;g1589788ca15_0_784"/>
          <p:cNvSpPr txBox="1"/>
          <p:nvPr/>
        </p:nvSpPr>
        <p:spPr>
          <a:xfrm>
            <a:off x="870725" y="1734525"/>
            <a:ext cx="5215800" cy="4361707"/>
          </a:xfrm>
          <a:prstGeom prst="rect">
            <a:avLst/>
          </a:prstGeom>
          <a:noFill/>
          <a:ln>
            <a:noFill/>
          </a:ln>
        </p:spPr>
        <p:txBody>
          <a:bodyPr spcFirstLastPara="1" wrap="square" lIns="0" tIns="12700" rIns="0" bIns="0" anchor="t" anchorCtr="0">
            <a:spAutoFit/>
          </a:bodyPr>
          <a:lstStyle/>
          <a:p>
            <a:pPr marL="12700" marR="5080" lvl="0" indent="0" algn="l" rtl="0">
              <a:lnSpc>
                <a:spcPct val="115100"/>
              </a:lnSpc>
              <a:spcBef>
                <a:spcPts val="0"/>
              </a:spcBef>
              <a:spcAft>
                <a:spcPts val="0"/>
              </a:spcAft>
              <a:buClr>
                <a:schemeClr val="dk1"/>
              </a:buClr>
              <a:buSzPts val="1900"/>
              <a:buFont typeface="Arial"/>
              <a:buNone/>
            </a:pPr>
            <a:r>
              <a:rPr lang="en-US" sz="1400" b="1" i="0" u="none" strike="noStrike" cap="none">
                <a:solidFill>
                  <a:schemeClr val="dk2"/>
                </a:solidFill>
                <a:latin typeface="Century Gothic"/>
                <a:ea typeface="Century Gothic"/>
                <a:cs typeface="Century Gothic"/>
                <a:sym typeface="Century Gothic"/>
              </a:rPr>
              <a:t>Step 1:</a:t>
            </a:r>
            <a:r>
              <a:rPr lang="en-US" sz="1400" b="0" i="0" u="none" strike="noStrike" cap="none">
                <a:solidFill>
                  <a:schemeClr val="dk2"/>
                </a:solidFill>
                <a:latin typeface="Century Gothic"/>
                <a:ea typeface="Century Gothic"/>
                <a:cs typeface="Century Gothic"/>
                <a:sym typeface="Century Gothic"/>
              </a:rPr>
              <a:t> Use the phone keypad to enter a number and tap on “new contact.”</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1000"/>
              </a:spcBef>
              <a:spcAft>
                <a:spcPts val="0"/>
              </a:spcAft>
              <a:buClr>
                <a:schemeClr val="dk1"/>
              </a:buClr>
              <a:buSzPts val="1900"/>
              <a:buFont typeface="Arial"/>
              <a:buNone/>
            </a:pPr>
            <a:r>
              <a:rPr lang="en-US" sz="1400" b="1" i="0" u="none" strike="noStrike" cap="none">
                <a:solidFill>
                  <a:schemeClr val="dk2"/>
                </a:solidFill>
                <a:latin typeface="Century Gothic"/>
                <a:ea typeface="Century Gothic"/>
                <a:cs typeface="Century Gothic"/>
                <a:sym typeface="Century Gothic"/>
              </a:rPr>
              <a:t>Step 2:</a:t>
            </a:r>
            <a:r>
              <a:rPr lang="en-US" sz="1400" b="0" i="0" u="none" strike="noStrike" cap="none">
                <a:solidFill>
                  <a:schemeClr val="dk2"/>
                </a:solidFill>
                <a:latin typeface="Century Gothic"/>
                <a:ea typeface="Century Gothic"/>
                <a:cs typeface="Century Gothic"/>
                <a:sym typeface="Century Gothic"/>
              </a:rPr>
              <a:t> In the “new contact” screen that opens, enter the contact’s name and add other information, such as a photo or their email.</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1000"/>
              </a:spcBef>
              <a:spcAft>
                <a:spcPts val="0"/>
              </a:spcAft>
              <a:buClr>
                <a:schemeClr val="dk1"/>
              </a:buClr>
              <a:buSzPts val="1900"/>
              <a:buFont typeface="Arial"/>
              <a:buNone/>
            </a:pPr>
            <a:r>
              <a:rPr lang="en-US" sz="1400" b="1" i="0" u="none" strike="noStrike" cap="none">
                <a:solidFill>
                  <a:schemeClr val="dk2"/>
                </a:solidFill>
                <a:latin typeface="Century Gothic"/>
                <a:ea typeface="Century Gothic"/>
                <a:cs typeface="Century Gothic"/>
                <a:sym typeface="Century Gothic"/>
              </a:rPr>
              <a:t>Step 3: </a:t>
            </a:r>
            <a:r>
              <a:rPr lang="en-US" sz="1400" b="0" i="0" u="none" strike="noStrike" cap="none">
                <a:solidFill>
                  <a:schemeClr val="dk2"/>
                </a:solidFill>
                <a:latin typeface="Century Gothic"/>
                <a:ea typeface="Century Gothic"/>
                <a:cs typeface="Century Gothic"/>
                <a:sym typeface="Century Gothic"/>
              </a:rPr>
              <a:t>Contact details are now saved in the phone. You can use the "edit" option to make any changes. An alternative method is to add the new contact directly from the address book app that comes installed on your phone.</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1000"/>
              </a:spcBef>
              <a:spcAft>
                <a:spcPts val="0"/>
              </a:spcAft>
              <a:buClr>
                <a:schemeClr val="dk1"/>
              </a:buClr>
              <a:buSzPts val="1900"/>
              <a:buFont typeface="Arial"/>
              <a:buNone/>
            </a:pPr>
            <a:r>
              <a:rPr lang="en-US" sz="1400" b="1" i="0" u="none" strike="noStrike" cap="none">
                <a:solidFill>
                  <a:schemeClr val="dk2"/>
                </a:solidFill>
                <a:latin typeface="Century Gothic"/>
                <a:ea typeface="Century Gothic"/>
                <a:cs typeface="Century Gothic"/>
                <a:sym typeface="Century Gothic"/>
              </a:rPr>
              <a:t>Step 4: </a:t>
            </a:r>
            <a:r>
              <a:rPr lang="en-US" sz="1400" b="0" i="0" u="none" strike="noStrike" cap="none">
                <a:solidFill>
                  <a:schemeClr val="dk2"/>
                </a:solidFill>
                <a:latin typeface="Century Gothic"/>
                <a:ea typeface="Century Gothic"/>
                <a:cs typeface="Century Gothic"/>
                <a:sym typeface="Century Gothic"/>
              </a:rPr>
              <a:t>You can also “block” or ignore people and contacts you don’t know or who are bothering you. To block an existing contact, visit your phone’s settings and find “blocked contacts.” You can then add contacts to your list of blocked contacts. You can also click on the phone icon, tap on the caller you wish to block, and select “block this caller.”</a:t>
            </a:r>
            <a:endParaRPr sz="1400" b="0" i="0" u="none" strike="noStrike" cap="none">
              <a:solidFill>
                <a:schemeClr val="dk2"/>
              </a:solidFill>
              <a:latin typeface="Century Gothic"/>
              <a:ea typeface="Century Gothic"/>
              <a:cs typeface="Century Gothic"/>
              <a:sym typeface="Century Gothic"/>
            </a:endParaRPr>
          </a:p>
        </p:txBody>
      </p:sp>
      <p:pic>
        <p:nvPicPr>
          <p:cNvPr id="326" name="Google Shape;326;g1589788ca15_0_784"/>
          <p:cNvPicPr preferRelativeResize="0"/>
          <p:nvPr/>
        </p:nvPicPr>
        <p:blipFill rotWithShape="1">
          <a:blip r:embed="rId5" cstate="screen">
            <a:alphaModFix/>
            <a:extLst>
              <a:ext uri="{28A0092B-C50C-407E-A947-70E740481C1C}">
                <a14:useLocalDpi xmlns:a14="http://schemas.microsoft.com/office/drawing/2010/main"/>
              </a:ext>
            </a:extLst>
          </a:blip>
          <a:srcRect l="18916" t="7473" r="42008" b="7310"/>
          <a:stretch/>
        </p:blipFill>
        <p:spPr>
          <a:xfrm>
            <a:off x="6210450" y="1519299"/>
            <a:ext cx="2129956" cy="3660600"/>
          </a:xfrm>
          <a:prstGeom prst="rect">
            <a:avLst/>
          </a:prstGeom>
          <a:noFill/>
          <a:ln>
            <a:noFill/>
          </a:ln>
        </p:spPr>
      </p:pic>
      <p:pic>
        <p:nvPicPr>
          <p:cNvPr id="327" name="Google Shape;327;g1589788ca15_0_784"/>
          <p:cNvPicPr preferRelativeResize="0"/>
          <p:nvPr/>
        </p:nvPicPr>
        <p:blipFill rotWithShape="1">
          <a:blip r:embed="rId6" cstate="screen">
            <a:alphaModFix/>
            <a:extLst>
              <a:ext uri="{28A0092B-C50C-407E-A947-70E740481C1C}">
                <a14:useLocalDpi xmlns:a14="http://schemas.microsoft.com/office/drawing/2010/main"/>
              </a:ext>
            </a:extLst>
          </a:blip>
          <a:srcRect l="12021" t="7332" r="15208" b="4746"/>
          <a:stretch/>
        </p:blipFill>
        <p:spPr>
          <a:xfrm>
            <a:off x="6574350" y="5179100"/>
            <a:ext cx="1264276" cy="1203749"/>
          </a:xfrm>
          <a:prstGeom prst="rect">
            <a:avLst/>
          </a:prstGeom>
          <a:noFill/>
          <a:ln>
            <a:noFill/>
          </a:ln>
        </p:spPr>
      </p:pic>
      <p:grpSp>
        <p:nvGrpSpPr>
          <p:cNvPr id="328" name="Google Shape;328;g1589788ca15_0_784"/>
          <p:cNvGrpSpPr/>
          <p:nvPr/>
        </p:nvGrpSpPr>
        <p:grpSpPr>
          <a:xfrm>
            <a:off x="8684600" y="1394284"/>
            <a:ext cx="2821601" cy="3910625"/>
            <a:chOff x="8532200" y="1394284"/>
            <a:chExt cx="2821601" cy="3910625"/>
          </a:xfrm>
        </p:grpSpPr>
        <p:pic>
          <p:nvPicPr>
            <p:cNvPr id="329" name="Google Shape;329;g1589788ca15_0_784"/>
            <p:cNvPicPr preferRelativeResize="0"/>
            <p:nvPr/>
          </p:nvPicPr>
          <p:blipFill rotWithShape="1">
            <a:blip r:embed="rId7" cstate="screen">
              <a:alphaModFix/>
              <a:extLst>
                <a:ext uri="{28A0092B-C50C-407E-A947-70E740481C1C}">
                  <a14:useLocalDpi xmlns:a14="http://schemas.microsoft.com/office/drawing/2010/main"/>
                </a:ext>
              </a:extLst>
            </a:blip>
            <a:srcRect l="21872" t="13756" r="33579" b="7896"/>
            <a:stretch/>
          </p:blipFill>
          <p:spPr>
            <a:xfrm>
              <a:off x="8532200" y="1394284"/>
              <a:ext cx="2821601" cy="3910625"/>
            </a:xfrm>
            <a:prstGeom prst="rect">
              <a:avLst/>
            </a:prstGeom>
            <a:noFill/>
            <a:ln>
              <a:noFill/>
            </a:ln>
          </p:spPr>
        </p:pic>
        <p:grpSp>
          <p:nvGrpSpPr>
            <p:cNvPr id="330" name="Google Shape;330;g1589788ca15_0_784"/>
            <p:cNvGrpSpPr/>
            <p:nvPr/>
          </p:nvGrpSpPr>
          <p:grpSpPr>
            <a:xfrm>
              <a:off x="8624700" y="1519300"/>
              <a:ext cx="2624323" cy="3309255"/>
              <a:chOff x="8624700" y="1519300"/>
              <a:chExt cx="2624323" cy="3309255"/>
            </a:xfrm>
          </p:grpSpPr>
          <p:pic>
            <p:nvPicPr>
              <p:cNvPr id="331" name="Google Shape;331;g1589788ca15_0_784"/>
              <p:cNvPicPr preferRelativeResize="0"/>
              <p:nvPr/>
            </p:nvPicPr>
            <p:blipFill rotWithShape="1">
              <a:blip r:embed="rId8" cstate="screen">
                <a:alphaModFix/>
                <a:extLst>
                  <a:ext uri="{28A0092B-C50C-407E-A947-70E740481C1C}">
                    <a14:useLocalDpi xmlns:a14="http://schemas.microsoft.com/office/drawing/2010/main"/>
                  </a:ext>
                </a:extLst>
              </a:blip>
              <a:srcRect l="8772" r="8779" b="12464"/>
              <a:stretch/>
            </p:blipFill>
            <p:spPr>
              <a:xfrm>
                <a:off x="8624700" y="1519300"/>
                <a:ext cx="2624323" cy="2195774"/>
              </a:xfrm>
              <a:prstGeom prst="rect">
                <a:avLst/>
              </a:prstGeom>
              <a:noFill/>
              <a:ln>
                <a:noFill/>
              </a:ln>
            </p:spPr>
          </p:pic>
          <p:sp>
            <p:nvSpPr>
              <p:cNvPr id="332" name="Google Shape;332;g1589788ca15_0_784"/>
              <p:cNvSpPr txBox="1"/>
              <p:nvPr/>
            </p:nvSpPr>
            <p:spPr>
              <a:xfrm>
                <a:off x="9062100" y="3856154"/>
                <a:ext cx="1882200" cy="972401"/>
              </a:xfrm>
              <a:prstGeom prst="rect">
                <a:avLst/>
              </a:prstGeom>
              <a:noFill/>
              <a:ln>
                <a:noFill/>
              </a:ln>
            </p:spPr>
            <p:txBody>
              <a:bodyPr spcFirstLastPara="1" wrap="square" lIns="0" tIns="12700" rIns="0" bIns="0" anchor="t" anchorCtr="0">
                <a:spAutoFit/>
              </a:bodyPr>
              <a:lstStyle/>
              <a:p>
                <a:pPr marL="0" marR="5080" lvl="0" indent="0" algn="l" rtl="0">
                  <a:lnSpc>
                    <a:spcPct val="115100"/>
                  </a:lnSpc>
                  <a:spcBef>
                    <a:spcPts val="0"/>
                  </a:spcBef>
                  <a:spcAft>
                    <a:spcPts val="0"/>
                  </a:spcAft>
                  <a:buClr>
                    <a:srgbClr val="000000"/>
                  </a:buClr>
                  <a:buSzPts val="1900"/>
                  <a:buFont typeface="Arial"/>
                  <a:buNone/>
                </a:pPr>
                <a:r>
                  <a:rPr lang="en-US" sz="1400" b="1" i="0" u="none" strike="noStrike" cap="none">
                    <a:solidFill>
                      <a:schemeClr val="dk2"/>
                    </a:solidFill>
                    <a:latin typeface="Century Gothic"/>
                    <a:ea typeface="Century Gothic"/>
                    <a:cs typeface="Century Gothic"/>
                    <a:sym typeface="Century Gothic"/>
                  </a:rPr>
                  <a:t>With a basic or feature phone, </a:t>
                </a:r>
                <a:r>
                  <a:rPr lang="en-US" sz="1400" b="0" i="0" u="none" strike="noStrike" cap="none">
                    <a:solidFill>
                      <a:schemeClr val="dk2"/>
                    </a:solidFill>
                    <a:latin typeface="Century Gothic"/>
                    <a:ea typeface="Century Gothic"/>
                    <a:cs typeface="Century Gothic"/>
                    <a:sym typeface="Century Gothic"/>
                  </a:rPr>
                  <a:t>select the address book to add a new contact.</a:t>
                </a:r>
                <a:endParaRPr sz="1600" b="0" i="0" u="none" strike="noStrike" cap="none">
                  <a:solidFill>
                    <a:schemeClr val="dk2"/>
                  </a:solidFill>
                  <a:latin typeface="Century Gothic"/>
                  <a:ea typeface="Century Gothic"/>
                  <a:cs typeface="Century Gothic"/>
                  <a:sym typeface="Century Gothic"/>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g1589788ca15_0_59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338" name="Google Shape;338;g1589788ca15_0_592"/>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Using The Camera</a:t>
            </a:r>
            <a:endParaRPr>
              <a:solidFill>
                <a:srgbClr val="BA0C2F"/>
              </a:solidFill>
            </a:endParaRPr>
          </a:p>
        </p:txBody>
      </p:sp>
      <p:sp>
        <p:nvSpPr>
          <p:cNvPr id="339" name="Google Shape;339;g1589788ca15_0_5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pic>
        <p:nvPicPr>
          <p:cNvPr id="340" name="Google Shape;340;g1589788ca15_0_59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41" name="Google Shape;341;g1589788ca15_0_592"/>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342" name="Google Shape;342;g1589788ca15_0_592"/>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343" name="Google Shape;343;g1589788ca15_0_592"/>
          <p:cNvSpPr txBox="1"/>
          <p:nvPr/>
        </p:nvSpPr>
        <p:spPr>
          <a:xfrm>
            <a:off x="755075" y="1700925"/>
            <a:ext cx="7378500" cy="719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0" marR="113028" lvl="0" indent="0" algn="l" rtl="0">
              <a:lnSpc>
                <a:spcPct val="106000"/>
              </a:lnSpc>
              <a:spcBef>
                <a:spcPts val="1000"/>
              </a:spcBef>
              <a:spcAft>
                <a:spcPts val="100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p:txBody>
      </p:sp>
      <p:pic>
        <p:nvPicPr>
          <p:cNvPr id="344" name="Google Shape;344;g1589788ca15_0_59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26925" y="1082825"/>
            <a:ext cx="2929505" cy="2308702"/>
          </a:xfrm>
          <a:prstGeom prst="rect">
            <a:avLst/>
          </a:prstGeom>
          <a:noFill/>
          <a:ln>
            <a:noFill/>
          </a:ln>
        </p:spPr>
      </p:pic>
      <p:grpSp>
        <p:nvGrpSpPr>
          <p:cNvPr id="345" name="Google Shape;345;g1589788ca15_0_592"/>
          <p:cNvGrpSpPr/>
          <p:nvPr/>
        </p:nvGrpSpPr>
        <p:grpSpPr>
          <a:xfrm>
            <a:off x="3526925" y="3543925"/>
            <a:ext cx="4273200" cy="2698625"/>
            <a:chOff x="2079125" y="2934325"/>
            <a:chExt cx="4273200" cy="2698625"/>
          </a:xfrm>
        </p:grpSpPr>
        <p:sp>
          <p:nvSpPr>
            <p:cNvPr id="346" name="Google Shape;346;g1589788ca15_0_592"/>
            <p:cNvSpPr txBox="1"/>
            <p:nvPr/>
          </p:nvSpPr>
          <p:spPr>
            <a:xfrm>
              <a:off x="2079125" y="2934325"/>
              <a:ext cx="42732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US" sz="1800" b="1" i="0" u="none" strike="noStrike" cap="none">
                  <a:solidFill>
                    <a:srgbClr val="2855A4"/>
                  </a:solidFill>
                  <a:latin typeface="Century Gothic"/>
                  <a:ea typeface="Century Gothic"/>
                  <a:cs typeface="Century Gothic"/>
                  <a:sym typeface="Century Gothic"/>
                </a:rPr>
                <a:t>TO TAKE A PICTURE</a:t>
              </a:r>
              <a:endParaRPr sz="1800" b="0" i="0" u="none" strike="noStrike" cap="none">
                <a:solidFill>
                  <a:srgbClr val="2855A4"/>
                </a:solidFill>
                <a:latin typeface="Century Gothic"/>
                <a:ea typeface="Century Gothic"/>
                <a:cs typeface="Century Gothic"/>
                <a:sym typeface="Century Gothic"/>
              </a:endParaRPr>
            </a:p>
          </p:txBody>
        </p:sp>
        <p:sp>
          <p:nvSpPr>
            <p:cNvPr id="347" name="Google Shape;347;g1589788ca15_0_592"/>
            <p:cNvSpPr txBox="1"/>
            <p:nvPr/>
          </p:nvSpPr>
          <p:spPr>
            <a:xfrm>
              <a:off x="2079125" y="3424050"/>
              <a:ext cx="3824100" cy="2208900"/>
            </a:xfrm>
            <a:prstGeom prst="rect">
              <a:avLst/>
            </a:prstGeom>
            <a:noFill/>
            <a:ln>
              <a:noFill/>
            </a:ln>
          </p:spPr>
          <p:txBody>
            <a:bodyPr spcFirstLastPara="1" wrap="square" lIns="0" tIns="12700" rIns="0" bIns="0" anchor="t" anchorCtr="0">
              <a:spAutoFit/>
            </a:bodyPr>
            <a:lstStyle/>
            <a:p>
              <a:pPr marL="12700" marR="5080" lvl="0" indent="0" algn="l" rtl="0">
                <a:lnSpc>
                  <a:spcPct val="114300"/>
                </a:lnSpc>
                <a:spcBef>
                  <a:spcPts val="0"/>
                </a:spcBef>
                <a:spcAft>
                  <a:spcPts val="0"/>
                </a:spcAft>
                <a:buClr>
                  <a:srgbClr val="000000"/>
                </a:buClr>
                <a:buSzPts val="1750"/>
                <a:buFont typeface="Arial"/>
                <a:buNone/>
              </a:pPr>
              <a:r>
                <a:rPr lang="en-US" sz="1400" b="1" i="0" u="none" strike="noStrike" cap="none">
                  <a:solidFill>
                    <a:schemeClr val="dk2"/>
                  </a:solidFill>
                  <a:latin typeface="Century Gothic"/>
                  <a:ea typeface="Century Gothic"/>
                  <a:cs typeface="Century Gothic"/>
                  <a:sym typeface="Century Gothic"/>
                </a:rPr>
                <a:t>Step 1: </a:t>
              </a:r>
              <a:r>
                <a:rPr lang="en-US" sz="1400" b="0" i="0" u="none" strike="noStrike" cap="none">
                  <a:solidFill>
                    <a:schemeClr val="dk2"/>
                  </a:solidFill>
                  <a:latin typeface="Century Gothic"/>
                  <a:ea typeface="Century Gothic"/>
                  <a:cs typeface="Century Gothic"/>
                  <a:sym typeface="Century Gothic"/>
                </a:rPr>
                <a:t>Tap on the camera icon. The camera app will open.</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4300"/>
                </a:lnSpc>
                <a:spcBef>
                  <a:spcPts val="1000"/>
                </a:spcBef>
                <a:spcAft>
                  <a:spcPts val="0"/>
                </a:spcAft>
                <a:buClr>
                  <a:schemeClr val="dk1"/>
                </a:buClr>
                <a:buSzPts val="1750"/>
                <a:buFont typeface="Arial"/>
                <a:buNone/>
              </a:pPr>
              <a:r>
                <a:rPr lang="en-US" sz="1400" b="1" i="0" u="none" strike="noStrike" cap="none">
                  <a:solidFill>
                    <a:schemeClr val="dk2"/>
                  </a:solidFill>
                  <a:latin typeface="Century Gothic"/>
                  <a:ea typeface="Century Gothic"/>
                  <a:cs typeface="Century Gothic"/>
                  <a:sym typeface="Century Gothic"/>
                </a:rPr>
                <a:t>Step 2: </a:t>
              </a:r>
              <a:r>
                <a:rPr lang="en-US" sz="1400" b="0" i="0" u="none" strike="noStrike" cap="none">
                  <a:solidFill>
                    <a:schemeClr val="dk2"/>
                  </a:solidFill>
                  <a:latin typeface="Century Gothic"/>
                  <a:ea typeface="Century Gothic"/>
                  <a:cs typeface="Century Gothic"/>
                  <a:sym typeface="Century Gothic"/>
                </a:rPr>
                <a:t>Focus on an image that you want  to take a picture of.</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4300"/>
                </a:lnSpc>
                <a:spcBef>
                  <a:spcPts val="1000"/>
                </a:spcBef>
                <a:spcAft>
                  <a:spcPts val="1000"/>
                </a:spcAft>
                <a:buClr>
                  <a:schemeClr val="dk1"/>
                </a:buClr>
                <a:buSzPts val="1750"/>
                <a:buFont typeface="Arial"/>
                <a:buNone/>
              </a:pPr>
              <a:r>
                <a:rPr lang="en-US" sz="1400" b="1" i="0" u="none" strike="noStrike" cap="none">
                  <a:solidFill>
                    <a:schemeClr val="dk2"/>
                  </a:solidFill>
                  <a:latin typeface="Century Gothic"/>
                  <a:ea typeface="Century Gothic"/>
                  <a:cs typeface="Century Gothic"/>
                  <a:sym typeface="Century Gothic"/>
                </a:rPr>
                <a:t>Step 3: </a:t>
              </a:r>
              <a:r>
                <a:rPr lang="en-US" sz="1400" b="0" i="0" u="none" strike="noStrike" cap="none">
                  <a:solidFill>
                    <a:schemeClr val="dk2"/>
                  </a:solidFill>
                  <a:latin typeface="Century Gothic"/>
                  <a:ea typeface="Century Gothic"/>
                  <a:cs typeface="Century Gothic"/>
                  <a:sym typeface="Century Gothic"/>
                </a:rPr>
                <a:t>Click on the circular button at the bottom of the screen to take  the picture. You can also add a filter to your image once it is taken.</a:t>
              </a:r>
              <a:endParaRPr sz="1400" b="0" i="0" u="none" strike="noStrike" cap="none">
                <a:solidFill>
                  <a:schemeClr val="dk2"/>
                </a:solidFill>
                <a:latin typeface="Century Gothic"/>
                <a:ea typeface="Century Gothic"/>
                <a:cs typeface="Century Gothic"/>
                <a:sym typeface="Century Gothic"/>
              </a:endParaRPr>
            </a:p>
          </p:txBody>
        </p:sp>
      </p:grpSp>
      <p:grpSp>
        <p:nvGrpSpPr>
          <p:cNvPr id="348" name="Google Shape;348;g1589788ca15_0_592"/>
          <p:cNvGrpSpPr/>
          <p:nvPr/>
        </p:nvGrpSpPr>
        <p:grpSpPr>
          <a:xfrm>
            <a:off x="7800125" y="3543913"/>
            <a:ext cx="4273200" cy="2580737"/>
            <a:chOff x="4828325" y="5684863"/>
            <a:chExt cx="4273200" cy="2580737"/>
          </a:xfrm>
        </p:grpSpPr>
        <p:sp>
          <p:nvSpPr>
            <p:cNvPr id="349" name="Google Shape;349;g1589788ca15_0_592"/>
            <p:cNvSpPr txBox="1"/>
            <p:nvPr/>
          </p:nvSpPr>
          <p:spPr>
            <a:xfrm>
              <a:off x="4828325" y="5684863"/>
              <a:ext cx="4273200" cy="28980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US" sz="1800" b="1" i="0" u="none" strike="noStrike" cap="none">
                  <a:solidFill>
                    <a:srgbClr val="2855A4"/>
                  </a:solidFill>
                  <a:latin typeface="Century Gothic"/>
                  <a:ea typeface="Century Gothic"/>
                  <a:cs typeface="Century Gothic"/>
                  <a:sym typeface="Century Gothic"/>
                </a:rPr>
                <a:t>TO TAKE A VIDEO</a:t>
              </a:r>
              <a:endParaRPr sz="1800" b="0" i="0" u="none" strike="noStrike" cap="none">
                <a:solidFill>
                  <a:srgbClr val="2855A4"/>
                </a:solidFill>
                <a:latin typeface="Century Gothic"/>
                <a:ea typeface="Century Gothic"/>
                <a:cs typeface="Century Gothic"/>
                <a:sym typeface="Century Gothic"/>
              </a:endParaRPr>
            </a:p>
          </p:txBody>
        </p:sp>
        <p:sp>
          <p:nvSpPr>
            <p:cNvPr id="350" name="Google Shape;350;g1589788ca15_0_592"/>
            <p:cNvSpPr txBox="1"/>
            <p:nvPr/>
          </p:nvSpPr>
          <p:spPr>
            <a:xfrm>
              <a:off x="4828325" y="6174600"/>
              <a:ext cx="3782400" cy="2091000"/>
            </a:xfrm>
            <a:prstGeom prst="rect">
              <a:avLst/>
            </a:prstGeom>
            <a:noFill/>
            <a:ln>
              <a:noFill/>
            </a:ln>
          </p:spPr>
          <p:txBody>
            <a:bodyPr spcFirstLastPara="1" wrap="square" lIns="0" tIns="12700" rIns="0" bIns="0" anchor="t" anchorCtr="0">
              <a:spAutoFit/>
            </a:bodyPr>
            <a:lstStyle/>
            <a:p>
              <a:pPr marL="12700" marR="5080" lvl="0" indent="0" algn="l" rtl="0">
                <a:lnSpc>
                  <a:spcPct val="114300"/>
                </a:lnSpc>
                <a:spcBef>
                  <a:spcPts val="0"/>
                </a:spcBef>
                <a:spcAft>
                  <a:spcPts val="0"/>
                </a:spcAft>
                <a:buClr>
                  <a:srgbClr val="000000"/>
                </a:buClr>
                <a:buSzPts val="1750"/>
                <a:buFont typeface="Arial"/>
                <a:buNone/>
              </a:pPr>
              <a:r>
                <a:rPr lang="en-US" sz="1400" b="1" i="0" u="none" strike="noStrike" cap="none">
                  <a:solidFill>
                    <a:schemeClr val="dk2"/>
                  </a:solidFill>
                  <a:latin typeface="Century Gothic"/>
                  <a:ea typeface="Century Gothic"/>
                  <a:cs typeface="Century Gothic"/>
                  <a:sym typeface="Century Gothic"/>
                </a:rPr>
                <a:t>Step 1: </a:t>
              </a:r>
              <a:r>
                <a:rPr lang="en-US" sz="1400" b="0" i="0" u="none" strike="noStrike" cap="none">
                  <a:solidFill>
                    <a:schemeClr val="dk2"/>
                  </a:solidFill>
                  <a:latin typeface="Century Gothic"/>
                  <a:ea typeface="Century Gothic"/>
                  <a:cs typeface="Century Gothic"/>
                  <a:sym typeface="Century Gothic"/>
                </a:rPr>
                <a:t>Tap on the camera icon. The camera app will open.</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4300"/>
                </a:lnSpc>
                <a:spcBef>
                  <a:spcPts val="1000"/>
                </a:spcBef>
                <a:spcAft>
                  <a:spcPts val="0"/>
                </a:spcAft>
                <a:buClr>
                  <a:schemeClr val="dk1"/>
                </a:buClr>
                <a:buSzPts val="1750"/>
                <a:buFont typeface="Arial"/>
                <a:buNone/>
              </a:pPr>
              <a:r>
                <a:rPr lang="en-US" sz="1400" b="1" i="0" u="none" strike="noStrike" cap="none">
                  <a:solidFill>
                    <a:schemeClr val="dk2"/>
                  </a:solidFill>
                  <a:latin typeface="Century Gothic"/>
                  <a:ea typeface="Century Gothic"/>
                  <a:cs typeface="Century Gothic"/>
                  <a:sym typeface="Century Gothic"/>
                </a:rPr>
                <a:t>Step 2: </a:t>
              </a:r>
              <a:r>
                <a:rPr lang="en-US" sz="1400" b="0" i="0" u="none" strike="noStrike" cap="none">
                  <a:solidFill>
                    <a:schemeClr val="dk2"/>
                  </a:solidFill>
                  <a:latin typeface="Century Gothic"/>
                  <a:ea typeface="Century Gothic"/>
                  <a:cs typeface="Century Gothic"/>
                  <a:sym typeface="Century Gothic"/>
                </a:rPr>
                <a:t>Tap on or swipe to the video option.</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4300"/>
                </a:lnSpc>
                <a:spcBef>
                  <a:spcPts val="1000"/>
                </a:spcBef>
                <a:spcAft>
                  <a:spcPts val="0"/>
                </a:spcAft>
                <a:buClr>
                  <a:schemeClr val="dk1"/>
                </a:buClr>
                <a:buSzPts val="1750"/>
                <a:buFont typeface="Arial"/>
                <a:buNone/>
              </a:pPr>
              <a:r>
                <a:rPr lang="en-US" sz="1400" b="1" i="0" u="none" strike="noStrike" cap="none">
                  <a:solidFill>
                    <a:schemeClr val="dk2"/>
                  </a:solidFill>
                  <a:latin typeface="Century Gothic"/>
                  <a:ea typeface="Century Gothic"/>
                  <a:cs typeface="Century Gothic"/>
                  <a:sym typeface="Century Gothic"/>
                </a:rPr>
                <a:t>Step 3: </a:t>
              </a:r>
              <a:r>
                <a:rPr lang="en-US" sz="1400" b="0" i="0" u="none" strike="noStrike" cap="none">
                  <a:solidFill>
                    <a:schemeClr val="dk2"/>
                  </a:solidFill>
                  <a:latin typeface="Century Gothic"/>
                  <a:ea typeface="Century Gothic"/>
                  <a:cs typeface="Century Gothic"/>
                  <a:sym typeface="Century Gothic"/>
                </a:rPr>
                <a:t>To start recording the video, tap on the circular button. A timer will start.</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4300"/>
                </a:lnSpc>
                <a:spcBef>
                  <a:spcPts val="1000"/>
                </a:spcBef>
                <a:spcAft>
                  <a:spcPts val="1000"/>
                </a:spcAft>
                <a:buClr>
                  <a:schemeClr val="dk1"/>
                </a:buClr>
                <a:buSzPts val="1750"/>
                <a:buFont typeface="Arial"/>
                <a:buNone/>
              </a:pPr>
              <a:r>
                <a:rPr lang="en-US" sz="1400" b="1" i="0" u="none" strike="noStrike" cap="none">
                  <a:solidFill>
                    <a:schemeClr val="dk2"/>
                  </a:solidFill>
                  <a:latin typeface="Century Gothic"/>
                  <a:ea typeface="Century Gothic"/>
                  <a:cs typeface="Century Gothic"/>
                  <a:sym typeface="Century Gothic"/>
                </a:rPr>
                <a:t>Step 4: </a:t>
              </a:r>
              <a:r>
                <a:rPr lang="en-US" sz="1400" b="0" i="0" u="none" strike="noStrike" cap="none">
                  <a:solidFill>
                    <a:schemeClr val="dk2"/>
                  </a:solidFill>
                  <a:latin typeface="Century Gothic"/>
                  <a:ea typeface="Century Gothic"/>
                  <a:cs typeface="Century Gothic"/>
                  <a:sym typeface="Century Gothic"/>
                </a:rPr>
                <a:t>Tap on the same button again to stop the video.</a:t>
              </a:r>
              <a:endParaRPr sz="1400" b="0" i="0" u="none" strike="noStrike" cap="none">
                <a:solidFill>
                  <a:schemeClr val="dk2"/>
                </a:solidFill>
                <a:latin typeface="Century Gothic"/>
                <a:ea typeface="Century Gothic"/>
                <a:cs typeface="Century Gothic"/>
                <a:sym typeface="Century Gothic"/>
              </a:endParaRPr>
            </a:p>
          </p:txBody>
        </p:sp>
      </p:grpSp>
      <p:grpSp>
        <p:nvGrpSpPr>
          <p:cNvPr id="351" name="Google Shape;351;g1589788ca15_0_592"/>
          <p:cNvGrpSpPr/>
          <p:nvPr/>
        </p:nvGrpSpPr>
        <p:grpSpPr>
          <a:xfrm flipH="1">
            <a:off x="1486047" y="1442712"/>
            <a:ext cx="1866903" cy="1235826"/>
            <a:chOff x="6877683" y="829456"/>
            <a:chExt cx="2078956" cy="1656603"/>
          </a:xfrm>
        </p:grpSpPr>
        <p:pic>
          <p:nvPicPr>
            <p:cNvPr id="352" name="Google Shape;352;g1589788ca15_0_592"/>
            <p:cNvPicPr preferRelativeResize="0"/>
            <p:nvPr/>
          </p:nvPicPr>
          <p:blipFill rotWithShape="1">
            <a:blip r:embed="rId6" cstate="screen">
              <a:alphaModFix/>
              <a:extLst>
                <a:ext uri="{28A0092B-C50C-407E-A947-70E740481C1C}">
                  <a14:useLocalDpi xmlns:a14="http://schemas.microsoft.com/office/drawing/2010/main"/>
                </a:ext>
              </a:extLst>
            </a:blip>
            <a:srcRect l="19025" t="16852" r="26393" b="30052"/>
            <a:stretch/>
          </p:blipFill>
          <p:spPr>
            <a:xfrm>
              <a:off x="6877683" y="829456"/>
              <a:ext cx="2078956" cy="1656603"/>
            </a:xfrm>
            <a:prstGeom prst="rect">
              <a:avLst/>
            </a:prstGeom>
            <a:noFill/>
            <a:ln>
              <a:noFill/>
            </a:ln>
          </p:spPr>
        </p:pic>
        <p:sp>
          <p:nvSpPr>
            <p:cNvPr id="353" name="Google Shape;353;g1589788ca15_0_592"/>
            <p:cNvSpPr txBox="1"/>
            <p:nvPr/>
          </p:nvSpPr>
          <p:spPr>
            <a:xfrm>
              <a:off x="6956610" y="1000100"/>
              <a:ext cx="1751400" cy="1196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300" b="1" i="0" u="none" strike="noStrike" cap="none">
                  <a:solidFill>
                    <a:srgbClr val="2853A3"/>
                  </a:solidFill>
                  <a:latin typeface="Century Gothic"/>
                  <a:ea typeface="Century Gothic"/>
                  <a:cs typeface="Century Gothic"/>
                  <a:sym typeface="Century Gothic"/>
                </a:rPr>
                <a:t>You can use the camera to take pictures and videos!</a:t>
              </a:r>
              <a:endParaRPr sz="2200" b="1" i="0" u="none" strike="noStrike" cap="none">
                <a:solidFill>
                  <a:srgbClr val="664B71"/>
                </a:solidFill>
                <a:latin typeface="Century Gothic"/>
                <a:ea typeface="Century Gothic"/>
                <a:cs typeface="Century Gothic"/>
                <a:sym typeface="Century Gothic"/>
              </a:endParaRPr>
            </a:p>
          </p:txBody>
        </p:sp>
      </p:grpSp>
      <p:pic>
        <p:nvPicPr>
          <p:cNvPr id="354" name="Google Shape;354;g1589788ca15_0_592"/>
          <p:cNvPicPr preferRelativeResize="0"/>
          <p:nvPr/>
        </p:nvPicPr>
        <p:blipFill rotWithShape="1">
          <a:blip r:embed="rId7" cstate="screen">
            <a:alphaModFix/>
            <a:extLst>
              <a:ext uri="{28A0092B-C50C-407E-A947-70E740481C1C}">
                <a14:useLocalDpi xmlns:a14="http://schemas.microsoft.com/office/drawing/2010/main"/>
              </a:ext>
            </a:extLst>
          </a:blip>
          <a:srcRect l="14936"/>
          <a:stretch/>
        </p:blipFill>
        <p:spPr>
          <a:xfrm>
            <a:off x="197250" y="1800550"/>
            <a:ext cx="2743200" cy="4838374"/>
          </a:xfrm>
          <a:prstGeom prst="rect">
            <a:avLst/>
          </a:prstGeom>
          <a:noFill/>
          <a:ln>
            <a:noFill/>
          </a:ln>
        </p:spPr>
      </p:pic>
      <p:pic>
        <p:nvPicPr>
          <p:cNvPr id="355" name="Google Shape;355;g1589788ca15_0_59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800125" y="1159025"/>
            <a:ext cx="2929505" cy="2308702"/>
          </a:xfrm>
          <a:prstGeom prst="rect">
            <a:avLst/>
          </a:prstGeom>
          <a:noFill/>
          <a:ln>
            <a:noFill/>
          </a:ln>
        </p:spPr>
      </p:pic>
      <p:cxnSp>
        <p:nvCxnSpPr>
          <p:cNvPr id="356" name="Google Shape;356;g1589788ca15_0_592"/>
          <p:cNvCxnSpPr/>
          <p:nvPr/>
        </p:nvCxnSpPr>
        <p:spPr>
          <a:xfrm rot="10800000">
            <a:off x="7310550" y="1561125"/>
            <a:ext cx="0" cy="4892400"/>
          </a:xfrm>
          <a:prstGeom prst="straightConnector1">
            <a:avLst/>
          </a:prstGeom>
          <a:noFill/>
          <a:ln w="9525" cap="flat" cmpd="sng">
            <a:solidFill>
              <a:srgbClr val="2855A4"/>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g1589788ca15_0_60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362" name="Google Shape;362;g1589788ca15_0_603"/>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Mobile Data</a:t>
            </a:r>
            <a:endParaRPr>
              <a:solidFill>
                <a:srgbClr val="BA0C2F"/>
              </a:solidFill>
            </a:endParaRPr>
          </a:p>
        </p:txBody>
      </p:sp>
      <p:sp>
        <p:nvSpPr>
          <p:cNvPr id="363" name="Google Shape;363;g1589788ca15_0_6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16</a:t>
            </a:fld>
            <a:endParaRPr/>
          </a:p>
        </p:txBody>
      </p:sp>
      <p:pic>
        <p:nvPicPr>
          <p:cNvPr id="364" name="Google Shape;364;g1589788ca15_0_60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65" name="Google Shape;365;g1589788ca15_0_603"/>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366" name="Google Shape;366;g1589788ca15_0_603"/>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367" name="Google Shape;367;g1589788ca15_0_603"/>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368" name="Google Shape;368;g1589788ca15_0_603"/>
          <p:cNvSpPr txBox="1"/>
          <p:nvPr/>
        </p:nvSpPr>
        <p:spPr>
          <a:xfrm>
            <a:off x="755075" y="1700925"/>
            <a:ext cx="7378500" cy="719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0" marR="113028" lvl="0" indent="0" algn="l" rtl="0">
              <a:lnSpc>
                <a:spcPct val="106000"/>
              </a:lnSpc>
              <a:spcBef>
                <a:spcPts val="1000"/>
              </a:spcBef>
              <a:spcAft>
                <a:spcPts val="100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p:txBody>
      </p:sp>
      <p:sp>
        <p:nvSpPr>
          <p:cNvPr id="369" name="Google Shape;369;g1589788ca15_0_603"/>
          <p:cNvSpPr txBox="1"/>
          <p:nvPr/>
        </p:nvSpPr>
        <p:spPr>
          <a:xfrm>
            <a:off x="755075" y="1700925"/>
            <a:ext cx="3627600" cy="4237800"/>
          </a:xfrm>
          <a:prstGeom prst="rect">
            <a:avLst/>
          </a:prstGeom>
          <a:noFill/>
          <a:ln>
            <a:noFill/>
          </a:ln>
        </p:spPr>
        <p:txBody>
          <a:bodyPr spcFirstLastPara="1" wrap="square" lIns="91425" tIns="45700" rIns="91425" bIns="45700" anchor="t" anchorCtr="0">
            <a:spAutoFit/>
          </a:bodyPr>
          <a:lstStyle/>
          <a:p>
            <a:pPr marL="0" marR="5080" lvl="0" indent="0" algn="l" rtl="0">
              <a:lnSpc>
                <a:spcPct val="115100"/>
              </a:lnSpc>
              <a:spcBef>
                <a:spcPts val="0"/>
              </a:spcBef>
              <a:spcAft>
                <a:spcPts val="0"/>
              </a:spcAft>
              <a:buClr>
                <a:schemeClr val="dk1"/>
              </a:buClr>
              <a:buSzPts val="1100"/>
              <a:buFont typeface="Arial"/>
              <a:buNone/>
            </a:pPr>
            <a:r>
              <a:rPr lang="en-US" sz="1800" b="1" i="0" u="none" strike="noStrike" cap="none">
                <a:solidFill>
                  <a:schemeClr val="dk2"/>
                </a:solidFill>
                <a:latin typeface="Century Gothic"/>
                <a:ea typeface="Century Gothic"/>
                <a:cs typeface="Century Gothic"/>
                <a:sym typeface="Century Gothic"/>
              </a:rPr>
              <a:t>When you access the internet or certain apps, you have to use either Wi-Fi or mobile data. </a:t>
            </a:r>
            <a:endParaRPr sz="1800" b="1"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1000"/>
              </a:spcBef>
              <a:spcAft>
                <a:spcPts val="0"/>
              </a:spcAft>
              <a:buClr>
                <a:schemeClr val="dk1"/>
              </a:buClr>
              <a:buSzPts val="1100"/>
              <a:buFont typeface="Arial"/>
              <a:buNone/>
            </a:pPr>
            <a:r>
              <a:rPr lang="en-US" sz="1600" b="0" i="0" u="none" strike="noStrike" cap="none">
                <a:solidFill>
                  <a:schemeClr val="dk2"/>
                </a:solidFill>
                <a:latin typeface="Century Gothic"/>
                <a:ea typeface="Century Gothic"/>
                <a:cs typeface="Century Gothic"/>
                <a:sym typeface="Century Gothic"/>
              </a:rPr>
              <a:t>Mobile data like airtime costs money. You need to buy mobile data from a mobile network agent, a shop that sells phone credits, or using your </a:t>
            </a:r>
            <a:r>
              <a:rPr lang="en-US" sz="1600" b="0" i="0" u="none" strike="noStrike" cap="none">
                <a:solidFill>
                  <a:srgbClr val="BA0C2F"/>
                </a:solidFill>
                <a:latin typeface="Century Gothic"/>
                <a:ea typeface="Century Gothic"/>
                <a:cs typeface="Century Gothic"/>
                <a:sym typeface="Century Gothic"/>
              </a:rPr>
              <a:t>mobile money account</a:t>
            </a:r>
            <a:r>
              <a:rPr lang="en-US" sz="1600" b="0" i="0" u="none" strike="noStrike" cap="none">
                <a:solidFill>
                  <a:schemeClr val="dk2"/>
                </a:solidFill>
                <a:latin typeface="Century Gothic"/>
                <a:ea typeface="Century Gothic"/>
                <a:cs typeface="Century Gothic"/>
                <a:sym typeface="Century Gothic"/>
              </a:rPr>
              <a:t> or </a:t>
            </a:r>
            <a:r>
              <a:rPr lang="en-US" sz="1600" b="0" i="0" u="none" strike="noStrike" cap="none">
                <a:solidFill>
                  <a:srgbClr val="BA0C2F"/>
                </a:solidFill>
                <a:latin typeface="Century Gothic"/>
                <a:ea typeface="Century Gothic"/>
                <a:cs typeface="Century Gothic"/>
                <a:sym typeface="Century Gothic"/>
              </a:rPr>
              <a:t>mobile wallet</a:t>
            </a:r>
            <a:r>
              <a:rPr lang="en-US" sz="1600" b="0" i="0" u="none" strike="noStrike" cap="none">
                <a:solidFill>
                  <a:schemeClr val="dk2"/>
                </a:solidFill>
                <a:latin typeface="Century Gothic"/>
                <a:ea typeface="Century Gothic"/>
                <a:cs typeface="Century Gothic"/>
                <a:sym typeface="Century Gothic"/>
              </a:rPr>
              <a:t>.</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chemeClr val="dk1"/>
              </a:buClr>
              <a:buSzPts val="1100"/>
              <a:buFont typeface="Arial"/>
              <a:buNone/>
            </a:pPr>
            <a:r>
              <a:rPr lang="en-US" sz="1600" b="0" i="0" u="none" strike="noStrike" cap="none">
                <a:solidFill>
                  <a:schemeClr val="dk2"/>
                </a:solidFill>
                <a:latin typeface="Century Gothic"/>
                <a:ea typeface="Century Gothic"/>
                <a:cs typeface="Century Gothic"/>
                <a:sym typeface="Century Gothic"/>
              </a:rPr>
              <a:t>Some activities you do on the internet, like watching videos and downloading music, use more data, which will cost you more money.</a:t>
            </a:r>
            <a:endParaRPr sz="1600" b="0" i="0" u="none" strike="noStrike" cap="none">
              <a:solidFill>
                <a:schemeClr val="dk2"/>
              </a:solidFill>
              <a:latin typeface="Century Gothic"/>
              <a:ea typeface="Century Gothic"/>
              <a:cs typeface="Century Gothic"/>
              <a:sym typeface="Century Gothic"/>
            </a:endParaRPr>
          </a:p>
        </p:txBody>
      </p:sp>
      <p:pic>
        <p:nvPicPr>
          <p:cNvPr id="370" name="Google Shape;370;g1589788ca15_0_60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371" name="Google Shape;371;g1589788ca15_0_603"/>
          <p:cNvSpPr txBox="1"/>
          <p:nvPr/>
        </p:nvSpPr>
        <p:spPr>
          <a:xfrm>
            <a:off x="9573500" y="345475"/>
            <a:ext cx="14325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44546A"/>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44546A"/>
                </a:solidFill>
                <a:latin typeface="Century Gothic"/>
                <a:ea typeface="Century Gothic"/>
                <a:cs typeface="Century Gothic"/>
                <a:sym typeface="Century Gothic"/>
              </a:rPr>
              <a:t>Consider bringing in </a:t>
            </a:r>
            <a:r>
              <a:rPr lang="en-US" sz="1100" b="0" i="0" u="sng" strike="noStrike" cap="none">
                <a:solidFill>
                  <a:schemeClr val="hlink"/>
                </a:solidFill>
                <a:latin typeface="Century Gothic"/>
                <a:ea typeface="Century Gothic"/>
                <a:cs typeface="Century Gothic"/>
                <a:sym typeface="Century Gothic"/>
                <a:hlinkClick r:id="rId6"/>
              </a:rPr>
              <a:t>GSMA’s poster on data costs</a:t>
            </a:r>
            <a:r>
              <a:rPr lang="en-US" sz="1100" b="0" i="0" u="none" strike="noStrike" cap="none">
                <a:solidFill>
                  <a:srgbClr val="44546A"/>
                </a:solidFill>
                <a:latin typeface="Century Gothic"/>
                <a:ea typeface="Century Gothic"/>
                <a:cs typeface="Century Gothic"/>
                <a:sym typeface="Century Gothic"/>
              </a:rPr>
              <a:t>. </a:t>
            </a:r>
            <a:endParaRPr sz="1100" b="0" i="0" u="none" strike="noStrike" cap="none">
              <a:solidFill>
                <a:srgbClr val="44546A"/>
              </a:solidFill>
              <a:latin typeface="Century Gothic"/>
              <a:ea typeface="Century Gothic"/>
              <a:cs typeface="Century Gothic"/>
              <a:sym typeface="Century Gothic"/>
            </a:endParaRPr>
          </a:p>
        </p:txBody>
      </p:sp>
      <p:grpSp>
        <p:nvGrpSpPr>
          <p:cNvPr id="372" name="Google Shape;372;g1589788ca15_0_603"/>
          <p:cNvGrpSpPr/>
          <p:nvPr/>
        </p:nvGrpSpPr>
        <p:grpSpPr>
          <a:xfrm>
            <a:off x="4767550" y="2133600"/>
            <a:ext cx="6732450" cy="3755400"/>
            <a:chOff x="957550" y="1905000"/>
            <a:chExt cx="6732450" cy="3755400"/>
          </a:xfrm>
        </p:grpSpPr>
        <p:pic>
          <p:nvPicPr>
            <p:cNvPr id="373" name="Google Shape;373;g1589788ca15_0_603"/>
            <p:cNvPicPr preferRelativeResize="0"/>
            <p:nvPr/>
          </p:nvPicPr>
          <p:blipFill rotWithShape="1">
            <a:blip r:embed="rId7" cstate="screen">
              <a:alphaModFix/>
              <a:extLst>
                <a:ext uri="{28A0092B-C50C-407E-A947-70E740481C1C}">
                  <a14:useLocalDpi xmlns:a14="http://schemas.microsoft.com/office/drawing/2010/main"/>
                </a:ext>
              </a:extLst>
            </a:blip>
            <a:srcRect l="49140" t="14381" b="20514"/>
            <a:stretch/>
          </p:blipFill>
          <p:spPr>
            <a:xfrm>
              <a:off x="3724000" y="2402875"/>
              <a:ext cx="1440660" cy="1453451"/>
            </a:xfrm>
            <a:prstGeom prst="rect">
              <a:avLst/>
            </a:prstGeom>
            <a:noFill/>
            <a:ln>
              <a:noFill/>
            </a:ln>
          </p:spPr>
        </p:pic>
        <p:pic>
          <p:nvPicPr>
            <p:cNvPr id="374" name="Google Shape;374;g1589788ca15_0_603"/>
            <p:cNvPicPr preferRelativeResize="0"/>
            <p:nvPr/>
          </p:nvPicPr>
          <p:blipFill rotWithShape="1">
            <a:blip r:embed="rId8" cstate="screen">
              <a:alphaModFix/>
              <a:extLst>
                <a:ext uri="{28A0092B-C50C-407E-A947-70E740481C1C}">
                  <a14:useLocalDpi xmlns:a14="http://schemas.microsoft.com/office/drawing/2010/main"/>
                </a:ext>
              </a:extLst>
            </a:blip>
            <a:srcRect t="18756" r="50327" b="22075"/>
            <a:stretch/>
          </p:blipFill>
          <p:spPr>
            <a:xfrm>
              <a:off x="5926425" y="2453433"/>
              <a:ext cx="1440650" cy="1352338"/>
            </a:xfrm>
            <a:prstGeom prst="rect">
              <a:avLst/>
            </a:prstGeom>
            <a:noFill/>
            <a:ln>
              <a:noFill/>
            </a:ln>
          </p:spPr>
        </p:pic>
        <p:pic>
          <p:nvPicPr>
            <p:cNvPr id="375" name="Google Shape;375;g1589788ca15_0_60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293388" y="2162363"/>
              <a:ext cx="2246175" cy="1770175"/>
            </a:xfrm>
            <a:prstGeom prst="rect">
              <a:avLst/>
            </a:prstGeom>
            <a:noFill/>
            <a:ln>
              <a:noFill/>
            </a:ln>
          </p:spPr>
        </p:pic>
        <p:grpSp>
          <p:nvGrpSpPr>
            <p:cNvPr id="376" name="Google Shape;376;g1589788ca15_0_603"/>
            <p:cNvGrpSpPr/>
            <p:nvPr/>
          </p:nvGrpSpPr>
          <p:grpSpPr>
            <a:xfrm>
              <a:off x="957550" y="4160325"/>
              <a:ext cx="6732450" cy="1169700"/>
              <a:chOff x="2414875" y="2560125"/>
              <a:chExt cx="6732450" cy="1169700"/>
            </a:xfrm>
          </p:grpSpPr>
          <p:sp>
            <p:nvSpPr>
              <p:cNvPr id="377" name="Google Shape;377;g1589788ca15_0_603"/>
              <p:cNvSpPr txBox="1"/>
              <p:nvPr/>
            </p:nvSpPr>
            <p:spPr>
              <a:xfrm>
                <a:off x="2414875" y="2560125"/>
                <a:ext cx="20472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400" b="1" i="0" u="none" strike="noStrike" cap="none">
                    <a:solidFill>
                      <a:schemeClr val="dk2"/>
                    </a:solidFill>
                    <a:latin typeface="Century Gothic"/>
                    <a:ea typeface="Century Gothic"/>
                    <a:cs typeface="Century Gothic"/>
                    <a:sym typeface="Century Gothic"/>
                  </a:rPr>
                  <a:t>To use data,</a:t>
                </a:r>
                <a:r>
                  <a:rPr lang="en-US" sz="1400" b="0" i="0" u="none" strike="noStrike" cap="none">
                    <a:solidFill>
                      <a:schemeClr val="dk2"/>
                    </a:solidFill>
                    <a:latin typeface="Century Gothic"/>
                    <a:ea typeface="Century Gothic"/>
                    <a:cs typeface="Century Gothic"/>
                    <a:sym typeface="Century Gothic"/>
                  </a:rPr>
                  <a:t> find the data icon on your phone’s home screen or in your phone’s settings.</a:t>
                </a:r>
                <a:endParaRPr sz="1400" b="0" i="0" u="none" strike="noStrike" cap="none">
                  <a:solidFill>
                    <a:schemeClr val="dk2"/>
                  </a:solidFill>
                  <a:latin typeface="Century Gothic"/>
                  <a:ea typeface="Century Gothic"/>
                  <a:cs typeface="Century Gothic"/>
                  <a:sym typeface="Century Gothic"/>
                </a:endParaRPr>
              </a:p>
            </p:txBody>
          </p:sp>
          <p:sp>
            <p:nvSpPr>
              <p:cNvPr id="378" name="Google Shape;378;g1589788ca15_0_603"/>
              <p:cNvSpPr txBox="1"/>
              <p:nvPr/>
            </p:nvSpPr>
            <p:spPr>
              <a:xfrm>
                <a:off x="5063950" y="2560125"/>
                <a:ext cx="15105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1000"/>
                  </a:spcAft>
                  <a:buClr>
                    <a:srgbClr val="000000"/>
                  </a:buClr>
                  <a:buSzPts val="1400"/>
                  <a:buFont typeface="Arial"/>
                  <a:buNone/>
                </a:pPr>
                <a:r>
                  <a:rPr lang="en-US" sz="1400" b="1" i="0" u="none" strike="noStrike" cap="none">
                    <a:solidFill>
                      <a:schemeClr val="dk2"/>
                    </a:solidFill>
                    <a:latin typeface="Century Gothic"/>
                    <a:ea typeface="Century Gothic"/>
                    <a:cs typeface="Century Gothic"/>
                    <a:sym typeface="Century Gothic"/>
                  </a:rPr>
                  <a:t>Tap the icon.  </a:t>
                </a:r>
                <a:r>
                  <a:rPr lang="en-US" sz="1400" b="0" i="0" u="none" strike="noStrike" cap="none">
                    <a:solidFill>
                      <a:schemeClr val="dk2"/>
                    </a:solidFill>
                    <a:latin typeface="Century Gothic"/>
                    <a:ea typeface="Century Gothic"/>
                    <a:cs typeface="Century Gothic"/>
                    <a:sym typeface="Century Gothic"/>
                  </a:rPr>
                  <a:t> It will turn bright when switched on.</a:t>
                </a:r>
                <a:endParaRPr sz="1400" b="0" i="0" u="none" strike="noStrike" cap="none">
                  <a:solidFill>
                    <a:schemeClr val="dk2"/>
                  </a:solidFill>
                  <a:latin typeface="Century Gothic"/>
                  <a:ea typeface="Century Gothic"/>
                  <a:cs typeface="Century Gothic"/>
                  <a:sym typeface="Century Gothic"/>
                </a:endParaRPr>
              </a:p>
            </p:txBody>
          </p:sp>
          <p:sp>
            <p:nvSpPr>
              <p:cNvPr id="379" name="Google Shape;379;g1589788ca15_0_603"/>
              <p:cNvSpPr txBox="1"/>
              <p:nvPr/>
            </p:nvSpPr>
            <p:spPr>
              <a:xfrm>
                <a:off x="7213225" y="2560125"/>
                <a:ext cx="19341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1000"/>
                  </a:spcAft>
                  <a:buClr>
                    <a:srgbClr val="000000"/>
                  </a:buClr>
                  <a:buSzPts val="1400"/>
                  <a:buFont typeface="Arial"/>
                  <a:buNone/>
                </a:pPr>
                <a:r>
                  <a:rPr lang="en-US" sz="1400" b="1" i="0" u="none" strike="noStrike" cap="none">
                    <a:solidFill>
                      <a:schemeClr val="dk2"/>
                    </a:solidFill>
                    <a:latin typeface="Century Gothic"/>
                    <a:ea typeface="Century Gothic"/>
                    <a:cs typeface="Century Gothic"/>
                    <a:sym typeface="Century Gothic"/>
                  </a:rPr>
                  <a:t>To turn the data off, </a:t>
                </a:r>
                <a:r>
                  <a:rPr lang="en-US" sz="1400" b="0" i="0" u="none" strike="noStrike" cap="none">
                    <a:solidFill>
                      <a:schemeClr val="dk2"/>
                    </a:solidFill>
                    <a:latin typeface="Century Gothic"/>
                    <a:ea typeface="Century Gothic"/>
                    <a:cs typeface="Century Gothic"/>
                    <a:sym typeface="Century Gothic"/>
                  </a:rPr>
                  <a:t>touch the same icon. The icon will go dark when it is turned off.</a:t>
                </a:r>
                <a:endParaRPr sz="1400" b="0" i="0" u="none" strike="noStrike" cap="none">
                  <a:solidFill>
                    <a:schemeClr val="dk2"/>
                  </a:solidFill>
                  <a:latin typeface="Century Gothic"/>
                  <a:ea typeface="Century Gothic"/>
                  <a:cs typeface="Century Gothic"/>
                  <a:sym typeface="Century Gothic"/>
                </a:endParaRPr>
              </a:p>
            </p:txBody>
          </p:sp>
        </p:grpSp>
        <p:cxnSp>
          <p:nvCxnSpPr>
            <p:cNvPr id="380" name="Google Shape;380;g1589788ca15_0_603"/>
            <p:cNvCxnSpPr/>
            <p:nvPr/>
          </p:nvCxnSpPr>
          <p:spPr>
            <a:xfrm rot="10800000">
              <a:off x="3214800" y="1905000"/>
              <a:ext cx="0" cy="3755400"/>
            </a:xfrm>
            <a:prstGeom prst="straightConnector1">
              <a:avLst/>
            </a:prstGeom>
            <a:noFill/>
            <a:ln w="9525" cap="flat" cmpd="sng">
              <a:solidFill>
                <a:srgbClr val="2855A4"/>
              </a:solidFill>
              <a:prstDash val="solid"/>
              <a:round/>
              <a:headEnd type="none" w="sm" len="sm"/>
              <a:tailEnd type="none" w="sm" len="sm"/>
            </a:ln>
          </p:spPr>
        </p:cxnSp>
        <p:cxnSp>
          <p:nvCxnSpPr>
            <p:cNvPr id="381" name="Google Shape;381;g1589788ca15_0_603"/>
            <p:cNvCxnSpPr/>
            <p:nvPr/>
          </p:nvCxnSpPr>
          <p:spPr>
            <a:xfrm rot="10800000">
              <a:off x="5538900" y="1905000"/>
              <a:ext cx="0" cy="3755400"/>
            </a:xfrm>
            <a:prstGeom prst="straightConnector1">
              <a:avLst/>
            </a:prstGeom>
            <a:noFill/>
            <a:ln w="9525" cap="flat" cmpd="sng">
              <a:solidFill>
                <a:srgbClr val="2855A4"/>
              </a:solidFill>
              <a:prstDash val="solid"/>
              <a:round/>
              <a:headEnd type="none" w="sm" len="sm"/>
              <a:tailEnd type="none" w="sm" len="sm"/>
            </a:ln>
          </p:spPr>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g1589788ca15_0_2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grpSp>
        <p:nvGrpSpPr>
          <p:cNvPr id="387" name="Google Shape;387;g1589788ca15_0_203"/>
          <p:cNvGrpSpPr/>
          <p:nvPr/>
        </p:nvGrpSpPr>
        <p:grpSpPr>
          <a:xfrm>
            <a:off x="3352804" y="2081673"/>
            <a:ext cx="4300271" cy="1325700"/>
            <a:chOff x="3909346" y="2050842"/>
            <a:chExt cx="4300271" cy="1325700"/>
          </a:xfrm>
        </p:grpSpPr>
        <p:pic>
          <p:nvPicPr>
            <p:cNvPr id="388" name="Google Shape;388;g1589788ca15_0_20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693133">
              <a:off x="3983538" y="2179190"/>
              <a:ext cx="824344" cy="824344"/>
            </a:xfrm>
            <a:prstGeom prst="rect">
              <a:avLst/>
            </a:prstGeom>
            <a:noFill/>
            <a:ln>
              <a:noFill/>
            </a:ln>
          </p:spPr>
        </p:pic>
        <p:sp>
          <p:nvSpPr>
            <p:cNvPr id="389" name="Google Shape;389;g1589788ca15_0_203"/>
            <p:cNvSpPr/>
            <p:nvPr/>
          </p:nvSpPr>
          <p:spPr>
            <a:xfrm>
              <a:off x="4484217" y="2050842"/>
              <a:ext cx="3725400" cy="13257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 name="Google Shape;390;g1589788ca15_0_203"/>
            <p:cNvSpPr txBox="1"/>
            <p:nvPr/>
          </p:nvSpPr>
          <p:spPr>
            <a:xfrm>
              <a:off x="4834338" y="2130649"/>
              <a:ext cx="3349800" cy="9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Hey Sister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21: How can I figure out airtime and data costs?</a:t>
              </a:r>
              <a:endParaRPr sz="1400" b="0" i="0" u="none" strike="noStrike" cap="none">
                <a:solidFill>
                  <a:srgbClr val="000000"/>
                </a:solidFill>
                <a:latin typeface="Arial"/>
                <a:ea typeface="Arial"/>
                <a:cs typeface="Arial"/>
                <a:sym typeface="Arial"/>
              </a:endParaRPr>
            </a:p>
          </p:txBody>
        </p:sp>
      </p:grpSp>
      <p:grpSp>
        <p:nvGrpSpPr>
          <p:cNvPr id="391" name="Google Shape;391;g1589788ca15_0_203"/>
          <p:cNvGrpSpPr/>
          <p:nvPr/>
        </p:nvGrpSpPr>
        <p:grpSpPr>
          <a:xfrm>
            <a:off x="4733850" y="4552573"/>
            <a:ext cx="3725400" cy="1703566"/>
            <a:chOff x="3719711" y="4157721"/>
            <a:chExt cx="3725400" cy="1703566"/>
          </a:xfrm>
        </p:grpSpPr>
        <p:grpSp>
          <p:nvGrpSpPr>
            <p:cNvPr id="392" name="Google Shape;392;g1589788ca15_0_203"/>
            <p:cNvGrpSpPr/>
            <p:nvPr/>
          </p:nvGrpSpPr>
          <p:grpSpPr>
            <a:xfrm>
              <a:off x="3719711" y="4157721"/>
              <a:ext cx="3725400" cy="1368000"/>
              <a:chOff x="3570086" y="4157721"/>
              <a:chExt cx="3725400" cy="1368000"/>
            </a:xfrm>
          </p:grpSpPr>
          <p:sp>
            <p:nvSpPr>
              <p:cNvPr id="393" name="Google Shape;393;g1589788ca15_0_203"/>
              <p:cNvSpPr/>
              <p:nvPr/>
            </p:nvSpPr>
            <p:spPr>
              <a:xfrm>
                <a:off x="3570086" y="4157721"/>
                <a:ext cx="3725400" cy="13680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4" name="Google Shape;394;g1589788ca15_0_203"/>
              <p:cNvSpPr txBox="1"/>
              <p:nvPr/>
            </p:nvSpPr>
            <p:spPr>
              <a:xfrm>
                <a:off x="3792768" y="4310459"/>
                <a:ext cx="3450300" cy="9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Oye Amiga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17: How can I figure out airtime and data costs?</a:t>
                </a:r>
                <a:endParaRPr sz="1400" b="0" i="0" u="none" strike="noStrike" cap="none">
                  <a:solidFill>
                    <a:srgbClr val="000000"/>
                  </a:solidFill>
                  <a:latin typeface="Arial"/>
                  <a:ea typeface="Arial"/>
                  <a:cs typeface="Arial"/>
                  <a:sym typeface="Arial"/>
                </a:endParaRPr>
              </a:p>
            </p:txBody>
          </p:sp>
        </p:grpSp>
        <p:pic>
          <p:nvPicPr>
            <p:cNvPr id="395" name="Google Shape;395;g1589788ca15_0_20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6342455">
              <a:off x="6475852" y="4940749"/>
              <a:ext cx="824344" cy="824344"/>
            </a:xfrm>
            <a:prstGeom prst="rect">
              <a:avLst/>
            </a:prstGeom>
            <a:noFill/>
            <a:ln>
              <a:noFill/>
            </a:ln>
          </p:spPr>
        </p:pic>
      </p:grpSp>
      <p:pic>
        <p:nvPicPr>
          <p:cNvPr id="396" name="Google Shape;396;g1589788ca15_0_20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865958" y="2263611"/>
            <a:ext cx="3928980" cy="3928980"/>
          </a:xfrm>
          <a:prstGeom prst="rect">
            <a:avLst/>
          </a:prstGeom>
          <a:noFill/>
          <a:ln>
            <a:noFill/>
          </a:ln>
        </p:spPr>
      </p:pic>
      <p:pic>
        <p:nvPicPr>
          <p:cNvPr id="397" name="Google Shape;397;g1589788ca15_0_20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6136" y="2147236"/>
            <a:ext cx="4058757" cy="4058757"/>
          </a:xfrm>
          <a:prstGeom prst="rect">
            <a:avLst/>
          </a:prstGeom>
          <a:noFill/>
          <a:ln>
            <a:noFill/>
          </a:ln>
        </p:spPr>
      </p:pic>
      <p:sp>
        <p:nvSpPr>
          <p:cNvPr id="398" name="Google Shape;398;g1589788ca15_0_203"/>
          <p:cNvSpPr/>
          <p:nvPr/>
        </p:nvSpPr>
        <p:spPr>
          <a:xfrm>
            <a:off x="603500" y="510400"/>
            <a:ext cx="10581000" cy="1140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1589788ca15_0_203"/>
          <p:cNvSpPr txBox="1">
            <a:spLocks noGrp="1"/>
          </p:cNvSpPr>
          <p:nvPr>
            <p:ph type="title"/>
          </p:nvPr>
        </p:nvSpPr>
        <p:spPr>
          <a:xfrm>
            <a:off x="840329" y="41786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3200">
                <a:solidFill>
                  <a:srgbClr val="BA0C2F"/>
                </a:solidFill>
              </a:rPr>
              <a:t>Mobile Data Costs with</a:t>
            </a:r>
            <a:r>
              <a:rPr lang="en-US" sz="3200">
                <a:solidFill>
                  <a:srgbClr val="BA0C2F"/>
                </a:solidFill>
                <a:latin typeface="Century Gothic"/>
                <a:ea typeface="Century Gothic"/>
                <a:cs typeface="Century Gothic"/>
                <a:sym typeface="Century Gothic"/>
              </a:rPr>
              <a:t> Hey Sister and Oye Amiga</a:t>
            </a:r>
            <a:endParaRPr/>
          </a:p>
        </p:txBody>
      </p:sp>
      <p:sp>
        <p:nvSpPr>
          <p:cNvPr id="400" name="Google Shape;400;g1589788ca15_0_2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g1589788ca15_0_53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406" name="Google Shape;406;g1589788ca15_0_537"/>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Connecting to Wi-Fi</a:t>
            </a:r>
            <a:endParaRPr>
              <a:solidFill>
                <a:srgbClr val="BA0C2F"/>
              </a:solidFill>
            </a:endParaRPr>
          </a:p>
        </p:txBody>
      </p:sp>
      <p:sp>
        <p:nvSpPr>
          <p:cNvPr id="407" name="Google Shape;407;g1589788ca15_0_5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18</a:t>
            </a:fld>
            <a:endParaRPr/>
          </a:p>
        </p:txBody>
      </p:sp>
      <p:pic>
        <p:nvPicPr>
          <p:cNvPr id="408" name="Google Shape;408;g1589788ca15_0_53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09" name="Google Shape;409;g1589788ca15_0_537"/>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410" name="Google Shape;410;g1589788ca15_0_537"/>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411" name="Google Shape;411;g1589788ca15_0_537"/>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412" name="Google Shape;412;g1589788ca15_0_537"/>
          <p:cNvSpPr txBox="1"/>
          <p:nvPr/>
        </p:nvSpPr>
        <p:spPr>
          <a:xfrm>
            <a:off x="755075" y="1700925"/>
            <a:ext cx="7055400" cy="50691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Wi-Fi is wireless technology that connects phones, computers, tablets, and other devices to the internet.</a:t>
            </a:r>
            <a:endParaRPr sz="1600" b="1"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You use Wi-Fi to access the internet on your device, and to download and use apps. When you are connected to Wi-Fi, you don’t have to use your mobile data. This means you can save your data for situations where a Wi-Fi network may not be available. </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Some Wi-Fi networks may be accessible without a password, and some may be password-protected. In general, Wi-Fi networks that are password-protected are more secure. When you use a network without a password, other people may be able to see what you’re doing on your phone. If you don’t want your activity to be visible, you might not want to use that network.</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Sometimes, you can ask the Wi-Fi network owner to share the password, but other times you may have to pay a fee to access their network.</a:t>
            </a:r>
            <a:endParaRPr sz="1600" b="0" i="0" u="none" strike="noStrike" cap="none">
              <a:solidFill>
                <a:schemeClr val="dk2"/>
              </a:solidFill>
              <a:latin typeface="Century Gothic"/>
              <a:ea typeface="Century Gothic"/>
              <a:cs typeface="Century Gothic"/>
              <a:sym typeface="Century Gothic"/>
            </a:endParaRPr>
          </a:p>
          <a:p>
            <a:pPr marL="0" marR="113028" lvl="0" indent="0" algn="l" rtl="0">
              <a:lnSpc>
                <a:spcPct val="106000"/>
              </a:lnSpc>
              <a:spcBef>
                <a:spcPts val="1000"/>
              </a:spcBef>
              <a:spcAft>
                <a:spcPts val="100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p:txBody>
      </p:sp>
      <p:pic>
        <p:nvPicPr>
          <p:cNvPr id="413" name="Google Shape;413;g1589788ca15_0_537"/>
          <p:cNvPicPr preferRelativeResize="0"/>
          <p:nvPr/>
        </p:nvPicPr>
        <p:blipFill rotWithShape="1">
          <a:blip r:embed="rId5" cstate="screen">
            <a:alphaModFix/>
            <a:extLst>
              <a:ext uri="{28A0092B-C50C-407E-A947-70E740481C1C}">
                <a14:useLocalDpi xmlns:a14="http://schemas.microsoft.com/office/drawing/2010/main"/>
              </a:ext>
            </a:extLst>
          </a:blip>
          <a:srcRect l="24720" r="27311"/>
          <a:stretch/>
        </p:blipFill>
        <p:spPr>
          <a:xfrm>
            <a:off x="8198975" y="1162100"/>
            <a:ext cx="3383726" cy="5559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g1589788ca15_0_86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419" name="Google Shape;419;g1589788ca15_0_866"/>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Connecting to Wi-Fi</a:t>
            </a:r>
            <a:endParaRPr>
              <a:solidFill>
                <a:srgbClr val="BA0C2F"/>
              </a:solidFill>
            </a:endParaRPr>
          </a:p>
        </p:txBody>
      </p:sp>
      <p:sp>
        <p:nvSpPr>
          <p:cNvPr id="420" name="Google Shape;420;g1589788ca15_0_8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pic>
        <p:nvPicPr>
          <p:cNvPr id="421" name="Google Shape;421;g1589788ca15_0_86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22" name="Google Shape;422;g1589788ca15_0_866"/>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423" name="Google Shape;423;g1589788ca15_0_866"/>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424" name="Google Shape;424;g1589788ca15_0_866"/>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425" name="Google Shape;425;g1589788ca15_0_866"/>
          <p:cNvPicPr preferRelativeResize="0"/>
          <p:nvPr/>
        </p:nvPicPr>
        <p:blipFill rotWithShape="1">
          <a:blip r:embed="rId5" cstate="screen">
            <a:alphaModFix/>
            <a:extLst>
              <a:ext uri="{28A0092B-C50C-407E-A947-70E740481C1C}">
                <a14:useLocalDpi xmlns:a14="http://schemas.microsoft.com/office/drawing/2010/main"/>
              </a:ext>
            </a:extLst>
          </a:blip>
          <a:srcRect l="33801" t="24866" r="32157" b="35966"/>
          <a:stretch/>
        </p:blipFill>
        <p:spPr>
          <a:xfrm>
            <a:off x="876450" y="2162500"/>
            <a:ext cx="1981199" cy="1796451"/>
          </a:xfrm>
          <a:prstGeom prst="rect">
            <a:avLst/>
          </a:prstGeom>
          <a:noFill/>
          <a:ln>
            <a:noFill/>
          </a:ln>
        </p:spPr>
      </p:pic>
      <p:pic>
        <p:nvPicPr>
          <p:cNvPr id="426" name="Google Shape;426;g1589788ca15_0_866"/>
          <p:cNvPicPr preferRelativeResize="0"/>
          <p:nvPr/>
        </p:nvPicPr>
        <p:blipFill rotWithShape="1">
          <a:blip r:embed="rId6" cstate="screen">
            <a:alphaModFix/>
            <a:extLst>
              <a:ext uri="{28A0092B-C50C-407E-A947-70E740481C1C}">
                <a14:useLocalDpi xmlns:a14="http://schemas.microsoft.com/office/drawing/2010/main"/>
              </a:ext>
            </a:extLst>
          </a:blip>
          <a:srcRect l="33035" t="24869" r="33469" b="35965"/>
          <a:stretch/>
        </p:blipFill>
        <p:spPr>
          <a:xfrm>
            <a:off x="4105425" y="2214889"/>
            <a:ext cx="1835633" cy="1691674"/>
          </a:xfrm>
          <a:prstGeom prst="rect">
            <a:avLst/>
          </a:prstGeom>
          <a:noFill/>
          <a:ln>
            <a:noFill/>
          </a:ln>
        </p:spPr>
      </p:pic>
      <p:pic>
        <p:nvPicPr>
          <p:cNvPr id="427" name="Google Shape;427;g1589788ca15_0_866"/>
          <p:cNvPicPr preferRelativeResize="0"/>
          <p:nvPr/>
        </p:nvPicPr>
        <p:blipFill rotWithShape="1">
          <a:blip r:embed="rId7" cstate="screen">
            <a:alphaModFix/>
            <a:extLst>
              <a:ext uri="{28A0092B-C50C-407E-A947-70E740481C1C}">
                <a14:useLocalDpi xmlns:a14="http://schemas.microsoft.com/office/drawing/2010/main"/>
              </a:ext>
            </a:extLst>
          </a:blip>
          <a:srcRect t="19730" b="31659"/>
          <a:stretch/>
        </p:blipFill>
        <p:spPr>
          <a:xfrm>
            <a:off x="7374125" y="2276525"/>
            <a:ext cx="4093972" cy="1568400"/>
          </a:xfrm>
          <a:prstGeom prst="rect">
            <a:avLst/>
          </a:prstGeom>
          <a:noFill/>
          <a:ln>
            <a:noFill/>
          </a:ln>
        </p:spPr>
      </p:pic>
      <p:grpSp>
        <p:nvGrpSpPr>
          <p:cNvPr id="428" name="Google Shape;428;g1589788ca15_0_866"/>
          <p:cNvGrpSpPr/>
          <p:nvPr/>
        </p:nvGrpSpPr>
        <p:grpSpPr>
          <a:xfrm>
            <a:off x="805150" y="1905075"/>
            <a:ext cx="10624850" cy="4534500"/>
            <a:chOff x="805150" y="1905075"/>
            <a:chExt cx="10624850" cy="4534500"/>
          </a:xfrm>
        </p:grpSpPr>
        <p:grpSp>
          <p:nvGrpSpPr>
            <p:cNvPr id="429" name="Google Shape;429;g1589788ca15_0_866"/>
            <p:cNvGrpSpPr/>
            <p:nvPr/>
          </p:nvGrpSpPr>
          <p:grpSpPr>
            <a:xfrm>
              <a:off x="805150" y="1905075"/>
              <a:ext cx="10624850" cy="4534500"/>
              <a:chOff x="957550" y="1905075"/>
              <a:chExt cx="10624850" cy="4534500"/>
            </a:xfrm>
          </p:grpSpPr>
          <p:grpSp>
            <p:nvGrpSpPr>
              <p:cNvPr id="430" name="Google Shape;430;g1589788ca15_0_866"/>
              <p:cNvGrpSpPr/>
              <p:nvPr/>
            </p:nvGrpSpPr>
            <p:grpSpPr>
              <a:xfrm>
                <a:off x="957550" y="4160325"/>
                <a:ext cx="10624850" cy="2072322"/>
                <a:chOff x="2414875" y="2560125"/>
                <a:chExt cx="10624850" cy="2072322"/>
              </a:xfrm>
            </p:grpSpPr>
            <p:sp>
              <p:nvSpPr>
                <p:cNvPr id="431" name="Google Shape;431;g1589788ca15_0_866"/>
                <p:cNvSpPr txBox="1"/>
                <p:nvPr/>
              </p:nvSpPr>
              <p:spPr>
                <a:xfrm>
                  <a:off x="2414875" y="2560125"/>
                  <a:ext cx="2047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800" b="1" i="0" u="none" strike="noStrike" cap="none">
                      <a:solidFill>
                        <a:srgbClr val="05408B"/>
                      </a:solidFill>
                      <a:latin typeface="Century Gothic"/>
                      <a:ea typeface="Century Gothic"/>
                      <a:cs typeface="Century Gothic"/>
                      <a:sym typeface="Century Gothic"/>
                    </a:rPr>
                    <a:t>STEP 1:</a:t>
                  </a:r>
                  <a:endParaRPr sz="1800" b="1" i="0" u="none" strike="noStrike" cap="none">
                    <a:solidFill>
                      <a:srgbClr val="05408B"/>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600" b="0" i="0" u="none" strike="noStrike" cap="none">
                      <a:solidFill>
                        <a:schemeClr val="dk2"/>
                      </a:solidFill>
                      <a:latin typeface="Century Gothic"/>
                      <a:ea typeface="Century Gothic"/>
                      <a:cs typeface="Century Gothic"/>
                      <a:sym typeface="Century Gothic"/>
                    </a:rPr>
                    <a:t>Tap on the settings icon on your phone.</a:t>
                  </a:r>
                  <a:endParaRPr sz="1600" b="0" i="0" u="none" strike="noStrike" cap="none">
                    <a:solidFill>
                      <a:schemeClr val="dk2"/>
                    </a:solidFill>
                    <a:latin typeface="Century Gothic"/>
                    <a:ea typeface="Century Gothic"/>
                    <a:cs typeface="Century Gothic"/>
                    <a:sym typeface="Century Gothic"/>
                  </a:endParaRPr>
                </a:p>
              </p:txBody>
            </p:sp>
            <p:sp>
              <p:nvSpPr>
                <p:cNvPr id="432" name="Google Shape;432;g1589788ca15_0_866"/>
                <p:cNvSpPr txBox="1"/>
                <p:nvPr/>
              </p:nvSpPr>
              <p:spPr>
                <a:xfrm>
                  <a:off x="4911550" y="2560125"/>
                  <a:ext cx="3523200" cy="207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5408B"/>
                      </a:solidFill>
                      <a:latin typeface="Century Gothic"/>
                      <a:ea typeface="Century Gothic"/>
                      <a:cs typeface="Century Gothic"/>
                      <a:sym typeface="Century Gothic"/>
                    </a:rPr>
                    <a:t>STEP 2: </a:t>
                  </a:r>
                  <a:endParaRPr sz="1800" b="1" i="0" u="none" strike="noStrike" cap="none">
                    <a:solidFill>
                      <a:srgbClr val="05408B"/>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Tap on the Wi-Fi icon. </a:t>
                  </a:r>
                  <a:endParaRPr sz="1600" b="0" i="0" u="none" strike="noStrike" cap="none">
                    <a:solidFill>
                      <a:schemeClr val="dk2"/>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A list of Wi-Fi networks will pop up. </a:t>
                  </a:r>
                  <a:endParaRPr sz="1600" b="0" i="0" u="none" strike="noStrike" cap="none">
                    <a:solidFill>
                      <a:schemeClr val="dk2"/>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A lock icon next to a network name means that the network is password-protected. </a:t>
                  </a:r>
                  <a:endParaRPr sz="1600" b="0" i="0" u="none" strike="noStrike" cap="none">
                    <a:solidFill>
                      <a:schemeClr val="dk2"/>
                    </a:solidFill>
                    <a:latin typeface="Century Gothic"/>
                    <a:ea typeface="Century Gothic"/>
                    <a:cs typeface="Century Gothic"/>
                    <a:sym typeface="Century Gothic"/>
                  </a:endParaRPr>
                </a:p>
                <a:p>
                  <a:pPr marL="0" marR="0" lvl="0" indent="0" algn="ctr" rtl="0">
                    <a:lnSpc>
                      <a:spcPct val="100000"/>
                    </a:lnSpc>
                    <a:spcBef>
                      <a:spcPts val="1000"/>
                    </a:spcBef>
                    <a:spcAft>
                      <a:spcPts val="1000"/>
                    </a:spcAft>
                    <a:buClr>
                      <a:srgbClr val="000000"/>
                    </a:buClr>
                    <a:buSzPts val="1400"/>
                    <a:buFont typeface="Arial"/>
                    <a:buNone/>
                  </a:pPr>
                  <a:endParaRPr sz="1400" b="0" i="0" u="none" strike="noStrike" cap="none">
                    <a:solidFill>
                      <a:srgbClr val="05408B"/>
                    </a:solidFill>
                    <a:latin typeface="Century Gothic"/>
                    <a:ea typeface="Century Gothic"/>
                    <a:cs typeface="Century Gothic"/>
                    <a:sym typeface="Century Gothic"/>
                  </a:endParaRPr>
                </a:p>
              </p:txBody>
            </p:sp>
            <p:sp>
              <p:nvSpPr>
                <p:cNvPr id="433" name="Google Shape;433;g1589788ca15_0_866"/>
                <p:cNvSpPr txBox="1"/>
                <p:nvPr/>
              </p:nvSpPr>
              <p:spPr>
                <a:xfrm>
                  <a:off x="8945625" y="2560125"/>
                  <a:ext cx="4094100" cy="1779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5408B"/>
                      </a:solidFill>
                      <a:latin typeface="Century Gothic"/>
                      <a:ea typeface="Century Gothic"/>
                      <a:cs typeface="Century Gothic"/>
                      <a:sym typeface="Century Gothic"/>
                    </a:rPr>
                    <a:t>STEP 3:</a:t>
                  </a:r>
                  <a:endParaRPr sz="1800" b="1" i="0" u="none" strike="noStrike" cap="none">
                    <a:solidFill>
                      <a:srgbClr val="05408B"/>
                    </a:solidFill>
                    <a:latin typeface="Century Gothic"/>
                    <a:ea typeface="Century Gothic"/>
                    <a:cs typeface="Century Gothic"/>
                    <a:sym typeface="Century Gothic"/>
                  </a:endParaRPr>
                </a:p>
                <a:p>
                  <a:pPr marL="12700" marR="5080" lvl="0" indent="0" algn="ctr" rtl="0">
                    <a:lnSpc>
                      <a:spcPct val="1181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Tap the network name and enter the password if needed. A Wi-Fi symbol should pop up at the top of your phone screen, indicating that you are ready to use the internet.</a:t>
                  </a:r>
                  <a:endParaRPr sz="1600" b="0" i="0" u="none" strike="noStrike" cap="none">
                    <a:solidFill>
                      <a:schemeClr val="dk2"/>
                    </a:solidFill>
                    <a:latin typeface="Century Gothic"/>
                    <a:ea typeface="Century Gothic"/>
                    <a:cs typeface="Century Gothic"/>
                    <a:sym typeface="Century Gothic"/>
                  </a:endParaRPr>
                </a:p>
              </p:txBody>
            </p:sp>
          </p:grpSp>
          <p:cxnSp>
            <p:nvCxnSpPr>
              <p:cNvPr id="434" name="Google Shape;434;g1589788ca15_0_866"/>
              <p:cNvCxnSpPr/>
              <p:nvPr/>
            </p:nvCxnSpPr>
            <p:spPr>
              <a:xfrm rot="10800000">
                <a:off x="3291000" y="1905075"/>
                <a:ext cx="0" cy="4534500"/>
              </a:xfrm>
              <a:prstGeom prst="straightConnector1">
                <a:avLst/>
              </a:prstGeom>
              <a:noFill/>
              <a:ln w="9525" cap="flat" cmpd="sng">
                <a:solidFill>
                  <a:srgbClr val="2855A4"/>
                </a:solidFill>
                <a:prstDash val="solid"/>
                <a:round/>
                <a:headEnd type="none" w="sm" len="sm"/>
                <a:tailEnd type="none" w="sm" len="sm"/>
              </a:ln>
            </p:spPr>
          </p:cxnSp>
          <p:cxnSp>
            <p:nvCxnSpPr>
              <p:cNvPr id="435" name="Google Shape;435;g1589788ca15_0_866"/>
              <p:cNvCxnSpPr/>
              <p:nvPr/>
            </p:nvCxnSpPr>
            <p:spPr>
              <a:xfrm rot="10800000">
                <a:off x="7215300" y="1905075"/>
                <a:ext cx="0" cy="4496400"/>
              </a:xfrm>
              <a:prstGeom prst="straightConnector1">
                <a:avLst/>
              </a:prstGeom>
              <a:noFill/>
              <a:ln w="9525" cap="flat" cmpd="sng">
                <a:solidFill>
                  <a:srgbClr val="2855A4"/>
                </a:solidFill>
                <a:prstDash val="solid"/>
                <a:round/>
                <a:headEnd type="none" w="sm" len="sm"/>
                <a:tailEnd type="none" w="sm" len="sm"/>
              </a:ln>
            </p:spPr>
          </p:cxnSp>
        </p:grpSp>
        <p:sp>
          <p:nvSpPr>
            <p:cNvPr id="436" name="Google Shape;436;g1589788ca15_0_866"/>
            <p:cNvSpPr/>
            <p:nvPr/>
          </p:nvSpPr>
          <p:spPr>
            <a:xfrm rot="5400000">
              <a:off x="3067700" y="2529400"/>
              <a:ext cx="371400" cy="247200"/>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1589788ca15_0_866"/>
            <p:cNvSpPr/>
            <p:nvPr/>
          </p:nvSpPr>
          <p:spPr>
            <a:xfrm rot="5400000">
              <a:off x="6992000" y="2529400"/>
              <a:ext cx="371400" cy="247200"/>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101" name="Google Shape;101;p3"/>
          <p:cNvSpPr/>
          <p:nvPr/>
        </p:nvSpPr>
        <p:spPr>
          <a:xfrm>
            <a:off x="745066" y="508001"/>
            <a:ext cx="6587067" cy="83396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3"/>
          <p:cNvSpPr txBox="1">
            <a:spLocks noGrp="1"/>
          </p:cNvSpPr>
          <p:nvPr>
            <p:ph type="title"/>
          </p:nvPr>
        </p:nvSpPr>
        <p:spPr>
          <a:xfrm>
            <a:off x="838200" y="28046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Font typeface="Century Gothic"/>
              <a:buNone/>
            </a:pPr>
            <a:r>
              <a:rPr lang="en-US" sz="3200">
                <a:solidFill>
                  <a:schemeClr val="dk2"/>
                </a:solidFill>
                <a:latin typeface="Century Gothic"/>
                <a:ea typeface="Century Gothic"/>
                <a:cs typeface="Century Gothic"/>
                <a:sym typeface="Century Gothic"/>
              </a:rPr>
              <a:t>Tips for Customizing This Module</a:t>
            </a:r>
            <a:endParaRPr/>
          </a:p>
        </p:txBody>
      </p:sp>
      <p:sp>
        <p:nvSpPr>
          <p:cNvPr id="103" name="Google Shape;103;p3"/>
          <p:cNvSpPr txBox="1">
            <a:spLocks noGrp="1"/>
          </p:cNvSpPr>
          <p:nvPr>
            <p:ph type="body" idx="1"/>
          </p:nvPr>
        </p:nvSpPr>
        <p:spPr>
          <a:xfrm>
            <a:off x="838200" y="1502825"/>
            <a:ext cx="10749600" cy="52185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20000"/>
              </a:lnSpc>
              <a:spcBef>
                <a:spcPts val="0"/>
              </a:spcBef>
              <a:spcAft>
                <a:spcPts val="0"/>
              </a:spcAft>
              <a:buClr>
                <a:schemeClr val="dk2"/>
              </a:buClr>
              <a:buSzPts val="2702"/>
              <a:buNone/>
            </a:pPr>
            <a:r>
              <a:rPr lang="en-US" sz="1300">
                <a:solidFill>
                  <a:schemeClr val="dk2"/>
                </a:solidFill>
                <a:latin typeface="Century Gothic"/>
                <a:ea typeface="Century Gothic"/>
                <a:cs typeface="Century Gothic"/>
                <a:sym typeface="Century Gothic"/>
              </a:rPr>
              <a:t>The following list provides helpful tips for customizing the content in this module. You can click the slide numbers to be brought directly to that slide. Each slide with customizable elements includes arrows, text boxes, or highlighted phrases to indicate customizable sections and words.</a:t>
            </a:r>
            <a:endParaRPr sz="1300">
              <a:solidFill>
                <a:schemeClr val="dk2"/>
              </a:solidFill>
            </a:endParaRPr>
          </a:p>
          <a:p>
            <a:pPr marL="361950" lvl="0" indent="-290545" algn="l" rtl="0">
              <a:lnSpc>
                <a:spcPct val="110000"/>
              </a:lnSpc>
              <a:spcBef>
                <a:spcPts val="1000"/>
              </a:spcBef>
              <a:spcAft>
                <a:spcPts val="0"/>
              </a:spcAft>
              <a:buClr>
                <a:schemeClr val="dk2"/>
              </a:buClr>
              <a:buSzPts val="1405"/>
              <a:buChar char="•"/>
            </a:pPr>
            <a:r>
              <a:rPr lang="en-US" sz="1300" b="1">
                <a:solidFill>
                  <a:schemeClr val="dk2"/>
                </a:solidFill>
              </a:rPr>
              <a:t>Topics: </a:t>
            </a:r>
            <a:r>
              <a:rPr lang="en-US" sz="1300">
                <a:solidFill>
                  <a:schemeClr val="dk2"/>
                </a:solidFill>
              </a:rPr>
              <a:t>This module is broken down into several topics as described in the table of contents. You can delete the topics that are not relevant to you and your group. You can also delete any slide throughout the module that does not apply to you or your group. Additionally, all text in this module is directly editable.</a:t>
            </a:r>
            <a:endParaRPr sz="1300">
              <a:solidFill>
                <a:schemeClr val="dk2"/>
              </a:solidFill>
            </a:endParaRPr>
          </a:p>
          <a:p>
            <a:pPr marL="361950" lvl="0" indent="-290545" algn="l" rtl="0">
              <a:lnSpc>
                <a:spcPct val="110000"/>
              </a:lnSpc>
              <a:spcBef>
                <a:spcPts val="1000"/>
              </a:spcBef>
              <a:spcAft>
                <a:spcPts val="0"/>
              </a:spcAft>
              <a:buClr>
                <a:schemeClr val="dk2"/>
              </a:buClr>
              <a:buSzPts val="1405"/>
              <a:buChar char="•"/>
            </a:pPr>
            <a:r>
              <a:rPr lang="en-US" sz="1300" b="1">
                <a:solidFill>
                  <a:schemeClr val="dk2"/>
                </a:solidFill>
              </a:rPr>
              <a:t>Characters: </a:t>
            </a:r>
            <a:r>
              <a:rPr lang="en-US" sz="1300">
                <a:solidFill>
                  <a:schemeClr val="dk2"/>
                </a:solidFill>
              </a:rPr>
              <a:t>This module uses a mix of characters from different regions. You can replace any of the characters using the character image files from the creative asset library. </a:t>
            </a:r>
            <a:endParaRPr sz="1300">
              <a:solidFill>
                <a:schemeClr val="dk2"/>
              </a:solidFill>
            </a:endParaRPr>
          </a:p>
          <a:p>
            <a:pPr marL="361950" lvl="0" indent="-290545" algn="l" rtl="0">
              <a:lnSpc>
                <a:spcPct val="110000"/>
              </a:lnSpc>
              <a:spcBef>
                <a:spcPts val="1000"/>
              </a:spcBef>
              <a:spcAft>
                <a:spcPts val="0"/>
              </a:spcAft>
              <a:buClr>
                <a:schemeClr val="dk2"/>
              </a:buClr>
              <a:buSzPts val="1405"/>
              <a:buChar char="•"/>
            </a:pPr>
            <a:r>
              <a:rPr lang="en-US" sz="1300" b="1">
                <a:solidFill>
                  <a:schemeClr val="dk2"/>
                </a:solidFill>
              </a:rPr>
              <a:t>Discussion Questions:</a:t>
            </a:r>
            <a:r>
              <a:rPr lang="en-US" sz="1300">
                <a:solidFill>
                  <a:schemeClr val="dk2"/>
                </a:solidFill>
              </a:rPr>
              <a:t> Slides </a:t>
            </a:r>
            <a:r>
              <a:rPr lang="en-US" sz="1300" u="sng">
                <a:solidFill>
                  <a:schemeClr val="hlink"/>
                </a:solidFill>
                <a:hlinkClick r:id="rId4" action="ppaction://hlinksldjump"/>
              </a:rPr>
              <a:t>4</a:t>
            </a:r>
            <a:r>
              <a:rPr lang="en-US" sz="1300">
                <a:solidFill>
                  <a:schemeClr val="dk2"/>
                </a:solidFill>
              </a:rPr>
              <a:t>, </a:t>
            </a:r>
            <a:r>
              <a:rPr lang="en-US" sz="1300" u="sng">
                <a:solidFill>
                  <a:schemeClr val="hlink"/>
                </a:solidFill>
                <a:hlinkClick r:id="rId5" action="ppaction://hlinksldjump"/>
              </a:rPr>
              <a:t>6</a:t>
            </a:r>
            <a:r>
              <a:rPr lang="en-US" sz="1300">
                <a:solidFill>
                  <a:schemeClr val="dk2"/>
                </a:solidFill>
              </a:rPr>
              <a:t>, </a:t>
            </a:r>
            <a:r>
              <a:rPr lang="en-US" sz="1300" u="sng">
                <a:solidFill>
                  <a:schemeClr val="hlink"/>
                </a:solidFill>
                <a:hlinkClick r:id="rId6" action="ppaction://hlinksldjump"/>
              </a:rPr>
              <a:t>9</a:t>
            </a:r>
            <a:r>
              <a:rPr lang="en-US" sz="1300">
                <a:solidFill>
                  <a:schemeClr val="dk2"/>
                </a:solidFill>
              </a:rPr>
              <a:t>, and </a:t>
            </a:r>
            <a:r>
              <a:rPr lang="en-US" sz="1300" u="sng">
                <a:solidFill>
                  <a:schemeClr val="hlink"/>
                </a:solidFill>
                <a:hlinkClick r:id="rId7" action="ppaction://hlinksldjump"/>
              </a:rPr>
              <a:t>13</a:t>
            </a:r>
            <a:r>
              <a:rPr lang="en-US" sz="1300">
                <a:solidFill>
                  <a:schemeClr val="dk2"/>
                </a:solidFill>
              </a:rPr>
              <a:t> contain questions for discussion. You can add, edit, or replace the questions as needed.</a:t>
            </a:r>
            <a:endParaRPr sz="1300">
              <a:solidFill>
                <a:schemeClr val="dk2"/>
              </a:solidFill>
            </a:endParaRPr>
          </a:p>
          <a:p>
            <a:pPr marL="361950" lvl="0" indent="-290545" algn="l" rtl="0">
              <a:lnSpc>
                <a:spcPct val="110000"/>
              </a:lnSpc>
              <a:spcBef>
                <a:spcPts val="1000"/>
              </a:spcBef>
              <a:spcAft>
                <a:spcPts val="0"/>
              </a:spcAft>
              <a:buClr>
                <a:schemeClr val="dk2"/>
              </a:buClr>
              <a:buSzPts val="1405"/>
              <a:buChar char="•"/>
            </a:pPr>
            <a:r>
              <a:rPr lang="en-US" sz="1300" b="1">
                <a:solidFill>
                  <a:schemeClr val="dk2"/>
                </a:solidFill>
              </a:rPr>
              <a:t>Mobile Wallet Terminology: </a:t>
            </a:r>
            <a:r>
              <a:rPr lang="en-US" sz="1300">
                <a:solidFill>
                  <a:schemeClr val="dk2"/>
                </a:solidFill>
              </a:rPr>
              <a:t>The term “mobile wallets” is used in this module. You can replace “mobile wallets” with a term that resonates best with you and your audience - such as mobile money account, digital wallet, etc. - by using the “find and replace” tool. The term is also highlighted throughout the module.</a:t>
            </a:r>
            <a:endParaRPr sz="1300">
              <a:solidFill>
                <a:schemeClr val="dk2"/>
              </a:solidFill>
            </a:endParaRPr>
          </a:p>
          <a:p>
            <a:pPr marL="361950" lvl="0" indent="-290545" algn="l" rtl="0">
              <a:lnSpc>
                <a:spcPct val="110000"/>
              </a:lnSpc>
              <a:spcBef>
                <a:spcPts val="1000"/>
              </a:spcBef>
              <a:spcAft>
                <a:spcPts val="0"/>
              </a:spcAft>
              <a:buClr>
                <a:schemeClr val="dk2"/>
              </a:buClr>
              <a:buSzPts val="1405"/>
              <a:buChar char="•"/>
            </a:pPr>
            <a:r>
              <a:rPr lang="en-US" sz="1300" b="1">
                <a:solidFill>
                  <a:schemeClr val="dk2"/>
                </a:solidFill>
              </a:rPr>
              <a:t>Phone “How-Tos”: </a:t>
            </a:r>
            <a:r>
              <a:rPr lang="en-US" sz="1300">
                <a:solidFill>
                  <a:schemeClr val="dk2"/>
                </a:solidFill>
              </a:rPr>
              <a:t>Slides </a:t>
            </a:r>
            <a:r>
              <a:rPr lang="en-US" sz="1300" u="sng">
                <a:solidFill>
                  <a:schemeClr val="hlink"/>
                </a:solidFill>
                <a:hlinkClick r:id="rId8" action="ppaction://hlinksldjump"/>
              </a:rPr>
              <a:t>11</a:t>
            </a:r>
            <a:r>
              <a:rPr lang="en-US" sz="1300">
                <a:solidFill>
                  <a:schemeClr val="dk2"/>
                </a:solidFill>
              </a:rPr>
              <a:t> - </a:t>
            </a:r>
            <a:r>
              <a:rPr lang="en-US" sz="1300" u="sng">
                <a:solidFill>
                  <a:schemeClr val="hlink"/>
                </a:solidFill>
                <a:hlinkClick r:id="rId9" action="ppaction://hlinksldjump"/>
              </a:rPr>
              <a:t>34</a:t>
            </a:r>
            <a:r>
              <a:rPr lang="en-US" sz="1300">
                <a:solidFill>
                  <a:schemeClr val="dk2"/>
                </a:solidFill>
              </a:rPr>
              <a:t> of this module give instructions on how to perform different actions on your phone. Depending on the type of phone that most people in your group have, or the level of familiarity your group has with their phones, you might consider skipping over some of these exercises. Some of these exercises include instructions for all types of phones, whereas some are specific to smartphones. You can modify or delete instructions as necessary. You can also replace the instructional photos with screenshots using the type of phone that is most used in your group.</a:t>
            </a:r>
            <a:endParaRPr/>
          </a:p>
          <a:p>
            <a:pPr marL="361950" lvl="0" indent="-290545" algn="l" rtl="0">
              <a:lnSpc>
                <a:spcPct val="110000"/>
              </a:lnSpc>
              <a:spcBef>
                <a:spcPts val="1000"/>
              </a:spcBef>
              <a:spcAft>
                <a:spcPts val="0"/>
              </a:spcAft>
              <a:buClr>
                <a:schemeClr val="dk2"/>
              </a:buClr>
              <a:buSzPts val="1405"/>
              <a:buChar char="•"/>
            </a:pPr>
            <a:r>
              <a:rPr lang="en-US" sz="1300" b="1">
                <a:solidFill>
                  <a:schemeClr val="dk2"/>
                </a:solidFill>
              </a:rPr>
              <a:t>Mobile Data Costs: </a:t>
            </a:r>
            <a:r>
              <a:rPr lang="en-US" sz="1300">
                <a:solidFill>
                  <a:schemeClr val="dk2"/>
                </a:solidFill>
              </a:rPr>
              <a:t>Slide </a:t>
            </a:r>
            <a:r>
              <a:rPr lang="en-US" sz="1300" u="sng">
                <a:solidFill>
                  <a:schemeClr val="hlink"/>
                </a:solidFill>
                <a:hlinkClick r:id="rId10" action="ppaction://hlinksldjump"/>
              </a:rPr>
              <a:t>16</a:t>
            </a:r>
            <a:r>
              <a:rPr lang="en-US" sz="1300">
                <a:solidFill>
                  <a:schemeClr val="dk2"/>
                </a:solidFill>
              </a:rPr>
              <a:t> introduces the concept of mobile data. Consider showing </a:t>
            </a:r>
            <a:r>
              <a:rPr lang="en-US" sz="1300" u="sng">
                <a:solidFill>
                  <a:schemeClr val="hlink"/>
                </a:solidFill>
                <a:hlinkClick r:id="rId11"/>
              </a:rPr>
              <a:t>GSMA’s poster</a:t>
            </a:r>
            <a:r>
              <a:rPr lang="en-US" sz="1300">
                <a:solidFill>
                  <a:schemeClr val="dk2"/>
                </a:solidFill>
              </a:rPr>
              <a:t> on mobile data costs as an additional resource.</a:t>
            </a:r>
            <a:endParaRPr sz="1300" b="1">
              <a:solidFill>
                <a:schemeClr val="dk2"/>
              </a:solidFill>
            </a:endParaRPr>
          </a:p>
          <a:p>
            <a:pPr marL="361950" lvl="0" indent="-290545" algn="l" rtl="0">
              <a:lnSpc>
                <a:spcPct val="110000"/>
              </a:lnSpc>
              <a:spcBef>
                <a:spcPts val="1000"/>
              </a:spcBef>
              <a:spcAft>
                <a:spcPts val="0"/>
              </a:spcAft>
              <a:buClr>
                <a:schemeClr val="dk2"/>
              </a:buClr>
              <a:buSzPts val="1405"/>
              <a:buChar char="•"/>
            </a:pPr>
            <a:r>
              <a:rPr lang="en-US" sz="1300" b="1">
                <a:solidFill>
                  <a:schemeClr val="dk2"/>
                </a:solidFill>
              </a:rPr>
              <a:t>Recap Exercises: </a:t>
            </a:r>
            <a:r>
              <a:rPr lang="en-US" sz="1300">
                <a:solidFill>
                  <a:schemeClr val="dk2"/>
                </a:solidFill>
              </a:rPr>
              <a:t>Slides </a:t>
            </a:r>
            <a:r>
              <a:rPr lang="en-US" sz="1300" u="sng">
                <a:solidFill>
                  <a:schemeClr val="hlink"/>
                </a:solidFill>
                <a:hlinkClick r:id="rId12" action="ppaction://hlinksldjump"/>
              </a:rPr>
              <a:t>36</a:t>
            </a:r>
            <a:r>
              <a:rPr lang="en-US" sz="1300">
                <a:solidFill>
                  <a:schemeClr val="dk2"/>
                </a:solidFill>
              </a:rPr>
              <a:t> -  </a:t>
            </a:r>
            <a:r>
              <a:rPr lang="en-US" sz="1300" u="sng">
                <a:solidFill>
                  <a:schemeClr val="hlink"/>
                </a:solidFill>
                <a:hlinkClick r:id="rId13" action="ppaction://hlinksldjump"/>
              </a:rPr>
              <a:t>37</a:t>
            </a:r>
            <a:r>
              <a:rPr lang="en-US" sz="1300">
                <a:solidFill>
                  <a:schemeClr val="dk2"/>
                </a:solidFill>
              </a:rPr>
              <a:t> give practice exercises. You can modify these exercises to be reflective of the skills that your group needs to practice, or the types of phones your group has. </a:t>
            </a:r>
            <a:endParaRPr sz="1300">
              <a:solidFill>
                <a:schemeClr val="dk2"/>
              </a:solidFill>
            </a:endParaRPr>
          </a:p>
        </p:txBody>
      </p:sp>
      <p:sp>
        <p:nvSpPr>
          <p:cNvPr id="104" name="Google Shape;104;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g1589788ca15_0_97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443" name="Google Shape;443;g1589788ca15_0_972"/>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Making A Call</a:t>
            </a:r>
            <a:endParaRPr>
              <a:solidFill>
                <a:srgbClr val="BA0C2F"/>
              </a:solidFill>
            </a:endParaRPr>
          </a:p>
        </p:txBody>
      </p:sp>
      <p:sp>
        <p:nvSpPr>
          <p:cNvPr id="444" name="Google Shape;444;g1589788ca15_0_9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20</a:t>
            </a:fld>
            <a:endParaRPr/>
          </a:p>
        </p:txBody>
      </p:sp>
      <p:pic>
        <p:nvPicPr>
          <p:cNvPr id="445" name="Google Shape;445;g1589788ca15_0_97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46" name="Google Shape;446;g1589788ca15_0_972"/>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447" name="Google Shape;447;g1589788ca15_0_972"/>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448" name="Google Shape;448;g1589788ca15_0_972"/>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449" name="Google Shape;449;g1589788ca15_0_972"/>
          <p:cNvSpPr txBox="1"/>
          <p:nvPr/>
        </p:nvSpPr>
        <p:spPr>
          <a:xfrm>
            <a:off x="755075" y="1700925"/>
            <a:ext cx="7378500" cy="719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0" marR="113028" lvl="0" indent="0" algn="l" rtl="0">
              <a:lnSpc>
                <a:spcPct val="106000"/>
              </a:lnSpc>
              <a:spcBef>
                <a:spcPts val="1000"/>
              </a:spcBef>
              <a:spcAft>
                <a:spcPts val="100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p:txBody>
      </p:sp>
      <p:sp>
        <p:nvSpPr>
          <p:cNvPr id="450" name="Google Shape;450;g1589788ca15_0_972"/>
          <p:cNvSpPr txBox="1"/>
          <p:nvPr/>
        </p:nvSpPr>
        <p:spPr>
          <a:xfrm>
            <a:off x="638325" y="4769925"/>
            <a:ext cx="2350800" cy="941756"/>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US" sz="1600" b="0" i="0" u="none" strike="noStrike" cap="none">
                <a:solidFill>
                  <a:schemeClr val="dk2"/>
                </a:solidFill>
                <a:latin typeface="Century Gothic"/>
                <a:ea typeface="Century Gothic"/>
                <a:cs typeface="Century Gothic"/>
                <a:sym typeface="Century Gothic"/>
              </a:rPr>
              <a:t>You can make phone calls by pressing the telephone icon.</a:t>
            </a:r>
            <a:endParaRPr sz="1600" b="0" i="0" u="none" strike="noStrike" cap="none">
              <a:solidFill>
                <a:schemeClr val="dk2"/>
              </a:solidFill>
              <a:latin typeface="Century Gothic"/>
              <a:ea typeface="Century Gothic"/>
              <a:cs typeface="Century Gothic"/>
              <a:sym typeface="Century Gothic"/>
            </a:endParaRPr>
          </a:p>
        </p:txBody>
      </p:sp>
      <p:sp>
        <p:nvSpPr>
          <p:cNvPr id="451" name="Google Shape;451;g1589788ca15_0_972"/>
          <p:cNvSpPr txBox="1"/>
          <p:nvPr/>
        </p:nvSpPr>
        <p:spPr>
          <a:xfrm>
            <a:off x="3093350" y="4769925"/>
            <a:ext cx="2350800" cy="11883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100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 When you tap the icon, a keypad to dial the number will open. </a:t>
            </a:r>
            <a:endParaRPr sz="1600" b="0" i="0" u="none" strike="noStrike" cap="none">
              <a:solidFill>
                <a:schemeClr val="dk2"/>
              </a:solidFill>
              <a:latin typeface="Century Gothic"/>
              <a:ea typeface="Century Gothic"/>
              <a:cs typeface="Century Gothic"/>
              <a:sym typeface="Century Gothic"/>
            </a:endParaRPr>
          </a:p>
        </p:txBody>
      </p:sp>
      <p:pic>
        <p:nvPicPr>
          <p:cNvPr id="452" name="Google Shape;452;g1589788ca15_0_972"/>
          <p:cNvPicPr preferRelativeResize="0"/>
          <p:nvPr/>
        </p:nvPicPr>
        <p:blipFill rotWithShape="1">
          <a:blip r:embed="rId5" cstate="screen">
            <a:alphaModFix/>
            <a:extLst>
              <a:ext uri="{28A0092B-C50C-407E-A947-70E740481C1C}">
                <a14:useLocalDpi xmlns:a14="http://schemas.microsoft.com/office/drawing/2010/main"/>
              </a:ext>
            </a:extLst>
          </a:blip>
          <a:srcRect l="5070" t="6050" r="50983" b="6244"/>
          <a:stretch/>
        </p:blipFill>
        <p:spPr>
          <a:xfrm>
            <a:off x="1005225" y="1577325"/>
            <a:ext cx="1876500" cy="2951300"/>
          </a:xfrm>
          <a:prstGeom prst="rect">
            <a:avLst/>
          </a:prstGeom>
          <a:noFill/>
          <a:ln>
            <a:noFill/>
          </a:ln>
        </p:spPr>
      </p:pic>
      <p:pic>
        <p:nvPicPr>
          <p:cNvPr id="453" name="Google Shape;453;g1589788ca15_0_972"/>
          <p:cNvPicPr preferRelativeResize="0"/>
          <p:nvPr/>
        </p:nvPicPr>
        <p:blipFill rotWithShape="1">
          <a:blip r:embed="rId6" cstate="screen">
            <a:alphaModFix/>
            <a:extLst>
              <a:ext uri="{28A0092B-C50C-407E-A947-70E740481C1C}">
                <a14:useLocalDpi xmlns:a14="http://schemas.microsoft.com/office/drawing/2010/main"/>
              </a:ext>
            </a:extLst>
          </a:blip>
          <a:srcRect l="49238" t="6148" r="6815" b="6147"/>
          <a:stretch/>
        </p:blipFill>
        <p:spPr>
          <a:xfrm>
            <a:off x="3309325" y="1642175"/>
            <a:ext cx="1876500" cy="2951300"/>
          </a:xfrm>
          <a:prstGeom prst="rect">
            <a:avLst/>
          </a:prstGeom>
          <a:noFill/>
          <a:ln>
            <a:noFill/>
          </a:ln>
        </p:spPr>
      </p:pic>
      <p:grpSp>
        <p:nvGrpSpPr>
          <p:cNvPr id="454" name="Google Shape;454;g1589788ca15_0_972"/>
          <p:cNvGrpSpPr/>
          <p:nvPr/>
        </p:nvGrpSpPr>
        <p:grpSpPr>
          <a:xfrm>
            <a:off x="8215500" y="1394275"/>
            <a:ext cx="3665188" cy="4393074"/>
            <a:chOff x="8367900" y="1394275"/>
            <a:chExt cx="3665188" cy="4393074"/>
          </a:xfrm>
        </p:grpSpPr>
        <p:pic>
          <p:nvPicPr>
            <p:cNvPr id="455" name="Google Shape;455;g1589788ca15_0_972"/>
            <p:cNvPicPr preferRelativeResize="0"/>
            <p:nvPr/>
          </p:nvPicPr>
          <p:blipFill rotWithShape="1">
            <a:blip r:embed="rId7" cstate="screen">
              <a:alphaModFix/>
              <a:extLst>
                <a:ext uri="{28A0092B-C50C-407E-A947-70E740481C1C}">
                  <a14:useLocalDpi xmlns:a14="http://schemas.microsoft.com/office/drawing/2010/main"/>
                </a:ext>
              </a:extLst>
            </a:blip>
            <a:srcRect l="21872" t="13756" r="33579" b="7896"/>
            <a:stretch/>
          </p:blipFill>
          <p:spPr>
            <a:xfrm>
              <a:off x="8367900" y="1394275"/>
              <a:ext cx="3627602" cy="4393074"/>
            </a:xfrm>
            <a:prstGeom prst="rect">
              <a:avLst/>
            </a:prstGeom>
            <a:noFill/>
            <a:ln>
              <a:noFill/>
            </a:ln>
          </p:spPr>
        </p:pic>
        <p:grpSp>
          <p:nvGrpSpPr>
            <p:cNvPr id="456" name="Google Shape;456;g1589788ca15_0_972"/>
            <p:cNvGrpSpPr/>
            <p:nvPr/>
          </p:nvGrpSpPr>
          <p:grpSpPr>
            <a:xfrm>
              <a:off x="8743175" y="1747900"/>
              <a:ext cx="3289913" cy="3512775"/>
              <a:chOff x="8590775" y="1747900"/>
              <a:chExt cx="3289913" cy="3512775"/>
            </a:xfrm>
          </p:grpSpPr>
          <p:pic>
            <p:nvPicPr>
              <p:cNvPr id="457" name="Google Shape;457;g1589788ca15_0_972"/>
              <p:cNvPicPr preferRelativeResize="0"/>
              <p:nvPr/>
            </p:nvPicPr>
            <p:blipFill rotWithShape="1">
              <a:blip r:embed="rId8" cstate="screen">
                <a:alphaModFix/>
                <a:extLst>
                  <a:ext uri="{28A0092B-C50C-407E-A947-70E740481C1C}">
                    <a14:useLocalDpi xmlns:a14="http://schemas.microsoft.com/office/drawing/2010/main"/>
                  </a:ext>
                </a:extLst>
              </a:blip>
              <a:srcRect l="8772" r="8779" b="12464"/>
              <a:stretch/>
            </p:blipFill>
            <p:spPr>
              <a:xfrm>
                <a:off x="10224900" y="1747900"/>
                <a:ext cx="1655788" cy="1385401"/>
              </a:xfrm>
              <a:prstGeom prst="rect">
                <a:avLst/>
              </a:prstGeom>
              <a:noFill/>
              <a:ln>
                <a:noFill/>
              </a:ln>
            </p:spPr>
          </p:pic>
          <p:sp>
            <p:nvSpPr>
              <p:cNvPr id="458" name="Google Shape;458;g1589788ca15_0_972"/>
              <p:cNvSpPr txBox="1"/>
              <p:nvPr/>
            </p:nvSpPr>
            <p:spPr>
              <a:xfrm>
                <a:off x="8590775" y="3295975"/>
                <a:ext cx="3011100" cy="1964700"/>
              </a:xfrm>
              <a:prstGeom prst="rect">
                <a:avLst/>
              </a:prstGeom>
              <a:noFill/>
              <a:ln>
                <a:noFill/>
              </a:ln>
            </p:spPr>
            <p:txBody>
              <a:bodyPr spcFirstLastPara="1" wrap="square" lIns="0" tIns="12700" rIns="0" bIns="0" anchor="t" anchorCtr="0">
                <a:spAutoFit/>
              </a:bodyPr>
              <a:lstStyle/>
              <a:p>
                <a:pPr marL="457200" marR="5080" lvl="0" indent="-317500" algn="l" rtl="0">
                  <a:lnSpc>
                    <a:spcPct val="115100"/>
                  </a:lnSpc>
                  <a:spcBef>
                    <a:spcPts val="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Open your phone and type the number using the numeric keypad.</a:t>
                </a:r>
                <a:endParaRPr sz="1400" b="0" i="0" u="none" strike="noStrike" cap="none">
                  <a:solidFill>
                    <a:schemeClr val="dk2"/>
                  </a:solidFill>
                  <a:latin typeface="Century Gothic"/>
                  <a:ea typeface="Century Gothic"/>
                  <a:cs typeface="Century Gothic"/>
                  <a:sym typeface="Century Gothic"/>
                </a:endParaRPr>
              </a:p>
              <a:p>
                <a:pPr marL="457200" marR="5080" lvl="0" indent="-317500" algn="l" rtl="0">
                  <a:lnSpc>
                    <a:spcPct val="115100"/>
                  </a:lnSpc>
                  <a:spcBef>
                    <a:spcPts val="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Alternatively, navigate to the “contacts” book and select the contact you wish to call. Press the green key to dial the number.</a:t>
                </a:r>
                <a:endParaRPr sz="1400" b="0" i="0" u="none" strike="noStrike" cap="none">
                  <a:solidFill>
                    <a:schemeClr val="dk2"/>
                  </a:solidFill>
                  <a:latin typeface="Century Gothic"/>
                  <a:ea typeface="Century Gothic"/>
                  <a:cs typeface="Century Gothic"/>
                  <a:sym typeface="Century Gothic"/>
                </a:endParaRPr>
              </a:p>
            </p:txBody>
          </p:sp>
        </p:grpSp>
        <p:sp>
          <p:nvSpPr>
            <p:cNvPr id="459" name="Google Shape;459;g1589788ca15_0_972"/>
            <p:cNvSpPr txBox="1"/>
            <p:nvPr/>
          </p:nvSpPr>
          <p:spPr>
            <a:xfrm>
              <a:off x="8801250" y="1971675"/>
              <a:ext cx="1876500" cy="1144200"/>
            </a:xfrm>
            <a:prstGeom prst="rect">
              <a:avLst/>
            </a:prstGeom>
            <a:noFill/>
            <a:ln>
              <a:noFill/>
            </a:ln>
          </p:spPr>
          <p:txBody>
            <a:bodyPr spcFirstLastPara="1" wrap="square" lIns="91425" tIns="91425" rIns="91425" bIns="91425" anchor="t" anchorCtr="0">
              <a:spAutoFit/>
            </a:bodyPr>
            <a:lstStyle/>
            <a:p>
              <a:pPr marL="0" marR="5080" lvl="0" indent="0" algn="l" rtl="0">
                <a:lnSpc>
                  <a:spcPct val="115100"/>
                </a:lnSpc>
                <a:spcBef>
                  <a:spcPts val="0"/>
                </a:spcBef>
                <a:spcAft>
                  <a:spcPts val="1000"/>
                </a:spcAft>
                <a:buClr>
                  <a:srgbClr val="000000"/>
                </a:buClr>
                <a:buSzPts val="1400"/>
                <a:buFont typeface="Arial"/>
                <a:buNone/>
              </a:pPr>
              <a:r>
                <a:rPr lang="en-US" sz="1400" b="1" i="0" u="none" strike="noStrike" cap="none">
                  <a:solidFill>
                    <a:schemeClr val="dk2"/>
                  </a:solidFill>
                  <a:latin typeface="Century Gothic"/>
                  <a:ea typeface="Century Gothic"/>
                  <a:cs typeface="Century Gothic"/>
                  <a:sym typeface="Century Gothic"/>
                </a:rPr>
                <a:t>With a basic or feature phone, </a:t>
              </a:r>
              <a:r>
                <a:rPr lang="en-US" sz="1400" b="0" i="0" u="none" strike="noStrike" cap="none">
                  <a:solidFill>
                    <a:schemeClr val="dk2"/>
                  </a:solidFill>
                  <a:latin typeface="Century Gothic"/>
                  <a:ea typeface="Century Gothic"/>
                  <a:cs typeface="Century Gothic"/>
                  <a:sym typeface="Century Gothic"/>
                </a:rPr>
                <a:t>the process for making a call is similar:</a:t>
              </a:r>
              <a:endParaRPr sz="1400" b="0" i="0" u="none" strike="noStrike" cap="none">
                <a:solidFill>
                  <a:schemeClr val="dk2"/>
                </a:solidFill>
                <a:latin typeface="Century Gothic"/>
                <a:ea typeface="Century Gothic"/>
                <a:cs typeface="Century Gothic"/>
                <a:sym typeface="Century Gothic"/>
              </a:endParaRPr>
            </a:p>
          </p:txBody>
        </p:sp>
      </p:grpSp>
      <p:sp>
        <p:nvSpPr>
          <p:cNvPr id="460" name="Google Shape;460;g1589788ca15_0_972"/>
          <p:cNvSpPr txBox="1"/>
          <p:nvPr/>
        </p:nvSpPr>
        <p:spPr>
          <a:xfrm>
            <a:off x="5472175" y="4769925"/>
            <a:ext cx="2350800" cy="1445494"/>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00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Dial the number or touch the “contacts” button to dial a saved number.</a:t>
            </a:r>
            <a:endParaRPr sz="1600" b="0" i="0" u="none" strike="noStrike" cap="none">
              <a:solidFill>
                <a:schemeClr val="dk2"/>
              </a:solidFill>
              <a:latin typeface="Century Gothic"/>
              <a:ea typeface="Century Gothic"/>
              <a:cs typeface="Century Gothic"/>
              <a:sym typeface="Century Gothic"/>
            </a:endParaRPr>
          </a:p>
        </p:txBody>
      </p:sp>
      <p:pic>
        <p:nvPicPr>
          <p:cNvPr id="461" name="Google Shape;461;g1589788ca15_0_972"/>
          <p:cNvPicPr preferRelativeResize="0"/>
          <p:nvPr/>
        </p:nvPicPr>
        <p:blipFill rotWithShape="1">
          <a:blip r:embed="rId9" cstate="screen">
            <a:alphaModFix/>
            <a:extLst>
              <a:ext uri="{28A0092B-C50C-407E-A947-70E740481C1C}">
                <a14:useLocalDpi xmlns:a14="http://schemas.microsoft.com/office/drawing/2010/main"/>
              </a:ext>
            </a:extLst>
          </a:blip>
          <a:srcRect l="24943" r="24948"/>
          <a:stretch/>
        </p:blipFill>
        <p:spPr>
          <a:xfrm>
            <a:off x="5670175" y="1434038"/>
            <a:ext cx="2141174" cy="3367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g1589788ca15_0_91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467" name="Google Shape;467;g1589788ca15_0_910"/>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Messaging</a:t>
            </a:r>
            <a:endParaRPr>
              <a:solidFill>
                <a:srgbClr val="BA0C2F"/>
              </a:solidFill>
            </a:endParaRPr>
          </a:p>
        </p:txBody>
      </p:sp>
      <p:sp>
        <p:nvSpPr>
          <p:cNvPr id="468" name="Google Shape;468;g1589788ca15_0_9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21</a:t>
            </a:fld>
            <a:endParaRPr/>
          </a:p>
        </p:txBody>
      </p:sp>
      <p:pic>
        <p:nvPicPr>
          <p:cNvPr id="469" name="Google Shape;469;g1589788ca15_0_910"/>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70" name="Google Shape;470;g1589788ca15_0_910"/>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471" name="Google Shape;471;g1589788ca15_0_910"/>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472" name="Google Shape;472;g1589788ca15_0_910"/>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473" name="Google Shape;473;g1589788ca15_0_910"/>
          <p:cNvSpPr txBox="1"/>
          <p:nvPr/>
        </p:nvSpPr>
        <p:spPr>
          <a:xfrm>
            <a:off x="755075" y="1700925"/>
            <a:ext cx="7378500" cy="719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0" marR="113028" lvl="0" indent="0" algn="l" rtl="0">
              <a:lnSpc>
                <a:spcPct val="106000"/>
              </a:lnSpc>
              <a:spcBef>
                <a:spcPts val="1000"/>
              </a:spcBef>
              <a:spcAft>
                <a:spcPts val="100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p:txBody>
      </p:sp>
      <p:sp>
        <p:nvSpPr>
          <p:cNvPr id="474" name="Google Shape;474;g1589788ca15_0_910"/>
          <p:cNvSpPr txBox="1"/>
          <p:nvPr/>
        </p:nvSpPr>
        <p:spPr>
          <a:xfrm>
            <a:off x="870725" y="1963125"/>
            <a:ext cx="4179000" cy="3830792"/>
          </a:xfrm>
          <a:prstGeom prst="rect">
            <a:avLst/>
          </a:prstGeom>
          <a:noFill/>
          <a:ln>
            <a:noFill/>
          </a:ln>
        </p:spPr>
        <p:txBody>
          <a:bodyPr spcFirstLastPara="1" wrap="square" lIns="0" tIns="12700" rIns="0" bIns="0" anchor="t" anchorCtr="0">
            <a:spAutoFit/>
          </a:bodyPr>
          <a:lstStyle/>
          <a:p>
            <a:pPr marL="12700" marR="5080" lvl="0" indent="0" algn="l" rtl="0">
              <a:lnSpc>
                <a:spcPct val="115100"/>
              </a:lnSpc>
              <a:spcBef>
                <a:spcPts val="0"/>
              </a:spcBef>
              <a:spcAft>
                <a:spcPts val="0"/>
              </a:spcAft>
              <a:buClr>
                <a:schemeClr val="dk1"/>
              </a:buClr>
              <a:buSzPts val="1900"/>
              <a:buFont typeface="Arial"/>
              <a:buNone/>
            </a:pPr>
            <a:r>
              <a:rPr lang="en-US" sz="1800" b="1" i="0" u="none" strike="noStrike" cap="none">
                <a:solidFill>
                  <a:schemeClr val="dk2"/>
                </a:solidFill>
                <a:latin typeface="Century Gothic"/>
                <a:ea typeface="Century Gothic"/>
                <a:cs typeface="Century Gothic"/>
                <a:sym typeface="Century Gothic"/>
              </a:rPr>
              <a:t>Step 1:</a:t>
            </a:r>
            <a:r>
              <a:rPr lang="en-US" sz="1800" b="0" i="0" u="none" strike="noStrike" cap="none">
                <a:solidFill>
                  <a:schemeClr val="dk2"/>
                </a:solidFill>
                <a:latin typeface="Century Gothic"/>
                <a:ea typeface="Century Gothic"/>
                <a:cs typeface="Century Gothic"/>
                <a:sym typeface="Century Gothic"/>
              </a:rPr>
              <a:t> Tap on the “messaging” icon.</a:t>
            </a: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1000"/>
              </a:spcBef>
              <a:spcAft>
                <a:spcPts val="0"/>
              </a:spcAft>
              <a:buClr>
                <a:schemeClr val="dk1"/>
              </a:buClr>
              <a:buSzPts val="1900"/>
              <a:buFont typeface="Arial"/>
              <a:buNone/>
            </a:pPr>
            <a:r>
              <a:rPr lang="en-US" sz="1800" b="1" i="0" u="none" strike="noStrike" cap="none">
                <a:solidFill>
                  <a:schemeClr val="dk2"/>
                </a:solidFill>
                <a:latin typeface="Century Gothic"/>
                <a:ea typeface="Century Gothic"/>
                <a:cs typeface="Century Gothic"/>
                <a:sym typeface="Century Gothic"/>
              </a:rPr>
              <a:t>Step 2:</a:t>
            </a:r>
            <a:r>
              <a:rPr lang="en-US" sz="1800" b="0" i="0" u="none" strike="noStrike" cap="none">
                <a:solidFill>
                  <a:schemeClr val="dk2"/>
                </a:solidFill>
                <a:latin typeface="Century Gothic"/>
                <a:ea typeface="Century Gothic"/>
                <a:cs typeface="Century Gothic"/>
                <a:sym typeface="Century Gothic"/>
              </a:rPr>
              <a:t> A new screen will open. Click on the new message icon or select the “new message” option.</a:t>
            </a: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1000"/>
              </a:spcBef>
              <a:spcAft>
                <a:spcPts val="0"/>
              </a:spcAft>
              <a:buClr>
                <a:schemeClr val="dk1"/>
              </a:buClr>
              <a:buSzPts val="1900"/>
              <a:buFont typeface="Arial"/>
              <a:buNone/>
            </a:pPr>
            <a:r>
              <a:rPr lang="en-US" sz="1800" b="1" i="0" u="none" strike="noStrike" cap="none">
                <a:solidFill>
                  <a:schemeClr val="dk2"/>
                </a:solidFill>
                <a:latin typeface="Century Gothic"/>
                <a:ea typeface="Century Gothic"/>
                <a:cs typeface="Century Gothic"/>
                <a:sym typeface="Century Gothic"/>
              </a:rPr>
              <a:t>Step 3: </a:t>
            </a:r>
            <a:r>
              <a:rPr lang="en-US" sz="1800" b="0" i="0" u="none" strike="noStrike" cap="none">
                <a:solidFill>
                  <a:schemeClr val="dk2"/>
                </a:solidFill>
                <a:latin typeface="Century Gothic"/>
                <a:ea typeface="Century Gothic"/>
                <a:cs typeface="Century Gothic"/>
                <a:sym typeface="Century Gothic"/>
              </a:rPr>
              <a:t>In the new message window, enter the contact’s name or number that you are sending the message to in the "address box”.</a:t>
            </a: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1000"/>
              </a:spcBef>
              <a:spcAft>
                <a:spcPts val="0"/>
              </a:spcAft>
              <a:buClr>
                <a:schemeClr val="dk1"/>
              </a:buClr>
              <a:buSzPts val="1900"/>
              <a:buFont typeface="Arial"/>
              <a:buNone/>
            </a:pPr>
            <a:r>
              <a:rPr lang="en-US" sz="1800" b="1" i="0" u="none" strike="noStrike" cap="none">
                <a:solidFill>
                  <a:schemeClr val="dk2"/>
                </a:solidFill>
                <a:latin typeface="Century Gothic"/>
                <a:ea typeface="Century Gothic"/>
                <a:cs typeface="Century Gothic"/>
                <a:sym typeface="Century Gothic"/>
              </a:rPr>
              <a:t>Step 4: </a:t>
            </a:r>
            <a:r>
              <a:rPr lang="en-US" sz="1800" b="0" i="0" u="none" strike="noStrike" cap="none">
                <a:solidFill>
                  <a:schemeClr val="dk2"/>
                </a:solidFill>
                <a:latin typeface="Century Gothic"/>
                <a:ea typeface="Century Gothic"/>
                <a:cs typeface="Century Gothic"/>
                <a:sym typeface="Century Gothic"/>
              </a:rPr>
              <a:t>Using the touch keypad, type the message. Click on send.</a:t>
            </a:r>
            <a:endParaRPr sz="2400" b="0" i="0" u="none" strike="noStrike" cap="none">
              <a:solidFill>
                <a:schemeClr val="dk1"/>
              </a:solidFill>
              <a:latin typeface="Century Gothic"/>
              <a:ea typeface="Century Gothic"/>
              <a:cs typeface="Century Gothic"/>
              <a:sym typeface="Century Gothic"/>
            </a:endParaRPr>
          </a:p>
          <a:p>
            <a:pPr marL="12700" marR="5080" lvl="0" indent="0" algn="l" rtl="0">
              <a:lnSpc>
                <a:spcPct val="115100"/>
              </a:lnSpc>
              <a:spcBef>
                <a:spcPts val="0"/>
              </a:spcBef>
              <a:spcAft>
                <a:spcPts val="0"/>
              </a:spcAft>
              <a:buClr>
                <a:schemeClr val="dk1"/>
              </a:buClr>
              <a:buSzPts val="1900"/>
              <a:buFont typeface="Arial"/>
              <a:buNone/>
            </a:pPr>
            <a:endParaRPr sz="1400" b="0" i="0" u="none" strike="noStrike" cap="none">
              <a:solidFill>
                <a:schemeClr val="dk2"/>
              </a:solidFill>
              <a:latin typeface="Century Gothic"/>
              <a:ea typeface="Century Gothic"/>
              <a:cs typeface="Century Gothic"/>
              <a:sym typeface="Century Gothic"/>
            </a:endParaRPr>
          </a:p>
        </p:txBody>
      </p:sp>
      <p:grpSp>
        <p:nvGrpSpPr>
          <p:cNvPr id="475" name="Google Shape;475;g1589788ca15_0_910"/>
          <p:cNvGrpSpPr/>
          <p:nvPr/>
        </p:nvGrpSpPr>
        <p:grpSpPr>
          <a:xfrm>
            <a:off x="7846400" y="1622875"/>
            <a:ext cx="3627602" cy="4232751"/>
            <a:chOff x="8379800" y="1470475"/>
            <a:chExt cx="3627602" cy="4232751"/>
          </a:xfrm>
        </p:grpSpPr>
        <p:pic>
          <p:nvPicPr>
            <p:cNvPr id="476" name="Google Shape;476;g1589788ca15_0_910"/>
            <p:cNvPicPr preferRelativeResize="0"/>
            <p:nvPr/>
          </p:nvPicPr>
          <p:blipFill rotWithShape="1">
            <a:blip r:embed="rId5" cstate="screen">
              <a:alphaModFix/>
              <a:extLst>
                <a:ext uri="{28A0092B-C50C-407E-A947-70E740481C1C}">
                  <a14:useLocalDpi xmlns:a14="http://schemas.microsoft.com/office/drawing/2010/main"/>
                </a:ext>
              </a:extLst>
            </a:blip>
            <a:srcRect l="21872" t="13756" r="33579" b="7896"/>
            <a:stretch/>
          </p:blipFill>
          <p:spPr>
            <a:xfrm>
              <a:off x="8379800" y="1470475"/>
              <a:ext cx="3627602" cy="4232751"/>
            </a:xfrm>
            <a:prstGeom prst="rect">
              <a:avLst/>
            </a:prstGeom>
            <a:noFill/>
            <a:ln>
              <a:noFill/>
            </a:ln>
          </p:spPr>
        </p:pic>
        <p:grpSp>
          <p:nvGrpSpPr>
            <p:cNvPr id="477" name="Google Shape;477;g1589788ca15_0_910"/>
            <p:cNvGrpSpPr/>
            <p:nvPr/>
          </p:nvGrpSpPr>
          <p:grpSpPr>
            <a:xfrm>
              <a:off x="8833500" y="1505925"/>
              <a:ext cx="3025200" cy="3528576"/>
              <a:chOff x="8833500" y="1505925"/>
              <a:chExt cx="3025200" cy="3528576"/>
            </a:xfrm>
          </p:grpSpPr>
          <p:pic>
            <p:nvPicPr>
              <p:cNvPr id="478" name="Google Shape;478;g1589788ca15_0_910"/>
              <p:cNvPicPr preferRelativeResize="0"/>
              <p:nvPr/>
            </p:nvPicPr>
            <p:blipFill rotWithShape="1">
              <a:blip r:embed="rId6" cstate="screen">
                <a:alphaModFix/>
                <a:extLst>
                  <a:ext uri="{28A0092B-C50C-407E-A947-70E740481C1C}">
                    <a14:useLocalDpi xmlns:a14="http://schemas.microsoft.com/office/drawing/2010/main"/>
                  </a:ext>
                </a:extLst>
              </a:blip>
              <a:srcRect l="8772" r="8779" b="12464"/>
              <a:stretch/>
            </p:blipFill>
            <p:spPr>
              <a:xfrm>
                <a:off x="9150200" y="1505925"/>
                <a:ext cx="2071127" cy="1732911"/>
              </a:xfrm>
              <a:prstGeom prst="rect">
                <a:avLst/>
              </a:prstGeom>
              <a:noFill/>
              <a:ln>
                <a:noFill/>
              </a:ln>
            </p:spPr>
          </p:pic>
          <p:sp>
            <p:nvSpPr>
              <p:cNvPr id="479" name="Google Shape;479;g1589788ca15_0_910"/>
              <p:cNvSpPr txBox="1"/>
              <p:nvPr/>
            </p:nvSpPr>
            <p:spPr>
              <a:xfrm>
                <a:off x="8833500" y="3322750"/>
                <a:ext cx="3025200" cy="1711751"/>
              </a:xfrm>
              <a:prstGeom prst="rect">
                <a:avLst/>
              </a:prstGeom>
              <a:noFill/>
              <a:ln>
                <a:noFill/>
              </a:ln>
            </p:spPr>
            <p:txBody>
              <a:bodyPr spcFirstLastPara="1" wrap="square" lIns="0" tIns="12700" rIns="0" bIns="0" anchor="t" anchorCtr="0">
                <a:spAutoFit/>
              </a:bodyPr>
              <a:lstStyle/>
              <a:p>
                <a:pPr marL="0" marR="5080" lvl="0" indent="0" algn="l" rtl="0">
                  <a:lnSpc>
                    <a:spcPct val="115100"/>
                  </a:lnSpc>
                  <a:spcBef>
                    <a:spcPts val="0"/>
                  </a:spcBef>
                  <a:spcAft>
                    <a:spcPts val="0"/>
                  </a:spcAft>
                  <a:buClr>
                    <a:srgbClr val="000000"/>
                  </a:buClr>
                  <a:buSzPts val="1900"/>
                  <a:buFont typeface="Arial"/>
                  <a:buNone/>
                </a:pPr>
                <a:r>
                  <a:rPr lang="en-US" sz="1600" b="1" i="0" u="none" strike="noStrike" cap="none">
                    <a:solidFill>
                      <a:schemeClr val="dk2"/>
                    </a:solidFill>
                    <a:latin typeface="Century Gothic"/>
                    <a:ea typeface="Century Gothic"/>
                    <a:cs typeface="Century Gothic"/>
                    <a:sym typeface="Century Gothic"/>
                  </a:rPr>
                  <a:t>If you have a basic or feature phone,</a:t>
                </a:r>
                <a:r>
                  <a:rPr lang="en-US" sz="1600" b="0" i="0" u="none" strike="noStrike" cap="none">
                    <a:solidFill>
                      <a:schemeClr val="dk2"/>
                    </a:solidFill>
                    <a:latin typeface="Century Gothic"/>
                    <a:ea typeface="Century Gothic"/>
                    <a:cs typeface="Century Gothic"/>
                    <a:sym typeface="Century Gothic"/>
                  </a:rPr>
                  <a:t> you will have to type your keypad for each letter. Sometimes, you will have to type a key multiple times to get the letter that you want. </a:t>
                </a:r>
                <a:endParaRPr sz="1600" b="0" i="0" u="none" strike="noStrike" cap="none">
                  <a:solidFill>
                    <a:schemeClr val="dk2"/>
                  </a:solidFill>
                  <a:latin typeface="Century Gothic"/>
                  <a:ea typeface="Century Gothic"/>
                  <a:cs typeface="Century Gothic"/>
                  <a:sym typeface="Century Gothic"/>
                </a:endParaRPr>
              </a:p>
            </p:txBody>
          </p:sp>
        </p:grpSp>
      </p:grpSp>
      <p:pic>
        <p:nvPicPr>
          <p:cNvPr id="480" name="Google Shape;480;g1589788ca15_0_910"/>
          <p:cNvPicPr preferRelativeResize="0"/>
          <p:nvPr/>
        </p:nvPicPr>
        <p:blipFill rotWithShape="1">
          <a:blip r:embed="rId7" cstate="screen">
            <a:alphaModFix/>
            <a:extLst>
              <a:ext uri="{28A0092B-C50C-407E-A947-70E740481C1C}">
                <a14:useLocalDpi xmlns:a14="http://schemas.microsoft.com/office/drawing/2010/main"/>
              </a:ext>
            </a:extLst>
          </a:blip>
          <a:srcRect l="21980" r="41790"/>
          <a:stretch/>
        </p:blipFill>
        <p:spPr>
          <a:xfrm>
            <a:off x="5464163" y="1484400"/>
            <a:ext cx="2071148" cy="45052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g1589788ca15_0_52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486" name="Google Shape;486;g1589788ca15_0_524"/>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Using App Stores</a:t>
            </a:r>
            <a:endParaRPr>
              <a:solidFill>
                <a:srgbClr val="BA0C2F"/>
              </a:solidFill>
            </a:endParaRPr>
          </a:p>
        </p:txBody>
      </p:sp>
      <p:sp>
        <p:nvSpPr>
          <p:cNvPr id="487" name="Google Shape;487;g1589788ca15_0_5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22</a:t>
            </a:fld>
            <a:endParaRPr/>
          </a:p>
        </p:txBody>
      </p:sp>
      <p:pic>
        <p:nvPicPr>
          <p:cNvPr id="488" name="Google Shape;488;g1589788ca15_0_52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89" name="Google Shape;489;g1589788ca15_0_524"/>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490" name="Google Shape;490;g1589788ca15_0_524"/>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491" name="Google Shape;491;g1589788ca15_0_524"/>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492" name="Google Shape;492;g1589788ca15_0_524"/>
          <p:cNvSpPr txBox="1"/>
          <p:nvPr/>
        </p:nvSpPr>
        <p:spPr>
          <a:xfrm>
            <a:off x="755075" y="1700925"/>
            <a:ext cx="6328200" cy="43833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All smartphones will come with an app store, where you can browse for apps and download ones that interest you.</a:t>
            </a:r>
            <a:endParaRPr sz="2100" b="1" i="0" u="none" strike="noStrike" cap="none">
              <a:solidFill>
                <a:srgbClr val="C65E1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Some apps are free, but some apps cost money. Sometimes, you have to pay a one-time fee to download an app, while others may have a monthly fee like a subscription service. Some free apps also might give you the option to unlock more advanced features at a price. </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100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To view pricing information, click on an app that you are interested in. You will then be able to see if the app is free, or if it costs money. You will also be able to read the app’s terms and conditions, which gives you information about payment processing for the app, expected user behavior, and how to contact customer support. </a:t>
            </a:r>
            <a:endParaRPr sz="1400" b="0" i="0" u="none" strike="noStrike" cap="none">
              <a:solidFill>
                <a:schemeClr val="dk2"/>
              </a:solidFill>
              <a:latin typeface="Century Gothic"/>
              <a:ea typeface="Century Gothic"/>
              <a:cs typeface="Century Gothic"/>
              <a:sym typeface="Century Gothic"/>
            </a:endParaRPr>
          </a:p>
        </p:txBody>
      </p:sp>
      <p:pic>
        <p:nvPicPr>
          <p:cNvPr id="493" name="Google Shape;493;g1589788ca15_0_5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83125" y="1907100"/>
            <a:ext cx="4640276" cy="3656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g1589788ca15_0_102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499" name="Google Shape;499;g1589788ca15_0_1021"/>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Use App Stores</a:t>
            </a:r>
            <a:endParaRPr>
              <a:solidFill>
                <a:srgbClr val="BA0C2F"/>
              </a:solidFill>
            </a:endParaRPr>
          </a:p>
        </p:txBody>
      </p:sp>
      <p:sp>
        <p:nvSpPr>
          <p:cNvPr id="500" name="Google Shape;500;g1589788ca15_0_10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23</a:t>
            </a:fld>
            <a:endParaRPr/>
          </a:p>
        </p:txBody>
      </p:sp>
      <p:pic>
        <p:nvPicPr>
          <p:cNvPr id="501" name="Google Shape;501;g1589788ca15_0_102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02" name="Google Shape;502;g1589788ca15_0_1021"/>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503" name="Google Shape;503;g1589788ca15_0_1021"/>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504" name="Google Shape;504;g1589788ca15_0_1021"/>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505" name="Google Shape;505;g1589788ca15_0_10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622950" y="1771650"/>
            <a:ext cx="4206899" cy="3315374"/>
          </a:xfrm>
          <a:prstGeom prst="rect">
            <a:avLst/>
          </a:prstGeom>
          <a:noFill/>
          <a:ln>
            <a:noFill/>
          </a:ln>
        </p:spPr>
      </p:pic>
      <p:pic>
        <p:nvPicPr>
          <p:cNvPr id="506" name="Google Shape;506;g1589788ca15_0_1021"/>
          <p:cNvPicPr preferRelativeResize="0"/>
          <p:nvPr/>
        </p:nvPicPr>
        <p:blipFill rotWithShape="1">
          <a:blip r:embed="rId6" cstate="screen">
            <a:alphaModFix/>
            <a:extLst>
              <a:ext uri="{28A0092B-C50C-407E-A947-70E740481C1C}">
                <a14:useLocalDpi xmlns:a14="http://schemas.microsoft.com/office/drawing/2010/main"/>
              </a:ext>
            </a:extLst>
          </a:blip>
          <a:srcRect l="22314" r="23967"/>
          <a:stretch/>
        </p:blipFill>
        <p:spPr>
          <a:xfrm>
            <a:off x="9071550" y="1866825"/>
            <a:ext cx="2881510" cy="4227401"/>
          </a:xfrm>
          <a:prstGeom prst="rect">
            <a:avLst/>
          </a:prstGeom>
          <a:noFill/>
          <a:ln>
            <a:noFill/>
          </a:ln>
        </p:spPr>
      </p:pic>
      <p:sp>
        <p:nvSpPr>
          <p:cNvPr id="507" name="Google Shape;507;g1589788ca15_0_1021"/>
          <p:cNvSpPr txBox="1"/>
          <p:nvPr/>
        </p:nvSpPr>
        <p:spPr>
          <a:xfrm>
            <a:off x="838500" y="1684175"/>
            <a:ext cx="3216000" cy="3348600"/>
          </a:xfrm>
          <a:prstGeom prst="rect">
            <a:avLst/>
          </a:prstGeom>
          <a:noFill/>
          <a:ln>
            <a:noFill/>
          </a:ln>
        </p:spPr>
        <p:txBody>
          <a:bodyPr spcFirstLastPara="1" wrap="square" lIns="0" tIns="12050" rIns="0" bIns="0" anchor="t" anchorCtr="0">
            <a:spAutoFit/>
          </a:bodyPr>
          <a:lstStyle/>
          <a:p>
            <a:pPr marL="12700" marR="5080" lvl="0" indent="0" algn="l" rtl="0">
              <a:lnSpc>
                <a:spcPct val="115599"/>
              </a:lnSpc>
              <a:spcBef>
                <a:spcPts val="0"/>
              </a:spcBef>
              <a:spcAft>
                <a:spcPts val="0"/>
              </a:spcAft>
              <a:buClr>
                <a:srgbClr val="000000"/>
              </a:buClr>
              <a:buSzPts val="2000"/>
              <a:buFont typeface="Arial"/>
              <a:buNone/>
            </a:pPr>
            <a:r>
              <a:rPr lang="en-US" sz="1800" b="1" i="0" u="none" strike="noStrike" cap="none">
                <a:solidFill>
                  <a:schemeClr val="dk2"/>
                </a:solidFill>
                <a:latin typeface="Century Gothic"/>
                <a:ea typeface="Century Gothic"/>
                <a:cs typeface="Century Gothic"/>
                <a:sym typeface="Century Gothic"/>
              </a:rPr>
              <a:t>Step 1</a:t>
            </a:r>
            <a:r>
              <a:rPr lang="en-US" sz="1600" b="0" i="0" u="none" strike="noStrike" cap="none">
                <a:solidFill>
                  <a:schemeClr val="dk2"/>
                </a:solidFill>
                <a:latin typeface="Century Gothic"/>
                <a:ea typeface="Century Gothic"/>
                <a:cs typeface="Century Gothic"/>
                <a:sym typeface="Century Gothic"/>
              </a:rPr>
              <a:t>:</a:t>
            </a: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5599"/>
              </a:lnSpc>
              <a:spcBef>
                <a:spcPts val="0"/>
              </a:spcBef>
              <a:spcAft>
                <a:spcPts val="0"/>
              </a:spcAft>
              <a:buClr>
                <a:srgbClr val="000000"/>
              </a:buClr>
              <a:buSzPts val="2000"/>
              <a:buFont typeface="Arial"/>
              <a:buNone/>
            </a:pPr>
            <a:r>
              <a:rPr lang="en-US" sz="1600" b="0" i="0" u="none" strike="noStrike" cap="none">
                <a:solidFill>
                  <a:schemeClr val="dk2"/>
                </a:solidFill>
                <a:latin typeface="Century Gothic"/>
                <a:ea typeface="Century Gothic"/>
                <a:cs typeface="Century Gothic"/>
                <a:sym typeface="Century Gothic"/>
              </a:rPr>
              <a:t>Tap on the app store icon </a:t>
            </a:r>
            <a:r>
              <a:rPr lang="en-US" sz="1600" b="0" i="0" u="none" strike="noStrike" cap="none">
                <a:solidFill>
                  <a:schemeClr val="dk2"/>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to</a:t>
            </a:r>
            <a:r>
              <a:rPr lang="en-US" sz="1600" b="0" i="0" u="none" strike="noStrike" cap="none">
                <a:solidFill>
                  <a:schemeClr val="dk2"/>
                </a:solidFill>
                <a:latin typeface="Century Gothic"/>
                <a:ea typeface="Century Gothic"/>
                <a:cs typeface="Century Gothic"/>
                <a:sym typeface="Century Gothic"/>
              </a:rPr>
              <a:t> open the app.</a:t>
            </a:r>
            <a:endParaRPr sz="1800" b="1" i="0" u="none" strike="noStrike" cap="none">
              <a:solidFill>
                <a:schemeClr val="dk2"/>
              </a:solidFill>
              <a:latin typeface="Century Gothic"/>
              <a:ea typeface="Century Gothic"/>
              <a:cs typeface="Century Gothic"/>
              <a:sym typeface="Century Gothic"/>
            </a:endParaRPr>
          </a:p>
          <a:p>
            <a:pPr marL="12065" marR="5080" lvl="0" indent="0" algn="l" rtl="0">
              <a:lnSpc>
                <a:spcPct val="118100"/>
              </a:lnSpc>
              <a:spcBef>
                <a:spcPts val="1000"/>
              </a:spcBef>
              <a:spcAft>
                <a:spcPts val="0"/>
              </a:spcAft>
              <a:buClr>
                <a:schemeClr val="dk1"/>
              </a:buClr>
              <a:buSzPts val="1500"/>
              <a:buFont typeface="Arial"/>
              <a:buNone/>
            </a:pPr>
            <a:r>
              <a:rPr lang="en-US" sz="1800" b="1" i="0" u="none" strike="noStrike" cap="none">
                <a:solidFill>
                  <a:schemeClr val="dk2"/>
                </a:solidFill>
                <a:latin typeface="Century Gothic"/>
                <a:ea typeface="Century Gothic"/>
                <a:cs typeface="Century Gothic"/>
                <a:sym typeface="Century Gothic"/>
              </a:rPr>
              <a:t>Step 2: </a:t>
            </a:r>
            <a:endParaRPr sz="1800" b="1" i="0" u="none" strike="noStrike" cap="none">
              <a:solidFill>
                <a:schemeClr val="dk2"/>
              </a:solidFill>
              <a:latin typeface="Century Gothic"/>
              <a:ea typeface="Century Gothic"/>
              <a:cs typeface="Century Gothic"/>
              <a:sym typeface="Century Gothic"/>
            </a:endParaRPr>
          </a:p>
          <a:p>
            <a:pPr marL="12065" marR="5080" lvl="0" indent="0" algn="l" rtl="0">
              <a:lnSpc>
                <a:spcPct val="118100"/>
              </a:lnSpc>
              <a:spcBef>
                <a:spcPts val="0"/>
              </a:spcBef>
              <a:spcAft>
                <a:spcPts val="1000"/>
              </a:spcAft>
              <a:buClr>
                <a:schemeClr val="dk1"/>
              </a:buClr>
              <a:buSzPts val="1500"/>
              <a:buFont typeface="Arial"/>
              <a:buNone/>
            </a:pPr>
            <a:r>
              <a:rPr lang="en-US" sz="1600" b="0" i="0" u="none" strike="noStrike" cap="none">
                <a:solidFill>
                  <a:schemeClr val="dk2"/>
                </a:solidFill>
                <a:latin typeface="Century Gothic"/>
                <a:ea typeface="Century Gothic"/>
                <a:cs typeface="Century Gothic"/>
                <a:sym typeface="Century Gothic"/>
              </a:rPr>
              <a:t>In the search box, type the name of the app you want to download. A drop-down with all the suggestions will appear. You can also search for apps based on their category, such as finance, travel, and business.</a:t>
            </a:r>
            <a:endParaRPr sz="1400" b="0" i="0" u="none" strike="noStrike" cap="none">
              <a:solidFill>
                <a:schemeClr val="dk2"/>
              </a:solidFill>
              <a:latin typeface="Century Gothic"/>
              <a:ea typeface="Century Gothic"/>
              <a:cs typeface="Century Gothic"/>
              <a:sym typeface="Century Gothic"/>
            </a:endParaRPr>
          </a:p>
        </p:txBody>
      </p:sp>
      <p:sp>
        <p:nvSpPr>
          <p:cNvPr id="508" name="Google Shape;508;g1589788ca15_0_1021"/>
          <p:cNvSpPr txBox="1"/>
          <p:nvPr/>
        </p:nvSpPr>
        <p:spPr>
          <a:xfrm>
            <a:off x="8262524" y="1508509"/>
            <a:ext cx="2809200" cy="227100"/>
          </a:xfrm>
          <a:prstGeom prst="rect">
            <a:avLst/>
          </a:prstGeom>
          <a:noFill/>
          <a:ln>
            <a:noFill/>
          </a:ln>
        </p:spPr>
        <p:txBody>
          <a:bodyPr spcFirstLastPara="1" wrap="square" lIns="0" tIns="11425" rIns="0" bIns="0" anchor="t" anchorCtr="0">
            <a:spAutoFit/>
          </a:bodyPr>
          <a:lstStyle/>
          <a:p>
            <a:pPr marL="12065" marR="5080" lvl="0" indent="20318" algn="ctr" rtl="0">
              <a:lnSpc>
                <a:spcPct val="118100"/>
              </a:lnSpc>
              <a:spcBef>
                <a:spcPts val="0"/>
              </a:spcBef>
              <a:spcAft>
                <a:spcPts val="0"/>
              </a:spcAft>
              <a:buClr>
                <a:srgbClr val="000000"/>
              </a:buClr>
              <a:buSzPts val="1500"/>
              <a:buFont typeface="Arial"/>
              <a:buNone/>
            </a:pPr>
            <a:endParaRPr sz="1400" b="0" i="0" u="none" strike="noStrike" cap="none">
              <a:solidFill>
                <a:schemeClr val="dk2"/>
              </a:solidFill>
              <a:latin typeface="Century Gothic"/>
              <a:ea typeface="Century Gothic"/>
              <a:cs typeface="Century Gothic"/>
              <a:sym typeface="Century Gothic"/>
            </a:endParaRPr>
          </a:p>
        </p:txBody>
      </p:sp>
      <p:sp>
        <p:nvSpPr>
          <p:cNvPr id="509" name="Google Shape;509;g1589788ca15_0_1021"/>
          <p:cNvSpPr txBox="1"/>
          <p:nvPr/>
        </p:nvSpPr>
        <p:spPr>
          <a:xfrm>
            <a:off x="8460650" y="2100400"/>
            <a:ext cx="3216000" cy="227100"/>
          </a:xfrm>
          <a:prstGeom prst="rect">
            <a:avLst/>
          </a:prstGeom>
          <a:noFill/>
          <a:ln>
            <a:noFill/>
          </a:ln>
        </p:spPr>
        <p:txBody>
          <a:bodyPr spcFirstLastPara="1" wrap="square" lIns="0" tIns="11425" rIns="0" bIns="0" anchor="t" anchorCtr="0">
            <a:spAutoFit/>
          </a:bodyPr>
          <a:lstStyle/>
          <a:p>
            <a:pPr marL="12700" marR="5080" lvl="0" indent="0" algn="ctr" rtl="0">
              <a:lnSpc>
                <a:spcPct val="118100"/>
              </a:lnSpc>
              <a:spcBef>
                <a:spcPts val="0"/>
              </a:spcBef>
              <a:spcAft>
                <a:spcPts val="0"/>
              </a:spcAft>
              <a:buClr>
                <a:srgbClr val="000000"/>
              </a:buClr>
              <a:buSzPts val="1800"/>
              <a:buFont typeface="Arial"/>
              <a:buNone/>
            </a:pPr>
            <a:endParaRPr sz="1400" b="0" i="0" u="none" strike="noStrike" cap="none">
              <a:solidFill>
                <a:schemeClr val="dk2"/>
              </a:solidFill>
              <a:latin typeface="Century Gothic"/>
              <a:ea typeface="Century Gothic"/>
              <a:cs typeface="Century Gothic"/>
              <a:sym typeface="Century Gothic"/>
            </a:endParaRPr>
          </a:p>
        </p:txBody>
      </p:sp>
      <p:sp>
        <p:nvSpPr>
          <p:cNvPr id="510" name="Google Shape;510;g1589788ca15_0_1021"/>
          <p:cNvSpPr txBox="1"/>
          <p:nvPr/>
        </p:nvSpPr>
        <p:spPr>
          <a:xfrm>
            <a:off x="7296350" y="2141375"/>
            <a:ext cx="2190900" cy="2330100"/>
          </a:xfrm>
          <a:prstGeom prst="rect">
            <a:avLst/>
          </a:prstGeom>
          <a:noFill/>
          <a:ln>
            <a:noFill/>
          </a:ln>
        </p:spPr>
        <p:txBody>
          <a:bodyPr spcFirstLastPara="1" wrap="square" lIns="0" tIns="11425" rIns="0" bIns="0" anchor="t" anchorCtr="0">
            <a:spAutoFit/>
          </a:bodyPr>
          <a:lstStyle/>
          <a:p>
            <a:pPr marL="12700" marR="5080" lvl="0" indent="0" algn="l" rtl="0">
              <a:lnSpc>
                <a:spcPct val="118100"/>
              </a:lnSpc>
              <a:spcBef>
                <a:spcPts val="0"/>
              </a:spcBef>
              <a:spcAft>
                <a:spcPts val="0"/>
              </a:spcAft>
              <a:buClr>
                <a:srgbClr val="000000"/>
              </a:buClr>
              <a:buSzPts val="1700"/>
              <a:buFont typeface="Arial"/>
              <a:buNone/>
            </a:pPr>
            <a:r>
              <a:rPr lang="en-US" sz="1800" b="1" i="0" u="none" strike="noStrike" cap="none">
                <a:solidFill>
                  <a:schemeClr val="dk2"/>
                </a:solidFill>
                <a:latin typeface="Century Gothic"/>
                <a:ea typeface="Century Gothic"/>
                <a:cs typeface="Century Gothic"/>
                <a:sym typeface="Century Gothic"/>
              </a:rPr>
              <a:t>Step 4 :</a:t>
            </a:r>
            <a:r>
              <a:rPr lang="en-US" sz="1400" b="0" i="0" u="none" strike="noStrike" cap="none">
                <a:solidFill>
                  <a:schemeClr val="dk2"/>
                </a:solidFill>
                <a:latin typeface="Century Gothic"/>
                <a:ea typeface="Century Gothic"/>
                <a:cs typeface="Century Gothic"/>
                <a:sym typeface="Century Gothic"/>
              </a:rPr>
              <a:t> </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8100"/>
              </a:lnSpc>
              <a:spcBef>
                <a:spcPts val="0"/>
              </a:spcBef>
              <a:spcAft>
                <a:spcPts val="0"/>
              </a:spcAft>
              <a:buClr>
                <a:srgbClr val="000000"/>
              </a:buClr>
              <a:buSzPts val="1700"/>
              <a:buFont typeface="Arial"/>
              <a:buNone/>
            </a:pPr>
            <a:r>
              <a:rPr lang="en-US" sz="1600" b="0" i="0" u="none" strike="noStrike" cap="none">
                <a:solidFill>
                  <a:schemeClr val="dk2"/>
                </a:solidFill>
                <a:latin typeface="Century Gothic"/>
                <a:ea typeface="Century Gothic"/>
                <a:cs typeface="Century Gothic"/>
                <a:sym typeface="Century Gothic"/>
              </a:rPr>
              <a:t>To delete an app, hold down on the app icon. The apps will begin to shake. Select the “minus” button to delete the app.</a:t>
            </a:r>
            <a:endParaRPr sz="1600" b="0" i="0" u="none" strike="noStrike" cap="none">
              <a:solidFill>
                <a:schemeClr val="dk2"/>
              </a:solidFill>
              <a:latin typeface="Century Gothic"/>
              <a:ea typeface="Century Gothic"/>
              <a:cs typeface="Century Gothic"/>
              <a:sym typeface="Century Gothic"/>
            </a:endParaRPr>
          </a:p>
        </p:txBody>
      </p:sp>
      <p:sp>
        <p:nvSpPr>
          <p:cNvPr id="511" name="Google Shape;511;g1589788ca15_0_1021"/>
          <p:cNvSpPr txBox="1"/>
          <p:nvPr/>
        </p:nvSpPr>
        <p:spPr>
          <a:xfrm>
            <a:off x="755075" y="5120675"/>
            <a:ext cx="7443900" cy="1339800"/>
          </a:xfrm>
          <a:prstGeom prst="rect">
            <a:avLst/>
          </a:prstGeom>
          <a:noFill/>
          <a:ln>
            <a:noFill/>
          </a:ln>
        </p:spPr>
        <p:txBody>
          <a:bodyPr spcFirstLastPara="1" wrap="square" lIns="91425" tIns="91425" rIns="91425" bIns="91425" anchor="t" anchorCtr="0">
            <a:spAutoFit/>
          </a:bodyPr>
          <a:lstStyle/>
          <a:p>
            <a:pPr marL="12700" marR="5080" lvl="0" indent="0" algn="l" rtl="0">
              <a:lnSpc>
                <a:spcPct val="1181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Step 3: </a:t>
            </a:r>
            <a:endParaRPr sz="1800" b="1" i="0" u="none" strike="noStrike" cap="none">
              <a:solidFill>
                <a:schemeClr val="dk2"/>
              </a:solidFill>
              <a:latin typeface="Century Gothic"/>
              <a:ea typeface="Century Gothic"/>
              <a:cs typeface="Century Gothic"/>
              <a:sym typeface="Century Gothic"/>
            </a:endParaRPr>
          </a:p>
          <a:p>
            <a:pPr marL="12700" marR="5080" lvl="0" indent="0" algn="l" rtl="0">
              <a:lnSpc>
                <a:spcPct val="1181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After tapping on the search icon, all the apps related to the searched app will appear. Choose the one that you want to download and tap on it. It will download and appear on your home screen.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g1589788ca15_0_29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grpSp>
        <p:nvGrpSpPr>
          <p:cNvPr id="517" name="Google Shape;517;g1589788ca15_0_296"/>
          <p:cNvGrpSpPr/>
          <p:nvPr/>
        </p:nvGrpSpPr>
        <p:grpSpPr>
          <a:xfrm>
            <a:off x="3581404" y="2615075"/>
            <a:ext cx="4224071" cy="1255482"/>
            <a:chOff x="4137946" y="2584244"/>
            <a:chExt cx="4224071" cy="1255482"/>
          </a:xfrm>
        </p:grpSpPr>
        <p:pic>
          <p:nvPicPr>
            <p:cNvPr id="518" name="Google Shape;518;g1589788ca15_0_29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693133">
              <a:off x="4212138" y="2941190"/>
              <a:ext cx="824344" cy="824344"/>
            </a:xfrm>
            <a:prstGeom prst="rect">
              <a:avLst/>
            </a:prstGeom>
            <a:noFill/>
            <a:ln>
              <a:noFill/>
            </a:ln>
          </p:spPr>
        </p:pic>
        <p:sp>
          <p:nvSpPr>
            <p:cNvPr id="519" name="Google Shape;519;g1589788ca15_0_296"/>
            <p:cNvSpPr/>
            <p:nvPr/>
          </p:nvSpPr>
          <p:spPr>
            <a:xfrm>
              <a:off x="4636617" y="2584244"/>
              <a:ext cx="3725400" cy="9726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0" name="Google Shape;520;g1589788ca15_0_296"/>
            <p:cNvSpPr txBox="1"/>
            <p:nvPr/>
          </p:nvSpPr>
          <p:spPr>
            <a:xfrm>
              <a:off x="4986738" y="2664049"/>
              <a:ext cx="3349800" cy="723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Hey Sister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22: How do I use apps?</a:t>
              </a:r>
              <a:endParaRPr sz="1400" b="0" i="0" u="none" strike="noStrike" cap="none">
                <a:solidFill>
                  <a:srgbClr val="000000"/>
                </a:solidFill>
                <a:latin typeface="Arial"/>
                <a:ea typeface="Arial"/>
                <a:cs typeface="Arial"/>
                <a:sym typeface="Arial"/>
              </a:endParaRPr>
            </a:p>
          </p:txBody>
        </p:sp>
      </p:grpSp>
      <p:grpSp>
        <p:nvGrpSpPr>
          <p:cNvPr id="521" name="Google Shape;521;g1589788ca15_0_296"/>
          <p:cNvGrpSpPr/>
          <p:nvPr/>
        </p:nvGrpSpPr>
        <p:grpSpPr>
          <a:xfrm>
            <a:off x="4733850" y="4552575"/>
            <a:ext cx="3752879" cy="1474964"/>
            <a:chOff x="3719711" y="4157723"/>
            <a:chExt cx="3752879" cy="1474964"/>
          </a:xfrm>
        </p:grpSpPr>
        <p:grpSp>
          <p:nvGrpSpPr>
            <p:cNvPr id="522" name="Google Shape;522;g1589788ca15_0_296"/>
            <p:cNvGrpSpPr/>
            <p:nvPr/>
          </p:nvGrpSpPr>
          <p:grpSpPr>
            <a:xfrm>
              <a:off x="3719711" y="4157723"/>
              <a:ext cx="3725400" cy="1325700"/>
              <a:chOff x="3570086" y="4157723"/>
              <a:chExt cx="3725400" cy="1325700"/>
            </a:xfrm>
          </p:grpSpPr>
          <p:sp>
            <p:nvSpPr>
              <p:cNvPr id="523" name="Google Shape;523;g1589788ca15_0_296"/>
              <p:cNvSpPr/>
              <p:nvPr/>
            </p:nvSpPr>
            <p:spPr>
              <a:xfrm>
                <a:off x="3570086" y="4157723"/>
                <a:ext cx="3725400" cy="13257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4" name="Google Shape;524;g1589788ca15_0_296"/>
              <p:cNvSpPr txBox="1"/>
              <p:nvPr/>
            </p:nvSpPr>
            <p:spPr>
              <a:xfrm>
                <a:off x="3792761" y="4310448"/>
                <a:ext cx="2696700" cy="9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Oye Amiga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18: How do I use apps?</a:t>
                </a:r>
                <a:endParaRPr sz="1400" b="0" i="0" u="none" strike="noStrike" cap="none">
                  <a:solidFill>
                    <a:srgbClr val="000000"/>
                  </a:solidFill>
                  <a:latin typeface="Arial"/>
                  <a:ea typeface="Arial"/>
                  <a:cs typeface="Arial"/>
                  <a:sym typeface="Arial"/>
                </a:endParaRPr>
              </a:p>
            </p:txBody>
          </p:sp>
        </p:grpSp>
        <p:pic>
          <p:nvPicPr>
            <p:cNvPr id="525" name="Google Shape;525;g1589788ca15_0_29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6342455">
              <a:off x="6552052" y="4712149"/>
              <a:ext cx="824344" cy="824344"/>
            </a:xfrm>
            <a:prstGeom prst="rect">
              <a:avLst/>
            </a:prstGeom>
            <a:noFill/>
            <a:ln>
              <a:noFill/>
            </a:ln>
          </p:spPr>
        </p:pic>
      </p:grpSp>
      <p:pic>
        <p:nvPicPr>
          <p:cNvPr id="526" name="Google Shape;526;g1589788ca15_0_29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865958" y="2263611"/>
            <a:ext cx="3928980" cy="3928980"/>
          </a:xfrm>
          <a:prstGeom prst="rect">
            <a:avLst/>
          </a:prstGeom>
          <a:noFill/>
          <a:ln>
            <a:noFill/>
          </a:ln>
        </p:spPr>
      </p:pic>
      <p:pic>
        <p:nvPicPr>
          <p:cNvPr id="527" name="Google Shape;527;g1589788ca15_0_29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3736" y="2147236"/>
            <a:ext cx="4058757" cy="4058757"/>
          </a:xfrm>
          <a:prstGeom prst="rect">
            <a:avLst/>
          </a:prstGeom>
          <a:noFill/>
          <a:ln>
            <a:noFill/>
          </a:ln>
        </p:spPr>
      </p:pic>
      <p:sp>
        <p:nvSpPr>
          <p:cNvPr id="528" name="Google Shape;528;g1589788ca15_0_296"/>
          <p:cNvSpPr/>
          <p:nvPr/>
        </p:nvSpPr>
        <p:spPr>
          <a:xfrm>
            <a:off x="603500" y="510400"/>
            <a:ext cx="10581000" cy="1140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g1589788ca15_0_296"/>
          <p:cNvSpPr txBox="1">
            <a:spLocks noGrp="1"/>
          </p:cNvSpPr>
          <p:nvPr>
            <p:ph type="title"/>
          </p:nvPr>
        </p:nvSpPr>
        <p:spPr>
          <a:xfrm>
            <a:off x="840329" y="41786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3200">
                <a:solidFill>
                  <a:srgbClr val="BA0C2F"/>
                </a:solidFill>
              </a:rPr>
              <a:t>Learn About Apps with</a:t>
            </a:r>
            <a:r>
              <a:rPr lang="en-US" sz="3200">
                <a:solidFill>
                  <a:srgbClr val="BA0C2F"/>
                </a:solidFill>
                <a:latin typeface="Century Gothic"/>
                <a:ea typeface="Century Gothic"/>
                <a:cs typeface="Century Gothic"/>
                <a:sym typeface="Century Gothic"/>
              </a:rPr>
              <a:t> Hey Sister and Oye Amiga</a:t>
            </a:r>
            <a:endParaRPr/>
          </a:p>
        </p:txBody>
      </p:sp>
      <p:sp>
        <p:nvSpPr>
          <p:cNvPr id="530" name="Google Shape;530;g1589788ca15_0_2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g1589788ca15_0_103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536" name="Google Shape;536;g1589788ca15_0_1032"/>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Browsing The Internet</a:t>
            </a:r>
            <a:endParaRPr>
              <a:solidFill>
                <a:srgbClr val="BA0C2F"/>
              </a:solidFill>
            </a:endParaRPr>
          </a:p>
        </p:txBody>
      </p:sp>
      <p:sp>
        <p:nvSpPr>
          <p:cNvPr id="537" name="Google Shape;537;g1589788ca15_0_10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25</a:t>
            </a:fld>
            <a:endParaRPr/>
          </a:p>
        </p:txBody>
      </p:sp>
      <p:pic>
        <p:nvPicPr>
          <p:cNvPr id="538" name="Google Shape;538;g1589788ca15_0_103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39" name="Google Shape;539;g1589788ca15_0_1032"/>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540" name="Google Shape;540;g1589788ca15_0_1032"/>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541" name="Google Shape;541;g1589788ca15_0_1032"/>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542" name="Google Shape;542;g1589788ca15_0_1032"/>
          <p:cNvPicPr preferRelativeResize="0"/>
          <p:nvPr/>
        </p:nvPicPr>
        <p:blipFill rotWithShape="1">
          <a:blip r:embed="rId5" cstate="screen">
            <a:alphaModFix/>
            <a:extLst>
              <a:ext uri="{28A0092B-C50C-407E-A947-70E740481C1C}">
                <a14:useLocalDpi xmlns:a14="http://schemas.microsoft.com/office/drawing/2010/main"/>
              </a:ext>
            </a:extLst>
          </a:blip>
          <a:srcRect l="8236" r="22429"/>
          <a:stretch/>
        </p:blipFill>
        <p:spPr>
          <a:xfrm>
            <a:off x="371575" y="1365500"/>
            <a:ext cx="3111250" cy="3536326"/>
          </a:xfrm>
          <a:prstGeom prst="rect">
            <a:avLst/>
          </a:prstGeom>
          <a:noFill/>
          <a:ln>
            <a:noFill/>
          </a:ln>
        </p:spPr>
      </p:pic>
      <p:sp>
        <p:nvSpPr>
          <p:cNvPr id="543" name="Google Shape;543;g1589788ca15_0_1032"/>
          <p:cNvSpPr txBox="1"/>
          <p:nvPr/>
        </p:nvSpPr>
        <p:spPr>
          <a:xfrm>
            <a:off x="504200" y="4674850"/>
            <a:ext cx="3111300" cy="16257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76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Step 1:</a:t>
            </a:r>
            <a:r>
              <a:rPr lang="en-US" sz="1600" b="0" i="0" u="none" strike="noStrike" cap="none">
                <a:solidFill>
                  <a:schemeClr val="dk2"/>
                </a:solidFill>
                <a:latin typeface="Century Gothic"/>
                <a:ea typeface="Century Gothic"/>
                <a:cs typeface="Century Gothic"/>
                <a:sym typeface="Century Gothic"/>
              </a:rPr>
              <a:t> </a:t>
            </a:r>
            <a:endParaRPr sz="1600" b="0" i="0" u="none" strike="noStrike" cap="none">
              <a:solidFill>
                <a:schemeClr val="dk2"/>
              </a:solidFill>
              <a:latin typeface="Century Gothic"/>
              <a:ea typeface="Century Gothic"/>
              <a:cs typeface="Century Gothic"/>
              <a:sym typeface="Century Gothic"/>
            </a:endParaRPr>
          </a:p>
          <a:p>
            <a:pPr marL="12700" marR="5080" lvl="0" indent="0" algn="ctr" rtl="0">
              <a:lnSpc>
                <a:spcPct val="1176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Tap on the web browser icon on the screen. Web browsers allow you to search the internet for information.</a:t>
            </a:r>
            <a:endParaRPr sz="1600" b="0" i="0" u="none" strike="noStrike" cap="none">
              <a:solidFill>
                <a:schemeClr val="dk2"/>
              </a:solidFill>
              <a:latin typeface="Century Gothic"/>
              <a:ea typeface="Century Gothic"/>
              <a:cs typeface="Century Gothic"/>
              <a:sym typeface="Century Gothic"/>
            </a:endParaRPr>
          </a:p>
        </p:txBody>
      </p:sp>
      <p:sp>
        <p:nvSpPr>
          <p:cNvPr id="544" name="Google Shape;544;g1589788ca15_0_1032"/>
          <p:cNvSpPr txBox="1"/>
          <p:nvPr/>
        </p:nvSpPr>
        <p:spPr>
          <a:xfrm>
            <a:off x="3719700" y="4674850"/>
            <a:ext cx="3627600" cy="22050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76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Step 2</a:t>
            </a:r>
            <a:r>
              <a:rPr lang="en-US" sz="1800" b="0" i="0" u="none" strike="noStrike" cap="none">
                <a:solidFill>
                  <a:schemeClr val="dk2"/>
                </a:solidFill>
                <a:latin typeface="Century Gothic"/>
                <a:ea typeface="Century Gothic"/>
                <a:cs typeface="Century Gothic"/>
                <a:sym typeface="Century Gothic"/>
              </a:rPr>
              <a:t>: </a:t>
            </a:r>
            <a:endParaRPr sz="1800" b="0" i="0" u="none" strike="noStrike" cap="none">
              <a:solidFill>
                <a:schemeClr val="dk2"/>
              </a:solidFill>
              <a:latin typeface="Century Gothic"/>
              <a:ea typeface="Century Gothic"/>
              <a:cs typeface="Century Gothic"/>
              <a:sym typeface="Century Gothic"/>
            </a:endParaRPr>
          </a:p>
          <a:p>
            <a:pPr marL="12700" marR="5080" lvl="0" indent="0" algn="ctr" rtl="0">
              <a:lnSpc>
                <a:spcPct val="1176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In the screen that opens, tap on the search bar to search the topic or enter a web address. There are many search engines, such as Google, Yahoo, and Bing.</a:t>
            </a:r>
            <a:endParaRPr sz="1600" b="0" i="0" u="none" strike="noStrike" cap="none">
              <a:solidFill>
                <a:schemeClr val="dk2"/>
              </a:solidFill>
              <a:latin typeface="Century Gothic"/>
              <a:ea typeface="Century Gothic"/>
              <a:cs typeface="Century Gothic"/>
              <a:sym typeface="Century Gothic"/>
            </a:endParaRPr>
          </a:p>
          <a:p>
            <a:pPr marL="12700" marR="5080" lvl="0" indent="0" algn="ctr" rtl="0">
              <a:lnSpc>
                <a:spcPct val="1176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p:txBody>
      </p:sp>
      <p:sp>
        <p:nvSpPr>
          <p:cNvPr id="545" name="Google Shape;545;g1589788ca15_0_1032"/>
          <p:cNvSpPr txBox="1"/>
          <p:nvPr/>
        </p:nvSpPr>
        <p:spPr>
          <a:xfrm>
            <a:off x="7677600" y="4674850"/>
            <a:ext cx="3480900" cy="19152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76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Step 3</a:t>
            </a:r>
            <a:r>
              <a:rPr lang="en-US" sz="1800" b="0" i="0" u="none" strike="noStrike" cap="none">
                <a:solidFill>
                  <a:schemeClr val="dk2"/>
                </a:solidFill>
                <a:latin typeface="Century Gothic"/>
                <a:ea typeface="Century Gothic"/>
                <a:cs typeface="Century Gothic"/>
                <a:sym typeface="Century Gothic"/>
              </a:rPr>
              <a:t>:</a:t>
            </a:r>
            <a:r>
              <a:rPr lang="en-US" sz="1600" b="0" i="0" u="none" strike="noStrike" cap="none">
                <a:solidFill>
                  <a:schemeClr val="dk2"/>
                </a:solidFill>
                <a:latin typeface="Century Gothic"/>
                <a:ea typeface="Century Gothic"/>
                <a:cs typeface="Century Gothic"/>
                <a:sym typeface="Century Gothic"/>
              </a:rPr>
              <a:t> </a:t>
            </a:r>
            <a:endParaRPr sz="1600" b="0" i="0" u="none" strike="noStrike" cap="none">
              <a:solidFill>
                <a:schemeClr val="dk2"/>
              </a:solidFill>
              <a:latin typeface="Century Gothic"/>
              <a:ea typeface="Century Gothic"/>
              <a:cs typeface="Century Gothic"/>
              <a:sym typeface="Century Gothic"/>
            </a:endParaRPr>
          </a:p>
          <a:p>
            <a:pPr marL="12700" marR="5080" lvl="0" indent="0" algn="ctr" rtl="0">
              <a:lnSpc>
                <a:spcPct val="1176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In the search bar, type in the topic that you want to search. Suggested topics related to the typed word will appear. Click on “search.”</a:t>
            </a:r>
            <a:endParaRPr sz="1600" b="0" i="0" u="none" strike="noStrike" cap="none">
              <a:solidFill>
                <a:schemeClr val="dk2"/>
              </a:solidFill>
              <a:latin typeface="Century Gothic"/>
              <a:ea typeface="Century Gothic"/>
              <a:cs typeface="Century Gothic"/>
              <a:sym typeface="Century Gothic"/>
            </a:endParaRPr>
          </a:p>
        </p:txBody>
      </p:sp>
      <p:pic>
        <p:nvPicPr>
          <p:cNvPr id="546" name="Google Shape;546;g1589788ca15_0_1032"/>
          <p:cNvPicPr preferRelativeResize="0"/>
          <p:nvPr/>
        </p:nvPicPr>
        <p:blipFill rotWithShape="1">
          <a:blip r:embed="rId6" cstate="screen">
            <a:alphaModFix/>
            <a:extLst>
              <a:ext uri="{28A0092B-C50C-407E-A947-70E740481C1C}">
                <a14:useLocalDpi xmlns:a14="http://schemas.microsoft.com/office/drawing/2010/main"/>
              </a:ext>
            </a:extLst>
          </a:blip>
          <a:srcRect l="20456" t="4792" r="26942" b="5633"/>
          <a:stretch/>
        </p:blipFill>
        <p:spPr>
          <a:xfrm>
            <a:off x="4230625" y="1536250"/>
            <a:ext cx="2398874" cy="3219450"/>
          </a:xfrm>
          <a:prstGeom prst="rect">
            <a:avLst/>
          </a:prstGeom>
          <a:noFill/>
          <a:ln>
            <a:noFill/>
          </a:ln>
        </p:spPr>
      </p:pic>
      <p:grpSp>
        <p:nvGrpSpPr>
          <p:cNvPr id="547" name="Google Shape;547;g1589788ca15_0_1032"/>
          <p:cNvGrpSpPr/>
          <p:nvPr/>
        </p:nvGrpSpPr>
        <p:grpSpPr>
          <a:xfrm>
            <a:off x="7153375" y="1199075"/>
            <a:ext cx="4886225" cy="3656700"/>
            <a:chOff x="7458175" y="1427675"/>
            <a:chExt cx="4886225" cy="3656700"/>
          </a:xfrm>
        </p:grpSpPr>
        <p:sp>
          <p:nvSpPr>
            <p:cNvPr id="548" name="Google Shape;548;g1589788ca15_0_1032"/>
            <p:cNvSpPr txBox="1"/>
            <p:nvPr/>
          </p:nvSpPr>
          <p:spPr>
            <a:xfrm>
              <a:off x="10168500" y="1427675"/>
              <a:ext cx="2175900" cy="3656700"/>
            </a:xfrm>
            <a:prstGeom prst="rect">
              <a:avLst/>
            </a:prstGeom>
            <a:noFill/>
            <a:ln>
              <a:noFill/>
            </a:ln>
          </p:spPr>
          <p:txBody>
            <a:bodyPr spcFirstLastPara="1" wrap="square" lIns="91425" tIns="91425" rIns="91425" bIns="91425" anchor="t" anchorCtr="0">
              <a:spAutoFit/>
            </a:bodyPr>
            <a:lstStyle/>
            <a:p>
              <a:pPr marL="12065" marR="5080" lvl="0" indent="0" algn="ctr" rtl="0">
                <a:lnSpc>
                  <a:spcPct val="1184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Now you can see all the information related to the topic! Click on any link - highlighted in blue - to open the page.</a:t>
              </a:r>
              <a:endParaRPr sz="1600" b="1">
                <a:solidFill>
                  <a:schemeClr val="dk2"/>
                </a:solidFill>
                <a:latin typeface="Century Gothic"/>
                <a:ea typeface="Century Gothic"/>
                <a:cs typeface="Century Gothic"/>
                <a:sym typeface="Century Gothic"/>
              </a:endParaRPr>
            </a:p>
            <a:p>
              <a:pPr marL="12065" marR="5080" lvl="0" indent="0" algn="ctr" rtl="0">
                <a:lnSpc>
                  <a:spcPct val="118400"/>
                </a:lnSpc>
                <a:spcBef>
                  <a:spcPts val="0"/>
                </a:spcBef>
                <a:spcAft>
                  <a:spcPts val="0"/>
                </a:spcAft>
                <a:buClr>
                  <a:srgbClr val="000000"/>
                </a:buClr>
                <a:buSzPts val="1600"/>
                <a:buFont typeface="Arial"/>
                <a:buNone/>
              </a:pPr>
              <a:endParaRPr sz="1600" b="1">
                <a:solidFill>
                  <a:schemeClr val="dk2"/>
                </a:solidFill>
                <a:latin typeface="Century Gothic"/>
                <a:ea typeface="Century Gothic"/>
                <a:cs typeface="Century Gothic"/>
                <a:sym typeface="Century Gothic"/>
              </a:endParaRPr>
            </a:p>
            <a:p>
              <a:pPr marL="12065" marR="5080" lvl="0" indent="0" algn="ctr" rtl="0">
                <a:lnSpc>
                  <a:spcPct val="118400"/>
                </a:lnSpc>
                <a:spcBef>
                  <a:spcPts val="0"/>
                </a:spcBef>
                <a:spcAft>
                  <a:spcPts val="0"/>
                </a:spcAft>
                <a:buClr>
                  <a:srgbClr val="000000"/>
                </a:buClr>
                <a:buSzPts val="1600"/>
                <a:buFont typeface="Arial"/>
                <a:buNone/>
              </a:pPr>
              <a:r>
                <a:rPr lang="en-US" sz="1300" b="1">
                  <a:solidFill>
                    <a:schemeClr val="dk2"/>
                  </a:solidFill>
                  <a:latin typeface="Century Gothic"/>
                  <a:ea typeface="Century Gothic"/>
                  <a:cs typeface="Century Gothic"/>
                  <a:sym typeface="Century Gothic"/>
                </a:rPr>
                <a:t>But remember: </a:t>
              </a:r>
              <a:r>
                <a:rPr lang="en-US" sz="1300">
                  <a:solidFill>
                    <a:schemeClr val="dk2"/>
                  </a:solidFill>
                  <a:latin typeface="Century Gothic"/>
                  <a:ea typeface="Century Gothic"/>
                  <a:cs typeface="Century Gothic"/>
                  <a:sym typeface="Century Gothic"/>
                </a:rPr>
                <a:t>Make sure you are careful with what you are reading; not everything you read on the internet is true.</a:t>
              </a:r>
              <a:endParaRPr sz="1300">
                <a:solidFill>
                  <a:schemeClr val="dk2"/>
                </a:solidFill>
                <a:latin typeface="Century Gothic"/>
                <a:ea typeface="Century Gothic"/>
                <a:cs typeface="Century Gothic"/>
                <a:sym typeface="Century Gothic"/>
              </a:endParaRPr>
            </a:p>
            <a:p>
              <a:pPr marL="12065" marR="5080" lvl="0" indent="0" algn="ctr" rtl="0">
                <a:lnSpc>
                  <a:spcPct val="118400"/>
                </a:lnSpc>
                <a:spcBef>
                  <a:spcPts val="0"/>
                </a:spcBef>
                <a:spcAft>
                  <a:spcPts val="0"/>
                </a:spcAft>
                <a:buClr>
                  <a:srgbClr val="000000"/>
                </a:buClr>
                <a:buSzPts val="1600"/>
                <a:buFont typeface="Arial"/>
                <a:buNone/>
              </a:pPr>
              <a:endParaRPr sz="1600" b="1">
                <a:solidFill>
                  <a:schemeClr val="dk2"/>
                </a:solidFill>
                <a:latin typeface="Century Gothic"/>
                <a:ea typeface="Century Gothic"/>
                <a:cs typeface="Century Gothic"/>
                <a:sym typeface="Century Gothic"/>
              </a:endParaRPr>
            </a:p>
          </p:txBody>
        </p:sp>
        <p:pic>
          <p:nvPicPr>
            <p:cNvPr id="549" name="Google Shape;549;g1589788ca15_0_1032"/>
            <p:cNvPicPr preferRelativeResize="0"/>
            <p:nvPr/>
          </p:nvPicPr>
          <p:blipFill rotWithShape="1">
            <a:blip r:embed="rId7" cstate="screen">
              <a:alphaModFix/>
              <a:extLst>
                <a:ext uri="{28A0092B-C50C-407E-A947-70E740481C1C}">
                  <a14:useLocalDpi xmlns:a14="http://schemas.microsoft.com/office/drawing/2010/main"/>
                </a:ext>
              </a:extLst>
            </a:blip>
            <a:srcRect l="20641" t="4775" r="20635" b="4439"/>
            <a:stretch/>
          </p:blipFill>
          <p:spPr>
            <a:xfrm>
              <a:off x="7458175" y="1642175"/>
              <a:ext cx="2743199" cy="3342126"/>
            </a:xfrm>
            <a:prstGeom prst="rect">
              <a:avLst/>
            </a:prstGeom>
            <a:noFill/>
            <a:ln>
              <a:noFill/>
            </a:ln>
          </p:spPr>
        </p:pic>
        <p:pic>
          <p:nvPicPr>
            <p:cNvPr id="550" name="Google Shape;550;g1589788ca15_0_1032"/>
            <p:cNvPicPr preferRelativeResize="0"/>
            <p:nvPr/>
          </p:nvPicPr>
          <p:blipFill rotWithShape="1">
            <a:blip r:embed="rId8" cstate="screen">
              <a:alphaModFix/>
              <a:extLst>
                <a:ext uri="{28A0092B-C50C-407E-A947-70E740481C1C}">
                  <a14:useLocalDpi xmlns:a14="http://schemas.microsoft.com/office/drawing/2010/main"/>
                </a:ext>
              </a:extLst>
            </a:blip>
            <a:srcRect l="42772" t="38857" r="38348" b="33601"/>
            <a:stretch/>
          </p:blipFill>
          <p:spPr>
            <a:xfrm flipH="1">
              <a:off x="9120825" y="3144875"/>
              <a:ext cx="1080550" cy="1242417"/>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g1589788ca15_0_104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556" name="Google Shape;556;g1589788ca15_0_1042"/>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Watching Videos</a:t>
            </a:r>
            <a:endParaRPr>
              <a:solidFill>
                <a:srgbClr val="BA0C2F"/>
              </a:solidFill>
            </a:endParaRPr>
          </a:p>
        </p:txBody>
      </p:sp>
      <p:sp>
        <p:nvSpPr>
          <p:cNvPr id="557" name="Google Shape;557;g1589788ca15_0_10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26</a:t>
            </a:fld>
            <a:endParaRPr/>
          </a:p>
        </p:txBody>
      </p:sp>
      <p:pic>
        <p:nvPicPr>
          <p:cNvPr id="558" name="Google Shape;558;g1589788ca15_0_104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59" name="Google Shape;559;g1589788ca15_0_1042"/>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560" name="Google Shape;560;g1589788ca15_0_1042"/>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561" name="Google Shape;561;g1589788ca15_0_1042"/>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562" name="Google Shape;562;g1589788ca15_0_104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25" y="3281100"/>
            <a:ext cx="4538711" cy="3576898"/>
          </a:xfrm>
          <a:prstGeom prst="rect">
            <a:avLst/>
          </a:prstGeom>
          <a:noFill/>
          <a:ln>
            <a:noFill/>
          </a:ln>
        </p:spPr>
      </p:pic>
      <p:sp>
        <p:nvSpPr>
          <p:cNvPr id="563" name="Google Shape;563;g1589788ca15_0_1042"/>
          <p:cNvSpPr txBox="1"/>
          <p:nvPr/>
        </p:nvSpPr>
        <p:spPr>
          <a:xfrm>
            <a:off x="755075" y="1654175"/>
            <a:ext cx="3407400" cy="1422600"/>
          </a:xfrm>
          <a:prstGeom prst="rect">
            <a:avLst/>
          </a:prstGeom>
          <a:noFill/>
          <a:ln>
            <a:noFill/>
          </a:ln>
        </p:spPr>
        <p:txBody>
          <a:bodyPr spcFirstLastPara="1" wrap="square" lIns="91425" tIns="91425" rIns="91425" bIns="91425" anchor="t" anchorCtr="0">
            <a:spAutoFit/>
          </a:bodyPr>
          <a:lstStyle/>
          <a:p>
            <a:pPr marL="12700" marR="5080" lvl="0" indent="0" algn="l" rtl="0">
              <a:lnSpc>
                <a:spcPct val="115599"/>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You can watch videos from many apps on your phone, such as YouTube, Vimeo, and Dailymotion.</a:t>
            </a:r>
            <a:endParaRPr sz="1200" b="1" i="0" u="none" strike="noStrike" cap="none">
              <a:solidFill>
                <a:schemeClr val="dk2"/>
              </a:solidFill>
              <a:latin typeface="Century Gothic"/>
              <a:ea typeface="Century Gothic"/>
              <a:cs typeface="Century Gothic"/>
              <a:sym typeface="Century Gothic"/>
            </a:endParaRPr>
          </a:p>
        </p:txBody>
      </p:sp>
      <p:sp>
        <p:nvSpPr>
          <p:cNvPr id="564" name="Google Shape;564;g1589788ca15_0_1042"/>
          <p:cNvSpPr txBox="1"/>
          <p:nvPr/>
        </p:nvSpPr>
        <p:spPr>
          <a:xfrm>
            <a:off x="4855025" y="1806575"/>
            <a:ext cx="6649200" cy="5205900"/>
          </a:xfrm>
          <a:prstGeom prst="rect">
            <a:avLst/>
          </a:prstGeom>
          <a:noFill/>
          <a:ln>
            <a:noFill/>
          </a:ln>
        </p:spPr>
        <p:txBody>
          <a:bodyPr spcFirstLastPara="1" wrap="square" lIns="0" tIns="12700" rIns="0" bIns="0" anchor="t" anchorCtr="0">
            <a:spAutoFit/>
          </a:bodyPr>
          <a:lstStyle/>
          <a:p>
            <a:pPr marL="12700" marR="5080" lvl="0" indent="0" algn="l" rtl="0">
              <a:lnSpc>
                <a:spcPct val="115100"/>
              </a:lnSpc>
              <a:spcBef>
                <a:spcPts val="0"/>
              </a:spcBef>
              <a:spcAft>
                <a:spcPts val="0"/>
              </a:spcAft>
              <a:buClr>
                <a:schemeClr val="dk1"/>
              </a:buClr>
              <a:buSzPts val="1900"/>
              <a:buFont typeface="Arial"/>
              <a:buNone/>
            </a:pPr>
            <a:r>
              <a:rPr lang="en-US" sz="1800" b="1" i="0" u="none" strike="noStrike" cap="none">
                <a:solidFill>
                  <a:schemeClr val="dk2"/>
                </a:solidFill>
                <a:latin typeface="Century Gothic"/>
                <a:ea typeface="Century Gothic"/>
                <a:cs typeface="Century Gothic"/>
                <a:sym typeface="Century Gothic"/>
              </a:rPr>
              <a:t>Step 1:</a:t>
            </a:r>
            <a:r>
              <a:rPr lang="en-US" sz="1800" b="0" i="0" u="none" strike="noStrike" cap="none">
                <a:solidFill>
                  <a:schemeClr val="dk2"/>
                </a:solidFill>
                <a:latin typeface="Century Gothic"/>
                <a:ea typeface="Century Gothic"/>
                <a:cs typeface="Century Gothic"/>
                <a:sym typeface="Century Gothic"/>
              </a:rPr>
              <a:t> Open your video app of choice.</a:t>
            </a: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1000"/>
              </a:spcBef>
              <a:spcAft>
                <a:spcPts val="0"/>
              </a:spcAft>
              <a:buClr>
                <a:schemeClr val="dk1"/>
              </a:buClr>
              <a:buSzPts val="1900"/>
              <a:buFont typeface="Arial"/>
              <a:buNone/>
            </a:pPr>
            <a:r>
              <a:rPr lang="en-US" sz="1800" b="1" i="0" u="none" strike="noStrike" cap="none">
                <a:solidFill>
                  <a:schemeClr val="dk2"/>
                </a:solidFill>
                <a:latin typeface="Century Gothic"/>
                <a:ea typeface="Century Gothic"/>
                <a:cs typeface="Century Gothic"/>
                <a:sym typeface="Century Gothic"/>
              </a:rPr>
              <a:t>Step 2:</a:t>
            </a:r>
            <a:r>
              <a:rPr lang="en-US" sz="1800" b="0" i="0" u="none" strike="noStrike" cap="none">
                <a:solidFill>
                  <a:schemeClr val="dk2"/>
                </a:solidFill>
                <a:latin typeface="Century Gothic"/>
                <a:ea typeface="Century Gothic"/>
                <a:cs typeface="Century Gothic"/>
                <a:sym typeface="Century Gothic"/>
              </a:rPr>
              <a:t> Go to the search box and type in the desired video name or topic.</a:t>
            </a: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1000"/>
              </a:spcBef>
              <a:spcAft>
                <a:spcPts val="0"/>
              </a:spcAft>
              <a:buClr>
                <a:schemeClr val="dk1"/>
              </a:buClr>
              <a:buSzPts val="1900"/>
              <a:buFont typeface="Arial"/>
              <a:buNone/>
            </a:pPr>
            <a:r>
              <a:rPr lang="en-US" sz="1800" b="1" i="0" u="none" strike="noStrike" cap="none">
                <a:solidFill>
                  <a:schemeClr val="dk2"/>
                </a:solidFill>
                <a:latin typeface="Century Gothic"/>
                <a:ea typeface="Century Gothic"/>
                <a:cs typeface="Century Gothic"/>
                <a:sym typeface="Century Gothic"/>
              </a:rPr>
              <a:t>Step 3: </a:t>
            </a:r>
            <a:r>
              <a:rPr lang="en-US" sz="1800" b="0" i="0" u="none" strike="noStrike" cap="none">
                <a:solidFill>
                  <a:schemeClr val="dk2"/>
                </a:solidFill>
                <a:latin typeface="Century Gothic"/>
                <a:ea typeface="Century Gothic"/>
                <a:cs typeface="Century Gothic"/>
                <a:sym typeface="Century Gothic"/>
              </a:rPr>
              <a:t>Select the video you want to watch. You can change the volume, speed, and turn on subtitles if available.</a:t>
            </a: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1000"/>
              </a:spcBef>
              <a:spcAft>
                <a:spcPts val="0"/>
              </a:spcAft>
              <a:buClr>
                <a:schemeClr val="dk1"/>
              </a:buClr>
              <a:buSzPts val="1900"/>
              <a:buFont typeface="Arial"/>
              <a:buNone/>
            </a:pPr>
            <a:r>
              <a:rPr lang="en-US" sz="1400" b="0" i="0" u="none" strike="noStrike" cap="none">
                <a:solidFill>
                  <a:schemeClr val="dk2"/>
                </a:solidFill>
                <a:latin typeface="Century Gothic"/>
                <a:ea typeface="Century Gothic"/>
                <a:cs typeface="Century Gothic"/>
                <a:sym typeface="Century Gothic"/>
              </a:rPr>
              <a:t>On some platforms, you can subscribe to the creator’s channel by clicking the subscribe button. This way, you will be notified when they post a new video.</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1000"/>
              </a:spcBef>
              <a:spcAft>
                <a:spcPts val="0"/>
              </a:spcAft>
              <a:buClr>
                <a:schemeClr val="dk1"/>
              </a:buClr>
              <a:buSzPts val="1900"/>
              <a:buFont typeface="Arial"/>
              <a:buNone/>
            </a:pPr>
            <a:r>
              <a:rPr lang="en-US" sz="1400" b="0" i="0" u="none" strike="noStrike" cap="none">
                <a:solidFill>
                  <a:schemeClr val="dk2"/>
                </a:solidFill>
                <a:latin typeface="Century Gothic"/>
                <a:ea typeface="Century Gothic"/>
                <a:cs typeface="Century Gothic"/>
                <a:sym typeface="Century Gothic"/>
              </a:rPr>
              <a:t>If you find content on your video platform that is dangerous, you can “report” it. The platform will then look at the video and see if it needs to be taken down or if the creator needs to be removed from the platform. To report a video on YouTube, click the icon of the three dots in the top right corner of the video. Select “report” or the flag icon. You can then select the reason for reporting the video.</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0"/>
              </a:spcBef>
              <a:spcAft>
                <a:spcPts val="0"/>
              </a:spcAft>
              <a:buClr>
                <a:schemeClr val="dk1"/>
              </a:buClr>
              <a:buSzPts val="1900"/>
              <a:buFont typeface="Arial"/>
              <a:buNone/>
            </a:pPr>
            <a:endParaRPr sz="1800" b="0" i="0" u="none" strike="noStrike" cap="none">
              <a:solidFill>
                <a:schemeClr val="dk2"/>
              </a:solidFill>
              <a:latin typeface="Century Gothic"/>
              <a:ea typeface="Century Gothic"/>
              <a:cs typeface="Century Gothic"/>
              <a:sym typeface="Century Gothic"/>
            </a:endParaRPr>
          </a:p>
          <a:p>
            <a:pPr marL="12700" marR="5080" lvl="0" indent="0" algn="l" rtl="0">
              <a:lnSpc>
                <a:spcPct val="115100"/>
              </a:lnSpc>
              <a:spcBef>
                <a:spcPts val="0"/>
              </a:spcBef>
              <a:spcAft>
                <a:spcPts val="0"/>
              </a:spcAft>
              <a:buClr>
                <a:schemeClr val="dk1"/>
              </a:buClr>
              <a:buSzPts val="1900"/>
              <a:buFont typeface="Arial"/>
              <a:buNone/>
            </a:pPr>
            <a:endParaRPr sz="14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g1589788ca15_0_105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570" name="Google Shape;570;g1589788ca15_0_1052"/>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Using WhatsApp</a:t>
            </a:r>
            <a:endParaRPr>
              <a:solidFill>
                <a:srgbClr val="BA0C2F"/>
              </a:solidFill>
            </a:endParaRPr>
          </a:p>
        </p:txBody>
      </p:sp>
      <p:sp>
        <p:nvSpPr>
          <p:cNvPr id="571" name="Google Shape;571;g1589788ca15_0_10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27</a:t>
            </a:fld>
            <a:endParaRPr/>
          </a:p>
        </p:txBody>
      </p:sp>
      <p:pic>
        <p:nvPicPr>
          <p:cNvPr id="572" name="Google Shape;572;g1589788ca15_0_105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73" name="Google Shape;573;g1589788ca15_0_1052"/>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574" name="Google Shape;574;g1589788ca15_0_1052"/>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575" name="Google Shape;575;g1589788ca15_0_1052"/>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576" name="Google Shape;576;g1589788ca15_0_1052"/>
          <p:cNvPicPr preferRelativeResize="0"/>
          <p:nvPr/>
        </p:nvPicPr>
        <p:blipFill rotWithShape="1">
          <a:blip r:embed="rId5" cstate="screen">
            <a:alphaModFix/>
            <a:extLst>
              <a:ext uri="{28A0092B-C50C-407E-A947-70E740481C1C}">
                <a14:useLocalDpi xmlns:a14="http://schemas.microsoft.com/office/drawing/2010/main"/>
              </a:ext>
            </a:extLst>
          </a:blip>
          <a:srcRect l="31368" r="23905"/>
          <a:stretch/>
        </p:blipFill>
        <p:spPr>
          <a:xfrm rot="-531387">
            <a:off x="6782634" y="47132"/>
            <a:ext cx="2814282" cy="4958838"/>
          </a:xfrm>
          <a:prstGeom prst="rect">
            <a:avLst/>
          </a:prstGeom>
          <a:noFill/>
          <a:ln>
            <a:noFill/>
          </a:ln>
        </p:spPr>
      </p:pic>
      <p:sp>
        <p:nvSpPr>
          <p:cNvPr id="577" name="Google Shape;577;g1589788ca15_0_1052"/>
          <p:cNvSpPr txBox="1"/>
          <p:nvPr/>
        </p:nvSpPr>
        <p:spPr>
          <a:xfrm>
            <a:off x="755075" y="1642175"/>
            <a:ext cx="6341100" cy="1648800"/>
          </a:xfrm>
          <a:prstGeom prst="rect">
            <a:avLst/>
          </a:prstGeom>
          <a:noFill/>
          <a:ln>
            <a:noFill/>
          </a:ln>
        </p:spPr>
        <p:txBody>
          <a:bodyPr spcFirstLastPara="1" wrap="square" lIns="91425" tIns="91425" rIns="91425" bIns="91425" anchor="t" anchorCtr="0">
            <a:spAutoFit/>
          </a:bodyPr>
          <a:lstStyle/>
          <a:p>
            <a:pPr marL="11430" marR="5080" lvl="0" indent="0" algn="l" rtl="0">
              <a:lnSpc>
                <a:spcPct val="1071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WhatsApp Messenger, or simply WhatsApp, is a messaging and voice-over-IP (VoIP) service.</a:t>
            </a:r>
            <a:endParaRPr sz="1800" b="1" i="0" u="none" strike="noStrike" cap="none">
              <a:solidFill>
                <a:schemeClr val="dk2"/>
              </a:solidFill>
              <a:latin typeface="Century Gothic"/>
              <a:ea typeface="Century Gothic"/>
              <a:cs typeface="Century Gothic"/>
              <a:sym typeface="Century Gothic"/>
            </a:endParaRPr>
          </a:p>
          <a:p>
            <a:pPr marL="12700" marR="5080" lvl="0" indent="0" algn="l" rtl="0">
              <a:lnSpc>
                <a:spcPct val="107100"/>
              </a:lnSpc>
              <a:spcBef>
                <a:spcPts val="0"/>
              </a:spcBef>
              <a:spcAft>
                <a:spcPts val="0"/>
              </a:spcAft>
              <a:buClr>
                <a:schemeClr val="dk1"/>
              </a:buClr>
              <a:buSzPts val="2100"/>
              <a:buFont typeface="Arial"/>
              <a:buNone/>
            </a:pPr>
            <a:r>
              <a:rPr lang="en-US" sz="1800" b="0" i="0" u="none" strike="noStrike" cap="none">
                <a:solidFill>
                  <a:schemeClr val="dk2"/>
                </a:solidFill>
                <a:latin typeface="Century Gothic"/>
                <a:ea typeface="Century Gothic"/>
                <a:cs typeface="Century Gothic"/>
                <a:sym typeface="Century Gothic"/>
              </a:rPr>
              <a:t>It allows users to send text messages and voice messages, make voice and video calls, and share images, documents, user locations, and other content.</a:t>
            </a:r>
            <a:endParaRPr sz="1800" b="0" i="0" u="none" strike="noStrike" cap="none">
              <a:solidFill>
                <a:schemeClr val="dk2"/>
              </a:solidFill>
              <a:latin typeface="Century Gothic"/>
              <a:ea typeface="Century Gothic"/>
              <a:cs typeface="Century Gothic"/>
              <a:sym typeface="Century Gothic"/>
            </a:endParaRPr>
          </a:p>
        </p:txBody>
      </p:sp>
      <p:grpSp>
        <p:nvGrpSpPr>
          <p:cNvPr id="578" name="Google Shape;578;g1589788ca15_0_1052"/>
          <p:cNvGrpSpPr/>
          <p:nvPr/>
        </p:nvGrpSpPr>
        <p:grpSpPr>
          <a:xfrm>
            <a:off x="9153700" y="2262525"/>
            <a:ext cx="2972723" cy="3538526"/>
            <a:chOff x="9001300" y="2262525"/>
            <a:chExt cx="2972723" cy="3538526"/>
          </a:xfrm>
        </p:grpSpPr>
        <p:pic>
          <p:nvPicPr>
            <p:cNvPr id="579" name="Google Shape;579;g1589788ca15_0_1052"/>
            <p:cNvPicPr preferRelativeResize="0"/>
            <p:nvPr/>
          </p:nvPicPr>
          <p:blipFill rotWithShape="1">
            <a:blip r:embed="rId6" cstate="screen">
              <a:alphaModFix/>
              <a:extLst>
                <a:ext uri="{28A0092B-C50C-407E-A947-70E740481C1C}">
                  <a14:useLocalDpi xmlns:a14="http://schemas.microsoft.com/office/drawing/2010/main"/>
                </a:ext>
              </a:extLst>
            </a:blip>
            <a:srcRect l="19137" t="9816" r="24739" b="5407"/>
            <a:stretch/>
          </p:blipFill>
          <p:spPr>
            <a:xfrm>
              <a:off x="9001300" y="2262525"/>
              <a:ext cx="2972723" cy="3538526"/>
            </a:xfrm>
            <a:prstGeom prst="rect">
              <a:avLst/>
            </a:prstGeom>
            <a:noFill/>
            <a:ln>
              <a:noFill/>
            </a:ln>
          </p:spPr>
        </p:pic>
        <p:sp>
          <p:nvSpPr>
            <p:cNvPr id="580" name="Google Shape;580;g1589788ca15_0_1052"/>
            <p:cNvSpPr txBox="1"/>
            <p:nvPr/>
          </p:nvSpPr>
          <p:spPr>
            <a:xfrm>
              <a:off x="9353725" y="2723825"/>
              <a:ext cx="2162100" cy="2669355"/>
            </a:xfrm>
            <a:prstGeom prst="rect">
              <a:avLst/>
            </a:prstGeom>
            <a:noFill/>
            <a:ln>
              <a:noFill/>
            </a:ln>
          </p:spPr>
          <p:txBody>
            <a:bodyPr spcFirstLastPara="1" wrap="square" lIns="91425" tIns="91425" rIns="91425" bIns="91425" anchor="t" anchorCtr="0">
              <a:spAutoFit/>
            </a:bodyPr>
            <a:lstStyle/>
            <a:p>
              <a:pPr marL="12700" marR="5080" lvl="0" indent="0" algn="l" rtl="0">
                <a:lnSpc>
                  <a:spcPct val="115700"/>
                </a:lnSpc>
                <a:spcBef>
                  <a:spcPts val="0"/>
                </a:spcBef>
                <a:spcAft>
                  <a:spcPts val="0"/>
                </a:spcAft>
                <a:buClr>
                  <a:srgbClr val="000000"/>
                </a:buClr>
                <a:buSzPts val="1200"/>
                <a:buFont typeface="Arial"/>
                <a:buNone/>
              </a:pPr>
              <a:r>
                <a:rPr lang="en-US" sz="1200" b="1" i="0" u="none" strike="noStrike" cap="none">
                  <a:solidFill>
                    <a:schemeClr val="lt1"/>
                  </a:solidFill>
                  <a:latin typeface="Century Gothic"/>
                  <a:ea typeface="Century Gothic"/>
                  <a:cs typeface="Century Gothic"/>
                  <a:sym typeface="Century Gothic"/>
                </a:rPr>
                <a:t>WhatsApp is not restricted to smartphone users. If your feature phone uses the KaiOS operating system, you can enjoy</a:t>
              </a:r>
              <a:endParaRPr sz="1200" b="1" i="0" u="none" strike="noStrike" cap="none">
                <a:solidFill>
                  <a:schemeClr val="lt1"/>
                </a:solidFill>
                <a:latin typeface="Century Gothic"/>
                <a:ea typeface="Century Gothic"/>
                <a:cs typeface="Century Gothic"/>
                <a:sym typeface="Century Gothic"/>
              </a:endParaRPr>
            </a:p>
            <a:p>
              <a:pPr marL="12700" marR="5080" lvl="0" indent="0" algn="l" rtl="0">
                <a:lnSpc>
                  <a:spcPct val="115700"/>
                </a:lnSpc>
                <a:spcBef>
                  <a:spcPts val="0"/>
                </a:spcBef>
                <a:spcAft>
                  <a:spcPts val="0"/>
                </a:spcAft>
                <a:buClr>
                  <a:srgbClr val="000000"/>
                </a:buClr>
                <a:buSzPts val="1200"/>
                <a:buFont typeface="Arial"/>
                <a:buNone/>
              </a:pPr>
              <a:r>
                <a:rPr lang="en-US" sz="1200" b="1" i="0" u="none" strike="noStrike" cap="none">
                  <a:solidFill>
                    <a:schemeClr val="lt1"/>
                  </a:solidFill>
                  <a:latin typeface="Century Gothic"/>
                  <a:ea typeface="Century Gothic"/>
                  <a:cs typeface="Century Gothic"/>
                  <a:sym typeface="Century Gothic"/>
                </a:rPr>
                <a:t>this app! </a:t>
              </a:r>
              <a:endParaRPr sz="1200" b="1" i="0" u="none" strike="noStrike" cap="none">
                <a:solidFill>
                  <a:schemeClr val="lt1"/>
                </a:solidFill>
                <a:latin typeface="Century Gothic"/>
                <a:ea typeface="Century Gothic"/>
                <a:cs typeface="Century Gothic"/>
                <a:sym typeface="Century Gothic"/>
              </a:endParaRPr>
            </a:p>
            <a:p>
              <a:pPr marL="12700" marR="5080" lvl="0" indent="0" algn="l" rtl="0">
                <a:lnSpc>
                  <a:spcPct val="115700"/>
                </a:lnSpc>
                <a:spcBef>
                  <a:spcPts val="1000"/>
                </a:spcBef>
                <a:spcAft>
                  <a:spcPts val="0"/>
                </a:spcAft>
                <a:buClr>
                  <a:srgbClr val="000000"/>
                </a:buClr>
                <a:buSzPts val="1200"/>
                <a:buFont typeface="Arial"/>
                <a:buNone/>
              </a:pPr>
              <a:r>
                <a:rPr lang="en-US" sz="1200" b="1" i="0" u="none" strike="noStrike" cap="none">
                  <a:solidFill>
                    <a:schemeClr val="lt1"/>
                  </a:solidFill>
                  <a:latin typeface="Century Gothic"/>
                  <a:ea typeface="Century Gothic"/>
                  <a:cs typeface="Century Gothic"/>
                  <a:sym typeface="Century Gothic"/>
                </a:rPr>
                <a:t>Download the app from your phone’s app store and follow the instructions for signing up to the platform. </a:t>
              </a:r>
              <a:endParaRPr sz="1200" b="0" i="0" u="none" strike="noStrike" cap="none">
                <a:solidFill>
                  <a:schemeClr val="lt1"/>
                </a:solidFill>
                <a:latin typeface="Arial"/>
                <a:ea typeface="Arial"/>
                <a:cs typeface="Arial"/>
                <a:sym typeface="Arial"/>
              </a:endParaRPr>
            </a:p>
          </p:txBody>
        </p:sp>
      </p:grpSp>
      <p:sp>
        <p:nvSpPr>
          <p:cNvPr id="581" name="Google Shape;581;g1589788ca15_0_1052"/>
          <p:cNvSpPr txBox="1"/>
          <p:nvPr/>
        </p:nvSpPr>
        <p:spPr>
          <a:xfrm>
            <a:off x="819150" y="4528850"/>
            <a:ext cx="1190700" cy="794700"/>
          </a:xfrm>
          <a:prstGeom prst="rect">
            <a:avLst/>
          </a:prstGeom>
          <a:noFill/>
          <a:ln>
            <a:noFill/>
          </a:ln>
        </p:spPr>
        <p:txBody>
          <a:bodyPr spcFirstLastPara="1" wrap="square" lIns="91425" tIns="91425" rIns="91425" bIns="91425" anchor="t" anchorCtr="0">
            <a:spAutoFit/>
          </a:bodyPr>
          <a:lstStyle/>
          <a:p>
            <a:pPr marL="12700" marR="5080" lvl="0" indent="0" algn="l" rtl="0">
              <a:lnSpc>
                <a:spcPct val="115100"/>
              </a:lnSpc>
              <a:spcBef>
                <a:spcPts val="0"/>
              </a:spcBef>
              <a:spcAft>
                <a:spcPts val="1000"/>
              </a:spcAft>
              <a:buClr>
                <a:srgbClr val="000000"/>
              </a:buClr>
              <a:buSzPts val="1200"/>
              <a:buFont typeface="Arial"/>
              <a:buNone/>
            </a:pPr>
            <a:r>
              <a:rPr lang="en-US" sz="1200" b="1" i="0" u="none" strike="noStrike" cap="none">
                <a:solidFill>
                  <a:schemeClr val="dk2"/>
                </a:solidFill>
                <a:latin typeface="Century Gothic"/>
                <a:ea typeface="Century Gothic"/>
                <a:cs typeface="Century Gothic"/>
                <a:sym typeface="Century Gothic"/>
              </a:rPr>
              <a:t>Tap on the WhatsApp icon.</a:t>
            </a:r>
            <a:endParaRPr sz="1200" b="1" i="0" u="none" strike="noStrike" cap="none">
              <a:solidFill>
                <a:schemeClr val="dk2"/>
              </a:solidFill>
              <a:latin typeface="Century Gothic"/>
              <a:ea typeface="Century Gothic"/>
              <a:cs typeface="Century Gothic"/>
              <a:sym typeface="Century Gothic"/>
            </a:endParaRPr>
          </a:p>
        </p:txBody>
      </p:sp>
      <p:sp>
        <p:nvSpPr>
          <p:cNvPr id="582" name="Google Shape;582;g1589788ca15_0_1052"/>
          <p:cNvSpPr txBox="1"/>
          <p:nvPr/>
        </p:nvSpPr>
        <p:spPr>
          <a:xfrm>
            <a:off x="2134631" y="4528850"/>
            <a:ext cx="1190700" cy="1007100"/>
          </a:xfrm>
          <a:prstGeom prst="rect">
            <a:avLst/>
          </a:prstGeom>
          <a:noFill/>
          <a:ln>
            <a:noFill/>
          </a:ln>
        </p:spPr>
        <p:txBody>
          <a:bodyPr spcFirstLastPara="1" wrap="square" lIns="91425" tIns="91425" rIns="91425" bIns="91425" anchor="t" anchorCtr="0">
            <a:spAutoFit/>
          </a:bodyPr>
          <a:lstStyle/>
          <a:p>
            <a:pPr marL="12700" marR="5080" lvl="0" indent="0" algn="l" rtl="0">
              <a:lnSpc>
                <a:spcPct val="115100"/>
              </a:lnSpc>
              <a:spcBef>
                <a:spcPts val="0"/>
              </a:spcBef>
              <a:spcAft>
                <a:spcPts val="1000"/>
              </a:spcAft>
              <a:buClr>
                <a:srgbClr val="000000"/>
              </a:buClr>
              <a:buSzPts val="1200"/>
              <a:buFont typeface="Arial"/>
              <a:buNone/>
            </a:pPr>
            <a:r>
              <a:rPr lang="en-US" sz="1200" b="0" i="0" u="none" strike="noStrike" cap="none">
                <a:solidFill>
                  <a:schemeClr val="dk2"/>
                </a:solidFill>
                <a:latin typeface="Century Gothic"/>
                <a:ea typeface="Century Gothic"/>
                <a:cs typeface="Century Gothic"/>
                <a:sym typeface="Century Gothic"/>
              </a:rPr>
              <a:t>Look for the contact you want to message.</a:t>
            </a:r>
            <a:endParaRPr sz="1200" b="0" i="0" u="none" strike="noStrike" cap="none">
              <a:solidFill>
                <a:schemeClr val="dk2"/>
              </a:solidFill>
              <a:latin typeface="Century Gothic"/>
              <a:ea typeface="Century Gothic"/>
              <a:cs typeface="Century Gothic"/>
              <a:sym typeface="Century Gothic"/>
            </a:endParaRPr>
          </a:p>
        </p:txBody>
      </p:sp>
      <p:sp>
        <p:nvSpPr>
          <p:cNvPr id="583" name="Google Shape;583;g1589788ca15_0_1052"/>
          <p:cNvSpPr txBox="1"/>
          <p:nvPr/>
        </p:nvSpPr>
        <p:spPr>
          <a:xfrm>
            <a:off x="3526324" y="4528850"/>
            <a:ext cx="1213800" cy="1644900"/>
          </a:xfrm>
          <a:prstGeom prst="rect">
            <a:avLst/>
          </a:prstGeom>
          <a:noFill/>
          <a:ln>
            <a:noFill/>
          </a:ln>
        </p:spPr>
        <p:txBody>
          <a:bodyPr spcFirstLastPara="1" wrap="square" lIns="91425" tIns="91425" rIns="91425" bIns="91425" anchor="t" anchorCtr="0">
            <a:spAutoFit/>
          </a:bodyPr>
          <a:lstStyle/>
          <a:p>
            <a:pPr marL="12700" marR="5080" lvl="0" indent="0" algn="l" rtl="0">
              <a:lnSpc>
                <a:spcPct val="115100"/>
              </a:lnSpc>
              <a:spcBef>
                <a:spcPts val="0"/>
              </a:spcBef>
              <a:spcAft>
                <a:spcPts val="1000"/>
              </a:spcAft>
              <a:buClr>
                <a:srgbClr val="000000"/>
              </a:buClr>
              <a:buSzPts val="1200"/>
              <a:buFont typeface="Arial"/>
              <a:buNone/>
            </a:pPr>
            <a:r>
              <a:rPr lang="en-US" sz="1200" b="0" i="0" u="none" strike="noStrike" cap="none">
                <a:solidFill>
                  <a:schemeClr val="dk2"/>
                </a:solidFill>
                <a:latin typeface="Century Gothic"/>
                <a:ea typeface="Century Gothic"/>
                <a:cs typeface="Century Gothic"/>
                <a:sym typeface="Century Gothic"/>
              </a:rPr>
              <a:t>Type the message in the text box. You can also add symbols to your message.</a:t>
            </a:r>
            <a:endParaRPr sz="1200" b="0" i="0" u="none" strike="noStrike" cap="none">
              <a:solidFill>
                <a:schemeClr val="dk2"/>
              </a:solidFill>
              <a:latin typeface="Century Gothic"/>
              <a:ea typeface="Century Gothic"/>
              <a:cs typeface="Century Gothic"/>
              <a:sym typeface="Century Gothic"/>
            </a:endParaRPr>
          </a:p>
        </p:txBody>
      </p:sp>
      <p:sp>
        <p:nvSpPr>
          <p:cNvPr id="584" name="Google Shape;584;g1589788ca15_0_1052"/>
          <p:cNvSpPr txBox="1"/>
          <p:nvPr/>
        </p:nvSpPr>
        <p:spPr>
          <a:xfrm>
            <a:off x="5043694" y="4528850"/>
            <a:ext cx="1070400" cy="1007100"/>
          </a:xfrm>
          <a:prstGeom prst="rect">
            <a:avLst/>
          </a:prstGeom>
          <a:noFill/>
          <a:ln>
            <a:noFill/>
          </a:ln>
        </p:spPr>
        <p:txBody>
          <a:bodyPr spcFirstLastPara="1" wrap="square" lIns="91425" tIns="91425" rIns="91425" bIns="91425" anchor="t" anchorCtr="0">
            <a:spAutoFit/>
          </a:bodyPr>
          <a:lstStyle/>
          <a:p>
            <a:pPr marL="12700" marR="5080" lvl="0" indent="0" algn="l" rtl="0">
              <a:lnSpc>
                <a:spcPct val="115100"/>
              </a:lnSpc>
              <a:spcBef>
                <a:spcPts val="0"/>
              </a:spcBef>
              <a:spcAft>
                <a:spcPts val="1000"/>
              </a:spcAft>
              <a:buClr>
                <a:srgbClr val="000000"/>
              </a:buClr>
              <a:buSzPts val="1200"/>
              <a:buFont typeface="Arial"/>
              <a:buNone/>
            </a:pPr>
            <a:r>
              <a:rPr lang="en-US" sz="1200" b="0" i="0" u="none" strike="noStrike" cap="none">
                <a:solidFill>
                  <a:schemeClr val="dk2"/>
                </a:solidFill>
                <a:latin typeface="Century Gothic"/>
                <a:ea typeface="Century Gothic"/>
                <a:cs typeface="Century Gothic"/>
                <a:sym typeface="Century Gothic"/>
              </a:rPr>
              <a:t>Touch the right arrow to send the message.</a:t>
            </a:r>
            <a:endParaRPr sz="1200" b="0" i="0" u="none" strike="noStrike" cap="none">
              <a:solidFill>
                <a:schemeClr val="dk2"/>
              </a:solidFill>
              <a:latin typeface="Century Gothic"/>
              <a:ea typeface="Century Gothic"/>
              <a:cs typeface="Century Gothic"/>
              <a:sym typeface="Century Gothic"/>
            </a:endParaRPr>
          </a:p>
        </p:txBody>
      </p:sp>
      <p:sp>
        <p:nvSpPr>
          <p:cNvPr id="585" name="Google Shape;585;g1589788ca15_0_1052"/>
          <p:cNvSpPr txBox="1"/>
          <p:nvPr/>
        </p:nvSpPr>
        <p:spPr>
          <a:xfrm>
            <a:off x="6467475" y="4528850"/>
            <a:ext cx="2143200" cy="1812454"/>
          </a:xfrm>
          <a:prstGeom prst="rect">
            <a:avLst/>
          </a:prstGeom>
          <a:noFill/>
          <a:ln>
            <a:noFill/>
          </a:ln>
        </p:spPr>
        <p:txBody>
          <a:bodyPr spcFirstLastPara="1" wrap="square" lIns="91425" tIns="91425" rIns="91425" bIns="91425" anchor="t" anchorCtr="0">
            <a:spAutoFit/>
          </a:bodyPr>
          <a:lstStyle/>
          <a:p>
            <a:pPr marL="12700" marR="5080" lvl="0" indent="0" algn="l" rtl="0">
              <a:lnSpc>
                <a:spcPct val="115900"/>
              </a:lnSpc>
              <a:spcBef>
                <a:spcPts val="0"/>
              </a:spcBef>
              <a:spcAft>
                <a:spcPts val="0"/>
              </a:spcAft>
              <a:buClr>
                <a:srgbClr val="000000"/>
              </a:buClr>
              <a:buSzPts val="1200"/>
              <a:buFont typeface="Arial"/>
              <a:buNone/>
            </a:pPr>
            <a:r>
              <a:rPr lang="en-US" sz="1200" b="0" i="0" u="none" strike="noStrike" cap="none">
                <a:solidFill>
                  <a:schemeClr val="dk2"/>
                </a:solidFill>
                <a:latin typeface="Century Gothic"/>
                <a:ea typeface="Century Gothic"/>
                <a:cs typeface="Century Gothic"/>
                <a:sym typeface="Century Gothic"/>
              </a:rPr>
              <a:t>You can record an audio message by holding the “mic icon.”</a:t>
            </a:r>
            <a:endParaRPr sz="1200" b="0" i="0" u="none" strike="noStrike" cap="none">
              <a:solidFill>
                <a:schemeClr val="dk2"/>
              </a:solidFill>
              <a:latin typeface="Century Gothic"/>
              <a:ea typeface="Century Gothic"/>
              <a:cs typeface="Century Gothic"/>
              <a:sym typeface="Century Gothic"/>
            </a:endParaRPr>
          </a:p>
          <a:p>
            <a:pPr marL="12700" marR="5080" lvl="0" indent="0" algn="l" rtl="0">
              <a:lnSpc>
                <a:spcPct val="115900"/>
              </a:lnSpc>
              <a:spcBef>
                <a:spcPts val="1000"/>
              </a:spcBef>
              <a:spcAft>
                <a:spcPts val="0"/>
              </a:spcAft>
              <a:buClr>
                <a:srgbClr val="000000"/>
              </a:buClr>
              <a:buSzPts val="1200"/>
              <a:buFont typeface="Arial"/>
              <a:buNone/>
            </a:pPr>
            <a:r>
              <a:rPr lang="en-US" sz="1200" b="0" i="0" u="none" strike="noStrike" cap="none">
                <a:solidFill>
                  <a:schemeClr val="dk2"/>
                </a:solidFill>
                <a:latin typeface="Century Gothic"/>
                <a:ea typeface="Century Gothic"/>
                <a:cs typeface="Century Gothic"/>
                <a:sym typeface="Century Gothic"/>
              </a:rPr>
              <a:t>You can also take and send photos, locations, and documents by clicking on the “+” sign.</a:t>
            </a:r>
            <a:endParaRPr sz="1200" b="0" i="0" u="none" strike="noStrike" cap="none">
              <a:solidFill>
                <a:schemeClr val="dk2"/>
              </a:solidFill>
              <a:latin typeface="Century Gothic"/>
              <a:ea typeface="Century Gothic"/>
              <a:cs typeface="Century Gothic"/>
              <a:sym typeface="Century Gothic"/>
            </a:endParaRPr>
          </a:p>
        </p:txBody>
      </p:sp>
      <p:grpSp>
        <p:nvGrpSpPr>
          <p:cNvPr id="586" name="Google Shape;586;g1589788ca15_0_1052"/>
          <p:cNvGrpSpPr/>
          <p:nvPr/>
        </p:nvGrpSpPr>
        <p:grpSpPr>
          <a:xfrm>
            <a:off x="1909875" y="3701125"/>
            <a:ext cx="4485513" cy="2749950"/>
            <a:chOff x="1909875" y="3701125"/>
            <a:chExt cx="4485513" cy="2749950"/>
          </a:xfrm>
        </p:grpSpPr>
        <p:cxnSp>
          <p:nvCxnSpPr>
            <p:cNvPr id="587" name="Google Shape;587;g1589788ca15_0_1052"/>
            <p:cNvCxnSpPr/>
            <p:nvPr/>
          </p:nvCxnSpPr>
          <p:spPr>
            <a:xfrm rot="10800000">
              <a:off x="1909875" y="3701125"/>
              <a:ext cx="0" cy="2692800"/>
            </a:xfrm>
            <a:prstGeom prst="straightConnector1">
              <a:avLst/>
            </a:prstGeom>
            <a:noFill/>
            <a:ln w="9525" cap="flat" cmpd="sng">
              <a:solidFill>
                <a:srgbClr val="2855A4"/>
              </a:solidFill>
              <a:prstDash val="solid"/>
              <a:round/>
              <a:headEnd type="none" w="sm" len="sm"/>
              <a:tailEnd type="none" w="sm" len="sm"/>
            </a:ln>
          </p:spPr>
        </p:cxnSp>
        <p:cxnSp>
          <p:nvCxnSpPr>
            <p:cNvPr id="588" name="Google Shape;588;g1589788ca15_0_1052"/>
            <p:cNvCxnSpPr/>
            <p:nvPr/>
          </p:nvCxnSpPr>
          <p:spPr>
            <a:xfrm rot="10800000">
              <a:off x="3279850" y="3701275"/>
              <a:ext cx="0" cy="2749800"/>
            </a:xfrm>
            <a:prstGeom prst="straightConnector1">
              <a:avLst/>
            </a:prstGeom>
            <a:noFill/>
            <a:ln w="9525" cap="flat" cmpd="sng">
              <a:solidFill>
                <a:srgbClr val="2855A4"/>
              </a:solidFill>
              <a:prstDash val="solid"/>
              <a:round/>
              <a:headEnd type="none" w="sm" len="sm"/>
              <a:tailEnd type="none" w="sm" len="sm"/>
            </a:ln>
          </p:spPr>
        </p:cxnSp>
        <p:cxnSp>
          <p:nvCxnSpPr>
            <p:cNvPr id="589" name="Google Shape;589;g1589788ca15_0_1052"/>
            <p:cNvCxnSpPr/>
            <p:nvPr/>
          </p:nvCxnSpPr>
          <p:spPr>
            <a:xfrm rot="10800000">
              <a:off x="4802225" y="3701275"/>
              <a:ext cx="0" cy="2711700"/>
            </a:xfrm>
            <a:prstGeom prst="straightConnector1">
              <a:avLst/>
            </a:prstGeom>
            <a:noFill/>
            <a:ln w="9525" cap="flat" cmpd="sng">
              <a:solidFill>
                <a:srgbClr val="2855A4"/>
              </a:solidFill>
              <a:prstDash val="solid"/>
              <a:round/>
              <a:headEnd type="none" w="sm" len="sm"/>
              <a:tailEnd type="none" w="sm" len="sm"/>
            </a:ln>
          </p:spPr>
        </p:cxnSp>
        <p:cxnSp>
          <p:nvCxnSpPr>
            <p:cNvPr id="590" name="Google Shape;590;g1589788ca15_0_1052"/>
            <p:cNvCxnSpPr/>
            <p:nvPr/>
          </p:nvCxnSpPr>
          <p:spPr>
            <a:xfrm rot="10800000">
              <a:off x="6248400" y="3701125"/>
              <a:ext cx="0" cy="2730900"/>
            </a:xfrm>
            <a:prstGeom prst="straightConnector1">
              <a:avLst/>
            </a:prstGeom>
            <a:noFill/>
            <a:ln w="9525" cap="flat" cmpd="sng">
              <a:solidFill>
                <a:srgbClr val="2855A4"/>
              </a:solidFill>
              <a:prstDash val="solid"/>
              <a:round/>
              <a:headEnd type="none" w="sm" len="sm"/>
              <a:tailEnd type="none" w="sm" len="sm"/>
            </a:ln>
          </p:spPr>
        </p:cxnSp>
        <p:grpSp>
          <p:nvGrpSpPr>
            <p:cNvPr id="591" name="Google Shape;591;g1589788ca15_0_1052"/>
            <p:cNvGrpSpPr/>
            <p:nvPr/>
          </p:nvGrpSpPr>
          <p:grpSpPr>
            <a:xfrm>
              <a:off x="1909875" y="4652263"/>
              <a:ext cx="4485513" cy="220800"/>
              <a:chOff x="1909875" y="4652263"/>
              <a:chExt cx="4485513" cy="220800"/>
            </a:xfrm>
          </p:grpSpPr>
          <p:sp>
            <p:nvSpPr>
              <p:cNvPr id="592" name="Google Shape;592;g1589788ca15_0_1052"/>
              <p:cNvSpPr/>
              <p:nvPr/>
            </p:nvSpPr>
            <p:spPr>
              <a:xfrm rot="5400000">
                <a:off x="1872975" y="4689163"/>
                <a:ext cx="220800" cy="147000"/>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g1589788ca15_0_1052"/>
              <p:cNvSpPr/>
              <p:nvPr/>
            </p:nvSpPr>
            <p:spPr>
              <a:xfrm rot="5400000">
                <a:off x="3245650" y="4689163"/>
                <a:ext cx="220800" cy="147000"/>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1589788ca15_0_1052"/>
              <p:cNvSpPr/>
              <p:nvPr/>
            </p:nvSpPr>
            <p:spPr>
              <a:xfrm rot="5400000">
                <a:off x="4765313" y="4689163"/>
                <a:ext cx="220800" cy="147000"/>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g1589788ca15_0_1052"/>
              <p:cNvSpPr/>
              <p:nvPr/>
            </p:nvSpPr>
            <p:spPr>
              <a:xfrm rot="5400000">
                <a:off x="6211488" y="4689163"/>
                <a:ext cx="220800" cy="147000"/>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596" name="Google Shape;596;g1589788ca15_0_105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213941" y="3852700"/>
            <a:ext cx="556050" cy="556050"/>
          </a:xfrm>
          <a:prstGeom prst="rect">
            <a:avLst/>
          </a:prstGeom>
          <a:noFill/>
          <a:ln>
            <a:noFill/>
          </a:ln>
        </p:spPr>
      </p:pic>
      <p:pic>
        <p:nvPicPr>
          <p:cNvPr id="597" name="Google Shape;597;g1589788ca15_0_105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011222" y="3733375"/>
            <a:ext cx="794700" cy="794700"/>
          </a:xfrm>
          <a:prstGeom prst="rect">
            <a:avLst/>
          </a:prstGeom>
          <a:noFill/>
          <a:ln>
            <a:noFill/>
          </a:ln>
        </p:spPr>
      </p:pic>
      <p:pic>
        <p:nvPicPr>
          <p:cNvPr id="598" name="Google Shape;598;g1589788ca15_0_105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493257" y="3733375"/>
            <a:ext cx="794700" cy="794700"/>
          </a:xfrm>
          <a:prstGeom prst="rect">
            <a:avLst/>
          </a:prstGeom>
          <a:noFill/>
          <a:ln>
            <a:noFill/>
          </a:ln>
        </p:spPr>
      </p:pic>
      <p:pic>
        <p:nvPicPr>
          <p:cNvPr id="599" name="Google Shape;599;g1589788ca15_0_105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529188" y="3825388"/>
            <a:ext cx="610674" cy="610674"/>
          </a:xfrm>
          <a:prstGeom prst="rect">
            <a:avLst/>
          </a:prstGeom>
          <a:noFill/>
          <a:ln>
            <a:noFill/>
          </a:ln>
        </p:spPr>
      </p:pic>
      <p:pic>
        <p:nvPicPr>
          <p:cNvPr id="600" name="Google Shape;600;g1589788ca15_0_105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934625" y="3852700"/>
            <a:ext cx="556050" cy="556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g1589788ca15_0_63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606" name="Google Shape;606;g1589788ca15_0_637"/>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Understanding WhatsApp Ticks</a:t>
            </a:r>
            <a:endParaRPr>
              <a:solidFill>
                <a:srgbClr val="BA0C2F"/>
              </a:solidFill>
            </a:endParaRPr>
          </a:p>
        </p:txBody>
      </p:sp>
      <p:sp>
        <p:nvSpPr>
          <p:cNvPr id="607" name="Google Shape;607;g1589788ca15_0_6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28</a:t>
            </a:fld>
            <a:endParaRPr/>
          </a:p>
        </p:txBody>
      </p:sp>
      <p:pic>
        <p:nvPicPr>
          <p:cNvPr id="608" name="Google Shape;608;g1589788ca15_0_63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09" name="Google Shape;609;g1589788ca15_0_637"/>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610" name="Google Shape;610;g1589788ca15_0_637"/>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611" name="Google Shape;611;g1589788ca15_0_637"/>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grpSp>
        <p:nvGrpSpPr>
          <p:cNvPr id="612" name="Google Shape;612;g1589788ca15_0_637"/>
          <p:cNvGrpSpPr/>
          <p:nvPr/>
        </p:nvGrpSpPr>
        <p:grpSpPr>
          <a:xfrm>
            <a:off x="6433200" y="2145925"/>
            <a:ext cx="4833050" cy="2860800"/>
            <a:chOff x="6204600" y="2145925"/>
            <a:chExt cx="4833050" cy="2860800"/>
          </a:xfrm>
        </p:grpSpPr>
        <p:sp>
          <p:nvSpPr>
            <p:cNvPr id="613" name="Google Shape;613;g1589788ca15_0_637"/>
            <p:cNvSpPr txBox="1"/>
            <p:nvPr/>
          </p:nvSpPr>
          <p:spPr>
            <a:xfrm>
              <a:off x="6612950" y="2145925"/>
              <a:ext cx="4424700" cy="28608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A single grey tick means that the recipient is not online.</a:t>
              </a:r>
              <a:endParaRPr sz="1600" b="0" i="0" u="none" strike="noStrike" cap="none">
                <a:solidFill>
                  <a:schemeClr val="dk2"/>
                </a:solidFill>
                <a:latin typeface="Century Gothic"/>
                <a:ea typeface="Century Gothic"/>
                <a:cs typeface="Century Gothic"/>
                <a:sym typeface="Century Gothic"/>
              </a:endParaRPr>
            </a:p>
            <a:p>
              <a:pPr marL="457200"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Double grey ticks mean that the recipient is online and has not seen your messages yet.</a:t>
              </a:r>
              <a:endParaRPr sz="1600" b="0" i="0" u="none" strike="noStrike" cap="none">
                <a:solidFill>
                  <a:schemeClr val="dk2"/>
                </a:solidFill>
                <a:latin typeface="Century Gothic"/>
                <a:ea typeface="Century Gothic"/>
                <a:cs typeface="Century Gothic"/>
                <a:sym typeface="Century Gothic"/>
              </a:endParaRPr>
            </a:p>
            <a:p>
              <a:pPr marL="457200" marR="0" lvl="0" indent="0" algn="l" rtl="0">
                <a:lnSpc>
                  <a:spcPct val="115000"/>
                </a:lnSpc>
                <a:spcBef>
                  <a:spcPts val="1000"/>
                </a:spcBef>
                <a:spcAft>
                  <a:spcPts val="100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Double</a:t>
              </a:r>
              <a:r>
                <a:rPr lang="en-US" sz="1600" b="0" i="0" u="none" strike="noStrike" cap="none">
                  <a:solidFill>
                    <a:srgbClr val="FF0000"/>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blue ticks mean that the recipient has opened the chat, but might not have time or interest to reply to the message right away.</a:t>
              </a:r>
              <a:endParaRPr sz="1400" b="0" i="0" u="none" strike="noStrike" cap="none">
                <a:solidFill>
                  <a:schemeClr val="dk2"/>
                </a:solidFill>
                <a:latin typeface="Century Gothic"/>
                <a:ea typeface="Century Gothic"/>
                <a:cs typeface="Century Gothic"/>
                <a:sym typeface="Century Gothic"/>
              </a:endParaRPr>
            </a:p>
          </p:txBody>
        </p:sp>
        <p:grpSp>
          <p:nvGrpSpPr>
            <p:cNvPr id="614" name="Google Shape;614;g1589788ca15_0_637"/>
            <p:cNvGrpSpPr/>
            <p:nvPr/>
          </p:nvGrpSpPr>
          <p:grpSpPr>
            <a:xfrm>
              <a:off x="6204600" y="2209800"/>
              <a:ext cx="754350" cy="2082150"/>
              <a:chOff x="6204600" y="2209800"/>
              <a:chExt cx="754350" cy="2082150"/>
            </a:xfrm>
          </p:grpSpPr>
          <p:pic>
            <p:nvPicPr>
              <p:cNvPr id="615" name="Google Shape;615;g1589788ca15_0_63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43675" y="2209800"/>
                <a:ext cx="415275" cy="415275"/>
              </a:xfrm>
              <a:prstGeom prst="rect">
                <a:avLst/>
              </a:prstGeom>
              <a:noFill/>
              <a:ln>
                <a:noFill/>
              </a:ln>
            </p:spPr>
          </p:pic>
          <p:pic>
            <p:nvPicPr>
              <p:cNvPr id="616" name="Google Shape;616;g1589788ca15_0_63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43675" y="2857500"/>
                <a:ext cx="415275" cy="415275"/>
              </a:xfrm>
              <a:prstGeom prst="rect">
                <a:avLst/>
              </a:prstGeom>
              <a:noFill/>
              <a:ln>
                <a:noFill/>
              </a:ln>
            </p:spPr>
          </p:pic>
          <p:pic>
            <p:nvPicPr>
              <p:cNvPr id="617" name="Google Shape;617;g1589788ca15_0_63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04600" y="2857500"/>
                <a:ext cx="415275" cy="415275"/>
              </a:xfrm>
              <a:prstGeom prst="rect">
                <a:avLst/>
              </a:prstGeom>
              <a:noFill/>
              <a:ln>
                <a:noFill/>
              </a:ln>
            </p:spPr>
          </p:pic>
          <p:pic>
            <p:nvPicPr>
              <p:cNvPr id="618" name="Google Shape;618;g1589788ca15_0_63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543675" y="3876675"/>
                <a:ext cx="415275" cy="415275"/>
              </a:xfrm>
              <a:prstGeom prst="rect">
                <a:avLst/>
              </a:prstGeom>
              <a:noFill/>
              <a:ln>
                <a:noFill/>
              </a:ln>
            </p:spPr>
          </p:pic>
          <p:pic>
            <p:nvPicPr>
              <p:cNvPr id="619" name="Google Shape;619;g1589788ca15_0_63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204600" y="3876675"/>
                <a:ext cx="415275" cy="415275"/>
              </a:xfrm>
              <a:prstGeom prst="rect">
                <a:avLst/>
              </a:prstGeom>
              <a:noFill/>
              <a:ln>
                <a:noFill/>
              </a:ln>
            </p:spPr>
          </p:pic>
        </p:grpSp>
      </p:grpSp>
      <p:pic>
        <p:nvPicPr>
          <p:cNvPr id="620" name="Google Shape;620;g1589788ca15_0_63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2126850" y="1710600"/>
            <a:ext cx="3181375" cy="4773207"/>
          </a:xfrm>
          <a:prstGeom prst="rect">
            <a:avLst/>
          </a:prstGeom>
          <a:noFill/>
          <a:ln>
            <a:noFill/>
          </a:ln>
        </p:spPr>
      </p:pic>
      <p:pic>
        <p:nvPicPr>
          <p:cNvPr id="621" name="Google Shape;621;g1589788ca15_0_637"/>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05756" y="1710600"/>
            <a:ext cx="3181368" cy="47732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g1589788ca15_0_106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627" name="Google Shape;627;g1589788ca15_0_1062"/>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Using Facebook</a:t>
            </a:r>
            <a:endParaRPr>
              <a:solidFill>
                <a:srgbClr val="BA0C2F"/>
              </a:solidFill>
            </a:endParaRPr>
          </a:p>
        </p:txBody>
      </p:sp>
      <p:sp>
        <p:nvSpPr>
          <p:cNvPr id="628" name="Google Shape;628;g1589788ca15_0_10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29</a:t>
            </a:fld>
            <a:endParaRPr/>
          </a:p>
        </p:txBody>
      </p:sp>
      <p:pic>
        <p:nvPicPr>
          <p:cNvPr id="629" name="Google Shape;629;g1589788ca15_0_106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30" name="Google Shape;630;g1589788ca15_0_1062"/>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631" name="Google Shape;631;g1589788ca15_0_1062"/>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pic>
        <p:nvPicPr>
          <p:cNvPr id="632" name="Google Shape;632;g1589788ca15_0_106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0576" y="4410975"/>
            <a:ext cx="3103974" cy="2446199"/>
          </a:xfrm>
          <a:prstGeom prst="rect">
            <a:avLst/>
          </a:prstGeom>
          <a:noFill/>
          <a:ln>
            <a:noFill/>
          </a:ln>
        </p:spPr>
      </p:pic>
      <p:sp>
        <p:nvSpPr>
          <p:cNvPr id="633" name="Google Shape;633;g1589788ca15_0_1062"/>
          <p:cNvSpPr txBox="1"/>
          <p:nvPr/>
        </p:nvSpPr>
        <p:spPr>
          <a:xfrm>
            <a:off x="755075" y="1642175"/>
            <a:ext cx="4979100" cy="2511000"/>
          </a:xfrm>
          <a:prstGeom prst="rect">
            <a:avLst/>
          </a:prstGeom>
          <a:noFill/>
          <a:ln>
            <a:noFill/>
          </a:ln>
        </p:spPr>
        <p:txBody>
          <a:bodyPr spcFirstLastPara="1" wrap="square" lIns="91425" tIns="91425" rIns="91425" bIns="91425" anchor="t" anchorCtr="0">
            <a:spAutoFit/>
          </a:bodyPr>
          <a:lstStyle/>
          <a:p>
            <a:pPr marL="12700" marR="5080" lvl="0" indent="0" algn="l" rtl="0">
              <a:lnSpc>
                <a:spcPct val="115000"/>
              </a:lnSpc>
              <a:spcBef>
                <a:spcPts val="0"/>
              </a:spcBef>
              <a:spcAft>
                <a:spcPts val="0"/>
              </a:spcAft>
              <a:buClr>
                <a:srgbClr val="000000"/>
              </a:buClr>
              <a:buSzPts val="1400"/>
              <a:buFont typeface="Arial"/>
              <a:buNone/>
            </a:pPr>
            <a:r>
              <a:rPr lang="en-US" sz="1400" b="1" i="0" u="none" strike="noStrike" cap="none">
                <a:solidFill>
                  <a:schemeClr val="dk2"/>
                </a:solidFill>
                <a:latin typeface="Century Gothic"/>
                <a:ea typeface="Century Gothic"/>
                <a:cs typeface="Century Gothic"/>
                <a:sym typeface="Century Gothic"/>
              </a:rPr>
              <a:t>Facebook is a social networking platform that connects you with people around the world. </a:t>
            </a:r>
            <a:r>
              <a:rPr lang="en-US" sz="1400" b="0" i="0" u="none" strike="noStrike" cap="none">
                <a:solidFill>
                  <a:schemeClr val="dk2"/>
                </a:solidFill>
                <a:latin typeface="Century Gothic"/>
                <a:ea typeface="Century Gothic"/>
                <a:cs typeface="Century Gothic"/>
                <a:sym typeface="Century Gothic"/>
              </a:rPr>
              <a:t>You can post status updates, upload videos, and share pictures on Facebook. You can also see what your friends and family are up to, and even post advertisements for your business!</a:t>
            </a: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5000"/>
              </a:lnSpc>
              <a:spcBef>
                <a:spcPts val="1000"/>
              </a:spcBef>
              <a:spcAft>
                <a:spcPts val="100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There is a lot of information on Facebook. Make sure you are careful with what you are reading or clicking on; not everything you read on Facebook is true.</a:t>
            </a:r>
            <a:endParaRPr sz="1400" b="0" i="0" u="none" strike="noStrike" cap="none">
              <a:solidFill>
                <a:schemeClr val="dk2"/>
              </a:solidFill>
              <a:latin typeface="Century Gothic"/>
              <a:ea typeface="Century Gothic"/>
              <a:cs typeface="Century Gothic"/>
              <a:sym typeface="Century Gothic"/>
            </a:endParaRPr>
          </a:p>
        </p:txBody>
      </p:sp>
      <p:sp>
        <p:nvSpPr>
          <p:cNvPr id="634" name="Google Shape;634;g1589788ca15_0_1062"/>
          <p:cNvSpPr txBox="1"/>
          <p:nvPr/>
        </p:nvSpPr>
        <p:spPr>
          <a:xfrm>
            <a:off x="6158100" y="1718375"/>
            <a:ext cx="4595700" cy="4998025"/>
          </a:xfrm>
          <a:prstGeom prst="rect">
            <a:avLst/>
          </a:prstGeom>
          <a:noFill/>
          <a:ln>
            <a:noFill/>
          </a:ln>
        </p:spPr>
        <p:txBody>
          <a:bodyPr spcFirstLastPara="1" wrap="square" lIns="0" tIns="16500" rIns="0" bIns="0" anchor="t" anchorCtr="0">
            <a:spAutoFit/>
          </a:bodyPr>
          <a:lstStyle/>
          <a:p>
            <a:pPr marL="457200" marR="0" lvl="0" indent="-317500" algn="l" rtl="0">
              <a:lnSpc>
                <a:spcPct val="115000"/>
              </a:lnSpc>
              <a:spcBef>
                <a:spcPts val="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Tap on the Facebook icon.</a:t>
            </a:r>
            <a:endParaRPr sz="1400" b="0" i="0" u="none" strike="noStrike" cap="none">
              <a:solidFill>
                <a:schemeClr val="dk2"/>
              </a:solidFill>
              <a:latin typeface="Century Gothic"/>
              <a:ea typeface="Century Gothic"/>
              <a:cs typeface="Century Gothic"/>
              <a:sym typeface="Century Gothic"/>
            </a:endParaRPr>
          </a:p>
          <a:p>
            <a:pPr marL="457200" marR="0" lvl="0" indent="-317500" algn="l" rtl="0">
              <a:lnSpc>
                <a:spcPct val="115000"/>
              </a:lnSpc>
              <a:spcBef>
                <a:spcPts val="100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Follow the steps to create an account and customize your profile.</a:t>
            </a:r>
            <a:endParaRPr sz="1400" b="0" i="0" u="none" strike="noStrike" cap="none">
              <a:solidFill>
                <a:schemeClr val="dk2"/>
              </a:solidFill>
              <a:latin typeface="Century Gothic"/>
              <a:ea typeface="Century Gothic"/>
              <a:cs typeface="Century Gothic"/>
              <a:sym typeface="Century Gothic"/>
            </a:endParaRPr>
          </a:p>
          <a:p>
            <a:pPr marL="457200" marR="5080" lvl="0" indent="-317500" algn="l" rtl="0">
              <a:lnSpc>
                <a:spcPct val="115000"/>
              </a:lnSpc>
              <a:spcBef>
                <a:spcPts val="100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Add your friends, and “like” your interests.</a:t>
            </a:r>
            <a:endParaRPr sz="1400" b="0" i="0" u="none" strike="noStrike" cap="none">
              <a:solidFill>
                <a:schemeClr val="dk2"/>
              </a:solidFill>
              <a:latin typeface="Century Gothic"/>
              <a:ea typeface="Century Gothic"/>
              <a:cs typeface="Century Gothic"/>
              <a:sym typeface="Century Gothic"/>
            </a:endParaRPr>
          </a:p>
          <a:p>
            <a:pPr marL="457200" marR="0" lvl="0" indent="-317500" algn="l" rtl="0">
              <a:lnSpc>
                <a:spcPct val="115000"/>
              </a:lnSpc>
              <a:spcBef>
                <a:spcPts val="100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Post status updates, upload photos, and share life events.</a:t>
            </a:r>
            <a:endParaRPr sz="1400" b="0" i="0" u="none" strike="noStrike" cap="none">
              <a:solidFill>
                <a:schemeClr val="dk2"/>
              </a:solidFill>
              <a:latin typeface="Century Gothic"/>
              <a:ea typeface="Century Gothic"/>
              <a:cs typeface="Century Gothic"/>
              <a:sym typeface="Century Gothic"/>
            </a:endParaRPr>
          </a:p>
          <a:p>
            <a:pPr marL="457200" marR="0" lvl="0" indent="-317500" algn="l" rtl="0">
              <a:lnSpc>
                <a:spcPct val="115000"/>
              </a:lnSpc>
              <a:spcBef>
                <a:spcPts val="100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You can change the privacy settings of your account to manage who sees your activity. You can make your profile and your posts private to only your friends, or you can make them public.</a:t>
            </a:r>
            <a:endParaRPr sz="1400" b="0" i="0" u="none" strike="noStrike" cap="none">
              <a:solidFill>
                <a:schemeClr val="dk2"/>
              </a:solidFill>
              <a:latin typeface="Century Gothic"/>
              <a:ea typeface="Century Gothic"/>
              <a:cs typeface="Century Gothic"/>
              <a:sym typeface="Century Gothic"/>
            </a:endParaRPr>
          </a:p>
          <a:p>
            <a:pPr marL="457200" marR="5080" lvl="0" indent="-317500" algn="l" rtl="0">
              <a:lnSpc>
                <a:spcPct val="115000"/>
              </a:lnSpc>
              <a:spcBef>
                <a:spcPts val="1000"/>
              </a:spcBef>
              <a:spcAft>
                <a:spcPts val="100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You can also report pages or block people on Facebook who are posting harmful content. To report a page, click the three dots icon, select “find support or report page,” and choose the reason for reporting. To block a person, click on their profile, select the three dots icon, and choose “block.”</a:t>
            </a:r>
            <a:endParaRPr sz="1400" b="0" i="0" u="none" strike="noStrike" cap="none">
              <a:solidFill>
                <a:schemeClr val="dk2"/>
              </a:solidFill>
              <a:latin typeface="Century Gothic"/>
              <a:ea typeface="Century Gothic"/>
              <a:cs typeface="Century Gothic"/>
              <a:sym typeface="Century Gothic"/>
            </a:endParaRPr>
          </a:p>
        </p:txBody>
      </p:sp>
      <p:sp>
        <p:nvSpPr>
          <p:cNvPr id="635" name="Google Shape;635;g1589788ca15_0_1062"/>
          <p:cNvSpPr txBox="1"/>
          <p:nvPr/>
        </p:nvSpPr>
        <p:spPr>
          <a:xfrm>
            <a:off x="5472725" y="7703150"/>
            <a:ext cx="7643400" cy="227100"/>
          </a:xfrm>
          <a:prstGeom prst="rect">
            <a:avLst/>
          </a:prstGeom>
          <a:noFill/>
          <a:ln>
            <a:noFill/>
          </a:ln>
        </p:spPr>
        <p:txBody>
          <a:bodyPr spcFirstLastPara="1" wrap="square" lIns="0" tIns="11425" rIns="0" bIns="0" anchor="t" anchorCtr="0">
            <a:spAutoFit/>
          </a:bodyPr>
          <a:lstStyle/>
          <a:p>
            <a:pPr marL="12700" marR="5080" lvl="0" indent="75565" algn="l" rtl="0">
              <a:lnSpc>
                <a:spcPct val="115900"/>
              </a:lnSpc>
              <a:spcBef>
                <a:spcPts val="0"/>
              </a:spcBef>
              <a:spcAft>
                <a:spcPts val="0"/>
              </a:spcAft>
              <a:buClr>
                <a:srgbClr val="000000"/>
              </a:buClr>
              <a:buSzPts val="2050"/>
              <a:buFont typeface="Arial"/>
              <a:buNone/>
            </a:pPr>
            <a:endParaRPr sz="1400" b="0" i="0" u="none" strike="noStrike" cap="none">
              <a:solidFill>
                <a:schemeClr val="dk2"/>
              </a:solidFill>
              <a:latin typeface="Century Gothic"/>
              <a:ea typeface="Century Gothic"/>
              <a:cs typeface="Century Gothic"/>
              <a:sym typeface="Century Gothic"/>
            </a:endParaRPr>
          </a:p>
        </p:txBody>
      </p:sp>
      <p:grpSp>
        <p:nvGrpSpPr>
          <p:cNvPr id="636" name="Google Shape;636;g1589788ca15_0_1062"/>
          <p:cNvGrpSpPr/>
          <p:nvPr/>
        </p:nvGrpSpPr>
        <p:grpSpPr>
          <a:xfrm>
            <a:off x="3173700" y="4343400"/>
            <a:ext cx="2743199" cy="2161872"/>
            <a:chOff x="3173700" y="4343400"/>
            <a:chExt cx="2743199" cy="2161872"/>
          </a:xfrm>
        </p:grpSpPr>
        <p:pic>
          <p:nvPicPr>
            <p:cNvPr id="637" name="Google Shape;637;g1589788ca15_0_106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3173700" y="4343400"/>
              <a:ext cx="2743199" cy="2161872"/>
            </a:xfrm>
            <a:prstGeom prst="rect">
              <a:avLst/>
            </a:prstGeom>
            <a:noFill/>
            <a:ln>
              <a:noFill/>
            </a:ln>
          </p:spPr>
        </p:pic>
        <p:sp>
          <p:nvSpPr>
            <p:cNvPr id="638" name="Google Shape;638;g1589788ca15_0_1062"/>
            <p:cNvSpPr txBox="1"/>
            <p:nvPr/>
          </p:nvSpPr>
          <p:spPr>
            <a:xfrm>
              <a:off x="3476625" y="4588725"/>
              <a:ext cx="2048100" cy="1684213"/>
            </a:xfrm>
            <a:prstGeom prst="rect">
              <a:avLst/>
            </a:prstGeom>
            <a:noFill/>
            <a:ln>
              <a:noFill/>
            </a:ln>
          </p:spPr>
          <p:txBody>
            <a:bodyPr spcFirstLastPara="1" wrap="square" lIns="91425" tIns="91425" rIns="91425" bIns="91425" anchor="t" anchorCtr="0">
              <a:spAutoFit/>
            </a:bodyPr>
            <a:lstStyle/>
            <a:p>
              <a:pPr marL="12700" marR="5080" lvl="0" indent="0" algn="l" rtl="0">
                <a:lnSpc>
                  <a:spcPct val="115700"/>
                </a:lnSpc>
                <a:spcBef>
                  <a:spcPts val="0"/>
                </a:spcBef>
                <a:spcAft>
                  <a:spcPts val="0"/>
                </a:spcAft>
                <a:buClr>
                  <a:srgbClr val="000000"/>
                </a:buClr>
                <a:buSzPts val="1200"/>
                <a:buFont typeface="Arial"/>
                <a:buNone/>
              </a:pPr>
              <a:r>
                <a:rPr lang="en-US" sz="1200" b="1" i="0" u="none" strike="noStrike" cap="none">
                  <a:solidFill>
                    <a:schemeClr val="lt1"/>
                  </a:solidFill>
                  <a:latin typeface="Century Gothic"/>
                  <a:ea typeface="Century Gothic"/>
                  <a:cs typeface="Century Gothic"/>
                  <a:sym typeface="Century Gothic"/>
                </a:rPr>
                <a:t>Remember! There are countless apps and websites that you can access and use via the internet. Facebook is just one of these apps — the options are endless!</a:t>
              </a:r>
              <a:endParaRPr sz="1200" b="0" i="0" u="none" strike="noStrike" cap="none">
                <a:solidFill>
                  <a:schemeClr val="lt1"/>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g14a759c8f77_0_28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sp>
        <p:nvSpPr>
          <p:cNvPr id="110" name="Google Shape;110;g14a759c8f77_0_289"/>
          <p:cNvSpPr/>
          <p:nvPr/>
        </p:nvSpPr>
        <p:spPr>
          <a:xfrm>
            <a:off x="907475" y="1394175"/>
            <a:ext cx="5490600" cy="5226000"/>
          </a:xfrm>
          <a:prstGeom prst="rect">
            <a:avLst/>
          </a:prstGeom>
          <a:solidFill>
            <a:srgbClr val="B3CDEA">
              <a:alpha val="2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1" name="Google Shape;111;g14a759c8f77_0_289"/>
          <p:cNvSpPr txBox="1">
            <a:spLocks noGrp="1"/>
          </p:cNvSpPr>
          <p:nvPr>
            <p:ph type="title"/>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Module Overview</a:t>
            </a:r>
            <a:endParaRPr/>
          </a:p>
        </p:txBody>
      </p:sp>
      <p:pic>
        <p:nvPicPr>
          <p:cNvPr id="112" name="Google Shape;112;g14a759c8f77_0_2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398" cy="194310"/>
          </a:xfrm>
          <a:prstGeom prst="rect">
            <a:avLst/>
          </a:prstGeom>
          <a:noFill/>
          <a:ln>
            <a:noFill/>
          </a:ln>
        </p:spPr>
      </p:pic>
      <p:sp>
        <p:nvSpPr>
          <p:cNvPr id="113" name="Google Shape;113;g14a759c8f77_0_289"/>
          <p:cNvSpPr/>
          <p:nvPr/>
        </p:nvSpPr>
        <p:spPr>
          <a:xfrm>
            <a:off x="6478800" y="1394175"/>
            <a:ext cx="5163300" cy="2561400"/>
          </a:xfrm>
          <a:prstGeom prst="rect">
            <a:avLst/>
          </a:prstGeom>
          <a:solidFill>
            <a:srgbClr val="B3CDEA">
              <a:alpha val="2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4" name="Google Shape;114;g14a759c8f77_0_289"/>
          <p:cNvSpPr txBox="1">
            <a:spLocks noGrp="1"/>
          </p:cNvSpPr>
          <p:nvPr>
            <p:ph type="body" idx="1"/>
          </p:nvPr>
        </p:nvSpPr>
        <p:spPr>
          <a:xfrm>
            <a:off x="7352100" y="1686338"/>
            <a:ext cx="4213800" cy="17679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latin typeface="Century Gothic"/>
                <a:ea typeface="Century Gothic"/>
                <a:cs typeface="Century Gothic"/>
                <a:sym typeface="Century Gothic"/>
              </a:rPr>
              <a:t>Objectives </a:t>
            </a:r>
            <a:endParaRPr sz="3000"/>
          </a:p>
          <a:p>
            <a:pPr marL="457200" marR="198755" lvl="0" indent="0" algn="l" rtl="0">
              <a:lnSpc>
                <a:spcPct val="100000"/>
              </a:lnSpc>
              <a:spcBef>
                <a:spcPts val="1000"/>
              </a:spcBef>
              <a:spcAft>
                <a:spcPts val="1000"/>
              </a:spcAft>
              <a:buSzPts val="2800"/>
              <a:buNone/>
            </a:pPr>
            <a:endParaRPr/>
          </a:p>
        </p:txBody>
      </p:sp>
      <p:sp>
        <p:nvSpPr>
          <p:cNvPr id="115" name="Google Shape;115;g14a759c8f77_0_289"/>
          <p:cNvSpPr/>
          <p:nvPr/>
        </p:nvSpPr>
        <p:spPr>
          <a:xfrm>
            <a:off x="6478800" y="4024750"/>
            <a:ext cx="5163300" cy="2595300"/>
          </a:xfrm>
          <a:prstGeom prst="rect">
            <a:avLst/>
          </a:prstGeom>
          <a:solidFill>
            <a:srgbClr val="B3CDEA">
              <a:alpha val="2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2ECF7"/>
              </a:solidFill>
              <a:latin typeface="Calibri"/>
              <a:ea typeface="Calibri"/>
              <a:cs typeface="Calibri"/>
              <a:sym typeface="Calibri"/>
            </a:endParaRPr>
          </a:p>
        </p:txBody>
      </p:sp>
      <p:grpSp>
        <p:nvGrpSpPr>
          <p:cNvPr id="116" name="Google Shape;116;g14a759c8f77_0_289"/>
          <p:cNvGrpSpPr/>
          <p:nvPr/>
        </p:nvGrpSpPr>
        <p:grpSpPr>
          <a:xfrm>
            <a:off x="6660573" y="4240648"/>
            <a:ext cx="6154482" cy="2147011"/>
            <a:chOff x="6509755" y="4155012"/>
            <a:chExt cx="6101400" cy="2147011"/>
          </a:xfrm>
        </p:grpSpPr>
        <p:sp>
          <p:nvSpPr>
            <p:cNvPr id="117" name="Google Shape;117;g14a759c8f77_0_289"/>
            <p:cNvSpPr txBox="1"/>
            <p:nvPr/>
          </p:nvSpPr>
          <p:spPr>
            <a:xfrm>
              <a:off x="6631722" y="4383589"/>
              <a:ext cx="4442400" cy="1918434"/>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endParaRPr sz="1800" b="0" i="0" u="none" strike="noStrike" cap="none">
                <a:solidFill>
                  <a:srgbClr val="2853A3"/>
                </a:solidFill>
                <a:latin typeface="Century Gothic"/>
                <a:ea typeface="Century Gothic"/>
                <a:cs typeface="Century Gothic"/>
                <a:sym typeface="Century Gothic"/>
              </a:endParaRPr>
            </a:p>
            <a:p>
              <a:pPr marL="558800" marR="0" lvl="1" indent="0" algn="l" rtl="0">
                <a:lnSpc>
                  <a:spcPct val="100000"/>
                </a:lnSpc>
                <a:spcBef>
                  <a:spcPts val="0"/>
                </a:spcBef>
                <a:spcAft>
                  <a:spcPts val="0"/>
                </a:spcAft>
                <a:buClr>
                  <a:srgbClr val="000000"/>
                </a:buClr>
                <a:buSzPts val="1800"/>
                <a:buFont typeface="Arial"/>
                <a:buNone/>
              </a:pPr>
              <a:r>
                <a:rPr lang="en-US" sz="1400" b="0" i="0" u="none" strike="noStrike" cap="none">
                  <a:solidFill>
                    <a:srgbClr val="2853A3"/>
                  </a:solidFill>
                  <a:latin typeface="Century Gothic"/>
                  <a:ea typeface="Century Gothic"/>
                  <a:cs typeface="Century Gothic"/>
                  <a:sym typeface="Century Gothic"/>
                </a:rPr>
                <a:t>identify the features of basic phones, feature phones, and smartphones</a:t>
              </a:r>
              <a:endParaRPr sz="1000" b="0" i="0" u="none" strike="noStrike" cap="none">
                <a:solidFill>
                  <a:srgbClr val="000000"/>
                </a:solidFill>
                <a:latin typeface="Arial"/>
                <a:ea typeface="Arial"/>
                <a:cs typeface="Arial"/>
                <a:sym typeface="Arial"/>
              </a:endParaRPr>
            </a:p>
            <a:p>
              <a:pPr marL="558800" marR="0" lvl="1" indent="0" algn="l" rtl="0">
                <a:lnSpc>
                  <a:spcPct val="100000"/>
                </a:lnSpc>
                <a:spcBef>
                  <a:spcPts val="1000"/>
                </a:spcBef>
                <a:spcAft>
                  <a:spcPts val="0"/>
                </a:spcAft>
                <a:buClr>
                  <a:srgbClr val="000000"/>
                </a:buClr>
                <a:buSzPts val="1800"/>
                <a:buFont typeface="Arial"/>
                <a:buNone/>
              </a:pPr>
              <a:r>
                <a:rPr lang="en-US" sz="1400" b="0" i="0" u="none" strike="noStrike" cap="none">
                  <a:solidFill>
                    <a:srgbClr val="2853A3"/>
                  </a:solidFill>
                  <a:latin typeface="Century Gothic"/>
                  <a:ea typeface="Century Gothic"/>
                  <a:cs typeface="Century Gothic"/>
                  <a:sym typeface="Century Gothic"/>
                </a:rPr>
                <a:t>practice using different apps and features on your phone</a:t>
              </a:r>
              <a:endParaRPr sz="1000" b="0" i="0" u="none" strike="noStrike" cap="none">
                <a:solidFill>
                  <a:srgbClr val="000000"/>
                </a:solidFill>
                <a:latin typeface="Arial"/>
                <a:ea typeface="Arial"/>
                <a:cs typeface="Arial"/>
                <a:sym typeface="Arial"/>
              </a:endParaRPr>
            </a:p>
            <a:p>
              <a:pPr marL="558800" marR="0" lvl="1" indent="0" algn="l" rtl="0">
                <a:lnSpc>
                  <a:spcPct val="100000"/>
                </a:lnSpc>
                <a:spcBef>
                  <a:spcPts val="1000"/>
                </a:spcBef>
                <a:spcAft>
                  <a:spcPts val="0"/>
                </a:spcAft>
                <a:buClr>
                  <a:srgbClr val="000000"/>
                </a:buClr>
                <a:buSzPts val="1800"/>
                <a:buFont typeface="Arial"/>
                <a:buNone/>
              </a:pPr>
              <a:r>
                <a:rPr lang="en-US" sz="1400" b="0" i="0" u="none" strike="noStrike" cap="none">
                  <a:solidFill>
                    <a:srgbClr val="2853A3"/>
                  </a:solidFill>
                  <a:latin typeface="Century Gothic"/>
                  <a:ea typeface="Century Gothic"/>
                  <a:cs typeface="Century Gothic"/>
                  <a:sym typeface="Century Gothic"/>
                </a:rPr>
                <a:t>build strategies for protecting yourself online</a:t>
              </a:r>
              <a:endParaRPr sz="1400" b="0" i="0" u="none" strike="noStrike" cap="none">
                <a:solidFill>
                  <a:srgbClr val="2853A3"/>
                </a:solidFill>
                <a:latin typeface="Century Gothic"/>
                <a:ea typeface="Century Gothic"/>
                <a:cs typeface="Century Gothic"/>
                <a:sym typeface="Century Gothic"/>
              </a:endParaRPr>
            </a:p>
          </p:txBody>
        </p:sp>
        <p:pic>
          <p:nvPicPr>
            <p:cNvPr id="118" name="Google Shape;118;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737050" y="4695725"/>
              <a:ext cx="369300" cy="369300"/>
            </a:xfrm>
            <a:prstGeom prst="rect">
              <a:avLst/>
            </a:prstGeom>
            <a:noFill/>
            <a:ln>
              <a:noFill/>
            </a:ln>
          </p:spPr>
        </p:pic>
        <p:sp>
          <p:nvSpPr>
            <p:cNvPr id="119" name="Google Shape;119;g14a759c8f77_0_289"/>
            <p:cNvSpPr txBox="1"/>
            <p:nvPr/>
          </p:nvSpPr>
          <p:spPr>
            <a:xfrm>
              <a:off x="6509755" y="4155012"/>
              <a:ext cx="6101400" cy="400200"/>
            </a:xfrm>
            <a:prstGeom prst="rect">
              <a:avLst/>
            </a:prstGeom>
            <a:noFill/>
            <a:ln>
              <a:noFill/>
            </a:ln>
          </p:spPr>
          <p:txBody>
            <a:bodyPr spcFirstLastPara="1" wrap="square" lIns="91425" tIns="45700" rIns="91425" bIns="45700" anchor="t" anchorCtr="0">
              <a:spAutoFit/>
            </a:bodyPr>
            <a:lstStyle/>
            <a:p>
              <a:pPr marL="95250" marR="198755" lvl="0" indent="0" algn="l" rtl="0">
                <a:lnSpc>
                  <a:spcPct val="116500"/>
                </a:lnSpc>
                <a:spcBef>
                  <a:spcPts val="0"/>
                </a:spcBef>
                <a:spcAft>
                  <a:spcPts val="0"/>
                </a:spcAft>
                <a:buClr>
                  <a:srgbClr val="2853A3"/>
                </a:buClr>
                <a:buSzPts val="1800"/>
                <a:buFont typeface="Century Gothic"/>
                <a:buNone/>
              </a:pPr>
              <a:r>
                <a:rPr lang="en-US" sz="2000" b="1" i="0" u="none" strike="noStrike" cap="none">
                  <a:solidFill>
                    <a:srgbClr val="2853A3"/>
                  </a:solidFill>
                  <a:latin typeface="Century Gothic"/>
                  <a:ea typeface="Century Gothic"/>
                  <a:cs typeface="Century Gothic"/>
                  <a:sym typeface="Century Gothic"/>
                </a:rPr>
                <a:t>In this module, you can…</a:t>
              </a:r>
              <a:endParaRPr sz="2000" b="0" i="0" u="none" strike="noStrike" cap="none">
                <a:solidFill>
                  <a:srgbClr val="000000"/>
                </a:solidFill>
                <a:latin typeface="Arial"/>
                <a:ea typeface="Arial"/>
                <a:cs typeface="Arial"/>
                <a:sym typeface="Arial"/>
              </a:endParaRPr>
            </a:p>
          </p:txBody>
        </p:sp>
      </p:grpSp>
      <p:pic>
        <p:nvPicPr>
          <p:cNvPr id="120" name="Google Shape;120;g14a759c8f77_0_28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51375" y="1638100"/>
            <a:ext cx="582800" cy="582800"/>
          </a:xfrm>
          <a:prstGeom prst="rect">
            <a:avLst/>
          </a:prstGeom>
          <a:noFill/>
          <a:ln>
            <a:noFill/>
          </a:ln>
        </p:spPr>
      </p:pic>
      <p:pic>
        <p:nvPicPr>
          <p:cNvPr id="121" name="Google Shape;121;g14a759c8f77_0_28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60675" y="1572850"/>
            <a:ext cx="634974" cy="634974"/>
          </a:xfrm>
          <a:prstGeom prst="rect">
            <a:avLst/>
          </a:prstGeom>
          <a:noFill/>
          <a:ln>
            <a:noFill/>
          </a:ln>
        </p:spPr>
      </p:pic>
      <p:graphicFrame>
        <p:nvGraphicFramePr>
          <p:cNvPr id="122" name="Google Shape;122;g14a759c8f77_0_289"/>
          <p:cNvGraphicFramePr/>
          <p:nvPr/>
        </p:nvGraphicFramePr>
        <p:xfrm>
          <a:off x="1303775" y="2360275"/>
          <a:ext cx="3000000" cy="3000000"/>
        </p:xfrm>
        <a:graphic>
          <a:graphicData uri="http://schemas.openxmlformats.org/drawingml/2006/table">
            <a:tbl>
              <a:tblPr>
                <a:noFill/>
                <a:tableStyleId>{CC210ED9-D1B1-471A-BD1A-A5F97960533B}</a:tableStyleId>
              </a:tblPr>
              <a:tblGrid>
                <a:gridCol w="3937625">
                  <a:extLst>
                    <a:ext uri="{9D8B030D-6E8A-4147-A177-3AD203B41FA5}">
                      <a16:colId xmlns:a16="http://schemas.microsoft.com/office/drawing/2014/main" val="20000"/>
                    </a:ext>
                  </a:extLst>
                </a:gridCol>
                <a:gridCol w="683725">
                  <a:extLst>
                    <a:ext uri="{9D8B030D-6E8A-4147-A177-3AD203B41FA5}">
                      <a16:colId xmlns:a16="http://schemas.microsoft.com/office/drawing/2014/main" val="20001"/>
                    </a:ext>
                  </a:extLst>
                </a:gridCol>
              </a:tblGrid>
              <a:tr h="567950">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1:</a:t>
                      </a:r>
                      <a:r>
                        <a:rPr lang="en-US" sz="1800" u="none" strike="noStrike" cap="none">
                          <a:solidFill>
                            <a:srgbClr val="2853A3"/>
                          </a:solidFill>
                          <a:latin typeface="Century Gothic"/>
                          <a:ea typeface="Century Gothic"/>
                          <a:cs typeface="Century Gothic"/>
                          <a:sym typeface="Century Gothic"/>
                        </a:rPr>
                        <a:t> Phone types</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strike="noStrike" cap="none">
                          <a:solidFill>
                            <a:schemeClr val="hlink"/>
                          </a:solidFill>
                          <a:latin typeface="Century Gothic"/>
                          <a:ea typeface="Century Gothic"/>
                          <a:cs typeface="Century Gothic"/>
                          <a:sym typeface="Century Gothic"/>
                          <a:hlinkClick r:id="rId8" action="ppaction://hlinksldjump"/>
                        </a:rPr>
                        <a:t>5</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65750">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2:</a:t>
                      </a:r>
                      <a:r>
                        <a:rPr lang="en-US" sz="1800" u="none" strike="noStrike" cap="none">
                          <a:solidFill>
                            <a:srgbClr val="2853A3"/>
                          </a:solidFill>
                          <a:latin typeface="Century Gothic"/>
                          <a:ea typeface="Century Gothic"/>
                          <a:cs typeface="Century Gothic"/>
                          <a:sym typeface="Century Gothic"/>
                        </a:rPr>
                        <a:t> Phone “how-tos”</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9" action="ppaction://hlinksldjump"/>
                        </a:rPr>
                        <a:t>10</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859900">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3:</a:t>
                      </a:r>
                      <a:r>
                        <a:rPr lang="en-US" sz="1800" u="none" strike="noStrike" cap="none">
                          <a:solidFill>
                            <a:srgbClr val="2853A3"/>
                          </a:solidFill>
                          <a:latin typeface="Century Gothic"/>
                          <a:ea typeface="Century Gothic"/>
                          <a:cs typeface="Century Gothic"/>
                          <a:sym typeface="Century Gothic"/>
                        </a:rPr>
                        <a:t> Ways to protect your </a:t>
                      </a:r>
                      <a:endParaRPr sz="1800" u="none" strike="noStrike" cap="none">
                        <a:solidFill>
                          <a:srgbClr val="2853A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300"/>
                        <a:buFont typeface="Arial"/>
                        <a:buNone/>
                      </a:pPr>
                      <a:r>
                        <a:rPr lang="en-US" sz="1800" u="none" strike="noStrike" cap="none">
                          <a:solidFill>
                            <a:srgbClr val="2853A3"/>
                          </a:solidFill>
                          <a:latin typeface="Century Gothic"/>
                          <a:ea typeface="Century Gothic"/>
                          <a:cs typeface="Century Gothic"/>
                          <a:sym typeface="Century Gothic"/>
                        </a:rPr>
                        <a:t>data and information online</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10" action="ppaction://hlinksldjump"/>
                        </a:rPr>
                        <a:t>38</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23" name="Google Shape;123;g14a759c8f77_0_289"/>
          <p:cNvSpPr txBox="1"/>
          <p:nvPr/>
        </p:nvSpPr>
        <p:spPr>
          <a:xfrm>
            <a:off x="6740225" y="2382000"/>
            <a:ext cx="4481100" cy="1647000"/>
          </a:xfrm>
          <a:prstGeom prst="rect">
            <a:avLst/>
          </a:prstGeom>
          <a:noFill/>
          <a:ln>
            <a:noFill/>
          </a:ln>
        </p:spPr>
        <p:txBody>
          <a:bodyPr spcFirstLastPara="1" wrap="square" lIns="91425" tIns="91425" rIns="91425" bIns="91425" anchor="t" anchorCtr="0">
            <a:spAutoFit/>
          </a:bodyPr>
          <a:lstStyle/>
          <a:p>
            <a:pPr marL="457200" marR="198755" lvl="0" indent="-317500" algn="l" rtl="0">
              <a:lnSpc>
                <a:spcPct val="100000"/>
              </a:lnSpc>
              <a:spcBef>
                <a:spcPts val="0"/>
              </a:spcBef>
              <a:spcAft>
                <a:spcPts val="0"/>
              </a:spcAft>
              <a:buClr>
                <a:srgbClr val="2853A3"/>
              </a:buClr>
              <a:buSzPts val="1400"/>
              <a:buFont typeface="Century Gothic"/>
              <a:buAutoNum type="arabicPeriod"/>
            </a:pPr>
            <a:r>
              <a:rPr lang="en-US" sz="1400" b="0" i="0" u="none" strike="noStrike" cap="none">
                <a:solidFill>
                  <a:srgbClr val="2853A3"/>
                </a:solidFill>
                <a:latin typeface="Century Gothic"/>
                <a:ea typeface="Century Gothic"/>
                <a:cs typeface="Century Gothic"/>
                <a:sym typeface="Century Gothic"/>
              </a:rPr>
              <a:t>Appreciate the value of owning a phone.</a:t>
            </a:r>
            <a:endParaRPr sz="2400" b="0" i="0" u="none" strike="noStrike" cap="none">
              <a:solidFill>
                <a:schemeClr val="dk1"/>
              </a:solidFill>
              <a:latin typeface="Century Gothic"/>
              <a:ea typeface="Century Gothic"/>
              <a:cs typeface="Century Gothic"/>
              <a:sym typeface="Century Gothic"/>
            </a:endParaRPr>
          </a:p>
          <a:p>
            <a:pPr marL="457200" marR="198755" lvl="0" indent="-317500" algn="l" rtl="0">
              <a:lnSpc>
                <a:spcPct val="100000"/>
              </a:lnSpc>
              <a:spcBef>
                <a:spcPts val="1000"/>
              </a:spcBef>
              <a:spcAft>
                <a:spcPts val="0"/>
              </a:spcAft>
              <a:buClr>
                <a:srgbClr val="2853A3"/>
              </a:buClr>
              <a:buSzPts val="1400"/>
              <a:buFont typeface="Century Gothic"/>
              <a:buAutoNum type="arabicPeriod"/>
            </a:pPr>
            <a:r>
              <a:rPr lang="en-US" sz="1400" b="0" i="0" u="none" strike="noStrike" cap="none">
                <a:solidFill>
                  <a:srgbClr val="2853A3"/>
                </a:solidFill>
                <a:latin typeface="Century Gothic"/>
                <a:ea typeface="Century Gothic"/>
                <a:cs typeface="Century Gothic"/>
                <a:sym typeface="Century Gothic"/>
              </a:rPr>
              <a:t>Learn how to use your phone.</a:t>
            </a:r>
            <a:endParaRPr sz="1400" b="0" i="0" u="none" strike="noStrike" cap="none">
              <a:solidFill>
                <a:srgbClr val="2853A3"/>
              </a:solidFill>
              <a:latin typeface="Century Gothic"/>
              <a:ea typeface="Century Gothic"/>
              <a:cs typeface="Century Gothic"/>
              <a:sym typeface="Century Gothic"/>
            </a:endParaRPr>
          </a:p>
          <a:p>
            <a:pPr marL="457200" marR="198755" lvl="0" indent="-317500" algn="l" rtl="0">
              <a:lnSpc>
                <a:spcPct val="100000"/>
              </a:lnSpc>
              <a:spcBef>
                <a:spcPts val="1000"/>
              </a:spcBef>
              <a:spcAft>
                <a:spcPts val="0"/>
              </a:spcAft>
              <a:buClr>
                <a:srgbClr val="2853A3"/>
              </a:buClr>
              <a:buSzPts val="1400"/>
              <a:buFont typeface="Century Gothic"/>
              <a:buAutoNum type="arabicPeriod"/>
            </a:pPr>
            <a:r>
              <a:rPr lang="en-US" sz="1400" b="0" i="0" u="none" strike="noStrike" cap="none">
                <a:solidFill>
                  <a:srgbClr val="2853A3"/>
                </a:solidFill>
                <a:latin typeface="Century Gothic"/>
                <a:ea typeface="Century Gothic"/>
                <a:cs typeface="Century Gothic"/>
                <a:sym typeface="Century Gothic"/>
              </a:rPr>
              <a:t>Understand how to protect your data and information online.</a:t>
            </a:r>
            <a:endParaRPr sz="1400" b="0" i="0" u="none" strike="noStrike" cap="none">
              <a:solidFill>
                <a:srgbClr val="2853A3"/>
              </a:solidFill>
              <a:latin typeface="Century Gothic"/>
              <a:ea typeface="Century Gothic"/>
              <a:cs typeface="Century Gothic"/>
              <a:sym typeface="Century Gothic"/>
            </a:endParaRPr>
          </a:p>
          <a:p>
            <a:pPr marL="0" marR="198755" lvl="0" indent="0" algn="l" rtl="0">
              <a:lnSpc>
                <a:spcPct val="100000"/>
              </a:lnSpc>
              <a:spcBef>
                <a:spcPts val="1000"/>
              </a:spcBef>
              <a:spcAft>
                <a:spcPts val="1000"/>
              </a:spcAft>
              <a:buClr>
                <a:srgbClr val="000000"/>
              </a:buClr>
              <a:buSzPts val="1400"/>
              <a:buFont typeface="Arial"/>
              <a:buNone/>
            </a:pPr>
            <a:endParaRPr sz="1400" b="0" i="0" u="none" strike="noStrike" cap="none">
              <a:solidFill>
                <a:srgbClr val="2853A3"/>
              </a:solidFill>
              <a:latin typeface="Century Gothic"/>
              <a:ea typeface="Century Gothic"/>
              <a:cs typeface="Century Gothic"/>
              <a:sym typeface="Century Gothic"/>
            </a:endParaRPr>
          </a:p>
        </p:txBody>
      </p:sp>
      <p:sp>
        <p:nvSpPr>
          <p:cNvPr id="124" name="Google Shape;124;g14a759c8f77_0_289"/>
          <p:cNvSpPr txBox="1">
            <a:spLocks noGrp="1"/>
          </p:cNvSpPr>
          <p:nvPr>
            <p:ph type="body" idx="1"/>
          </p:nvPr>
        </p:nvSpPr>
        <p:spPr>
          <a:xfrm>
            <a:off x="1907200" y="1690278"/>
            <a:ext cx="4213800" cy="6351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rPr>
              <a:t>Table of Contents</a:t>
            </a:r>
            <a:endParaRPr/>
          </a:p>
        </p:txBody>
      </p:sp>
      <p:pic>
        <p:nvPicPr>
          <p:cNvPr id="125" name="Google Shape;125;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26350" y="5275275"/>
            <a:ext cx="369300" cy="369300"/>
          </a:xfrm>
          <a:prstGeom prst="rect">
            <a:avLst/>
          </a:prstGeom>
          <a:noFill/>
          <a:ln>
            <a:noFill/>
          </a:ln>
        </p:spPr>
      </p:pic>
      <p:sp>
        <p:nvSpPr>
          <p:cNvPr id="126" name="Google Shape;126;g14a759c8f77_0_2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pic>
        <p:nvPicPr>
          <p:cNvPr id="127" name="Google Shape;127;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26350" y="5840275"/>
            <a:ext cx="369300" cy="369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g1589788ca15_0_107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644" name="Google Shape;644;g1589788ca15_0_1072"/>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Using Navigation Apps</a:t>
            </a:r>
            <a:endParaRPr>
              <a:solidFill>
                <a:srgbClr val="BA0C2F"/>
              </a:solidFill>
            </a:endParaRPr>
          </a:p>
        </p:txBody>
      </p:sp>
      <p:sp>
        <p:nvSpPr>
          <p:cNvPr id="645" name="Google Shape;645;g1589788ca15_0_10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30</a:t>
            </a:fld>
            <a:endParaRPr/>
          </a:p>
        </p:txBody>
      </p:sp>
      <p:pic>
        <p:nvPicPr>
          <p:cNvPr id="646" name="Google Shape;646;g1589788ca15_0_107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47" name="Google Shape;647;g1589788ca15_0_1072"/>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648" name="Google Shape;648;g1589788ca15_0_1072"/>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649" name="Google Shape;649;g1589788ca15_0_1072"/>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650" name="Google Shape;650;g1589788ca15_0_107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73925" y="1691250"/>
            <a:ext cx="2607575" cy="2055001"/>
          </a:xfrm>
          <a:prstGeom prst="rect">
            <a:avLst/>
          </a:prstGeom>
          <a:noFill/>
          <a:ln>
            <a:noFill/>
          </a:ln>
        </p:spPr>
      </p:pic>
      <p:pic>
        <p:nvPicPr>
          <p:cNvPr id="651" name="Google Shape;651;g1589788ca15_0_107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95950" y="4114762"/>
            <a:ext cx="3480899" cy="2743239"/>
          </a:xfrm>
          <a:prstGeom prst="rect">
            <a:avLst/>
          </a:prstGeom>
          <a:noFill/>
          <a:ln>
            <a:noFill/>
          </a:ln>
        </p:spPr>
      </p:pic>
      <p:sp>
        <p:nvSpPr>
          <p:cNvPr id="652" name="Google Shape;652;g1589788ca15_0_1072"/>
          <p:cNvSpPr txBox="1"/>
          <p:nvPr/>
        </p:nvSpPr>
        <p:spPr>
          <a:xfrm>
            <a:off x="755075" y="1642175"/>
            <a:ext cx="4941300" cy="2095928"/>
          </a:xfrm>
          <a:prstGeom prst="rect">
            <a:avLst/>
          </a:prstGeom>
          <a:noFill/>
          <a:ln>
            <a:noFill/>
          </a:ln>
        </p:spPr>
        <p:txBody>
          <a:bodyPr spcFirstLastPara="1" wrap="square" lIns="91425" tIns="91425" rIns="91425" bIns="91425" anchor="t" anchorCtr="0">
            <a:spAutoFit/>
          </a:bodyPr>
          <a:lstStyle/>
          <a:p>
            <a:pPr marL="12700" marR="5080" lvl="0" indent="0" algn="l" rtl="0">
              <a:lnSpc>
                <a:spcPct val="115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Navigation apps give you directions.</a:t>
            </a:r>
            <a:endParaRPr/>
          </a:p>
          <a:p>
            <a:pPr marL="12700" marR="5080" lvl="0" indent="0" algn="l" rtl="0">
              <a:lnSpc>
                <a:spcPct val="115000"/>
              </a:lnSpc>
              <a:spcBef>
                <a:spcPts val="0"/>
              </a:spcBef>
              <a:spcAft>
                <a:spcPts val="0"/>
              </a:spcAft>
              <a:buClr>
                <a:srgbClr val="000000"/>
              </a:buClr>
              <a:buSzPts val="1800"/>
              <a:buFont typeface="Arial"/>
              <a:buNone/>
            </a:pPr>
            <a:endParaRPr sz="1800" b="1" i="0" u="none" strike="noStrike" cap="none">
              <a:solidFill>
                <a:schemeClr val="dk2"/>
              </a:solidFill>
              <a:latin typeface="Century Gothic"/>
              <a:ea typeface="Century Gothic"/>
              <a:cs typeface="Century Gothic"/>
              <a:sym typeface="Century Gothic"/>
            </a:endParaRPr>
          </a:p>
          <a:p>
            <a:pPr marL="12700" marR="5080" lvl="0" indent="0" algn="l" rtl="0">
              <a:lnSpc>
                <a:spcPct val="115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You can also use these apps to help customers navigate to your store. There are many types of navigation apps, such as Google Maps, Apple Maps, and Waze.</a:t>
            </a:r>
            <a:endParaRPr sz="1800" b="0" i="0" u="none" strike="noStrike" cap="none">
              <a:solidFill>
                <a:schemeClr val="dk2"/>
              </a:solidFill>
              <a:latin typeface="Century Gothic"/>
              <a:ea typeface="Century Gothic"/>
              <a:cs typeface="Century Gothic"/>
              <a:sym typeface="Century Gothic"/>
            </a:endParaRPr>
          </a:p>
        </p:txBody>
      </p:sp>
      <p:sp>
        <p:nvSpPr>
          <p:cNvPr id="653" name="Google Shape;653;g1589788ca15_0_1072"/>
          <p:cNvSpPr/>
          <p:nvPr/>
        </p:nvSpPr>
        <p:spPr>
          <a:xfrm rot="10800000">
            <a:off x="7574409" y="2442892"/>
            <a:ext cx="351359" cy="147309"/>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4" name="Google Shape;654;g1589788ca15_0_1072"/>
          <p:cNvCxnSpPr/>
          <p:nvPr/>
        </p:nvCxnSpPr>
        <p:spPr>
          <a:xfrm rot="10800000" flipH="1">
            <a:off x="7220038" y="3292650"/>
            <a:ext cx="4305000" cy="13500"/>
          </a:xfrm>
          <a:prstGeom prst="straightConnector1">
            <a:avLst/>
          </a:prstGeom>
          <a:noFill/>
          <a:ln w="9525" cap="flat" cmpd="sng">
            <a:solidFill>
              <a:srgbClr val="2855A4"/>
            </a:solidFill>
            <a:prstDash val="solid"/>
            <a:round/>
            <a:headEnd type="none" w="sm" len="sm"/>
            <a:tailEnd type="none" w="sm" len="sm"/>
          </a:ln>
        </p:spPr>
      </p:cxnSp>
      <p:cxnSp>
        <p:nvCxnSpPr>
          <p:cNvPr id="655" name="Google Shape;655;g1589788ca15_0_1072"/>
          <p:cNvCxnSpPr/>
          <p:nvPr/>
        </p:nvCxnSpPr>
        <p:spPr>
          <a:xfrm>
            <a:off x="7220038" y="4172275"/>
            <a:ext cx="4247700" cy="26100"/>
          </a:xfrm>
          <a:prstGeom prst="straightConnector1">
            <a:avLst/>
          </a:prstGeom>
          <a:noFill/>
          <a:ln w="9525" cap="flat" cmpd="sng">
            <a:solidFill>
              <a:srgbClr val="2855A4"/>
            </a:solidFill>
            <a:prstDash val="solid"/>
            <a:round/>
            <a:headEnd type="none" w="sm" len="sm"/>
            <a:tailEnd type="none" w="sm" len="sm"/>
          </a:ln>
        </p:spPr>
      </p:cxnSp>
      <p:sp>
        <p:nvSpPr>
          <p:cNvPr id="656" name="Google Shape;656;g1589788ca15_0_1072"/>
          <p:cNvSpPr/>
          <p:nvPr/>
        </p:nvSpPr>
        <p:spPr>
          <a:xfrm rot="10800000">
            <a:off x="7574443" y="3306159"/>
            <a:ext cx="351300" cy="147300"/>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g1589788ca15_0_1072"/>
          <p:cNvSpPr/>
          <p:nvPr/>
        </p:nvSpPr>
        <p:spPr>
          <a:xfrm rot="10800000">
            <a:off x="7574468" y="4172287"/>
            <a:ext cx="351300" cy="147300"/>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g1589788ca15_0_1072"/>
          <p:cNvSpPr/>
          <p:nvPr/>
        </p:nvSpPr>
        <p:spPr>
          <a:xfrm rot="10800000">
            <a:off x="7574468" y="5266524"/>
            <a:ext cx="351300" cy="147300"/>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g1589788ca15_0_1072"/>
          <p:cNvSpPr txBox="1"/>
          <p:nvPr/>
        </p:nvSpPr>
        <p:spPr>
          <a:xfrm>
            <a:off x="7274825" y="1815325"/>
            <a:ext cx="4067100" cy="475200"/>
          </a:xfrm>
          <a:prstGeom prst="rect">
            <a:avLst/>
          </a:prstGeom>
          <a:noFill/>
          <a:ln>
            <a:noFill/>
          </a:ln>
        </p:spPr>
        <p:txBody>
          <a:bodyPr spcFirstLastPara="1" wrap="square" lIns="0" tIns="12050" rIns="0" bIns="0" anchor="t" anchorCtr="0">
            <a:spAutoFit/>
          </a:bodyPr>
          <a:lstStyle/>
          <a:p>
            <a:pPr marL="1550670" marR="5080" lvl="0" indent="-1538605" algn="l" rtl="0">
              <a:lnSpc>
                <a:spcPct val="114900"/>
              </a:lnSpc>
              <a:spcBef>
                <a:spcPts val="0"/>
              </a:spcBef>
              <a:spcAft>
                <a:spcPts val="0"/>
              </a:spcAft>
              <a:buClr>
                <a:srgbClr val="000000"/>
              </a:buClr>
              <a:buSzPts val="1850"/>
              <a:buFont typeface="Arial"/>
              <a:buNone/>
            </a:pPr>
            <a:r>
              <a:rPr lang="en-US" sz="1400" b="1" i="0" u="none" strike="noStrike" cap="none">
                <a:solidFill>
                  <a:srgbClr val="05408B"/>
                </a:solidFill>
                <a:latin typeface="Century Gothic"/>
                <a:ea typeface="Century Gothic"/>
                <a:cs typeface="Century Gothic"/>
                <a:sym typeface="Century Gothic"/>
              </a:rPr>
              <a:t>To use navigation apps,</a:t>
            </a:r>
            <a:r>
              <a:rPr lang="en-US" sz="1400" b="0" i="0" u="none" strike="noStrike" cap="none">
                <a:solidFill>
                  <a:srgbClr val="05408B"/>
                </a:solidFill>
                <a:latin typeface="Century Gothic"/>
                <a:ea typeface="Century Gothic"/>
                <a:cs typeface="Century Gothic"/>
                <a:sym typeface="Century Gothic"/>
              </a:rPr>
              <a:t> you have to turn on</a:t>
            </a:r>
            <a:endParaRPr sz="1400" b="0" i="0" u="none" strike="noStrike" cap="none">
              <a:solidFill>
                <a:srgbClr val="05408B"/>
              </a:solidFill>
              <a:latin typeface="Century Gothic"/>
              <a:ea typeface="Century Gothic"/>
              <a:cs typeface="Century Gothic"/>
              <a:sym typeface="Century Gothic"/>
            </a:endParaRPr>
          </a:p>
          <a:p>
            <a:pPr marL="1550670" marR="5080" lvl="0" indent="-1538605" algn="l" rtl="0">
              <a:lnSpc>
                <a:spcPct val="114900"/>
              </a:lnSpc>
              <a:spcBef>
                <a:spcPts val="0"/>
              </a:spcBef>
              <a:spcAft>
                <a:spcPts val="0"/>
              </a:spcAft>
              <a:buClr>
                <a:srgbClr val="000000"/>
              </a:buClr>
              <a:buSzPts val="1850"/>
              <a:buFont typeface="Arial"/>
              <a:buNone/>
            </a:pPr>
            <a:r>
              <a:rPr lang="en-US" sz="1400" b="0" i="0" u="none" strike="noStrike" cap="none">
                <a:solidFill>
                  <a:srgbClr val="05408B"/>
                </a:solidFill>
                <a:latin typeface="Century Gothic"/>
                <a:ea typeface="Century Gothic"/>
                <a:cs typeface="Century Gothic"/>
                <a:sym typeface="Century Gothic"/>
              </a:rPr>
              <a:t>location sharing with the app in your settings.</a:t>
            </a:r>
            <a:endParaRPr sz="1400" b="0" i="0" u="none" strike="noStrike" cap="none">
              <a:solidFill>
                <a:srgbClr val="000000"/>
              </a:solidFill>
              <a:latin typeface="Century Gothic"/>
              <a:ea typeface="Century Gothic"/>
              <a:cs typeface="Century Gothic"/>
              <a:sym typeface="Century Gothic"/>
            </a:endParaRPr>
          </a:p>
        </p:txBody>
      </p:sp>
      <p:sp>
        <p:nvSpPr>
          <p:cNvPr id="660" name="Google Shape;660;g1589788ca15_0_1072"/>
          <p:cNvSpPr txBox="1"/>
          <p:nvPr/>
        </p:nvSpPr>
        <p:spPr>
          <a:xfrm>
            <a:off x="7274825" y="2636931"/>
            <a:ext cx="4067100" cy="475200"/>
          </a:xfrm>
          <a:prstGeom prst="rect">
            <a:avLst/>
          </a:prstGeom>
          <a:noFill/>
          <a:ln>
            <a:noFill/>
          </a:ln>
        </p:spPr>
        <p:txBody>
          <a:bodyPr spcFirstLastPara="1" wrap="square" lIns="0" tIns="12050" rIns="0" bIns="0" anchor="t" anchorCtr="0">
            <a:spAutoFit/>
          </a:bodyPr>
          <a:lstStyle/>
          <a:p>
            <a:pPr marL="1711960" marR="5080" lvl="0" indent="-1699895" algn="l" rtl="0">
              <a:lnSpc>
                <a:spcPct val="114900"/>
              </a:lnSpc>
              <a:spcBef>
                <a:spcPts val="0"/>
              </a:spcBef>
              <a:spcAft>
                <a:spcPts val="0"/>
              </a:spcAft>
              <a:buClr>
                <a:schemeClr val="dk1"/>
              </a:buClr>
              <a:buSzPts val="1850"/>
              <a:buFont typeface="Arial"/>
              <a:buNone/>
            </a:pPr>
            <a:r>
              <a:rPr lang="en-US" sz="1400" b="1" i="0" u="none" strike="noStrike" cap="none">
                <a:solidFill>
                  <a:srgbClr val="05408B"/>
                </a:solidFill>
                <a:latin typeface="Century Gothic"/>
                <a:ea typeface="Century Gothic"/>
                <a:cs typeface="Century Gothic"/>
                <a:sym typeface="Century Gothic"/>
              </a:rPr>
              <a:t>Next, </a:t>
            </a:r>
            <a:r>
              <a:rPr lang="en-US" sz="1400" b="0" i="0" u="none" strike="noStrike" cap="none">
                <a:solidFill>
                  <a:srgbClr val="05408B"/>
                </a:solidFill>
                <a:latin typeface="Century Gothic"/>
                <a:ea typeface="Century Gothic"/>
                <a:cs typeface="Century Gothic"/>
                <a:sym typeface="Century Gothic"/>
              </a:rPr>
              <a:t>open your navigation app and search</a:t>
            </a:r>
            <a:endParaRPr sz="1400" b="0" i="0" u="none" strike="noStrike" cap="none">
              <a:solidFill>
                <a:srgbClr val="05408B"/>
              </a:solidFill>
              <a:latin typeface="Century Gothic"/>
              <a:ea typeface="Century Gothic"/>
              <a:cs typeface="Century Gothic"/>
              <a:sym typeface="Century Gothic"/>
            </a:endParaRPr>
          </a:p>
          <a:p>
            <a:pPr marL="1711960" marR="5080" lvl="0" indent="-1699895" algn="l" rtl="0">
              <a:lnSpc>
                <a:spcPct val="114900"/>
              </a:lnSpc>
              <a:spcBef>
                <a:spcPts val="0"/>
              </a:spcBef>
              <a:spcAft>
                <a:spcPts val="0"/>
              </a:spcAft>
              <a:buClr>
                <a:schemeClr val="dk1"/>
              </a:buClr>
              <a:buSzPts val="1850"/>
              <a:buFont typeface="Arial"/>
              <a:buNone/>
            </a:pPr>
            <a:r>
              <a:rPr lang="en-US" sz="1400" b="0" i="0" u="none" strike="noStrike" cap="none">
                <a:solidFill>
                  <a:srgbClr val="05408B"/>
                </a:solidFill>
                <a:latin typeface="Century Gothic"/>
                <a:ea typeface="Century Gothic"/>
                <a:cs typeface="Century Gothic"/>
                <a:sym typeface="Century Gothic"/>
              </a:rPr>
              <a:t>for a place of interest using the search bar.</a:t>
            </a:r>
            <a:endParaRPr sz="1400" b="0" i="0" u="none" strike="noStrike" cap="none">
              <a:solidFill>
                <a:srgbClr val="05408B"/>
              </a:solidFill>
              <a:latin typeface="Century Gothic"/>
              <a:ea typeface="Century Gothic"/>
              <a:cs typeface="Century Gothic"/>
              <a:sym typeface="Century Gothic"/>
            </a:endParaRPr>
          </a:p>
        </p:txBody>
      </p:sp>
      <p:sp>
        <p:nvSpPr>
          <p:cNvPr id="661" name="Google Shape;661;g1589788ca15_0_1072"/>
          <p:cNvSpPr txBox="1"/>
          <p:nvPr/>
        </p:nvSpPr>
        <p:spPr>
          <a:xfrm>
            <a:off x="7274825" y="3534750"/>
            <a:ext cx="4448400" cy="475200"/>
          </a:xfrm>
          <a:prstGeom prst="rect">
            <a:avLst/>
          </a:prstGeom>
          <a:noFill/>
          <a:ln>
            <a:noFill/>
          </a:ln>
        </p:spPr>
        <p:txBody>
          <a:bodyPr spcFirstLastPara="1" wrap="square" lIns="0" tIns="12050" rIns="0" bIns="0" anchor="t" anchorCtr="0">
            <a:spAutoFit/>
          </a:bodyPr>
          <a:lstStyle/>
          <a:p>
            <a:pPr marL="1227455" marR="5080" lvl="0" indent="-1215390" algn="l" rtl="0">
              <a:lnSpc>
                <a:spcPct val="114900"/>
              </a:lnSpc>
              <a:spcBef>
                <a:spcPts val="0"/>
              </a:spcBef>
              <a:spcAft>
                <a:spcPts val="0"/>
              </a:spcAft>
              <a:buClr>
                <a:schemeClr val="dk1"/>
              </a:buClr>
              <a:buSzPts val="2150"/>
              <a:buFont typeface="Arial"/>
              <a:buNone/>
            </a:pPr>
            <a:r>
              <a:rPr lang="en-US" sz="1400" b="1" i="0" u="none" strike="noStrike" cap="none">
                <a:solidFill>
                  <a:srgbClr val="05408B"/>
                </a:solidFill>
                <a:latin typeface="Century Gothic"/>
                <a:ea typeface="Century Gothic"/>
                <a:cs typeface="Century Gothic"/>
                <a:sym typeface="Century Gothic"/>
              </a:rPr>
              <a:t>Tap “directions.” </a:t>
            </a:r>
            <a:r>
              <a:rPr lang="en-US" sz="1400" b="0" i="0" u="none" strike="noStrike" cap="none">
                <a:solidFill>
                  <a:srgbClr val="05408B"/>
                </a:solidFill>
                <a:latin typeface="Century Gothic"/>
                <a:ea typeface="Century Gothic"/>
                <a:cs typeface="Century Gothic"/>
                <a:sym typeface="Century Gothic"/>
              </a:rPr>
              <a:t>You can change the start</a:t>
            </a:r>
            <a:endParaRPr sz="1400" b="0" i="0" u="none" strike="noStrike" cap="none">
              <a:solidFill>
                <a:srgbClr val="05408B"/>
              </a:solidFill>
              <a:latin typeface="Century Gothic"/>
              <a:ea typeface="Century Gothic"/>
              <a:cs typeface="Century Gothic"/>
              <a:sym typeface="Century Gothic"/>
            </a:endParaRPr>
          </a:p>
          <a:p>
            <a:pPr marL="1227455" marR="5080" lvl="0" indent="-1215390" algn="l" rtl="0">
              <a:lnSpc>
                <a:spcPct val="114900"/>
              </a:lnSpc>
              <a:spcBef>
                <a:spcPts val="0"/>
              </a:spcBef>
              <a:spcAft>
                <a:spcPts val="0"/>
              </a:spcAft>
              <a:buClr>
                <a:schemeClr val="dk1"/>
              </a:buClr>
              <a:buSzPts val="2150"/>
              <a:buFont typeface="Arial"/>
              <a:buNone/>
            </a:pPr>
            <a:r>
              <a:rPr lang="en-US" sz="1400" b="0" i="0" u="none" strike="noStrike" cap="none">
                <a:solidFill>
                  <a:srgbClr val="05408B"/>
                </a:solidFill>
                <a:latin typeface="Century Gothic"/>
                <a:ea typeface="Century Gothic"/>
                <a:cs typeface="Century Gothic"/>
                <a:sym typeface="Century Gothic"/>
              </a:rPr>
              <a:t>and end points at the top of the screen if desired.</a:t>
            </a:r>
            <a:endParaRPr sz="1400" b="0" i="0" u="none" strike="noStrike" cap="none">
              <a:solidFill>
                <a:srgbClr val="000000"/>
              </a:solidFill>
              <a:latin typeface="Century Gothic"/>
              <a:ea typeface="Century Gothic"/>
              <a:cs typeface="Century Gothic"/>
              <a:sym typeface="Century Gothic"/>
            </a:endParaRPr>
          </a:p>
        </p:txBody>
      </p:sp>
      <p:sp>
        <p:nvSpPr>
          <p:cNvPr id="662" name="Google Shape;662;g1589788ca15_0_1072"/>
          <p:cNvSpPr txBox="1"/>
          <p:nvPr/>
        </p:nvSpPr>
        <p:spPr>
          <a:xfrm>
            <a:off x="7274825" y="4375544"/>
            <a:ext cx="4448400" cy="723000"/>
          </a:xfrm>
          <a:prstGeom prst="rect">
            <a:avLst/>
          </a:prstGeom>
          <a:noFill/>
          <a:ln>
            <a:noFill/>
          </a:ln>
        </p:spPr>
        <p:txBody>
          <a:bodyPr spcFirstLastPara="1" wrap="square" lIns="0" tIns="12050" rIns="0" bIns="0" anchor="t" anchorCtr="0">
            <a:spAutoFit/>
          </a:bodyPr>
          <a:lstStyle/>
          <a:p>
            <a:pPr marL="1227455" marR="5080" lvl="0" indent="-1215390" algn="l" rtl="0">
              <a:lnSpc>
                <a:spcPct val="114900"/>
              </a:lnSpc>
              <a:spcBef>
                <a:spcPts val="0"/>
              </a:spcBef>
              <a:spcAft>
                <a:spcPts val="0"/>
              </a:spcAft>
              <a:buClr>
                <a:schemeClr val="dk1"/>
              </a:buClr>
              <a:buSzPts val="2150"/>
              <a:buFont typeface="Arial"/>
              <a:buNone/>
            </a:pPr>
            <a:r>
              <a:rPr lang="en-US" sz="1400" b="1" i="0" u="none" strike="noStrike" cap="none">
                <a:solidFill>
                  <a:srgbClr val="05408B"/>
                </a:solidFill>
                <a:latin typeface="Century Gothic"/>
                <a:ea typeface="Century Gothic"/>
                <a:cs typeface="Century Gothic"/>
                <a:sym typeface="Century Gothic"/>
              </a:rPr>
              <a:t>Choose one of the following options,</a:t>
            </a:r>
            <a:endParaRPr sz="1400" b="1" i="0" u="none" strike="noStrike" cap="none">
              <a:solidFill>
                <a:srgbClr val="05408B"/>
              </a:solidFill>
              <a:latin typeface="Century Gothic"/>
              <a:ea typeface="Century Gothic"/>
              <a:cs typeface="Century Gothic"/>
              <a:sym typeface="Century Gothic"/>
            </a:endParaRPr>
          </a:p>
          <a:p>
            <a:pPr marL="1227455" marR="5080" lvl="0" indent="-1215390" algn="l" rtl="0">
              <a:lnSpc>
                <a:spcPct val="114900"/>
              </a:lnSpc>
              <a:spcBef>
                <a:spcPts val="0"/>
              </a:spcBef>
              <a:spcAft>
                <a:spcPts val="0"/>
              </a:spcAft>
              <a:buClr>
                <a:schemeClr val="dk1"/>
              </a:buClr>
              <a:buSzPts val="2150"/>
              <a:buFont typeface="Arial"/>
              <a:buNone/>
            </a:pPr>
            <a:r>
              <a:rPr lang="en-US" sz="1400" b="0" i="0" u="none" strike="noStrike" cap="none">
                <a:solidFill>
                  <a:srgbClr val="05408B"/>
                </a:solidFill>
                <a:latin typeface="Century Gothic"/>
                <a:ea typeface="Century Gothic"/>
                <a:cs typeface="Century Gothic"/>
                <a:sym typeface="Century Gothic"/>
              </a:rPr>
              <a:t>depending on your app and preferred transit</a:t>
            </a:r>
            <a:endParaRPr sz="1400" b="0" i="0" u="none" strike="noStrike" cap="none">
              <a:solidFill>
                <a:srgbClr val="05408B"/>
              </a:solidFill>
              <a:latin typeface="Century Gothic"/>
              <a:ea typeface="Century Gothic"/>
              <a:cs typeface="Century Gothic"/>
              <a:sym typeface="Century Gothic"/>
            </a:endParaRPr>
          </a:p>
          <a:p>
            <a:pPr marL="1227455" marR="5080" lvl="0" indent="-1215390" algn="l" rtl="0">
              <a:lnSpc>
                <a:spcPct val="114900"/>
              </a:lnSpc>
              <a:spcBef>
                <a:spcPts val="0"/>
              </a:spcBef>
              <a:spcAft>
                <a:spcPts val="0"/>
              </a:spcAft>
              <a:buClr>
                <a:schemeClr val="dk1"/>
              </a:buClr>
              <a:buSzPts val="2150"/>
              <a:buFont typeface="Arial"/>
              <a:buNone/>
            </a:pPr>
            <a:r>
              <a:rPr lang="en-US" sz="1400" b="0" i="0" u="none" strike="noStrike" cap="none">
                <a:solidFill>
                  <a:srgbClr val="05408B"/>
                </a:solidFill>
                <a:latin typeface="Century Gothic"/>
                <a:ea typeface="Century Gothic"/>
                <a:cs typeface="Century Gothic"/>
                <a:sym typeface="Century Gothic"/>
              </a:rPr>
              <a:t>method: Driving, Transit, Walking, Rides, Cycling</a:t>
            </a:r>
            <a:endParaRPr sz="1400" b="0" i="0" u="none" strike="noStrike" cap="none">
              <a:solidFill>
                <a:srgbClr val="05408B"/>
              </a:solidFill>
              <a:latin typeface="Century Gothic"/>
              <a:ea typeface="Century Gothic"/>
              <a:cs typeface="Century Gothic"/>
              <a:sym typeface="Century Gothic"/>
            </a:endParaRPr>
          </a:p>
        </p:txBody>
      </p:sp>
      <p:sp>
        <p:nvSpPr>
          <p:cNvPr id="663" name="Google Shape;663;g1589788ca15_0_1072"/>
          <p:cNvSpPr txBox="1"/>
          <p:nvPr/>
        </p:nvSpPr>
        <p:spPr>
          <a:xfrm>
            <a:off x="7172225" y="5444950"/>
            <a:ext cx="4448400" cy="895500"/>
          </a:xfrm>
          <a:prstGeom prst="rect">
            <a:avLst/>
          </a:prstGeom>
          <a:noFill/>
          <a:ln>
            <a:noFill/>
          </a:ln>
        </p:spPr>
        <p:txBody>
          <a:bodyPr spcFirstLastPara="1" wrap="square" lIns="91425" tIns="91425" rIns="91425" bIns="91425" anchor="t" anchorCtr="0">
            <a:spAutoFit/>
          </a:bodyPr>
          <a:lstStyle/>
          <a:p>
            <a:pPr marL="0" marR="5080" lvl="0" indent="0" algn="l" rtl="0">
              <a:lnSpc>
                <a:spcPct val="114900"/>
              </a:lnSpc>
              <a:spcBef>
                <a:spcPts val="0"/>
              </a:spcBef>
              <a:spcAft>
                <a:spcPts val="0"/>
              </a:spcAft>
              <a:buClr>
                <a:schemeClr val="dk1"/>
              </a:buClr>
              <a:buSzPts val="2150"/>
              <a:buFont typeface="Arial"/>
              <a:buNone/>
            </a:pPr>
            <a:r>
              <a:rPr lang="en-US" sz="1400" b="1" i="1" u="none" strike="noStrike" cap="none">
                <a:solidFill>
                  <a:srgbClr val="05408B"/>
                </a:solidFill>
                <a:latin typeface="Century Gothic"/>
                <a:ea typeface="Century Gothic"/>
                <a:cs typeface="Century Gothic"/>
                <a:sym typeface="Century Gothic"/>
              </a:rPr>
              <a:t>Optional: </a:t>
            </a:r>
            <a:r>
              <a:rPr lang="en-US" sz="1400" b="0" i="0" u="none" strike="noStrike" cap="none">
                <a:solidFill>
                  <a:srgbClr val="05408B"/>
                </a:solidFill>
                <a:latin typeface="Century Gothic"/>
                <a:ea typeface="Century Gothic"/>
                <a:cs typeface="Century Gothic"/>
                <a:sym typeface="Century Gothic"/>
              </a:rPr>
              <a:t>to add additional destinations along your route, you can select “add a stop.” When you are finished, tap “done” or “go.”</a:t>
            </a:r>
            <a:endParaRPr sz="1400" b="0" i="0" u="none" strike="noStrike" cap="none">
              <a:solidFill>
                <a:srgbClr val="05408B"/>
              </a:solidFill>
              <a:latin typeface="Century Gothic"/>
              <a:ea typeface="Century Gothic"/>
              <a:cs typeface="Century Gothic"/>
              <a:sym typeface="Century Gothic"/>
            </a:endParaRPr>
          </a:p>
        </p:txBody>
      </p:sp>
      <p:cxnSp>
        <p:nvCxnSpPr>
          <p:cNvPr id="664" name="Google Shape;664;g1589788ca15_0_1072"/>
          <p:cNvCxnSpPr/>
          <p:nvPr/>
        </p:nvCxnSpPr>
        <p:spPr>
          <a:xfrm rot="10800000" flipH="1">
            <a:off x="7220038" y="2436163"/>
            <a:ext cx="4305000" cy="13500"/>
          </a:xfrm>
          <a:prstGeom prst="straightConnector1">
            <a:avLst/>
          </a:prstGeom>
          <a:noFill/>
          <a:ln w="9525" cap="flat" cmpd="sng">
            <a:solidFill>
              <a:srgbClr val="2855A4"/>
            </a:solidFill>
            <a:prstDash val="solid"/>
            <a:round/>
            <a:headEnd type="none" w="sm" len="sm"/>
            <a:tailEnd type="none" w="sm" len="sm"/>
          </a:ln>
        </p:spPr>
      </p:cxnSp>
      <p:cxnSp>
        <p:nvCxnSpPr>
          <p:cNvPr id="665" name="Google Shape;665;g1589788ca15_0_1072"/>
          <p:cNvCxnSpPr/>
          <p:nvPr/>
        </p:nvCxnSpPr>
        <p:spPr>
          <a:xfrm rot="10800000" flipH="1">
            <a:off x="7220038" y="5264988"/>
            <a:ext cx="4305000" cy="13500"/>
          </a:xfrm>
          <a:prstGeom prst="straightConnector1">
            <a:avLst/>
          </a:prstGeom>
          <a:noFill/>
          <a:ln w="9525" cap="flat" cmpd="sng">
            <a:solidFill>
              <a:srgbClr val="2855A4"/>
            </a:solidFill>
            <a:prstDash val="solid"/>
            <a:round/>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g1589788ca15_0_109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671" name="Google Shape;671;g1589788ca15_0_1092"/>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Using Navigation Apps</a:t>
            </a:r>
            <a:endParaRPr>
              <a:solidFill>
                <a:srgbClr val="BA0C2F"/>
              </a:solidFill>
            </a:endParaRPr>
          </a:p>
        </p:txBody>
      </p:sp>
      <p:sp>
        <p:nvSpPr>
          <p:cNvPr id="672" name="Google Shape;672;g1589788ca15_0_10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31</a:t>
            </a:fld>
            <a:endParaRPr/>
          </a:p>
        </p:txBody>
      </p:sp>
      <p:pic>
        <p:nvPicPr>
          <p:cNvPr id="673" name="Google Shape;673;g1589788ca15_0_109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74" name="Google Shape;674;g1589788ca15_0_1092"/>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675" name="Google Shape;675;g1589788ca15_0_1092"/>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676" name="Google Shape;676;g1589788ca15_0_1092"/>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677" name="Google Shape;677;g1589788ca15_0_109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5075" y="1763400"/>
            <a:ext cx="5025495" cy="3960526"/>
          </a:xfrm>
          <a:prstGeom prst="rect">
            <a:avLst/>
          </a:prstGeom>
          <a:noFill/>
          <a:ln>
            <a:noFill/>
          </a:ln>
        </p:spPr>
      </p:pic>
      <p:sp>
        <p:nvSpPr>
          <p:cNvPr id="678" name="Google Shape;678;g1589788ca15_0_1092"/>
          <p:cNvSpPr txBox="1"/>
          <p:nvPr/>
        </p:nvSpPr>
        <p:spPr>
          <a:xfrm>
            <a:off x="4235975" y="1718375"/>
            <a:ext cx="6984600" cy="4770000"/>
          </a:xfrm>
          <a:prstGeom prst="rect">
            <a:avLst/>
          </a:prstGeom>
          <a:noFill/>
          <a:ln>
            <a:noFill/>
          </a:ln>
        </p:spPr>
        <p:txBody>
          <a:bodyPr spcFirstLastPara="1" wrap="square" lIns="0" tIns="12050" rIns="0" bIns="0" anchor="t" anchorCtr="0">
            <a:spAutoFit/>
          </a:bodyPr>
          <a:lstStyle/>
          <a:p>
            <a:pPr marL="567690" marR="5080" lvl="0" indent="-555625" algn="l" rtl="0">
              <a:lnSpc>
                <a:spcPct val="115000"/>
              </a:lnSpc>
              <a:spcBef>
                <a:spcPts val="0"/>
              </a:spcBef>
              <a:spcAft>
                <a:spcPts val="0"/>
              </a:spcAft>
              <a:buClr>
                <a:srgbClr val="000000"/>
              </a:buClr>
              <a:buSzPts val="1850"/>
              <a:buFont typeface="Arial"/>
              <a:buNone/>
            </a:pPr>
            <a:r>
              <a:rPr lang="en-US" sz="1400" b="1" i="0" u="none" strike="noStrike" cap="none">
                <a:solidFill>
                  <a:srgbClr val="05408B"/>
                </a:solidFill>
                <a:latin typeface="Century Gothic"/>
                <a:ea typeface="Century Gothic"/>
                <a:cs typeface="Century Gothic"/>
                <a:sym typeface="Century Gothic"/>
              </a:rPr>
              <a:t>You may be shown multiple route options</a:t>
            </a:r>
            <a:r>
              <a:rPr lang="en-US" sz="1400" b="0" i="0" u="none" strike="noStrike" cap="none">
                <a:solidFill>
                  <a:srgbClr val="05408B"/>
                </a:solidFill>
                <a:latin typeface="Century Gothic"/>
                <a:ea typeface="Century Gothic"/>
                <a:cs typeface="Century Gothic"/>
                <a:sym typeface="Century Gothic"/>
              </a:rPr>
              <a:t> that have different travel times.   </a:t>
            </a:r>
            <a:endParaRPr sz="1400" b="0" i="0" u="none" strike="noStrike" cap="none">
              <a:solidFill>
                <a:srgbClr val="05408B"/>
              </a:solidFill>
              <a:latin typeface="Century Gothic"/>
              <a:ea typeface="Century Gothic"/>
              <a:cs typeface="Century Gothic"/>
              <a:sym typeface="Century Gothic"/>
            </a:endParaRPr>
          </a:p>
          <a:p>
            <a:pPr marL="567690" marR="5080" lvl="0" indent="-555625" algn="l" rtl="0">
              <a:lnSpc>
                <a:spcPct val="115000"/>
              </a:lnSpc>
              <a:spcBef>
                <a:spcPts val="0"/>
              </a:spcBef>
              <a:spcAft>
                <a:spcPts val="0"/>
              </a:spcAft>
              <a:buClr>
                <a:srgbClr val="000000"/>
              </a:buClr>
              <a:buSzPts val="1850"/>
              <a:buFont typeface="Arial"/>
              <a:buNone/>
            </a:pPr>
            <a:r>
              <a:rPr lang="en-US" sz="1400" b="0" i="0" u="none" strike="noStrike" cap="none">
                <a:solidFill>
                  <a:srgbClr val="05408B"/>
                </a:solidFill>
                <a:latin typeface="Century Gothic"/>
                <a:ea typeface="Century Gothic"/>
                <a:cs typeface="Century Gothic"/>
                <a:sym typeface="Century Gothic"/>
              </a:rPr>
              <a:t>You can also sometimes filter your routes to avoid tolls or highways. </a:t>
            </a:r>
            <a:endParaRPr sz="1400" b="0" i="0" u="none" strike="noStrike" cap="none">
              <a:solidFill>
                <a:srgbClr val="05408B"/>
              </a:solidFill>
              <a:latin typeface="Century Gothic"/>
              <a:ea typeface="Century Gothic"/>
              <a:cs typeface="Century Gothic"/>
              <a:sym typeface="Century Gothic"/>
            </a:endParaRPr>
          </a:p>
          <a:p>
            <a:pPr marL="567690" marR="5080" lvl="0" indent="-555625" algn="l" rtl="0">
              <a:lnSpc>
                <a:spcPct val="115000"/>
              </a:lnSpc>
              <a:spcBef>
                <a:spcPts val="1500"/>
              </a:spcBef>
              <a:spcAft>
                <a:spcPts val="0"/>
              </a:spcAft>
              <a:buClr>
                <a:srgbClr val="000000"/>
              </a:buClr>
              <a:buSzPts val="1850"/>
              <a:buFont typeface="Arial"/>
              <a:buNone/>
            </a:pPr>
            <a:endParaRPr sz="1400" b="0" i="0" u="none" strike="noStrike" cap="none">
              <a:solidFill>
                <a:srgbClr val="05408B"/>
              </a:solidFill>
              <a:latin typeface="Century Gothic"/>
              <a:ea typeface="Century Gothic"/>
              <a:cs typeface="Century Gothic"/>
              <a:sym typeface="Century Gothic"/>
            </a:endParaRPr>
          </a:p>
          <a:p>
            <a:pPr marL="12065" marR="5080" lvl="0" indent="0" algn="l" rtl="0">
              <a:lnSpc>
                <a:spcPct val="115000"/>
              </a:lnSpc>
              <a:spcBef>
                <a:spcPts val="0"/>
              </a:spcBef>
              <a:spcAft>
                <a:spcPts val="0"/>
              </a:spcAft>
              <a:buClr>
                <a:schemeClr val="dk1"/>
              </a:buClr>
              <a:buSzPts val="1850"/>
              <a:buFont typeface="Arial"/>
              <a:buNone/>
            </a:pPr>
            <a:r>
              <a:rPr lang="en-US" sz="1400" b="1" i="0" u="none" strike="noStrike" cap="none">
                <a:solidFill>
                  <a:srgbClr val="05408B"/>
                </a:solidFill>
                <a:latin typeface="Century Gothic"/>
                <a:ea typeface="Century Gothic"/>
                <a:cs typeface="Century Gothic"/>
                <a:sym typeface="Century Gothic"/>
              </a:rPr>
              <a:t>To start navigation</a:t>
            </a:r>
            <a:r>
              <a:rPr lang="en-US" sz="1400" b="0" i="0" u="none" strike="noStrike" cap="none">
                <a:solidFill>
                  <a:srgbClr val="05408B"/>
                </a:solidFill>
                <a:latin typeface="Century Gothic"/>
                <a:ea typeface="Century Gothic"/>
                <a:cs typeface="Century Gothic"/>
                <a:sym typeface="Century Gothic"/>
              </a:rPr>
              <a:t>, tap “start.” If you see “searching for GPS,” or the directions are not loading, your phone is trying to get a GPS signal. This can happen if you are in or near a tunnel, parking garage, or another location where there is no GPS signal.</a:t>
            </a:r>
            <a:endParaRPr sz="1400" b="0" i="0" u="none" strike="noStrike" cap="none">
              <a:solidFill>
                <a:srgbClr val="05408B"/>
              </a:solidFill>
              <a:latin typeface="Century Gothic"/>
              <a:ea typeface="Century Gothic"/>
              <a:cs typeface="Century Gothic"/>
              <a:sym typeface="Century Gothic"/>
            </a:endParaRPr>
          </a:p>
          <a:p>
            <a:pPr marL="12065" marR="5080" lvl="0" indent="0" algn="l" rtl="0">
              <a:lnSpc>
                <a:spcPct val="115000"/>
              </a:lnSpc>
              <a:spcBef>
                <a:spcPts val="1500"/>
              </a:spcBef>
              <a:spcAft>
                <a:spcPts val="0"/>
              </a:spcAft>
              <a:buClr>
                <a:schemeClr val="dk1"/>
              </a:buClr>
              <a:buSzPts val="1850"/>
              <a:buFont typeface="Arial"/>
              <a:buNone/>
            </a:pPr>
            <a:endParaRPr sz="1400" b="0" i="0" u="none" strike="noStrike" cap="none">
              <a:solidFill>
                <a:srgbClr val="05408B"/>
              </a:solidFill>
              <a:latin typeface="Century Gothic"/>
              <a:ea typeface="Century Gothic"/>
              <a:cs typeface="Century Gothic"/>
              <a:sym typeface="Century Gothic"/>
            </a:endParaRPr>
          </a:p>
          <a:p>
            <a:pPr marL="12700" marR="0" lvl="0" indent="0" algn="l" rtl="0">
              <a:lnSpc>
                <a:spcPct val="115000"/>
              </a:lnSpc>
              <a:spcBef>
                <a:spcPts val="0"/>
              </a:spcBef>
              <a:spcAft>
                <a:spcPts val="0"/>
              </a:spcAft>
              <a:buClr>
                <a:schemeClr val="dk1"/>
              </a:buClr>
              <a:buSzPts val="1850"/>
              <a:buFont typeface="Arial"/>
              <a:buNone/>
            </a:pPr>
            <a:r>
              <a:rPr lang="en-US" sz="1400" b="1" i="0" u="none" strike="noStrike" cap="none">
                <a:solidFill>
                  <a:srgbClr val="05408B"/>
                </a:solidFill>
                <a:latin typeface="Century Gothic"/>
                <a:ea typeface="Century Gothic"/>
                <a:cs typeface="Century Gothic"/>
                <a:sym typeface="Century Gothic"/>
              </a:rPr>
              <a:t>To stop or cancel navigation,</a:t>
            </a:r>
            <a:r>
              <a:rPr lang="en-US" sz="1400" b="0" i="0" u="none" strike="noStrike" cap="none">
                <a:solidFill>
                  <a:srgbClr val="05408B"/>
                </a:solidFill>
                <a:latin typeface="Century Gothic"/>
                <a:ea typeface="Century Gothic"/>
                <a:cs typeface="Century Gothic"/>
                <a:sym typeface="Century Gothic"/>
              </a:rPr>
              <a:t> tap “close” or “end route” at the bottom of the screen.</a:t>
            </a:r>
            <a:endParaRPr sz="1400" b="0" i="0" u="none" strike="noStrike" cap="none">
              <a:solidFill>
                <a:srgbClr val="05408B"/>
              </a:solidFill>
              <a:latin typeface="Century Gothic"/>
              <a:ea typeface="Century Gothic"/>
              <a:cs typeface="Century Gothic"/>
              <a:sym typeface="Century Gothic"/>
            </a:endParaRPr>
          </a:p>
          <a:p>
            <a:pPr marL="12700" marR="0" lvl="0" indent="0" algn="l" rtl="0">
              <a:lnSpc>
                <a:spcPct val="115000"/>
              </a:lnSpc>
              <a:spcBef>
                <a:spcPts val="1500"/>
              </a:spcBef>
              <a:spcAft>
                <a:spcPts val="0"/>
              </a:spcAft>
              <a:buClr>
                <a:schemeClr val="dk1"/>
              </a:buClr>
              <a:buSzPts val="1850"/>
              <a:buFont typeface="Arial"/>
              <a:buNone/>
            </a:pPr>
            <a:endParaRPr sz="1400" b="1" i="0" u="none" strike="noStrike" cap="none">
              <a:solidFill>
                <a:srgbClr val="05408B"/>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850"/>
              <a:buFont typeface="Arial"/>
              <a:buNone/>
            </a:pPr>
            <a:r>
              <a:rPr lang="en-US" sz="1400" b="1" i="0" u="none" strike="noStrike" cap="none">
                <a:solidFill>
                  <a:srgbClr val="05408B"/>
                </a:solidFill>
                <a:latin typeface="Century Gothic"/>
                <a:ea typeface="Century Gothic"/>
                <a:cs typeface="Century Gothic"/>
                <a:sym typeface="Century Gothic"/>
              </a:rPr>
              <a:t>You can also use navigation apps to send the location of your store to a customer.</a:t>
            </a:r>
            <a:r>
              <a:rPr lang="en-US" sz="1400" b="0" i="0" u="none" strike="noStrike" cap="none">
                <a:solidFill>
                  <a:srgbClr val="05408B"/>
                </a:solidFill>
                <a:latin typeface="Century Gothic"/>
                <a:ea typeface="Century Gothic"/>
                <a:cs typeface="Century Gothic"/>
                <a:sym typeface="Century Gothic"/>
              </a:rPr>
              <a:t> Type in your store’s address in the search bar and tap “share.” You can then share the address with your customers through messaging apps or email. When they click on your message, your store’s location will open in their navigation app.</a:t>
            </a:r>
            <a:endParaRPr sz="1400" b="0" i="0" u="none" strike="noStrike" cap="none">
              <a:solidFill>
                <a:srgbClr val="05408B"/>
              </a:solidFill>
              <a:latin typeface="Century Gothic"/>
              <a:ea typeface="Century Gothic"/>
              <a:cs typeface="Century Gothic"/>
              <a:sym typeface="Century Gothic"/>
            </a:endParaRPr>
          </a:p>
          <a:p>
            <a:pPr marL="567690" marR="5080" lvl="0" indent="-555625" algn="l" rtl="0">
              <a:lnSpc>
                <a:spcPct val="114900"/>
              </a:lnSpc>
              <a:spcBef>
                <a:spcPts val="0"/>
              </a:spcBef>
              <a:spcAft>
                <a:spcPts val="0"/>
              </a:spcAft>
              <a:buClr>
                <a:srgbClr val="000000"/>
              </a:buClr>
              <a:buSzPts val="1850"/>
              <a:buFont typeface="Arial"/>
              <a:buNone/>
            </a:pPr>
            <a:endParaRPr sz="1400" b="0" i="0" u="none" strike="noStrike" cap="none">
              <a:solidFill>
                <a:srgbClr val="05408B"/>
              </a:solidFill>
              <a:latin typeface="Century Gothic"/>
              <a:ea typeface="Century Gothic"/>
              <a:cs typeface="Century Gothic"/>
              <a:sym typeface="Century Gothic"/>
            </a:endParaRPr>
          </a:p>
        </p:txBody>
      </p:sp>
      <p:grpSp>
        <p:nvGrpSpPr>
          <p:cNvPr id="679" name="Google Shape;679;g1589788ca15_0_1092"/>
          <p:cNvGrpSpPr/>
          <p:nvPr/>
        </p:nvGrpSpPr>
        <p:grpSpPr>
          <a:xfrm>
            <a:off x="4180325" y="2353000"/>
            <a:ext cx="7173425" cy="2543726"/>
            <a:chOff x="4180325" y="2276800"/>
            <a:chExt cx="7173425" cy="2543726"/>
          </a:xfrm>
        </p:grpSpPr>
        <p:cxnSp>
          <p:nvCxnSpPr>
            <p:cNvPr id="680" name="Google Shape;680;g1589788ca15_0_1092"/>
            <p:cNvCxnSpPr/>
            <p:nvPr/>
          </p:nvCxnSpPr>
          <p:spPr>
            <a:xfrm>
              <a:off x="4257850" y="2276800"/>
              <a:ext cx="7095900" cy="13800"/>
            </a:xfrm>
            <a:prstGeom prst="straightConnector1">
              <a:avLst/>
            </a:prstGeom>
            <a:noFill/>
            <a:ln w="9525" cap="flat" cmpd="sng">
              <a:solidFill>
                <a:srgbClr val="2855A4"/>
              </a:solidFill>
              <a:prstDash val="solid"/>
              <a:round/>
              <a:headEnd type="none" w="sm" len="sm"/>
              <a:tailEnd type="none" w="sm" len="sm"/>
            </a:ln>
          </p:spPr>
        </p:cxnSp>
        <p:cxnSp>
          <p:nvCxnSpPr>
            <p:cNvPr id="681" name="Google Shape;681;g1589788ca15_0_1092"/>
            <p:cNvCxnSpPr/>
            <p:nvPr/>
          </p:nvCxnSpPr>
          <p:spPr>
            <a:xfrm>
              <a:off x="4180325" y="3739775"/>
              <a:ext cx="7095900" cy="13800"/>
            </a:xfrm>
            <a:prstGeom prst="straightConnector1">
              <a:avLst/>
            </a:prstGeom>
            <a:noFill/>
            <a:ln w="9525" cap="flat" cmpd="sng">
              <a:solidFill>
                <a:srgbClr val="2855A4"/>
              </a:solidFill>
              <a:prstDash val="solid"/>
              <a:round/>
              <a:headEnd type="none" w="sm" len="sm"/>
              <a:tailEnd type="none" w="sm" len="sm"/>
            </a:ln>
          </p:spPr>
        </p:cxnSp>
        <p:cxnSp>
          <p:nvCxnSpPr>
            <p:cNvPr id="682" name="Google Shape;682;g1589788ca15_0_1092"/>
            <p:cNvCxnSpPr/>
            <p:nvPr/>
          </p:nvCxnSpPr>
          <p:spPr>
            <a:xfrm>
              <a:off x="4180325" y="4673225"/>
              <a:ext cx="7095900" cy="13800"/>
            </a:xfrm>
            <a:prstGeom prst="straightConnector1">
              <a:avLst/>
            </a:prstGeom>
            <a:noFill/>
            <a:ln w="9525" cap="flat" cmpd="sng">
              <a:solidFill>
                <a:srgbClr val="2855A4"/>
              </a:solidFill>
              <a:prstDash val="solid"/>
              <a:round/>
              <a:headEnd type="none" w="sm" len="sm"/>
              <a:tailEnd type="none" w="sm" len="sm"/>
            </a:ln>
          </p:spPr>
        </p:cxnSp>
        <p:sp>
          <p:nvSpPr>
            <p:cNvPr id="683" name="Google Shape;683;g1589788ca15_0_1092"/>
            <p:cNvSpPr/>
            <p:nvPr/>
          </p:nvSpPr>
          <p:spPr>
            <a:xfrm rot="10800000">
              <a:off x="4435193" y="2276801"/>
              <a:ext cx="351300" cy="147300"/>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g1589788ca15_0_1092"/>
            <p:cNvSpPr/>
            <p:nvPr/>
          </p:nvSpPr>
          <p:spPr>
            <a:xfrm rot="10800000">
              <a:off x="4435193" y="3739776"/>
              <a:ext cx="351300" cy="147300"/>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g1589788ca15_0_1092"/>
            <p:cNvSpPr/>
            <p:nvPr/>
          </p:nvSpPr>
          <p:spPr>
            <a:xfrm rot="10800000">
              <a:off x="4411393" y="4673226"/>
              <a:ext cx="351300" cy="147300"/>
            </a:xfrm>
            <a:prstGeom prst="triangle">
              <a:avLst>
                <a:gd name="adj" fmla="val 50000"/>
              </a:avLst>
            </a:prstGeom>
            <a:solidFill>
              <a:srgbClr val="2855A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g1589788ca15_0_110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691" name="Google Shape;691;g1589788ca15_0_1102"/>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Accessibility Features</a:t>
            </a:r>
            <a:endParaRPr>
              <a:solidFill>
                <a:srgbClr val="BA0C2F"/>
              </a:solidFill>
            </a:endParaRPr>
          </a:p>
        </p:txBody>
      </p:sp>
      <p:sp>
        <p:nvSpPr>
          <p:cNvPr id="692" name="Google Shape;692;g1589788ca15_0_11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32</a:t>
            </a:fld>
            <a:endParaRPr/>
          </a:p>
        </p:txBody>
      </p:sp>
      <p:pic>
        <p:nvPicPr>
          <p:cNvPr id="693" name="Google Shape;693;g1589788ca15_0_110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94" name="Google Shape;694;g1589788ca15_0_1102"/>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695" name="Google Shape;695;g1589788ca15_0_1102"/>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696" name="Google Shape;696;g1589788ca15_0_1102"/>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grpSp>
        <p:nvGrpSpPr>
          <p:cNvPr id="697" name="Google Shape;697;g1589788ca15_0_1102"/>
          <p:cNvGrpSpPr/>
          <p:nvPr/>
        </p:nvGrpSpPr>
        <p:grpSpPr>
          <a:xfrm>
            <a:off x="2324502" y="1357650"/>
            <a:ext cx="2447673" cy="2008924"/>
            <a:chOff x="7271130" y="447910"/>
            <a:chExt cx="3435813" cy="2343862"/>
          </a:xfrm>
        </p:grpSpPr>
        <p:pic>
          <p:nvPicPr>
            <p:cNvPr id="698" name="Google Shape;698;g1589788ca15_0_1102"/>
            <p:cNvPicPr preferRelativeResize="0"/>
            <p:nvPr/>
          </p:nvPicPr>
          <p:blipFill rotWithShape="1">
            <a:blip r:embed="rId5" cstate="screen">
              <a:alphaModFix/>
              <a:extLst>
                <a:ext uri="{28A0092B-C50C-407E-A947-70E740481C1C}">
                  <a14:useLocalDpi xmlns:a14="http://schemas.microsoft.com/office/drawing/2010/main"/>
                </a:ext>
              </a:extLst>
            </a:blip>
            <a:srcRect l="19025" t="16852" r="26393" b="30052"/>
            <a:stretch/>
          </p:blipFill>
          <p:spPr>
            <a:xfrm flipH="1">
              <a:off x="7271130" y="447910"/>
              <a:ext cx="3435813" cy="2343862"/>
            </a:xfrm>
            <a:prstGeom prst="rect">
              <a:avLst/>
            </a:prstGeom>
            <a:noFill/>
            <a:ln>
              <a:noFill/>
            </a:ln>
          </p:spPr>
        </p:pic>
        <p:sp>
          <p:nvSpPr>
            <p:cNvPr id="699" name="Google Shape;699;g1589788ca15_0_1102"/>
            <p:cNvSpPr txBox="1"/>
            <p:nvPr/>
          </p:nvSpPr>
          <p:spPr>
            <a:xfrm>
              <a:off x="7621215" y="641411"/>
              <a:ext cx="2942100" cy="174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300" b="1" i="0" u="none" strike="noStrike" cap="none">
                  <a:solidFill>
                    <a:srgbClr val="664B71"/>
                  </a:solidFill>
                  <a:latin typeface="Century Gothic"/>
                  <a:ea typeface="Century Gothic"/>
                  <a:cs typeface="Century Gothic"/>
                  <a:sym typeface="Century Gothic"/>
                </a:rPr>
                <a:t>Smartphones come with many accessibility features that make using your phone easier! You can customize these to meet your needs.</a:t>
              </a:r>
              <a:endParaRPr sz="2200" b="1" i="0" u="none" strike="noStrike" cap="none">
                <a:solidFill>
                  <a:srgbClr val="664B71"/>
                </a:solidFill>
                <a:latin typeface="Century Gothic"/>
                <a:ea typeface="Century Gothic"/>
                <a:cs typeface="Century Gothic"/>
                <a:sym typeface="Century Gothic"/>
              </a:endParaRPr>
            </a:p>
          </p:txBody>
        </p:sp>
      </p:grpSp>
      <p:pic>
        <p:nvPicPr>
          <p:cNvPr id="700" name="Google Shape;700;g1589788ca15_0_110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02350" y="1901225"/>
            <a:ext cx="3167151" cy="4751877"/>
          </a:xfrm>
          <a:prstGeom prst="rect">
            <a:avLst/>
          </a:prstGeom>
          <a:noFill/>
          <a:ln>
            <a:noFill/>
          </a:ln>
        </p:spPr>
      </p:pic>
      <p:sp>
        <p:nvSpPr>
          <p:cNvPr id="701" name="Google Shape;701;g1589788ca15_0_1102"/>
          <p:cNvSpPr txBox="1"/>
          <p:nvPr/>
        </p:nvSpPr>
        <p:spPr>
          <a:xfrm>
            <a:off x="6000900" y="1743275"/>
            <a:ext cx="5733900" cy="1426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Changing Text Size and Display</a:t>
            </a:r>
            <a:endParaRPr sz="1600" b="1" i="0" u="none" strike="noStrike" cap="none">
              <a:solidFill>
                <a:srgbClr val="2853A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In your phone’s accessibility settings, you can make the text on your screen appear bolded, and you can even change the size of the text to be larger or smaller. You can also change the contrast of the colors to make things easier to read.</a:t>
            </a:r>
            <a:endParaRPr sz="1400" b="0" i="0" u="none" strike="noStrike" cap="none">
              <a:solidFill>
                <a:schemeClr val="dk2"/>
              </a:solidFill>
              <a:latin typeface="Century Gothic"/>
              <a:ea typeface="Century Gothic"/>
              <a:cs typeface="Century Gothic"/>
              <a:sym typeface="Century Gothic"/>
            </a:endParaRPr>
          </a:p>
        </p:txBody>
      </p:sp>
      <p:sp>
        <p:nvSpPr>
          <p:cNvPr id="702" name="Google Shape;702;g1589788ca15_0_1102"/>
          <p:cNvSpPr txBox="1"/>
          <p:nvPr/>
        </p:nvSpPr>
        <p:spPr>
          <a:xfrm>
            <a:off x="6000900" y="3310700"/>
            <a:ext cx="5700600" cy="1179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Set Up Captioning</a:t>
            </a:r>
            <a:endParaRPr sz="1600" b="1" i="0" u="none" strike="noStrike" cap="none">
              <a:solidFill>
                <a:srgbClr val="2853A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In the accessibility settings, you can also turn on and customize closed captioning and subtitles. You can change the font, size, and color of the subtitles to make them easier for you to read.</a:t>
            </a:r>
            <a:endParaRPr sz="1400" b="0" i="0" u="none" strike="noStrike" cap="none">
              <a:solidFill>
                <a:schemeClr val="dk2"/>
              </a:solidFill>
              <a:latin typeface="Century Gothic"/>
              <a:ea typeface="Century Gothic"/>
              <a:cs typeface="Century Gothic"/>
              <a:sym typeface="Century Gothic"/>
            </a:endParaRPr>
          </a:p>
        </p:txBody>
      </p:sp>
      <p:sp>
        <p:nvSpPr>
          <p:cNvPr id="703" name="Google Shape;703;g1589788ca15_0_1102"/>
          <p:cNvSpPr txBox="1"/>
          <p:nvPr/>
        </p:nvSpPr>
        <p:spPr>
          <a:xfrm>
            <a:off x="6000900" y="4611125"/>
            <a:ext cx="5733900" cy="1426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Turn on VoiceOver</a:t>
            </a:r>
            <a:endParaRPr sz="1600" b="1" i="0" u="none" strike="noStrike" cap="none">
              <a:solidFill>
                <a:srgbClr val="2853A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VoiceOver, also known as TalkBack on some devices, reads the text and images on your screen out loud. You can turn on this feature in the accessibility settings and can customize many features, such as the talking speed and the pronunciation.</a:t>
            </a:r>
            <a:endParaRPr sz="1400" b="0" i="0" u="none" strike="noStrike" cap="none">
              <a:solidFill>
                <a:schemeClr val="dk2"/>
              </a:solidFill>
              <a:latin typeface="Century Gothic"/>
              <a:ea typeface="Century Gothic"/>
              <a:cs typeface="Century Gothic"/>
              <a:sym typeface="Century Gothic"/>
            </a:endParaRPr>
          </a:p>
        </p:txBody>
      </p:sp>
      <p:pic>
        <p:nvPicPr>
          <p:cNvPr id="704" name="Google Shape;704;g1589788ca15_0_110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057775" y="1830975"/>
            <a:ext cx="762150" cy="762150"/>
          </a:xfrm>
          <a:prstGeom prst="rect">
            <a:avLst/>
          </a:prstGeom>
          <a:noFill/>
          <a:ln>
            <a:noFill/>
          </a:ln>
        </p:spPr>
      </p:pic>
      <p:pic>
        <p:nvPicPr>
          <p:cNvPr id="705" name="Google Shape;705;g1589788ca15_0_110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5057774" y="3386900"/>
            <a:ext cx="762150" cy="762150"/>
          </a:xfrm>
          <a:prstGeom prst="rect">
            <a:avLst/>
          </a:prstGeom>
          <a:noFill/>
          <a:ln>
            <a:noFill/>
          </a:ln>
        </p:spPr>
      </p:pic>
      <p:grpSp>
        <p:nvGrpSpPr>
          <p:cNvPr id="706" name="Google Shape;706;g1589788ca15_0_1102"/>
          <p:cNvGrpSpPr/>
          <p:nvPr/>
        </p:nvGrpSpPr>
        <p:grpSpPr>
          <a:xfrm>
            <a:off x="5057775" y="4670675"/>
            <a:ext cx="762150" cy="762150"/>
            <a:chOff x="5057775" y="4823075"/>
            <a:chExt cx="762150" cy="762150"/>
          </a:xfrm>
        </p:grpSpPr>
        <p:pic>
          <p:nvPicPr>
            <p:cNvPr id="707" name="Google Shape;707;g1589788ca15_0_110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057775" y="4823075"/>
              <a:ext cx="762150" cy="762150"/>
            </a:xfrm>
            <a:prstGeom prst="rect">
              <a:avLst/>
            </a:prstGeom>
            <a:noFill/>
            <a:ln>
              <a:noFill/>
            </a:ln>
          </p:spPr>
        </p:pic>
        <p:pic>
          <p:nvPicPr>
            <p:cNvPr id="708" name="Google Shape;708;g1589788ca15_0_110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192025" y="5260075"/>
              <a:ext cx="194325" cy="194325"/>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g1589788ca15_0_51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14" name="Google Shape;714;g1589788ca15_0_510"/>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Using Voice Assistants</a:t>
            </a:r>
            <a:endParaRPr>
              <a:solidFill>
                <a:srgbClr val="BA0C2F"/>
              </a:solidFill>
            </a:endParaRPr>
          </a:p>
        </p:txBody>
      </p:sp>
      <p:sp>
        <p:nvSpPr>
          <p:cNvPr id="715" name="Google Shape;715;g1589788ca15_0_5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33</a:t>
            </a:fld>
            <a:endParaRPr/>
          </a:p>
        </p:txBody>
      </p:sp>
      <p:pic>
        <p:nvPicPr>
          <p:cNvPr id="716" name="Google Shape;716;g1589788ca15_0_510"/>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17" name="Google Shape;717;g1589788ca15_0_510"/>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718" name="Google Shape;718;g1589788ca15_0_510"/>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19" name="Google Shape;719;g1589788ca15_0_510"/>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720" name="Google Shape;720;g1589788ca15_0_510"/>
          <p:cNvSpPr txBox="1"/>
          <p:nvPr/>
        </p:nvSpPr>
        <p:spPr>
          <a:xfrm>
            <a:off x="755075" y="1624725"/>
            <a:ext cx="10420800" cy="4849492"/>
          </a:xfrm>
          <a:prstGeom prst="rect">
            <a:avLst/>
          </a:prstGeom>
          <a:noFill/>
          <a:ln>
            <a:noFill/>
          </a:ln>
        </p:spPr>
        <p:txBody>
          <a:bodyPr spcFirstLastPara="1" wrap="square" lIns="91425" tIns="45700" rIns="91425" bIns="45700" anchor="t" anchorCtr="0">
            <a:spAutoFit/>
          </a:bodyPr>
          <a:lstStyle/>
          <a:p>
            <a:pPr marL="12065" marR="5080" lvl="0" indent="-635" algn="l" rtl="0">
              <a:lnSpc>
                <a:spcPct val="115599"/>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A voice assistant is a device or app that uses technology to respond to humans. These voice assistants can help you perform many tasks on your phone, such as sending a message or browsing the internet. There are many voice assistants available, such as Google Assistant or Apple’s Siri. </a:t>
            </a:r>
            <a:endParaRPr sz="1600" b="0" i="0" u="none" strike="noStrike" cap="none">
              <a:solidFill>
                <a:schemeClr val="dk2"/>
              </a:solidFill>
              <a:latin typeface="Century Gothic"/>
              <a:ea typeface="Century Gothic"/>
              <a:cs typeface="Century Gothic"/>
              <a:sym typeface="Century Gothic"/>
            </a:endParaRPr>
          </a:p>
          <a:p>
            <a:pPr marL="11430" marR="5080" lvl="0" indent="0" algn="l" rtl="0">
              <a:lnSpc>
                <a:spcPct val="115599"/>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To activate Google Assistant on your phone, you can say “Hey Google” or press and hold the home button. You can also download the Google Assistant app or the Google app to enable the voice assistant. If you have an iPhone, you can turn on Siri in your phone’s settings. Once you have the voice assistant enabled, you can use it for various tasks, including:</a:t>
            </a:r>
            <a:endParaRPr sz="1600" b="0" i="0" u="none" strike="noStrike" cap="none">
              <a:solidFill>
                <a:schemeClr val="dk2"/>
              </a:solidFill>
              <a:latin typeface="Century Gothic"/>
              <a:ea typeface="Century Gothic"/>
              <a:cs typeface="Century Gothic"/>
              <a:sym typeface="Century Gothic"/>
            </a:endParaRPr>
          </a:p>
          <a:p>
            <a:pPr marL="11430" marR="5080" lvl="0" indent="0" algn="l" rtl="0">
              <a:lnSpc>
                <a:spcPct val="115599"/>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914400" marR="113028" lvl="0" indent="0" algn="l" rtl="0">
              <a:lnSpc>
                <a:spcPct val="106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Sending messages. </a:t>
            </a:r>
            <a:r>
              <a:rPr lang="en-US" sz="1600" b="0" i="0" u="none" strike="noStrike" cap="none">
                <a:solidFill>
                  <a:schemeClr val="dk2"/>
                </a:solidFill>
                <a:latin typeface="Century Gothic"/>
                <a:ea typeface="Century Gothic"/>
                <a:cs typeface="Century Gothic"/>
                <a:sym typeface="Century Gothic"/>
              </a:rPr>
              <a:t>You can use your voice assistant to send a message to one of your contacts. Simply say “Hey Google” (or the name of your voice assistant), followed by a command, like “send Imani a text.” You will be asked to relay your message to the voice assistant, and then it will be sent!</a:t>
            </a:r>
            <a:endParaRPr sz="1600" b="0" i="0" u="none" strike="noStrike" cap="none">
              <a:solidFill>
                <a:schemeClr val="dk2"/>
              </a:solidFill>
              <a:latin typeface="Century Gothic"/>
              <a:ea typeface="Century Gothic"/>
              <a:cs typeface="Century Gothic"/>
              <a:sym typeface="Century Gothic"/>
            </a:endParaRPr>
          </a:p>
          <a:p>
            <a:pPr marL="914400" marR="113028" lvl="0" indent="0" algn="l" rtl="0">
              <a:lnSpc>
                <a:spcPct val="106000"/>
              </a:lnSpc>
              <a:spcBef>
                <a:spcPts val="1000"/>
              </a:spcBef>
              <a:spcAft>
                <a:spcPts val="100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Browsing the internet.</a:t>
            </a:r>
            <a:r>
              <a:rPr lang="en-US" sz="1600" b="1" i="0" u="none" strike="noStrike" cap="none">
                <a:solidFill>
                  <a:schemeClr val="dk2"/>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You can also use your voice assistant to search the web instead of typing. Call out the name of your voice assistant, followed by the command or question you wish to search. You can also tap the microphone icon next to the search bar on some browsers, and then speak your search request.</a:t>
            </a:r>
            <a:endParaRPr sz="1400" b="0" i="0" u="none" strike="noStrike" cap="none">
              <a:solidFill>
                <a:schemeClr val="dk2"/>
              </a:solidFill>
              <a:latin typeface="Century Gothic"/>
              <a:ea typeface="Century Gothic"/>
              <a:cs typeface="Century Gothic"/>
              <a:sym typeface="Century Gothic"/>
            </a:endParaRPr>
          </a:p>
        </p:txBody>
      </p:sp>
      <p:pic>
        <p:nvPicPr>
          <p:cNvPr id="721" name="Google Shape;721;g1589788ca15_0_5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5300" y="4036850"/>
            <a:ext cx="730251" cy="730251"/>
          </a:xfrm>
          <a:prstGeom prst="rect">
            <a:avLst/>
          </a:prstGeom>
          <a:noFill/>
          <a:ln>
            <a:noFill/>
          </a:ln>
        </p:spPr>
      </p:pic>
      <p:pic>
        <p:nvPicPr>
          <p:cNvPr id="722" name="Google Shape;722;g1589788ca15_0_5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05300" y="5193700"/>
            <a:ext cx="730251" cy="7302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g1589788ca15_0_37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28" name="Google Shape;728;g1589788ca15_0_375"/>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Safety Features</a:t>
            </a:r>
            <a:endParaRPr>
              <a:solidFill>
                <a:srgbClr val="BA0C2F"/>
              </a:solidFill>
            </a:endParaRPr>
          </a:p>
        </p:txBody>
      </p:sp>
      <p:sp>
        <p:nvSpPr>
          <p:cNvPr id="729" name="Google Shape;729;g1589788ca15_0_3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34</a:t>
            </a:fld>
            <a:endParaRPr/>
          </a:p>
        </p:txBody>
      </p:sp>
      <p:pic>
        <p:nvPicPr>
          <p:cNvPr id="730" name="Google Shape;730;g1589788ca15_0_37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31" name="Google Shape;731;g1589788ca15_0_375"/>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732" name="Google Shape;732;g1589788ca15_0_375"/>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33" name="Google Shape;733;g1589788ca15_0_375"/>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734" name="Google Shape;734;g1589788ca15_0_375"/>
          <p:cNvSpPr txBox="1"/>
          <p:nvPr/>
        </p:nvSpPr>
        <p:spPr>
          <a:xfrm>
            <a:off x="755075" y="1624725"/>
            <a:ext cx="8334000" cy="5041724"/>
          </a:xfrm>
          <a:prstGeom prst="rect">
            <a:avLst/>
          </a:prstGeom>
          <a:noFill/>
          <a:ln>
            <a:noFill/>
          </a:ln>
        </p:spPr>
        <p:txBody>
          <a:bodyPr spcFirstLastPara="1" wrap="square" lIns="91425" tIns="45700" rIns="91425" bIns="45700" anchor="t" anchorCtr="0">
            <a:spAutoFit/>
          </a:bodyPr>
          <a:lstStyle/>
          <a:p>
            <a:pPr marL="914400" marR="113028" lvl="0" indent="0" algn="l" rtl="0">
              <a:lnSpc>
                <a:spcPct val="106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Location sharing. </a:t>
            </a:r>
            <a:r>
              <a:rPr lang="en-US" sz="1600" b="0" i="0" u="none" strike="noStrike" cap="none">
                <a:solidFill>
                  <a:schemeClr val="dk2"/>
                </a:solidFill>
                <a:latin typeface="Century Gothic"/>
                <a:ea typeface="Century Gothic"/>
                <a:cs typeface="Century Gothic"/>
                <a:sym typeface="Century Gothic"/>
              </a:rPr>
              <a:t>If you are traveling somewhere and want someone to know your location, you can enable “location sharing” on your phone. On some phones, there is a “find my friends” app where you can share your location with contacts of your choice. You can also share your location with friends through your Google account on Google Maps. Head over to the Google Maps app, click your profile in the top right corner, and click “location sharing.”</a:t>
            </a:r>
            <a:endParaRPr sz="1600" b="0" i="0" u="none" strike="noStrike" cap="none">
              <a:solidFill>
                <a:schemeClr val="dk2"/>
              </a:solidFill>
              <a:latin typeface="Century Gothic"/>
              <a:ea typeface="Century Gothic"/>
              <a:cs typeface="Century Gothic"/>
              <a:sym typeface="Century Gothic"/>
            </a:endParaRPr>
          </a:p>
          <a:p>
            <a:pPr marL="914400" marR="113028" lvl="0" indent="0" algn="l" rtl="0">
              <a:lnSpc>
                <a:spcPct val="106000"/>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Remember to only share your location with people that you trust, or only when you want people to know where you are. You can disable location sharing for certain apps in “location services” in your phone’s settings.</a:t>
            </a:r>
            <a:endParaRPr sz="1600" b="0" i="0" u="none" strike="noStrike" cap="none">
              <a:solidFill>
                <a:schemeClr val="dk2"/>
              </a:solidFill>
              <a:latin typeface="Century Gothic"/>
              <a:ea typeface="Century Gothic"/>
              <a:cs typeface="Century Gothic"/>
              <a:sym typeface="Century Gothic"/>
            </a:endParaRPr>
          </a:p>
          <a:p>
            <a:pPr marL="914400" marR="113028" lvl="0" indent="0" algn="l" rtl="0">
              <a:lnSpc>
                <a:spcPct val="106000"/>
              </a:lnSpc>
              <a:spcBef>
                <a:spcPts val="100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Emergency calls.</a:t>
            </a:r>
            <a:r>
              <a:rPr lang="en-US" sz="1600" b="0" i="0" u="none" strike="noStrike" cap="none">
                <a:solidFill>
                  <a:schemeClr val="dk2"/>
                </a:solidFill>
                <a:latin typeface="Century Gothic"/>
                <a:ea typeface="Century Gothic"/>
                <a:cs typeface="Century Gothic"/>
                <a:sym typeface="Century Gothic"/>
              </a:rPr>
              <a:t> If you ever need to make a call in case of emergency, just swipe up on your lock screen and tap the “emergency call” button. You will be taken to the keypad to enter your desired number.</a:t>
            </a:r>
            <a:endParaRPr sz="1600" b="0" i="0" u="none" strike="noStrike" cap="none">
              <a:solidFill>
                <a:schemeClr val="dk2"/>
              </a:solidFill>
              <a:latin typeface="Century Gothic"/>
              <a:ea typeface="Century Gothic"/>
              <a:cs typeface="Century Gothic"/>
              <a:sym typeface="Century Gothic"/>
            </a:endParaRPr>
          </a:p>
          <a:p>
            <a:pPr marL="914400" marR="113028" lvl="0" indent="0" algn="l" rtl="0">
              <a:lnSpc>
                <a:spcPct val="106000"/>
              </a:lnSpc>
              <a:spcBef>
                <a:spcPts val="1000"/>
              </a:spcBef>
              <a:spcAft>
                <a:spcPts val="100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Flashlight.</a:t>
            </a:r>
            <a:r>
              <a:rPr lang="en-US" sz="1600" b="1" i="0" u="none" strike="noStrike" cap="none">
                <a:solidFill>
                  <a:schemeClr val="dk2"/>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Most smartphones also come equipped with a built-in flashlight! To access the flashlight, swipe down on your home screen and tap the flashlight icon. Tap the icon again to turn the flashlight off.</a:t>
            </a:r>
            <a:endParaRPr sz="1400" b="0" i="0" u="none" strike="noStrike" cap="none">
              <a:solidFill>
                <a:schemeClr val="dk2"/>
              </a:solidFill>
              <a:latin typeface="Century Gothic"/>
              <a:ea typeface="Century Gothic"/>
              <a:cs typeface="Century Gothic"/>
              <a:sym typeface="Century Gothic"/>
            </a:endParaRPr>
          </a:p>
        </p:txBody>
      </p:sp>
      <p:pic>
        <p:nvPicPr>
          <p:cNvPr id="735" name="Google Shape;735;g1589788ca15_0_37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5300" y="1674650"/>
            <a:ext cx="730251" cy="730251"/>
          </a:xfrm>
          <a:prstGeom prst="rect">
            <a:avLst/>
          </a:prstGeom>
          <a:noFill/>
          <a:ln>
            <a:noFill/>
          </a:ln>
        </p:spPr>
      </p:pic>
      <p:pic>
        <p:nvPicPr>
          <p:cNvPr id="736" name="Google Shape;736;g1589788ca15_0_37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05300" y="4736500"/>
            <a:ext cx="730251" cy="730251"/>
          </a:xfrm>
          <a:prstGeom prst="rect">
            <a:avLst/>
          </a:prstGeom>
          <a:noFill/>
          <a:ln>
            <a:noFill/>
          </a:ln>
        </p:spPr>
      </p:pic>
      <p:pic>
        <p:nvPicPr>
          <p:cNvPr id="737" name="Google Shape;737;g1589788ca15_0_37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05300" y="5685525"/>
            <a:ext cx="730251" cy="730251"/>
          </a:xfrm>
          <a:prstGeom prst="rect">
            <a:avLst/>
          </a:prstGeom>
          <a:noFill/>
          <a:ln>
            <a:noFill/>
          </a:ln>
        </p:spPr>
      </p:pic>
      <p:grpSp>
        <p:nvGrpSpPr>
          <p:cNvPr id="738" name="Google Shape;738;g1589788ca15_0_375"/>
          <p:cNvGrpSpPr/>
          <p:nvPr/>
        </p:nvGrpSpPr>
        <p:grpSpPr>
          <a:xfrm>
            <a:off x="10092046" y="1436825"/>
            <a:ext cx="2030823" cy="1235826"/>
            <a:chOff x="6965574" y="681115"/>
            <a:chExt cx="3054788" cy="1656603"/>
          </a:xfrm>
        </p:grpSpPr>
        <p:pic>
          <p:nvPicPr>
            <p:cNvPr id="739" name="Google Shape;739;g1589788ca15_0_375"/>
            <p:cNvPicPr preferRelativeResize="0"/>
            <p:nvPr/>
          </p:nvPicPr>
          <p:blipFill rotWithShape="1">
            <a:blip r:embed="rId8" cstate="screen">
              <a:alphaModFix/>
              <a:extLst>
                <a:ext uri="{28A0092B-C50C-407E-A947-70E740481C1C}">
                  <a14:useLocalDpi xmlns:a14="http://schemas.microsoft.com/office/drawing/2010/main"/>
                </a:ext>
              </a:extLst>
            </a:blip>
            <a:srcRect l="19025" t="16852" r="26393" b="30052"/>
            <a:stretch/>
          </p:blipFill>
          <p:spPr>
            <a:xfrm flipH="1">
              <a:off x="6965574" y="681115"/>
              <a:ext cx="3054788" cy="1656603"/>
            </a:xfrm>
            <a:prstGeom prst="rect">
              <a:avLst/>
            </a:prstGeom>
            <a:noFill/>
            <a:ln>
              <a:noFill/>
            </a:ln>
          </p:spPr>
        </p:pic>
        <p:sp>
          <p:nvSpPr>
            <p:cNvPr id="740" name="Google Shape;740;g1589788ca15_0_375"/>
            <p:cNvSpPr txBox="1"/>
            <p:nvPr/>
          </p:nvSpPr>
          <p:spPr>
            <a:xfrm>
              <a:off x="7237010" y="815510"/>
              <a:ext cx="2693100" cy="1196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300" b="1" i="0" u="none" strike="noStrike" cap="none">
                  <a:solidFill>
                    <a:srgbClr val="2853A3"/>
                  </a:solidFill>
                  <a:latin typeface="Century Gothic"/>
                  <a:ea typeface="Century Gothic"/>
                  <a:cs typeface="Century Gothic"/>
                  <a:sym typeface="Century Gothic"/>
                </a:rPr>
                <a:t>Our smartphones come with many features that can help keep us safe!</a:t>
              </a:r>
              <a:endParaRPr sz="2200" b="1" i="0" u="none" strike="noStrike" cap="none">
                <a:solidFill>
                  <a:srgbClr val="664B71"/>
                </a:solidFill>
                <a:latin typeface="Century Gothic"/>
                <a:ea typeface="Century Gothic"/>
                <a:cs typeface="Century Gothic"/>
                <a:sym typeface="Century Gothic"/>
              </a:endParaRPr>
            </a:p>
          </p:txBody>
        </p:sp>
      </p:grpSp>
      <p:pic>
        <p:nvPicPr>
          <p:cNvPr id="741" name="Google Shape;741;g1589788ca15_0_37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327150" y="1901225"/>
            <a:ext cx="3167151" cy="475187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g1589788ca15_0_3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grpSp>
        <p:nvGrpSpPr>
          <p:cNvPr id="747" name="Google Shape;747;g1589788ca15_0_314"/>
          <p:cNvGrpSpPr/>
          <p:nvPr/>
        </p:nvGrpSpPr>
        <p:grpSpPr>
          <a:xfrm>
            <a:off x="603711" y="2512241"/>
            <a:ext cx="4408896" cy="3622318"/>
            <a:chOff x="4636617" y="2584243"/>
            <a:chExt cx="4316100" cy="1410011"/>
          </a:xfrm>
        </p:grpSpPr>
        <p:sp>
          <p:nvSpPr>
            <p:cNvPr id="748" name="Google Shape;748;g1589788ca15_0_314"/>
            <p:cNvSpPr/>
            <p:nvPr/>
          </p:nvSpPr>
          <p:spPr>
            <a:xfrm>
              <a:off x="4636617" y="2584243"/>
              <a:ext cx="4316100" cy="13929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9" name="Google Shape;749;g1589788ca15_0_314"/>
            <p:cNvSpPr txBox="1"/>
            <p:nvPr/>
          </p:nvSpPr>
          <p:spPr>
            <a:xfrm>
              <a:off x="4868251" y="2664054"/>
              <a:ext cx="3807600" cy="133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entury Gothic"/>
                  <a:ea typeface="Century Gothic"/>
                  <a:cs typeface="Century Gothic"/>
                  <a:sym typeface="Century Gothic"/>
                </a:rPr>
                <a:t>GSMA: </a:t>
              </a:r>
              <a:r>
                <a:rPr lang="en-US" sz="2000" b="0" i="0" u="sng" strike="noStrike" cap="none">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Mobile Internet Skills Training Toolkit</a:t>
              </a:r>
              <a:endParaRPr sz="20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lt1"/>
                  </a:solidFill>
                  <a:latin typeface="Century Gothic"/>
                  <a:ea typeface="Century Gothic"/>
                  <a:cs typeface="Century Gothic"/>
                  <a:sym typeface="Century Gothic"/>
                </a:rPr>
                <a:t>GSMA: </a:t>
              </a:r>
              <a:r>
                <a:rPr lang="en-US" sz="2000" b="0" i="0" u="sng" strike="noStrike" cap="none">
                  <a:solidFill>
                    <a:schemeClr val="lt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Mobile Internet Skills Training Videos</a:t>
              </a:r>
              <a:endParaRPr sz="20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lt1"/>
                  </a:solidFill>
                  <a:latin typeface="Century Gothic"/>
                  <a:ea typeface="Century Gothic"/>
                  <a:cs typeface="Century Gothic"/>
                  <a:sym typeface="Century Gothic"/>
                </a:rPr>
                <a:t>GSMA: </a:t>
              </a:r>
              <a:r>
                <a:rPr lang="en-US" sz="2000" b="0" i="0" u="sng" strike="noStrike" cap="none">
                  <a:solidFill>
                    <a:schemeClr val="lt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Mobile Skills Toolkit</a:t>
              </a:r>
              <a:endParaRPr sz="20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000"/>
                <a:buFont typeface="Arial"/>
                <a:buNone/>
              </a:pPr>
              <a:r>
                <a:rPr lang="en-US" sz="2000" b="1" i="0" u="none" strike="noStrike" cap="none">
                  <a:solidFill>
                    <a:schemeClr val="lt1"/>
                  </a:solidFill>
                  <a:latin typeface="Century Gothic"/>
                  <a:ea typeface="Century Gothic"/>
                  <a:cs typeface="Century Gothic"/>
                  <a:sym typeface="Century Gothic"/>
                </a:rPr>
                <a:t>Mozilla Foundation: </a:t>
              </a:r>
              <a:r>
                <a:rPr lang="en-US" sz="2000" b="0" i="0" u="sng" strike="noStrike" cap="none">
                  <a:solidFill>
                    <a:schemeClr val="lt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Digital Skills Observatory</a:t>
              </a:r>
              <a:endParaRPr sz="20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1600" b="1" i="0" u="none" strike="noStrike" cap="none">
                <a:solidFill>
                  <a:schemeClr val="lt1"/>
                </a:solidFill>
                <a:latin typeface="Century Gothic"/>
                <a:ea typeface="Century Gothic"/>
                <a:cs typeface="Century Gothic"/>
                <a:sym typeface="Century Gothic"/>
              </a:endParaRPr>
            </a:p>
          </p:txBody>
        </p:sp>
      </p:grpSp>
      <p:sp>
        <p:nvSpPr>
          <p:cNvPr id="750" name="Google Shape;750;g1589788ca15_0_314"/>
          <p:cNvSpPr/>
          <p:nvPr/>
        </p:nvSpPr>
        <p:spPr>
          <a:xfrm>
            <a:off x="603500" y="510400"/>
            <a:ext cx="10581000" cy="1140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g1589788ca15_0_314"/>
          <p:cNvSpPr txBox="1">
            <a:spLocks noGrp="1"/>
          </p:cNvSpPr>
          <p:nvPr>
            <p:ph type="title"/>
          </p:nvPr>
        </p:nvSpPr>
        <p:spPr>
          <a:xfrm>
            <a:off x="840329" y="41786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3200">
                <a:solidFill>
                  <a:srgbClr val="BA0C2F"/>
                </a:solidFill>
              </a:rPr>
              <a:t>Additional Digital Skills Resources</a:t>
            </a:r>
            <a:endParaRPr/>
          </a:p>
        </p:txBody>
      </p:sp>
      <p:pic>
        <p:nvPicPr>
          <p:cNvPr id="752" name="Google Shape;752;g1589788ca15_0_31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6342455">
            <a:off x="4320766" y="5314851"/>
            <a:ext cx="824344" cy="824344"/>
          </a:xfrm>
          <a:prstGeom prst="rect">
            <a:avLst/>
          </a:prstGeom>
          <a:noFill/>
          <a:ln>
            <a:noFill/>
          </a:ln>
        </p:spPr>
      </p:pic>
      <p:sp>
        <p:nvSpPr>
          <p:cNvPr id="753" name="Google Shape;753;g1589788ca15_0_3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35</a:t>
            </a:fld>
            <a:endParaRPr/>
          </a:p>
        </p:txBody>
      </p:sp>
      <p:pic>
        <p:nvPicPr>
          <p:cNvPr id="754" name="Google Shape;754;g1589788ca15_0_314"/>
          <p:cNvPicPr preferRelativeResize="0"/>
          <p:nvPr/>
        </p:nvPicPr>
        <p:blipFill rotWithShape="1">
          <a:blip r:embed="rId9">
            <a:alphaModFix/>
          </a:blip>
          <a:srcRect t="3390"/>
          <a:stretch/>
        </p:blipFill>
        <p:spPr>
          <a:xfrm>
            <a:off x="5327900" y="2555279"/>
            <a:ext cx="2527320" cy="2455521"/>
          </a:xfrm>
          <a:prstGeom prst="rect">
            <a:avLst/>
          </a:prstGeom>
          <a:noFill/>
          <a:ln>
            <a:noFill/>
          </a:ln>
        </p:spPr>
      </p:pic>
      <p:pic>
        <p:nvPicPr>
          <p:cNvPr id="755" name="Google Shape;755;g1589788ca15_0_314"/>
          <p:cNvPicPr preferRelativeResize="0"/>
          <p:nvPr/>
        </p:nvPicPr>
        <p:blipFill rotWithShape="1">
          <a:blip r:embed="rId10">
            <a:alphaModFix/>
          </a:blip>
          <a:srcRect/>
          <a:stretch/>
        </p:blipFill>
        <p:spPr>
          <a:xfrm>
            <a:off x="8077476" y="2512200"/>
            <a:ext cx="3130430" cy="245552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g1589788ca15_0_111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61" name="Google Shape;761;g1589788ca15_0_1112"/>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Let’s Recap!</a:t>
            </a:r>
            <a:endParaRPr>
              <a:solidFill>
                <a:srgbClr val="BA0C2F"/>
              </a:solidFill>
            </a:endParaRPr>
          </a:p>
        </p:txBody>
      </p:sp>
      <p:sp>
        <p:nvSpPr>
          <p:cNvPr id="762" name="Google Shape;762;g1589788ca15_0_11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36</a:t>
            </a:fld>
            <a:endParaRPr/>
          </a:p>
        </p:txBody>
      </p:sp>
      <p:pic>
        <p:nvPicPr>
          <p:cNvPr id="763" name="Google Shape;763;g1589788ca15_0_111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64" name="Google Shape;764;g1589788ca15_0_1112"/>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765" name="Google Shape;765;g1589788ca15_0_1112"/>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66" name="Google Shape;766;g1589788ca15_0_1112"/>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767" name="Google Shape;767;g1589788ca15_0_1112"/>
          <p:cNvSpPr txBox="1"/>
          <p:nvPr/>
        </p:nvSpPr>
        <p:spPr>
          <a:xfrm>
            <a:off x="881350" y="4760775"/>
            <a:ext cx="20472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a:solidFill>
                  <a:schemeClr val="dk2"/>
                </a:solidFill>
                <a:latin typeface="Century Gothic"/>
                <a:ea typeface="Century Gothic"/>
                <a:cs typeface="Century Gothic"/>
                <a:sym typeface="Century Gothic"/>
              </a:rPr>
              <a:t>Take a picture </a:t>
            </a:r>
            <a:endParaRPr sz="1600" b="1" i="0" u="none" strike="noStrike" cap="none">
              <a:solidFill>
                <a:schemeClr val="dk2"/>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a:solidFill>
                  <a:schemeClr val="dk2"/>
                </a:solidFill>
                <a:latin typeface="Century Gothic"/>
                <a:ea typeface="Century Gothic"/>
                <a:cs typeface="Century Gothic"/>
                <a:sym typeface="Century Gothic"/>
              </a:rPr>
              <a:t>with your phone.</a:t>
            </a:r>
            <a:endParaRPr sz="1600" b="0" i="0" u="none" strike="noStrike" cap="none">
              <a:solidFill>
                <a:schemeClr val="dk2"/>
              </a:solidFill>
              <a:latin typeface="Century Gothic"/>
              <a:ea typeface="Century Gothic"/>
              <a:cs typeface="Century Gothic"/>
              <a:sym typeface="Century Gothic"/>
            </a:endParaRPr>
          </a:p>
        </p:txBody>
      </p:sp>
      <p:sp>
        <p:nvSpPr>
          <p:cNvPr id="768" name="Google Shape;768;g1589788ca15_0_1112"/>
          <p:cNvSpPr txBox="1"/>
          <p:nvPr/>
        </p:nvSpPr>
        <p:spPr>
          <a:xfrm>
            <a:off x="3473400" y="4608375"/>
            <a:ext cx="21750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100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Open your messaging app and send a message to your friend.</a:t>
            </a:r>
            <a:endParaRPr sz="1600" b="1" i="0" u="none" strike="noStrike" cap="none">
              <a:solidFill>
                <a:schemeClr val="dk2"/>
              </a:solidFill>
              <a:latin typeface="Century Gothic"/>
              <a:ea typeface="Century Gothic"/>
              <a:cs typeface="Century Gothic"/>
              <a:sym typeface="Century Gothic"/>
            </a:endParaRPr>
          </a:p>
        </p:txBody>
      </p:sp>
      <p:sp>
        <p:nvSpPr>
          <p:cNvPr id="769" name="Google Shape;769;g1589788ca15_0_1112"/>
          <p:cNvSpPr txBox="1"/>
          <p:nvPr/>
        </p:nvSpPr>
        <p:spPr>
          <a:xfrm>
            <a:off x="6153967" y="4608375"/>
            <a:ext cx="25098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100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Open your navigation app and search how to get from the training center to the nearest shop.</a:t>
            </a:r>
            <a:endParaRPr sz="1600" b="1" i="0" u="none" strike="noStrike" cap="none">
              <a:solidFill>
                <a:schemeClr val="dk2"/>
              </a:solidFill>
              <a:latin typeface="Century Gothic"/>
              <a:ea typeface="Century Gothic"/>
              <a:cs typeface="Century Gothic"/>
              <a:sym typeface="Century Gothic"/>
            </a:endParaRPr>
          </a:p>
        </p:txBody>
      </p:sp>
      <p:pic>
        <p:nvPicPr>
          <p:cNvPr id="770" name="Google Shape;770;g1589788ca15_0_111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771" name="Google Shape;771;g1589788ca15_0_1112"/>
          <p:cNvSpPr txBox="1"/>
          <p:nvPr/>
        </p:nvSpPr>
        <p:spPr>
          <a:xfrm>
            <a:off x="9210825" y="345475"/>
            <a:ext cx="17952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44546A"/>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44546A"/>
                </a:solidFill>
                <a:latin typeface="Century Gothic"/>
                <a:ea typeface="Century Gothic"/>
                <a:cs typeface="Century Gothic"/>
                <a:sym typeface="Century Gothic"/>
              </a:rPr>
              <a:t>Modify these exercises depending on the skills your group needs to practice. </a:t>
            </a:r>
            <a:endParaRPr sz="1100" b="0" i="0" u="none" strike="noStrike" cap="none">
              <a:solidFill>
                <a:srgbClr val="44546A"/>
              </a:solidFill>
              <a:latin typeface="Century Gothic"/>
              <a:ea typeface="Century Gothic"/>
              <a:cs typeface="Century Gothic"/>
              <a:sym typeface="Century Gothic"/>
            </a:endParaRPr>
          </a:p>
        </p:txBody>
      </p:sp>
      <p:sp>
        <p:nvSpPr>
          <p:cNvPr id="772" name="Google Shape;772;g1589788ca15_0_1112"/>
          <p:cNvSpPr txBox="1"/>
          <p:nvPr/>
        </p:nvSpPr>
        <p:spPr>
          <a:xfrm>
            <a:off x="9361025" y="4608375"/>
            <a:ext cx="20595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100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Save a fellow trainee’s contact info to your address book.</a:t>
            </a:r>
            <a:endParaRPr sz="1600" b="0" i="0" u="none" strike="noStrike" cap="none">
              <a:solidFill>
                <a:srgbClr val="05408B"/>
              </a:solidFill>
              <a:latin typeface="Century Gothic"/>
              <a:ea typeface="Century Gothic"/>
              <a:cs typeface="Century Gothic"/>
              <a:sym typeface="Century Gothic"/>
            </a:endParaRPr>
          </a:p>
        </p:txBody>
      </p:sp>
      <p:pic>
        <p:nvPicPr>
          <p:cNvPr id="773" name="Google Shape;773;g1589788ca15_0_111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01123" y="2196750"/>
            <a:ext cx="2549801" cy="2009450"/>
          </a:xfrm>
          <a:prstGeom prst="rect">
            <a:avLst/>
          </a:prstGeom>
          <a:noFill/>
          <a:ln>
            <a:noFill/>
          </a:ln>
        </p:spPr>
      </p:pic>
      <p:pic>
        <p:nvPicPr>
          <p:cNvPr id="774" name="Google Shape;774;g1589788ca15_0_1112"/>
          <p:cNvPicPr preferRelativeResize="0"/>
          <p:nvPr/>
        </p:nvPicPr>
        <p:blipFill rotWithShape="1">
          <a:blip r:embed="rId7" cstate="screen">
            <a:alphaModFix/>
            <a:extLst>
              <a:ext uri="{28A0092B-C50C-407E-A947-70E740481C1C}">
                <a14:useLocalDpi xmlns:a14="http://schemas.microsoft.com/office/drawing/2010/main"/>
              </a:ext>
            </a:extLst>
          </a:blip>
          <a:srcRect l="18017" r="40722" b="10578"/>
          <a:stretch/>
        </p:blipFill>
        <p:spPr>
          <a:xfrm>
            <a:off x="3872375" y="1854550"/>
            <a:ext cx="1487974" cy="2541457"/>
          </a:xfrm>
          <a:prstGeom prst="rect">
            <a:avLst/>
          </a:prstGeom>
          <a:noFill/>
          <a:ln>
            <a:noFill/>
          </a:ln>
        </p:spPr>
      </p:pic>
      <p:pic>
        <p:nvPicPr>
          <p:cNvPr id="775" name="Google Shape;775;g1589788ca15_0_1112"/>
          <p:cNvPicPr preferRelativeResize="0"/>
          <p:nvPr/>
        </p:nvPicPr>
        <p:blipFill rotWithShape="1">
          <a:blip r:embed="rId8" cstate="screen">
            <a:alphaModFix/>
            <a:extLst>
              <a:ext uri="{28A0092B-C50C-407E-A947-70E740481C1C}">
                <a14:useLocalDpi xmlns:a14="http://schemas.microsoft.com/office/drawing/2010/main"/>
              </a:ext>
            </a:extLst>
          </a:blip>
          <a:srcRect l="18428" t="5035" r="41571" b="8741"/>
          <a:stretch/>
        </p:blipFill>
        <p:spPr>
          <a:xfrm>
            <a:off x="9646800" y="2014875"/>
            <a:ext cx="1442550" cy="2450375"/>
          </a:xfrm>
          <a:prstGeom prst="rect">
            <a:avLst/>
          </a:prstGeom>
          <a:noFill/>
          <a:ln>
            <a:noFill/>
          </a:ln>
        </p:spPr>
      </p:pic>
      <p:cxnSp>
        <p:nvCxnSpPr>
          <p:cNvPr id="776" name="Google Shape;776;g1589788ca15_0_1112"/>
          <p:cNvCxnSpPr/>
          <p:nvPr/>
        </p:nvCxnSpPr>
        <p:spPr>
          <a:xfrm rot="10800000">
            <a:off x="3214800" y="1600525"/>
            <a:ext cx="0" cy="4610100"/>
          </a:xfrm>
          <a:prstGeom prst="straightConnector1">
            <a:avLst/>
          </a:prstGeom>
          <a:noFill/>
          <a:ln w="9525" cap="flat" cmpd="sng">
            <a:solidFill>
              <a:srgbClr val="2855A4"/>
            </a:solidFill>
            <a:prstDash val="solid"/>
            <a:round/>
            <a:headEnd type="none" w="sm" len="sm"/>
            <a:tailEnd type="none" w="sm" len="sm"/>
          </a:ln>
        </p:spPr>
      </p:cxnSp>
      <p:cxnSp>
        <p:nvCxnSpPr>
          <p:cNvPr id="777" name="Google Shape;777;g1589788ca15_0_1112"/>
          <p:cNvCxnSpPr/>
          <p:nvPr/>
        </p:nvCxnSpPr>
        <p:spPr>
          <a:xfrm rot="10800000">
            <a:off x="5881800" y="1600525"/>
            <a:ext cx="0" cy="4610100"/>
          </a:xfrm>
          <a:prstGeom prst="straightConnector1">
            <a:avLst/>
          </a:prstGeom>
          <a:noFill/>
          <a:ln w="9525" cap="flat" cmpd="sng">
            <a:solidFill>
              <a:srgbClr val="2855A4"/>
            </a:solidFill>
            <a:prstDash val="solid"/>
            <a:round/>
            <a:headEnd type="none" w="sm" len="sm"/>
            <a:tailEnd type="none" w="sm" len="sm"/>
          </a:ln>
        </p:spPr>
      </p:cxnSp>
      <p:cxnSp>
        <p:nvCxnSpPr>
          <p:cNvPr id="778" name="Google Shape;778;g1589788ca15_0_1112"/>
          <p:cNvCxnSpPr/>
          <p:nvPr/>
        </p:nvCxnSpPr>
        <p:spPr>
          <a:xfrm rot="10800000">
            <a:off x="8929800" y="1600525"/>
            <a:ext cx="0" cy="4610100"/>
          </a:xfrm>
          <a:prstGeom prst="straightConnector1">
            <a:avLst/>
          </a:prstGeom>
          <a:noFill/>
          <a:ln w="9525" cap="flat" cmpd="sng">
            <a:solidFill>
              <a:srgbClr val="2855A4"/>
            </a:solidFill>
            <a:prstDash val="solid"/>
            <a:round/>
            <a:headEnd type="none" w="sm" len="sm"/>
            <a:tailEnd type="none" w="sm" len="sm"/>
          </a:ln>
        </p:spPr>
      </p:cxnSp>
      <p:pic>
        <p:nvPicPr>
          <p:cNvPr id="779" name="Google Shape;779;g1589788ca15_0_1112"/>
          <p:cNvPicPr preferRelativeResize="0"/>
          <p:nvPr/>
        </p:nvPicPr>
        <p:blipFill rotWithShape="1">
          <a:blip r:embed="rId9" cstate="screen">
            <a:alphaModFix/>
            <a:extLst>
              <a:ext uri="{28A0092B-C50C-407E-A947-70E740481C1C}">
                <a14:useLocalDpi xmlns:a14="http://schemas.microsoft.com/office/drawing/2010/main"/>
              </a:ext>
            </a:extLst>
          </a:blip>
          <a:srcRect l="19643" r="21187" b="7859"/>
          <a:stretch/>
        </p:blipFill>
        <p:spPr>
          <a:xfrm>
            <a:off x="6303950" y="1854550"/>
            <a:ext cx="2127252" cy="26107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pic>
        <p:nvPicPr>
          <p:cNvPr id="784" name="Google Shape;784;g1589788ca15_0_35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85" name="Google Shape;785;g1589788ca15_0_354"/>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Let’s Guess The Correct Logo!</a:t>
            </a:r>
            <a:endParaRPr>
              <a:solidFill>
                <a:srgbClr val="BA0C2F"/>
              </a:solidFill>
            </a:endParaRPr>
          </a:p>
        </p:txBody>
      </p:sp>
      <p:sp>
        <p:nvSpPr>
          <p:cNvPr id="786" name="Google Shape;786;g1589788ca15_0_3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37</a:t>
            </a:fld>
            <a:endParaRPr/>
          </a:p>
        </p:txBody>
      </p:sp>
      <p:pic>
        <p:nvPicPr>
          <p:cNvPr id="787" name="Google Shape;787;g1589788ca15_0_35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88" name="Google Shape;788;g1589788ca15_0_354"/>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789" name="Google Shape;789;g1589788ca15_0_354"/>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90" name="Google Shape;790;g1589788ca15_0_354"/>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791" name="Google Shape;791;g1589788ca15_0_354"/>
          <p:cNvSpPr txBox="1"/>
          <p:nvPr/>
        </p:nvSpPr>
        <p:spPr>
          <a:xfrm>
            <a:off x="755075" y="1700925"/>
            <a:ext cx="10420800" cy="307800"/>
          </a:xfrm>
          <a:prstGeom prst="rect">
            <a:avLst/>
          </a:prstGeom>
          <a:noFill/>
          <a:ln>
            <a:noFill/>
          </a:ln>
        </p:spPr>
        <p:txBody>
          <a:bodyPr spcFirstLastPara="1" wrap="square" lIns="91425" tIns="45700" rIns="91425" bIns="45700" anchor="t" anchorCtr="0">
            <a:spAutoFit/>
          </a:bodyPr>
          <a:lstStyle/>
          <a:p>
            <a:pPr marL="12065" marR="5080" lvl="0" indent="-635" algn="l" rtl="0">
              <a:lnSpc>
                <a:spcPct val="115599"/>
              </a:lnSpc>
              <a:spcBef>
                <a:spcPts val="0"/>
              </a:spcBef>
              <a:spcAft>
                <a:spcPts val="100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p:txBody>
      </p:sp>
      <p:grpSp>
        <p:nvGrpSpPr>
          <p:cNvPr id="792" name="Google Shape;792;g1589788ca15_0_354"/>
          <p:cNvGrpSpPr/>
          <p:nvPr/>
        </p:nvGrpSpPr>
        <p:grpSpPr>
          <a:xfrm>
            <a:off x="824850" y="1642175"/>
            <a:ext cx="9411450" cy="4487900"/>
            <a:chOff x="824850" y="1642175"/>
            <a:chExt cx="9411450" cy="4487900"/>
          </a:xfrm>
        </p:grpSpPr>
        <p:sp>
          <p:nvSpPr>
            <p:cNvPr id="793" name="Google Shape;793;g1589788ca15_0_354"/>
            <p:cNvSpPr/>
            <p:nvPr/>
          </p:nvSpPr>
          <p:spPr>
            <a:xfrm>
              <a:off x="824850" y="3195725"/>
              <a:ext cx="4614300" cy="1390800"/>
            </a:xfrm>
            <a:prstGeom prst="rect">
              <a:avLst/>
            </a:prstGeom>
            <a:solidFill>
              <a:srgbClr val="B3CDEA">
                <a:alpha val="25882"/>
              </a:srgbClr>
            </a:solidFill>
            <a:ln w="9525" cap="flat" cmpd="sng">
              <a:solidFill>
                <a:srgbClr val="2855A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g1589788ca15_0_354"/>
            <p:cNvSpPr txBox="1"/>
            <p:nvPr/>
          </p:nvSpPr>
          <p:spPr>
            <a:xfrm>
              <a:off x="824850" y="3838700"/>
              <a:ext cx="1229400" cy="446400"/>
            </a:xfrm>
            <a:prstGeom prst="rect">
              <a:avLst/>
            </a:prstGeom>
            <a:solidFill>
              <a:srgbClr val="2855A4"/>
            </a:solidFill>
            <a:ln>
              <a:noFill/>
            </a:ln>
          </p:spPr>
          <p:txBody>
            <a:bodyPr spcFirstLastPara="1" wrap="square" lIns="91425" tIns="91425" rIns="91425" bIns="91425" anchor="t" anchorCtr="0">
              <a:spAutoFit/>
            </a:bodyPr>
            <a:lstStyle/>
            <a:p>
              <a:pPr marL="578485" marR="5080" lvl="0" indent="-566420" algn="l" rtl="0">
                <a:lnSpc>
                  <a:spcPct val="110188"/>
                </a:lnSpc>
                <a:spcBef>
                  <a:spcPts val="0"/>
                </a:spcBef>
                <a:spcAft>
                  <a:spcPts val="0"/>
                </a:spcAft>
                <a:buClr>
                  <a:srgbClr val="000000"/>
                </a:buClr>
                <a:buSzPts val="2000"/>
                <a:buFont typeface="Arial"/>
                <a:buNone/>
              </a:pPr>
              <a:r>
                <a:rPr lang="en-US" sz="1700" b="1">
                  <a:solidFill>
                    <a:srgbClr val="FFFFFF"/>
                  </a:solidFill>
                  <a:latin typeface="Century Gothic"/>
                  <a:ea typeface="Century Gothic"/>
                  <a:cs typeface="Century Gothic"/>
                  <a:sym typeface="Century Gothic"/>
                </a:rPr>
                <a:t>VOLUME</a:t>
              </a:r>
              <a:r>
                <a:rPr lang="en-US" sz="1700" b="1" i="0" u="none" strike="noStrike" cap="none">
                  <a:solidFill>
                    <a:srgbClr val="FFFFFF"/>
                  </a:solidFill>
                  <a:latin typeface="Century Gothic"/>
                  <a:ea typeface="Century Gothic"/>
                  <a:cs typeface="Century Gothic"/>
                  <a:sym typeface="Century Gothic"/>
                </a:rPr>
                <a:t>:</a:t>
              </a:r>
              <a:endParaRPr sz="1300" b="0" i="0" u="none" strike="noStrike" cap="none">
                <a:solidFill>
                  <a:srgbClr val="FFFFFF"/>
                </a:solidFill>
                <a:latin typeface="Arial"/>
                <a:ea typeface="Arial"/>
                <a:cs typeface="Arial"/>
                <a:sym typeface="Arial"/>
              </a:endParaRPr>
            </a:p>
          </p:txBody>
        </p:sp>
        <p:sp>
          <p:nvSpPr>
            <p:cNvPr id="795" name="Google Shape;795;g1589788ca15_0_354"/>
            <p:cNvSpPr/>
            <p:nvPr/>
          </p:nvSpPr>
          <p:spPr>
            <a:xfrm>
              <a:off x="824850" y="4739275"/>
              <a:ext cx="4614300" cy="1390800"/>
            </a:xfrm>
            <a:prstGeom prst="rect">
              <a:avLst/>
            </a:prstGeom>
            <a:solidFill>
              <a:srgbClr val="B3CDEA">
                <a:alpha val="25882"/>
              </a:srgbClr>
            </a:solidFill>
            <a:ln w="9525" cap="flat" cmpd="sng">
              <a:solidFill>
                <a:srgbClr val="2855A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g1589788ca15_0_354"/>
            <p:cNvSpPr txBox="1"/>
            <p:nvPr/>
          </p:nvSpPr>
          <p:spPr>
            <a:xfrm>
              <a:off x="824850" y="5363875"/>
              <a:ext cx="1371600" cy="446400"/>
            </a:xfrm>
            <a:prstGeom prst="rect">
              <a:avLst/>
            </a:prstGeom>
            <a:solidFill>
              <a:srgbClr val="2855A4"/>
            </a:solidFill>
            <a:ln>
              <a:noFill/>
            </a:ln>
          </p:spPr>
          <p:txBody>
            <a:bodyPr spcFirstLastPara="1" wrap="square" lIns="91425" tIns="91425" rIns="91425" bIns="91425" anchor="t" anchorCtr="0">
              <a:spAutoFit/>
            </a:bodyPr>
            <a:lstStyle/>
            <a:p>
              <a:pPr marL="578485" marR="5080" lvl="0" indent="-566420" algn="l" rtl="0">
                <a:lnSpc>
                  <a:spcPct val="110188"/>
                </a:lnSpc>
                <a:spcBef>
                  <a:spcPts val="0"/>
                </a:spcBef>
                <a:spcAft>
                  <a:spcPts val="0"/>
                </a:spcAft>
                <a:buClr>
                  <a:srgbClr val="000000"/>
                </a:buClr>
                <a:buSzPts val="2000"/>
                <a:buFont typeface="Arial"/>
                <a:buNone/>
              </a:pPr>
              <a:r>
                <a:rPr lang="en-US" sz="1700" b="1" i="0" u="none" strike="noStrike" cap="none">
                  <a:solidFill>
                    <a:srgbClr val="FFFFFF"/>
                  </a:solidFill>
                  <a:latin typeface="Century Gothic"/>
                  <a:ea typeface="Century Gothic"/>
                  <a:cs typeface="Century Gothic"/>
                  <a:sym typeface="Century Gothic"/>
                </a:rPr>
                <a:t>LOCATION:</a:t>
              </a:r>
              <a:endParaRPr sz="1300" b="0" i="0" u="none" strike="noStrike" cap="none">
                <a:solidFill>
                  <a:srgbClr val="FFFFFF"/>
                </a:solidFill>
                <a:latin typeface="Arial"/>
                <a:ea typeface="Arial"/>
                <a:cs typeface="Arial"/>
                <a:sym typeface="Arial"/>
              </a:endParaRPr>
            </a:p>
          </p:txBody>
        </p:sp>
        <p:sp>
          <p:nvSpPr>
            <p:cNvPr id="797" name="Google Shape;797;g1589788ca15_0_354"/>
            <p:cNvSpPr/>
            <p:nvPr/>
          </p:nvSpPr>
          <p:spPr>
            <a:xfrm>
              <a:off x="5622000" y="4739275"/>
              <a:ext cx="4614300" cy="1390800"/>
            </a:xfrm>
            <a:prstGeom prst="rect">
              <a:avLst/>
            </a:prstGeom>
            <a:solidFill>
              <a:srgbClr val="B3CDEA">
                <a:alpha val="25882"/>
              </a:srgbClr>
            </a:solidFill>
            <a:ln w="9525" cap="flat" cmpd="sng">
              <a:solidFill>
                <a:srgbClr val="2855A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g1589788ca15_0_354"/>
            <p:cNvSpPr txBox="1"/>
            <p:nvPr/>
          </p:nvSpPr>
          <p:spPr>
            <a:xfrm>
              <a:off x="5622000" y="5363875"/>
              <a:ext cx="1229288" cy="472407"/>
            </a:xfrm>
            <a:prstGeom prst="rect">
              <a:avLst/>
            </a:prstGeom>
            <a:solidFill>
              <a:srgbClr val="2855A4"/>
            </a:solidFill>
            <a:ln>
              <a:noFill/>
            </a:ln>
          </p:spPr>
          <p:txBody>
            <a:bodyPr spcFirstLastPara="1" wrap="square" lIns="91425" tIns="91425" rIns="91425" bIns="91425" anchor="t" anchorCtr="0">
              <a:spAutoFit/>
            </a:bodyPr>
            <a:lstStyle/>
            <a:p>
              <a:pPr marL="578485" marR="5080" lvl="0" indent="-566420" algn="l" rtl="0">
                <a:lnSpc>
                  <a:spcPct val="110188"/>
                </a:lnSpc>
                <a:spcBef>
                  <a:spcPts val="0"/>
                </a:spcBef>
                <a:spcAft>
                  <a:spcPts val="0"/>
                </a:spcAft>
                <a:buClr>
                  <a:srgbClr val="000000"/>
                </a:buClr>
                <a:buSzPts val="2000"/>
                <a:buFont typeface="Arial"/>
                <a:buNone/>
              </a:pPr>
              <a:r>
                <a:rPr lang="en-US" sz="1700" b="1" i="0" u="none" strike="noStrike" cap="none">
                  <a:solidFill>
                    <a:srgbClr val="FFFFFF"/>
                  </a:solidFill>
                  <a:latin typeface="Century Gothic"/>
                  <a:ea typeface="Century Gothic"/>
                  <a:cs typeface="Century Gothic"/>
                  <a:sym typeface="Century Gothic"/>
                </a:rPr>
                <a:t>SETTINGS:</a:t>
              </a:r>
              <a:endParaRPr sz="1300" b="0" i="0" u="none" strike="noStrike" cap="none">
                <a:solidFill>
                  <a:srgbClr val="FFFFFF"/>
                </a:solidFill>
                <a:latin typeface="Arial"/>
                <a:ea typeface="Arial"/>
                <a:cs typeface="Arial"/>
                <a:sym typeface="Arial"/>
              </a:endParaRPr>
            </a:p>
          </p:txBody>
        </p:sp>
        <p:sp>
          <p:nvSpPr>
            <p:cNvPr id="799" name="Google Shape;799;g1589788ca15_0_354"/>
            <p:cNvSpPr/>
            <p:nvPr/>
          </p:nvSpPr>
          <p:spPr>
            <a:xfrm>
              <a:off x="5622000" y="1652175"/>
              <a:ext cx="4614300" cy="1390800"/>
            </a:xfrm>
            <a:prstGeom prst="rect">
              <a:avLst/>
            </a:prstGeom>
            <a:solidFill>
              <a:srgbClr val="B3CDEA">
                <a:alpha val="25882"/>
              </a:srgbClr>
            </a:solidFill>
            <a:ln w="9525" cap="flat" cmpd="sng">
              <a:solidFill>
                <a:srgbClr val="2855A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g1589788ca15_0_354"/>
            <p:cNvSpPr txBox="1"/>
            <p:nvPr/>
          </p:nvSpPr>
          <p:spPr>
            <a:xfrm>
              <a:off x="5622000" y="2237325"/>
              <a:ext cx="1882500" cy="446400"/>
            </a:xfrm>
            <a:prstGeom prst="rect">
              <a:avLst/>
            </a:prstGeom>
            <a:solidFill>
              <a:srgbClr val="2855A4"/>
            </a:solidFill>
            <a:ln>
              <a:noFill/>
            </a:ln>
          </p:spPr>
          <p:txBody>
            <a:bodyPr spcFirstLastPara="1" wrap="square" lIns="91425" tIns="91425" rIns="91425" bIns="91425" anchor="t" anchorCtr="0">
              <a:spAutoFit/>
            </a:bodyPr>
            <a:lstStyle/>
            <a:p>
              <a:pPr marL="578485" marR="5080" lvl="0" indent="-566420" algn="l" rtl="0">
                <a:lnSpc>
                  <a:spcPct val="110188"/>
                </a:lnSpc>
                <a:spcBef>
                  <a:spcPts val="0"/>
                </a:spcBef>
                <a:spcAft>
                  <a:spcPts val="0"/>
                </a:spcAft>
                <a:buClr>
                  <a:srgbClr val="000000"/>
                </a:buClr>
                <a:buSzPts val="2000"/>
                <a:buFont typeface="Arial"/>
                <a:buNone/>
              </a:pPr>
              <a:r>
                <a:rPr lang="en-US" sz="1700" b="1" i="0" u="none" strike="noStrike" cap="none">
                  <a:solidFill>
                    <a:srgbClr val="FFFFFF"/>
                  </a:solidFill>
                  <a:latin typeface="Century Gothic"/>
                  <a:ea typeface="Century Gothic"/>
                  <a:cs typeface="Century Gothic"/>
                  <a:sym typeface="Century Gothic"/>
                </a:rPr>
                <a:t>POWER BUTTON:</a:t>
              </a:r>
              <a:endParaRPr sz="1300" b="0" i="0" u="none" strike="noStrike" cap="none">
                <a:solidFill>
                  <a:srgbClr val="FFFFFF"/>
                </a:solidFill>
                <a:latin typeface="Arial"/>
                <a:ea typeface="Arial"/>
                <a:cs typeface="Arial"/>
                <a:sym typeface="Arial"/>
              </a:endParaRPr>
            </a:p>
          </p:txBody>
        </p:sp>
        <p:sp>
          <p:nvSpPr>
            <p:cNvPr id="801" name="Google Shape;801;g1589788ca15_0_354"/>
            <p:cNvSpPr/>
            <p:nvPr/>
          </p:nvSpPr>
          <p:spPr>
            <a:xfrm>
              <a:off x="5622000" y="3195725"/>
              <a:ext cx="4614300" cy="1390800"/>
            </a:xfrm>
            <a:prstGeom prst="rect">
              <a:avLst/>
            </a:prstGeom>
            <a:solidFill>
              <a:srgbClr val="B3CDEA">
                <a:alpha val="25882"/>
              </a:srgbClr>
            </a:solidFill>
            <a:ln w="9525" cap="flat" cmpd="sng">
              <a:solidFill>
                <a:srgbClr val="2855A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g1589788ca15_0_354"/>
            <p:cNvSpPr txBox="1"/>
            <p:nvPr/>
          </p:nvSpPr>
          <p:spPr>
            <a:xfrm>
              <a:off x="5622000" y="3838700"/>
              <a:ext cx="852000" cy="446400"/>
            </a:xfrm>
            <a:prstGeom prst="rect">
              <a:avLst/>
            </a:prstGeom>
            <a:solidFill>
              <a:srgbClr val="2855A4"/>
            </a:solidFill>
            <a:ln>
              <a:noFill/>
            </a:ln>
          </p:spPr>
          <p:txBody>
            <a:bodyPr spcFirstLastPara="1" wrap="square" lIns="91425" tIns="91425" rIns="91425" bIns="91425" anchor="t" anchorCtr="0">
              <a:spAutoFit/>
            </a:bodyPr>
            <a:lstStyle/>
            <a:p>
              <a:pPr marL="578485" marR="5080" lvl="0" indent="-566420" algn="l" rtl="0">
                <a:lnSpc>
                  <a:spcPct val="110188"/>
                </a:lnSpc>
                <a:spcBef>
                  <a:spcPts val="0"/>
                </a:spcBef>
                <a:spcAft>
                  <a:spcPts val="0"/>
                </a:spcAft>
                <a:buClr>
                  <a:srgbClr val="000000"/>
                </a:buClr>
                <a:buSzPts val="2000"/>
                <a:buFont typeface="Arial"/>
                <a:buNone/>
              </a:pPr>
              <a:r>
                <a:rPr lang="en-US" sz="1700" b="1" i="0" u="none" strike="noStrike" cap="none">
                  <a:solidFill>
                    <a:srgbClr val="FFFFFF"/>
                  </a:solidFill>
                  <a:latin typeface="Century Gothic"/>
                  <a:ea typeface="Century Gothic"/>
                  <a:cs typeface="Century Gothic"/>
                  <a:sym typeface="Century Gothic"/>
                </a:rPr>
                <a:t>BACK:</a:t>
              </a:r>
              <a:endParaRPr sz="1300" b="0" i="0" u="none" strike="noStrike" cap="none">
                <a:solidFill>
                  <a:srgbClr val="FFFFFF"/>
                </a:solidFill>
                <a:latin typeface="Arial"/>
                <a:ea typeface="Arial"/>
                <a:cs typeface="Arial"/>
                <a:sym typeface="Arial"/>
              </a:endParaRPr>
            </a:p>
          </p:txBody>
        </p:sp>
        <p:sp>
          <p:nvSpPr>
            <p:cNvPr id="803" name="Google Shape;803;g1589788ca15_0_354"/>
            <p:cNvSpPr/>
            <p:nvPr/>
          </p:nvSpPr>
          <p:spPr>
            <a:xfrm>
              <a:off x="824850" y="1642175"/>
              <a:ext cx="4614300" cy="1390800"/>
            </a:xfrm>
            <a:prstGeom prst="rect">
              <a:avLst/>
            </a:prstGeom>
            <a:solidFill>
              <a:srgbClr val="B3CDEA">
                <a:alpha val="25882"/>
              </a:srgbClr>
            </a:solidFill>
            <a:ln w="9525" cap="flat" cmpd="sng">
              <a:solidFill>
                <a:srgbClr val="2855A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g1589788ca15_0_354"/>
            <p:cNvSpPr txBox="1"/>
            <p:nvPr/>
          </p:nvSpPr>
          <p:spPr>
            <a:xfrm>
              <a:off x="824850" y="2237325"/>
              <a:ext cx="704700" cy="446400"/>
            </a:xfrm>
            <a:prstGeom prst="rect">
              <a:avLst/>
            </a:prstGeom>
            <a:solidFill>
              <a:srgbClr val="2855A4"/>
            </a:solidFill>
            <a:ln>
              <a:noFill/>
            </a:ln>
          </p:spPr>
          <p:txBody>
            <a:bodyPr spcFirstLastPara="1" wrap="square" lIns="91425" tIns="91425" rIns="91425" bIns="91425" anchor="t" anchorCtr="0">
              <a:spAutoFit/>
            </a:bodyPr>
            <a:lstStyle/>
            <a:p>
              <a:pPr marL="578485" marR="5080" lvl="0" indent="-566420" algn="l" rtl="0">
                <a:lnSpc>
                  <a:spcPct val="110188"/>
                </a:lnSpc>
                <a:spcBef>
                  <a:spcPts val="0"/>
                </a:spcBef>
                <a:spcAft>
                  <a:spcPts val="0"/>
                </a:spcAft>
                <a:buClr>
                  <a:srgbClr val="000000"/>
                </a:buClr>
                <a:buSzPts val="2000"/>
                <a:buFont typeface="Arial"/>
                <a:buNone/>
              </a:pPr>
              <a:r>
                <a:rPr lang="en-US" sz="1700" b="1" i="0" u="none" strike="noStrike" cap="none">
                  <a:solidFill>
                    <a:srgbClr val="FFFFFF"/>
                  </a:solidFill>
                  <a:latin typeface="Century Gothic"/>
                  <a:ea typeface="Century Gothic"/>
                  <a:cs typeface="Century Gothic"/>
                  <a:sym typeface="Century Gothic"/>
                </a:rPr>
                <a:t>WIFI:</a:t>
              </a:r>
              <a:endParaRPr sz="1300" b="0" i="0" u="none" strike="noStrike" cap="none">
                <a:solidFill>
                  <a:srgbClr val="FFFFFF"/>
                </a:solidFill>
                <a:latin typeface="Arial"/>
                <a:ea typeface="Arial"/>
                <a:cs typeface="Arial"/>
                <a:sym typeface="Arial"/>
              </a:endParaRPr>
            </a:p>
          </p:txBody>
        </p:sp>
      </p:grpSp>
      <p:grpSp>
        <p:nvGrpSpPr>
          <p:cNvPr id="805" name="Google Shape;805;g1589788ca15_0_354"/>
          <p:cNvGrpSpPr/>
          <p:nvPr/>
        </p:nvGrpSpPr>
        <p:grpSpPr>
          <a:xfrm>
            <a:off x="1638300" y="1749050"/>
            <a:ext cx="2948075" cy="1177026"/>
            <a:chOff x="1638300" y="1749050"/>
            <a:chExt cx="2948075" cy="1177026"/>
          </a:xfrm>
        </p:grpSpPr>
        <p:pic>
          <p:nvPicPr>
            <p:cNvPr id="806" name="Google Shape;806;g1589788ca15_0_35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38300" y="1749050"/>
              <a:ext cx="1177026" cy="1177026"/>
            </a:xfrm>
            <a:prstGeom prst="rect">
              <a:avLst/>
            </a:prstGeom>
            <a:noFill/>
            <a:ln>
              <a:noFill/>
            </a:ln>
          </p:spPr>
        </p:pic>
        <p:pic>
          <p:nvPicPr>
            <p:cNvPr id="807" name="Google Shape;807;g1589788ca15_0_35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739125" y="1951051"/>
              <a:ext cx="773025" cy="773025"/>
            </a:xfrm>
            <a:prstGeom prst="rect">
              <a:avLst/>
            </a:prstGeom>
            <a:noFill/>
            <a:ln>
              <a:noFill/>
            </a:ln>
          </p:spPr>
        </p:pic>
        <p:pic>
          <p:nvPicPr>
            <p:cNvPr id="808" name="Google Shape;808;g1589788ca15_0_35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734375" y="1911563"/>
              <a:ext cx="852000" cy="852000"/>
            </a:xfrm>
            <a:prstGeom prst="rect">
              <a:avLst/>
            </a:prstGeom>
            <a:noFill/>
            <a:ln>
              <a:noFill/>
            </a:ln>
          </p:spPr>
        </p:pic>
      </p:grpSp>
      <p:pic>
        <p:nvPicPr>
          <p:cNvPr id="809" name="Google Shape;809;g1589788ca15_0_35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554675" y="2024500"/>
            <a:ext cx="773025" cy="773025"/>
          </a:xfrm>
          <a:prstGeom prst="rect">
            <a:avLst/>
          </a:prstGeom>
          <a:noFill/>
          <a:ln>
            <a:noFill/>
          </a:ln>
        </p:spPr>
      </p:pic>
      <p:pic>
        <p:nvPicPr>
          <p:cNvPr id="810" name="Google Shape;810;g1589788ca15_0_35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454075" y="1951051"/>
            <a:ext cx="773025" cy="773025"/>
          </a:xfrm>
          <a:prstGeom prst="rect">
            <a:avLst/>
          </a:prstGeom>
          <a:noFill/>
          <a:ln>
            <a:noFill/>
          </a:ln>
        </p:spPr>
      </p:pic>
      <p:pic>
        <p:nvPicPr>
          <p:cNvPr id="811" name="Google Shape;811;g1589788ca15_0_35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9353475" y="1961062"/>
            <a:ext cx="773025" cy="773025"/>
          </a:xfrm>
          <a:prstGeom prst="rect">
            <a:avLst/>
          </a:prstGeom>
          <a:noFill/>
          <a:ln>
            <a:noFill/>
          </a:ln>
        </p:spPr>
      </p:pic>
      <p:grpSp>
        <p:nvGrpSpPr>
          <p:cNvPr id="812" name="Google Shape;812;g1589788ca15_0_354"/>
          <p:cNvGrpSpPr/>
          <p:nvPr/>
        </p:nvGrpSpPr>
        <p:grpSpPr>
          <a:xfrm>
            <a:off x="6662300" y="3470624"/>
            <a:ext cx="2816125" cy="954801"/>
            <a:chOff x="6662300" y="3470624"/>
            <a:chExt cx="2816125" cy="954801"/>
          </a:xfrm>
        </p:grpSpPr>
        <p:pic>
          <p:nvPicPr>
            <p:cNvPr id="813" name="Google Shape;813;g1589788ca15_0_35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662300" y="3470624"/>
              <a:ext cx="954801" cy="954801"/>
            </a:xfrm>
            <a:prstGeom prst="rect">
              <a:avLst/>
            </a:prstGeom>
            <a:noFill/>
            <a:ln>
              <a:noFill/>
            </a:ln>
          </p:spPr>
        </p:pic>
        <p:pic>
          <p:nvPicPr>
            <p:cNvPr id="814" name="Google Shape;814;g1589788ca15_0_354"/>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7805400" y="3553269"/>
              <a:ext cx="773025" cy="773025"/>
            </a:xfrm>
            <a:prstGeom prst="rect">
              <a:avLst/>
            </a:prstGeom>
            <a:noFill/>
            <a:ln>
              <a:noFill/>
            </a:ln>
          </p:spPr>
        </p:pic>
        <p:pic>
          <p:nvPicPr>
            <p:cNvPr id="815" name="Google Shape;815;g1589788ca15_0_354"/>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8840250" y="3628936"/>
              <a:ext cx="638175" cy="638175"/>
            </a:xfrm>
            <a:prstGeom prst="rect">
              <a:avLst/>
            </a:prstGeom>
            <a:noFill/>
            <a:ln>
              <a:noFill/>
            </a:ln>
          </p:spPr>
        </p:pic>
      </p:grpSp>
      <p:grpSp>
        <p:nvGrpSpPr>
          <p:cNvPr id="816" name="Google Shape;816;g1589788ca15_0_354"/>
          <p:cNvGrpSpPr/>
          <p:nvPr/>
        </p:nvGrpSpPr>
        <p:grpSpPr>
          <a:xfrm>
            <a:off x="6870188" y="5082051"/>
            <a:ext cx="2641500" cy="789500"/>
            <a:chOff x="6870188" y="5082051"/>
            <a:chExt cx="2641500" cy="789500"/>
          </a:xfrm>
        </p:grpSpPr>
        <p:pic>
          <p:nvPicPr>
            <p:cNvPr id="817" name="Google Shape;817;g1589788ca15_0_354"/>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7805400" y="5082051"/>
              <a:ext cx="773025" cy="773025"/>
            </a:xfrm>
            <a:prstGeom prst="rect">
              <a:avLst/>
            </a:prstGeom>
            <a:noFill/>
            <a:ln>
              <a:noFill/>
            </a:ln>
          </p:spPr>
        </p:pic>
        <p:pic>
          <p:nvPicPr>
            <p:cNvPr id="818" name="Google Shape;818;g1589788ca15_0_354"/>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6870188" y="5098526"/>
              <a:ext cx="773025" cy="773025"/>
            </a:xfrm>
            <a:prstGeom prst="rect">
              <a:avLst/>
            </a:prstGeom>
            <a:noFill/>
            <a:ln>
              <a:noFill/>
            </a:ln>
          </p:spPr>
        </p:pic>
        <p:pic>
          <p:nvPicPr>
            <p:cNvPr id="819" name="Google Shape;819;g1589788ca15_0_354"/>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8806988" y="5119088"/>
              <a:ext cx="704700" cy="704700"/>
            </a:xfrm>
            <a:prstGeom prst="rect">
              <a:avLst/>
            </a:prstGeom>
            <a:noFill/>
            <a:ln>
              <a:noFill/>
            </a:ln>
          </p:spPr>
        </p:pic>
      </p:grpSp>
      <p:pic>
        <p:nvPicPr>
          <p:cNvPr id="820" name="Google Shape;820;g1589788ca15_0_354"/>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3373475" y="5082051"/>
            <a:ext cx="773025" cy="773025"/>
          </a:xfrm>
          <a:prstGeom prst="rect">
            <a:avLst/>
          </a:prstGeom>
          <a:noFill/>
          <a:ln>
            <a:noFill/>
          </a:ln>
        </p:spPr>
      </p:pic>
      <p:pic>
        <p:nvPicPr>
          <p:cNvPr id="821" name="Google Shape;821;g1589788ca15_0_354"/>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4351063" y="5048162"/>
            <a:ext cx="773025" cy="773025"/>
          </a:xfrm>
          <a:prstGeom prst="rect">
            <a:avLst/>
          </a:prstGeom>
          <a:noFill/>
          <a:ln>
            <a:noFill/>
          </a:ln>
        </p:spPr>
      </p:pic>
      <p:pic>
        <p:nvPicPr>
          <p:cNvPr id="822" name="Google Shape;822;g1589788ca15_0_354"/>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2442275" y="5058175"/>
            <a:ext cx="773025" cy="773025"/>
          </a:xfrm>
          <a:prstGeom prst="rect">
            <a:avLst/>
          </a:prstGeom>
          <a:noFill/>
          <a:ln>
            <a:noFill/>
          </a:ln>
        </p:spPr>
      </p:pic>
      <p:pic>
        <p:nvPicPr>
          <p:cNvPr id="823" name="Google Shape;823;g1589788ca15_0_354"/>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824" name="Google Shape;824;g1589788ca15_0_354"/>
          <p:cNvSpPr txBox="1"/>
          <p:nvPr/>
        </p:nvSpPr>
        <p:spPr>
          <a:xfrm>
            <a:off x="9210825" y="345475"/>
            <a:ext cx="17952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44546A"/>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44546A"/>
                </a:solidFill>
                <a:latin typeface="Century Gothic"/>
                <a:ea typeface="Century Gothic"/>
                <a:cs typeface="Century Gothic"/>
                <a:sym typeface="Century Gothic"/>
              </a:rPr>
              <a:t>Modify these </a:t>
            </a:r>
            <a:r>
              <a:rPr lang="en-US" sz="1100">
                <a:solidFill>
                  <a:srgbClr val="44546A"/>
                </a:solidFill>
                <a:latin typeface="Century Gothic"/>
                <a:ea typeface="Century Gothic"/>
                <a:cs typeface="Century Gothic"/>
                <a:sym typeface="Century Gothic"/>
              </a:rPr>
              <a:t>logos </a:t>
            </a:r>
            <a:r>
              <a:rPr lang="en-US" sz="1100" b="0" i="0" u="none" strike="noStrike" cap="none">
                <a:solidFill>
                  <a:srgbClr val="44546A"/>
                </a:solidFill>
                <a:latin typeface="Century Gothic"/>
                <a:ea typeface="Century Gothic"/>
                <a:cs typeface="Century Gothic"/>
                <a:sym typeface="Century Gothic"/>
              </a:rPr>
              <a:t>depending on the skills your group needs to practice. </a:t>
            </a:r>
            <a:endParaRPr sz="1100" b="0" i="0" u="none" strike="noStrike" cap="none">
              <a:solidFill>
                <a:srgbClr val="44546A"/>
              </a:solidFill>
              <a:latin typeface="Century Gothic"/>
              <a:ea typeface="Century Gothic"/>
              <a:cs typeface="Century Gothic"/>
              <a:sym typeface="Century Gothic"/>
            </a:endParaRPr>
          </a:p>
        </p:txBody>
      </p:sp>
      <p:grpSp>
        <p:nvGrpSpPr>
          <p:cNvPr id="825" name="Google Shape;825;g1589788ca15_0_354"/>
          <p:cNvGrpSpPr/>
          <p:nvPr/>
        </p:nvGrpSpPr>
        <p:grpSpPr>
          <a:xfrm>
            <a:off x="2333550" y="3438525"/>
            <a:ext cx="2517638" cy="954801"/>
            <a:chOff x="2333550" y="3514725"/>
            <a:chExt cx="2517638" cy="954801"/>
          </a:xfrm>
        </p:grpSpPr>
        <p:pic>
          <p:nvPicPr>
            <p:cNvPr id="826" name="Google Shape;826;g1589788ca15_0_354"/>
            <p:cNvPicPr preferRelativeResize="0"/>
            <p:nvPr/>
          </p:nvPicPr>
          <p:blipFill rotWithShape="1">
            <a:blip r:embed="rId20" cstate="screen">
              <a:alphaModFix/>
              <a:extLst>
                <a:ext uri="{28A0092B-C50C-407E-A947-70E740481C1C}">
                  <a14:useLocalDpi xmlns:a14="http://schemas.microsoft.com/office/drawing/2010/main"/>
                </a:ext>
              </a:extLst>
            </a:blip>
            <a:srcRect l="22965" t="12985" r="17163" b="14628"/>
            <a:stretch/>
          </p:blipFill>
          <p:spPr>
            <a:xfrm>
              <a:off x="3315875" y="3578063"/>
              <a:ext cx="704700" cy="852000"/>
            </a:xfrm>
            <a:prstGeom prst="rect">
              <a:avLst/>
            </a:prstGeom>
            <a:noFill/>
            <a:ln>
              <a:noFill/>
            </a:ln>
          </p:spPr>
        </p:pic>
        <p:pic>
          <p:nvPicPr>
            <p:cNvPr id="827" name="Google Shape;827;g1589788ca15_0_354"/>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4146488" y="3651725"/>
              <a:ext cx="704700" cy="704700"/>
            </a:xfrm>
            <a:prstGeom prst="rect">
              <a:avLst/>
            </a:prstGeom>
            <a:noFill/>
            <a:ln>
              <a:noFill/>
            </a:ln>
          </p:spPr>
        </p:pic>
        <p:pic>
          <p:nvPicPr>
            <p:cNvPr id="828" name="Google Shape;828;g1589788ca15_0_354"/>
            <p:cNvPicPr preferRelativeResize="0"/>
            <p:nvPr/>
          </p:nvPicPr>
          <p:blipFill rotWithShape="1">
            <a:blip r:embed="rId21" cstate="screen">
              <a:alphaModFix/>
              <a:extLst>
                <a:ext uri="{28A0092B-C50C-407E-A947-70E740481C1C}">
                  <a14:useLocalDpi xmlns:a14="http://schemas.microsoft.com/office/drawing/2010/main"/>
                </a:ext>
              </a:extLst>
            </a:blip>
            <a:srcRect l="27754" t="25715" r="24899" b="28265"/>
            <a:stretch/>
          </p:blipFill>
          <p:spPr>
            <a:xfrm>
              <a:off x="2333550" y="3514725"/>
              <a:ext cx="982320" cy="954801"/>
            </a:xfrm>
            <a:prstGeom prst="rect">
              <a:avLst/>
            </a:prstGeom>
            <a:noFill/>
            <a:ln>
              <a:noFill/>
            </a:ln>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g155b8051bf3_0_3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834" name="Google Shape;834;g155b8051bf3_0_318"/>
          <p:cNvSpPr/>
          <p:nvPr/>
        </p:nvSpPr>
        <p:spPr>
          <a:xfrm>
            <a:off x="0" y="1717400"/>
            <a:ext cx="68724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835" name="Google Shape;835;g155b8051bf3_0_318"/>
          <p:cNvSpPr txBox="1"/>
          <p:nvPr/>
        </p:nvSpPr>
        <p:spPr>
          <a:xfrm>
            <a:off x="1044324" y="19588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3: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WAYS TO PROTECT YOUR DATA AND INFORMATION ONLINE</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836" name="Google Shape;836;g155b8051bf3_0_318"/>
          <p:cNvSpPr txBox="1"/>
          <p:nvPr/>
        </p:nvSpPr>
        <p:spPr>
          <a:xfrm>
            <a:off x="1044325" y="3981100"/>
            <a:ext cx="4733100" cy="23754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2000" b="1"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10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identify different kinds of scams and risks online.</a:t>
            </a: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tips for protecting your personal data and information.</a:t>
            </a:r>
            <a:endParaRPr sz="16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1000"/>
              </a:spcBef>
              <a:spcAft>
                <a:spcPts val="0"/>
              </a:spcAft>
              <a:buClr>
                <a:schemeClr val="lt1"/>
              </a:buClr>
              <a:buSzPts val="1600"/>
              <a:buFont typeface="Arial"/>
              <a:buNone/>
            </a:pPr>
            <a:r>
              <a:rPr lang="en-US" sz="1400" b="0" i="0" u="none" strike="noStrike" cap="none">
                <a:solidFill>
                  <a:srgbClr val="000000"/>
                </a:solidFill>
                <a:latin typeface="Arial"/>
                <a:ea typeface="Arial"/>
                <a:cs typeface="Arial"/>
                <a:sym typeface="Arial"/>
              </a:rPr>
              <a:t> </a:t>
            </a:r>
            <a:endParaRPr sz="2100" b="0" i="0" u="none" strike="noStrike" cap="none">
              <a:solidFill>
                <a:schemeClr val="lt1"/>
              </a:solidFill>
              <a:latin typeface="Century Gothic"/>
              <a:ea typeface="Century Gothic"/>
              <a:cs typeface="Century Gothic"/>
              <a:sym typeface="Century Gothic"/>
            </a:endParaRPr>
          </a:p>
        </p:txBody>
      </p:sp>
      <p:grpSp>
        <p:nvGrpSpPr>
          <p:cNvPr id="837" name="Google Shape;837;g155b8051bf3_0_318"/>
          <p:cNvGrpSpPr/>
          <p:nvPr/>
        </p:nvGrpSpPr>
        <p:grpSpPr>
          <a:xfrm>
            <a:off x="6802575" y="360225"/>
            <a:ext cx="3695000" cy="2784748"/>
            <a:chOff x="6802575" y="360225"/>
            <a:chExt cx="3695000" cy="2784748"/>
          </a:xfrm>
        </p:grpSpPr>
        <p:pic>
          <p:nvPicPr>
            <p:cNvPr id="838" name="Google Shape;838;g155b8051bf3_0_318"/>
            <p:cNvPicPr preferRelativeResize="0"/>
            <p:nvPr/>
          </p:nvPicPr>
          <p:blipFill rotWithShape="1">
            <a:blip r:embed="rId4" cstate="screen">
              <a:alphaModFix/>
              <a:extLst>
                <a:ext uri="{28A0092B-C50C-407E-A947-70E740481C1C}">
                  <a14:useLocalDpi xmlns:a14="http://schemas.microsoft.com/office/drawing/2010/main"/>
                </a:ext>
              </a:extLst>
            </a:blip>
            <a:srcRect l="16806" t="13587" r="15644" b="21860"/>
            <a:stretch/>
          </p:blipFill>
          <p:spPr>
            <a:xfrm>
              <a:off x="6802575" y="360225"/>
              <a:ext cx="3695000" cy="2784748"/>
            </a:xfrm>
            <a:prstGeom prst="rect">
              <a:avLst/>
            </a:prstGeom>
            <a:noFill/>
            <a:ln>
              <a:noFill/>
            </a:ln>
          </p:spPr>
        </p:pic>
        <p:sp>
          <p:nvSpPr>
            <p:cNvPr id="839" name="Google Shape;839;g155b8051bf3_0_318"/>
            <p:cNvSpPr txBox="1"/>
            <p:nvPr/>
          </p:nvSpPr>
          <p:spPr>
            <a:xfrm>
              <a:off x="7367149" y="910225"/>
              <a:ext cx="21993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rgbClr val="664B71"/>
                  </a:solidFill>
                  <a:latin typeface="Century Gothic"/>
                  <a:ea typeface="Century Gothic"/>
                  <a:cs typeface="Century Gothic"/>
                  <a:sym typeface="Century Gothic"/>
                </a:rPr>
                <a:t>You must learn how to protect yourself when using your phone!</a:t>
              </a:r>
              <a:endParaRPr sz="1800" b="1" i="0" u="none" strike="noStrike" cap="none">
                <a:solidFill>
                  <a:srgbClr val="664B71"/>
                </a:solidFill>
                <a:latin typeface="Century Gothic"/>
                <a:ea typeface="Century Gothic"/>
                <a:cs typeface="Century Gothic"/>
                <a:sym typeface="Century Gothic"/>
              </a:endParaRPr>
            </a:p>
          </p:txBody>
        </p:sp>
      </p:grpSp>
      <p:sp>
        <p:nvSpPr>
          <p:cNvPr id="840" name="Google Shape;840;g155b8051bf3_0_3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38</a:t>
            </a:fld>
            <a:endParaRPr/>
          </a:p>
        </p:txBody>
      </p:sp>
      <p:pic>
        <p:nvPicPr>
          <p:cNvPr id="841" name="Google Shape;841;g155b8051bf3_0_318"/>
          <p:cNvPicPr preferRelativeResize="0"/>
          <p:nvPr/>
        </p:nvPicPr>
        <p:blipFill rotWithShape="1">
          <a:blip r:embed="rId5" cstate="screen">
            <a:alphaModFix/>
            <a:extLst>
              <a:ext uri="{28A0092B-C50C-407E-A947-70E740481C1C}">
                <a14:useLocalDpi xmlns:a14="http://schemas.microsoft.com/office/drawing/2010/main"/>
              </a:ext>
            </a:extLst>
          </a:blip>
          <a:srcRect l="8170" r="12815" b="27043"/>
          <a:stretch/>
        </p:blipFill>
        <p:spPr>
          <a:xfrm flipH="1">
            <a:off x="7596901" y="668475"/>
            <a:ext cx="4468099" cy="618952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pic>
        <p:nvPicPr>
          <p:cNvPr id="846" name="Google Shape;846;g1589788ca15_0_39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847" name="Google Shape;847;g1589788ca15_0_396"/>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Risks To Women and Girls</a:t>
            </a:r>
            <a:endParaRPr>
              <a:solidFill>
                <a:srgbClr val="BA0C2F"/>
              </a:solidFill>
            </a:endParaRPr>
          </a:p>
        </p:txBody>
      </p:sp>
      <p:sp>
        <p:nvSpPr>
          <p:cNvPr id="848" name="Google Shape;848;g1589788ca15_0_3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39</a:t>
            </a:fld>
            <a:endParaRPr/>
          </a:p>
        </p:txBody>
      </p:sp>
      <p:pic>
        <p:nvPicPr>
          <p:cNvPr id="849" name="Google Shape;849;g1589788ca15_0_39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850" name="Google Shape;850;g1589788ca15_0_396"/>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851" name="Google Shape;851;g1589788ca15_0_396"/>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852" name="Google Shape;852;g1589788ca15_0_396"/>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853" name="Google Shape;853;g1589788ca15_0_396"/>
          <p:cNvSpPr txBox="1"/>
          <p:nvPr/>
        </p:nvSpPr>
        <p:spPr>
          <a:xfrm>
            <a:off x="793750" y="1853325"/>
            <a:ext cx="7091700" cy="4277100"/>
          </a:xfrm>
          <a:prstGeom prst="rect">
            <a:avLst/>
          </a:prstGeom>
          <a:noFill/>
          <a:ln>
            <a:noFill/>
          </a:ln>
        </p:spPr>
        <p:txBody>
          <a:bodyPr spcFirstLastPara="1" wrap="square" lIns="91425" tIns="45700" rIns="91425" bIns="45700" anchor="t" anchorCtr="0">
            <a:spAutoFit/>
          </a:bodyPr>
          <a:lstStyle/>
          <a:p>
            <a:pPr marL="0" marR="113028" lvl="0" indent="0" algn="l" rtl="0">
              <a:lnSpc>
                <a:spcPct val="115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Not all people use phones for good. </a:t>
            </a:r>
            <a:r>
              <a:rPr lang="en-US" sz="1600" b="0" i="0" u="none" strike="noStrike" cap="none">
                <a:solidFill>
                  <a:schemeClr val="dk2"/>
                </a:solidFill>
                <a:latin typeface="Century Gothic"/>
                <a:ea typeface="Century Gothic"/>
                <a:cs typeface="Century Gothic"/>
                <a:sym typeface="Century Gothic"/>
              </a:rPr>
              <a:t>Some people may target women and girls by phone or online to hurt them or damage their reputation. People call this cyber violence, because it happens online or by phone. It is important to learn how to protect yourself from cyber violence.</a:t>
            </a:r>
            <a:endParaRPr sz="1600" b="0" i="0" u="none" strike="noStrike" cap="none">
              <a:solidFill>
                <a:schemeClr val="dk2"/>
              </a:solidFill>
              <a:latin typeface="Century Gothic"/>
              <a:ea typeface="Century Gothic"/>
              <a:cs typeface="Century Gothic"/>
              <a:sym typeface="Century Gothic"/>
            </a:endParaRPr>
          </a:p>
          <a:p>
            <a:pPr marL="0" marR="113028" lvl="0" indent="0" algn="l" rtl="0">
              <a:lnSpc>
                <a:spcPct val="115000"/>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Cyber violence is a growing threat for women and girls who use the internet. If you are experiencing cyber violence, block the users and report them for harassment to your phone provider or the app’s customer support center.</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Scammers may also target women and girls to try to steal their personal information or get them to send money from their </a:t>
            </a:r>
            <a:r>
              <a:rPr lang="en-US" sz="1600" b="0" i="0" u="none" strike="noStrike" cap="none">
                <a:solidFill>
                  <a:srgbClr val="BA0C2F"/>
                </a:solidFill>
                <a:latin typeface="Century Gothic"/>
                <a:ea typeface="Century Gothic"/>
                <a:cs typeface="Century Gothic"/>
                <a:sym typeface="Century Gothic"/>
              </a:rPr>
              <a:t>mobile wallets</a:t>
            </a:r>
            <a:r>
              <a:rPr lang="en-US" sz="1600" b="0" i="0" u="none" strike="noStrike" cap="none">
                <a:solidFill>
                  <a:schemeClr val="dk2"/>
                </a:solidFill>
                <a:latin typeface="Century Gothic"/>
                <a:ea typeface="Century Gothic"/>
                <a:cs typeface="Century Gothic"/>
                <a:sym typeface="Century Gothic"/>
              </a:rPr>
              <a:t>. It’s very important to not share your personal information, like your address or your bank details, with anyone on the internet. More tips and tricks are on the following slides.</a:t>
            </a:r>
            <a:endParaRPr sz="1600" b="0" i="0" u="none" strike="noStrike" cap="none">
              <a:solidFill>
                <a:schemeClr val="dk2"/>
              </a:solidFill>
              <a:latin typeface="Century Gothic"/>
              <a:ea typeface="Century Gothic"/>
              <a:cs typeface="Century Gothic"/>
              <a:sym typeface="Century Gothic"/>
            </a:endParaRPr>
          </a:p>
        </p:txBody>
      </p:sp>
      <p:pic>
        <p:nvPicPr>
          <p:cNvPr id="854" name="Google Shape;854;g1589788ca15_0_39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7177200" y="845252"/>
            <a:ext cx="3916526" cy="58761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g1589788ca15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pic>
        <p:nvPicPr>
          <p:cNvPr id="133" name="Google Shape;133;g1589788ca15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134" name="Google Shape;134;g1589788ca15_0_0"/>
          <p:cNvSpPr txBox="1"/>
          <p:nvPr/>
        </p:nvSpPr>
        <p:spPr>
          <a:xfrm>
            <a:off x="91772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135" name="Google Shape;135;g1589788ca15_0_0"/>
          <p:cNvGrpSpPr/>
          <p:nvPr/>
        </p:nvGrpSpPr>
        <p:grpSpPr>
          <a:xfrm>
            <a:off x="498830" y="-317672"/>
            <a:ext cx="4878644" cy="3837737"/>
            <a:chOff x="346430" y="-317672"/>
            <a:chExt cx="4878644" cy="3837737"/>
          </a:xfrm>
        </p:grpSpPr>
        <p:pic>
          <p:nvPicPr>
            <p:cNvPr id="136" name="Google Shape;136;g1589788ca15_0_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346430" y="-317672"/>
              <a:ext cx="4878644" cy="3837737"/>
            </a:xfrm>
            <a:prstGeom prst="rect">
              <a:avLst/>
            </a:prstGeom>
            <a:noFill/>
            <a:ln>
              <a:noFill/>
            </a:ln>
          </p:spPr>
        </p:pic>
        <p:sp>
          <p:nvSpPr>
            <p:cNvPr id="137" name="Google Shape;137;g1589788ca15_0_0"/>
            <p:cNvSpPr txBox="1"/>
            <p:nvPr/>
          </p:nvSpPr>
          <p:spPr>
            <a:xfrm>
              <a:off x="1940635" y="654944"/>
              <a:ext cx="2205340" cy="13849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2800" b="1" i="0" u="none" strike="noStrike" cap="none">
                  <a:solidFill>
                    <a:srgbClr val="2853A3"/>
                  </a:solidFill>
                  <a:latin typeface="Century Gothic"/>
                  <a:ea typeface="Century Gothic"/>
                  <a:cs typeface="Century Gothic"/>
                  <a:sym typeface="Century Gothic"/>
                </a:rPr>
                <a:t>Before you start, let’s discuss!</a:t>
              </a:r>
              <a:endParaRPr sz="2800" b="0" i="0" u="none" strike="noStrike" cap="none">
                <a:solidFill>
                  <a:schemeClr val="dk1"/>
                </a:solidFill>
                <a:latin typeface="Calibri"/>
                <a:ea typeface="Calibri"/>
                <a:cs typeface="Calibri"/>
                <a:sym typeface="Calibri"/>
              </a:endParaRPr>
            </a:p>
          </p:txBody>
        </p:sp>
      </p:grpSp>
      <p:sp>
        <p:nvSpPr>
          <p:cNvPr id="138" name="Google Shape;138;g1589788ca15_0_0"/>
          <p:cNvSpPr txBox="1"/>
          <p:nvPr/>
        </p:nvSpPr>
        <p:spPr>
          <a:xfrm>
            <a:off x="4997725" y="1201650"/>
            <a:ext cx="3901200" cy="1819057"/>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What is the difference between a basic phone and a smartphone?</a:t>
            </a:r>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chemeClr val="lt1"/>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Which one is better for </a:t>
            </a:r>
            <a:endParaRPr sz="1800" b="1" i="0" u="none" strike="noStrike" cap="none">
              <a:solidFill>
                <a:schemeClr val="lt1"/>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your business?</a:t>
            </a:r>
            <a:endParaRPr sz="1800" b="1" i="0" u="none" strike="noStrike" cap="none">
              <a:solidFill>
                <a:schemeClr val="lt1"/>
              </a:solidFill>
              <a:latin typeface="Century Gothic"/>
              <a:ea typeface="Century Gothic"/>
              <a:cs typeface="Century Gothic"/>
              <a:sym typeface="Century Gothic"/>
            </a:endParaRPr>
          </a:p>
        </p:txBody>
      </p:sp>
      <p:sp>
        <p:nvSpPr>
          <p:cNvPr id="139" name="Google Shape;139;g1589788ca15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pic>
        <p:nvPicPr>
          <p:cNvPr id="140" name="Google Shape;140;g1589788ca15_0_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8706" y="1141975"/>
            <a:ext cx="3852344" cy="5779901"/>
          </a:xfrm>
          <a:prstGeom prst="rect">
            <a:avLst/>
          </a:prstGeom>
          <a:noFill/>
          <a:ln>
            <a:noFill/>
          </a:ln>
        </p:spPr>
      </p:pic>
      <p:grpSp>
        <p:nvGrpSpPr>
          <p:cNvPr id="141" name="Google Shape;141;g1589788ca15_0_0"/>
          <p:cNvGrpSpPr/>
          <p:nvPr/>
        </p:nvGrpSpPr>
        <p:grpSpPr>
          <a:xfrm>
            <a:off x="3775687" y="2785115"/>
            <a:ext cx="3495977" cy="2755134"/>
            <a:chOff x="5299687" y="2937515"/>
            <a:chExt cx="3495977" cy="2755134"/>
          </a:xfrm>
        </p:grpSpPr>
        <p:pic>
          <p:nvPicPr>
            <p:cNvPr id="142" name="Google Shape;142;g1589788ca15_0_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299687" y="2937515"/>
              <a:ext cx="3495977" cy="2755134"/>
            </a:xfrm>
            <a:prstGeom prst="rect">
              <a:avLst/>
            </a:prstGeom>
            <a:noFill/>
            <a:ln>
              <a:noFill/>
            </a:ln>
          </p:spPr>
        </p:pic>
        <p:pic>
          <p:nvPicPr>
            <p:cNvPr id="143" name="Google Shape;143;g1589788ca15_0_0"/>
            <p:cNvPicPr preferRelativeResize="0"/>
            <p:nvPr/>
          </p:nvPicPr>
          <p:blipFill rotWithShape="1">
            <a:blip r:embed="rId8" cstate="screen">
              <a:alphaModFix/>
              <a:extLst>
                <a:ext uri="{28A0092B-C50C-407E-A947-70E740481C1C}">
                  <a14:useLocalDpi xmlns:a14="http://schemas.microsoft.com/office/drawing/2010/main"/>
                </a:ext>
              </a:extLst>
            </a:blip>
            <a:srcRect l="16456" t="10743" r="17579" b="9248"/>
            <a:stretch/>
          </p:blipFill>
          <p:spPr>
            <a:xfrm>
              <a:off x="5822375" y="3100596"/>
              <a:ext cx="2541174" cy="2428973"/>
            </a:xfrm>
            <a:prstGeom prst="rect">
              <a:avLst/>
            </a:prstGeom>
            <a:noFill/>
            <a:ln>
              <a:noFill/>
            </a:ln>
          </p:spPr>
        </p:pic>
      </p:grpSp>
      <p:grpSp>
        <p:nvGrpSpPr>
          <p:cNvPr id="144" name="Google Shape;144;g1589788ca15_0_0"/>
          <p:cNvGrpSpPr/>
          <p:nvPr/>
        </p:nvGrpSpPr>
        <p:grpSpPr>
          <a:xfrm>
            <a:off x="6495474" y="2805150"/>
            <a:ext cx="3495977" cy="2755134"/>
            <a:chOff x="8095675" y="3033750"/>
            <a:chExt cx="3495977" cy="2755134"/>
          </a:xfrm>
        </p:grpSpPr>
        <p:pic>
          <p:nvPicPr>
            <p:cNvPr id="145" name="Google Shape;145;g1589788ca15_0_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095675" y="3033750"/>
              <a:ext cx="3495977" cy="2755134"/>
            </a:xfrm>
            <a:prstGeom prst="rect">
              <a:avLst/>
            </a:prstGeom>
            <a:noFill/>
            <a:ln>
              <a:noFill/>
            </a:ln>
          </p:spPr>
        </p:pic>
        <p:pic>
          <p:nvPicPr>
            <p:cNvPr id="146" name="Google Shape;146;g1589788ca15_0_0"/>
            <p:cNvPicPr preferRelativeResize="0"/>
            <p:nvPr/>
          </p:nvPicPr>
          <p:blipFill rotWithShape="1">
            <a:blip r:embed="rId9" cstate="screen">
              <a:alphaModFix/>
              <a:extLst>
                <a:ext uri="{28A0092B-C50C-407E-A947-70E740481C1C}">
                  <a14:useLocalDpi xmlns:a14="http://schemas.microsoft.com/office/drawing/2010/main"/>
                </a:ext>
              </a:extLst>
            </a:blip>
            <a:srcRect l="8772" r="8779"/>
            <a:stretch/>
          </p:blipFill>
          <p:spPr>
            <a:xfrm>
              <a:off x="8573075" y="3196831"/>
              <a:ext cx="2541174" cy="2428973"/>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g1589788ca15_0_41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860" name="Google Shape;860;g1589788ca15_0_418"/>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Tips and Tricks to Practice Online Safety</a:t>
            </a:r>
            <a:endParaRPr>
              <a:solidFill>
                <a:srgbClr val="BA0C2F"/>
              </a:solidFill>
            </a:endParaRPr>
          </a:p>
        </p:txBody>
      </p:sp>
      <p:sp>
        <p:nvSpPr>
          <p:cNvPr id="861" name="Google Shape;861;g1589788ca15_0_4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40</a:t>
            </a:fld>
            <a:endParaRPr/>
          </a:p>
        </p:txBody>
      </p:sp>
      <p:pic>
        <p:nvPicPr>
          <p:cNvPr id="862" name="Google Shape;862;g1589788ca15_0_41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863" name="Google Shape;863;g1589788ca15_0_418"/>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864" name="Google Shape;864;g1589788ca15_0_418"/>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865" name="Google Shape;865;g1589788ca15_0_418"/>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866" name="Google Shape;866;g1589788ca15_0_418"/>
          <p:cNvSpPr txBox="1"/>
          <p:nvPr/>
        </p:nvSpPr>
        <p:spPr>
          <a:xfrm>
            <a:off x="793750" y="1624725"/>
            <a:ext cx="10659300" cy="4695600"/>
          </a:xfrm>
          <a:prstGeom prst="rect">
            <a:avLst/>
          </a:prstGeom>
          <a:noFill/>
          <a:ln>
            <a:noFill/>
          </a:ln>
        </p:spPr>
        <p:txBody>
          <a:bodyPr spcFirstLastPara="1" wrap="square" lIns="91425" tIns="45700" rIns="91425" bIns="45700" anchor="t" anchorCtr="0">
            <a:spAutoFit/>
          </a:bodyPr>
          <a:lstStyle/>
          <a:p>
            <a:pPr marL="0" marR="113028"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Here are a few tips to make sure your personal information is protected:</a:t>
            </a:r>
            <a:endParaRPr sz="1600" b="0" i="0" u="none" strike="noStrike" cap="none">
              <a:solidFill>
                <a:schemeClr val="dk2"/>
              </a:solidFill>
              <a:latin typeface="Century Gothic"/>
              <a:ea typeface="Century Gothic"/>
              <a:cs typeface="Century Gothic"/>
              <a:sym typeface="Century Gothic"/>
            </a:endParaRPr>
          </a:p>
          <a:p>
            <a:pPr marL="628650" marR="0" lvl="0" indent="0" algn="l" rtl="0">
              <a:lnSpc>
                <a:spcPct val="100000"/>
              </a:lnSpc>
              <a:spcBef>
                <a:spcPts val="1000"/>
              </a:spcBef>
              <a:spcAft>
                <a:spcPts val="0"/>
              </a:spcAft>
              <a:buClr>
                <a:schemeClr val="dk1"/>
              </a:buClr>
              <a:buSzPts val="1800"/>
              <a:buFont typeface="Arial"/>
              <a:buNone/>
            </a:pPr>
            <a:r>
              <a:rPr lang="en-US" sz="1400" b="1" i="0" u="none" strike="noStrike" cap="none">
                <a:solidFill>
                  <a:srgbClr val="AB3F3D"/>
                </a:solidFill>
                <a:latin typeface="Century Gothic"/>
                <a:ea typeface="Century Gothic"/>
                <a:cs typeface="Century Gothic"/>
                <a:sym typeface="Century Gothic"/>
              </a:rPr>
              <a:t>Use unique passwords for your devices and do not share them with anyone:</a:t>
            </a:r>
            <a:endParaRPr sz="1400" b="1" i="0" u="none" strike="noStrike" cap="none">
              <a:solidFill>
                <a:srgbClr val="664B71"/>
              </a:solidFill>
              <a:latin typeface="Century Gothic"/>
              <a:ea typeface="Century Gothic"/>
              <a:cs typeface="Century Gothic"/>
              <a:sym typeface="Century Gothic"/>
            </a:endParaRPr>
          </a:p>
          <a:p>
            <a:pPr marL="628650" marR="6985" lvl="0" indent="0" algn="l" rtl="0">
              <a:lnSpc>
                <a:spcPct val="115100"/>
              </a:lnSpc>
              <a:spcBef>
                <a:spcPts val="0"/>
              </a:spcBef>
              <a:spcAft>
                <a:spcPts val="0"/>
              </a:spcAft>
              <a:buClr>
                <a:schemeClr val="dk1"/>
              </a:buClr>
              <a:buSzPts val="1800"/>
              <a:buFont typeface="Arial"/>
              <a:buNone/>
            </a:pPr>
            <a:r>
              <a:rPr lang="en-US" sz="1400" b="0" i="0" u="none" strike="noStrike" cap="none">
                <a:solidFill>
                  <a:schemeClr val="dk2"/>
                </a:solidFill>
                <a:latin typeface="Century Gothic"/>
                <a:ea typeface="Century Gothic"/>
                <a:cs typeface="Century Gothic"/>
                <a:sym typeface="Century Gothic"/>
              </a:rPr>
              <a:t>Make  sure  to  use  a  password  to  help  keep  your  apps,  accounts,  computers, and  personal information protected. Do not share passwords. Change your passwords regularly for better protection, and use a combination of letters, numbers, and special characters.</a:t>
            </a:r>
            <a:endParaRPr sz="1400" b="0" i="0" u="none" strike="noStrike" cap="none">
              <a:solidFill>
                <a:schemeClr val="dk2"/>
              </a:solidFill>
              <a:latin typeface="Century Gothic"/>
              <a:ea typeface="Century Gothic"/>
              <a:cs typeface="Century Gothic"/>
              <a:sym typeface="Century Gothic"/>
            </a:endParaRPr>
          </a:p>
          <a:p>
            <a:pPr marL="628650" marR="0" lvl="0" indent="0" algn="l" rtl="0">
              <a:lnSpc>
                <a:spcPct val="100000"/>
              </a:lnSpc>
              <a:spcBef>
                <a:spcPts val="1000"/>
              </a:spcBef>
              <a:spcAft>
                <a:spcPts val="0"/>
              </a:spcAft>
              <a:buClr>
                <a:schemeClr val="dk1"/>
              </a:buClr>
              <a:buSzPts val="1800"/>
              <a:buFont typeface="Arial"/>
              <a:buNone/>
            </a:pPr>
            <a:r>
              <a:rPr lang="en-US" sz="1400" b="1" i="0" u="none" strike="noStrike" cap="none">
                <a:solidFill>
                  <a:srgbClr val="AB3F3D"/>
                </a:solidFill>
                <a:latin typeface="Century Gothic"/>
                <a:ea typeface="Century Gothic"/>
                <a:cs typeface="Century Gothic"/>
                <a:sym typeface="Century Gothic"/>
              </a:rPr>
              <a:t>Use free Wi-Fi with caution:</a:t>
            </a:r>
            <a:endParaRPr sz="1400" b="1" i="0" u="none" strike="noStrike" cap="none">
              <a:solidFill>
                <a:srgbClr val="AB3F3D"/>
              </a:solidFill>
              <a:latin typeface="Century Gothic"/>
              <a:ea typeface="Century Gothic"/>
              <a:cs typeface="Century Gothic"/>
              <a:sym typeface="Century Gothic"/>
            </a:endParaRPr>
          </a:p>
          <a:p>
            <a:pPr marL="628650" marR="5080" lvl="0" indent="0" algn="l" rtl="0">
              <a:lnSpc>
                <a:spcPct val="115100"/>
              </a:lnSpc>
              <a:spcBef>
                <a:spcPts val="5"/>
              </a:spcBef>
              <a:spcAft>
                <a:spcPts val="0"/>
              </a:spcAft>
              <a:buClr>
                <a:schemeClr val="dk1"/>
              </a:buClr>
              <a:buSzPts val="1800"/>
              <a:buFont typeface="Arial"/>
              <a:buNone/>
            </a:pPr>
            <a:r>
              <a:rPr lang="en-US" sz="1400" b="0" i="0" u="none" strike="noStrike" cap="none">
                <a:solidFill>
                  <a:schemeClr val="dk2"/>
                </a:solidFill>
                <a:latin typeface="Century Gothic"/>
                <a:ea typeface="Century Gothic"/>
                <a:cs typeface="Century Gothic"/>
                <a:sym typeface="Century Gothic"/>
              </a:rPr>
              <a:t>Do not log into your bank account or enter a credit card number while on public Wi-Fi. Save transactions for when you’re on a secure network. If you must log in or transact online while using public Wi-Fi, try using a VPN (virtual private network), which encrypts your activity so that others on the same network can’t see what you’re doing.</a:t>
            </a:r>
            <a:endParaRPr sz="1400" b="0" i="0" u="none" strike="noStrike" cap="none">
              <a:solidFill>
                <a:schemeClr val="dk2"/>
              </a:solidFill>
              <a:latin typeface="Century Gothic"/>
              <a:ea typeface="Century Gothic"/>
              <a:cs typeface="Century Gothic"/>
              <a:sym typeface="Century Gothic"/>
            </a:endParaRPr>
          </a:p>
          <a:p>
            <a:pPr marL="628650" marR="0" lvl="0" indent="0" algn="l" rtl="0">
              <a:lnSpc>
                <a:spcPct val="100000"/>
              </a:lnSpc>
              <a:spcBef>
                <a:spcPts val="1000"/>
              </a:spcBef>
              <a:spcAft>
                <a:spcPts val="0"/>
              </a:spcAft>
              <a:buClr>
                <a:schemeClr val="dk1"/>
              </a:buClr>
              <a:buSzPts val="1800"/>
              <a:buFont typeface="Arial"/>
              <a:buNone/>
            </a:pPr>
            <a:r>
              <a:rPr lang="en-US" sz="1400" b="1" i="0" u="none" strike="noStrike" cap="none">
                <a:solidFill>
                  <a:srgbClr val="AB3F3D"/>
                </a:solidFill>
                <a:latin typeface="Century Gothic"/>
                <a:ea typeface="Century Gothic"/>
                <a:cs typeface="Century Gothic"/>
                <a:sym typeface="Century Gothic"/>
              </a:rPr>
              <a:t>Check to see if the site is secure:</a:t>
            </a:r>
            <a:endParaRPr sz="1400" b="0" i="0" u="none" strike="noStrike" cap="none">
              <a:solidFill>
                <a:schemeClr val="dk2"/>
              </a:solidFill>
              <a:latin typeface="Century Gothic"/>
              <a:ea typeface="Century Gothic"/>
              <a:cs typeface="Century Gothic"/>
              <a:sym typeface="Century Gothic"/>
            </a:endParaRPr>
          </a:p>
          <a:p>
            <a:pPr marL="628650" marR="9525" lvl="0" indent="0" algn="l" rtl="0">
              <a:lnSpc>
                <a:spcPct val="115100"/>
              </a:lnSpc>
              <a:spcBef>
                <a:spcPts val="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Before entering personal information into a website, look at the top of your browser. If there is a lock symbol and the URL begins with “https,” that means the site is secure. There are a few other ways to determine if the site is trustworthy, such as if there is a website privacy policy, contact information, or a “verified secure” seal.</a:t>
            </a:r>
            <a:endParaRPr sz="1400" b="0" i="0" u="none" strike="noStrike" cap="none">
              <a:solidFill>
                <a:schemeClr val="dk2"/>
              </a:solidFill>
              <a:latin typeface="Century Gothic"/>
              <a:ea typeface="Century Gothic"/>
              <a:cs typeface="Century Gothic"/>
              <a:sym typeface="Century Gothic"/>
            </a:endParaRPr>
          </a:p>
          <a:p>
            <a:pPr marL="628650" marR="0" lvl="0" indent="0" algn="l" rtl="0">
              <a:lnSpc>
                <a:spcPct val="100000"/>
              </a:lnSpc>
              <a:spcBef>
                <a:spcPts val="1000"/>
              </a:spcBef>
              <a:spcAft>
                <a:spcPts val="0"/>
              </a:spcAft>
              <a:buClr>
                <a:schemeClr val="dk1"/>
              </a:buClr>
              <a:buSzPts val="1800"/>
              <a:buFont typeface="Arial"/>
              <a:buNone/>
            </a:pPr>
            <a:r>
              <a:rPr lang="en-US" sz="1400" b="1" i="0" u="none" strike="noStrike" cap="none">
                <a:solidFill>
                  <a:srgbClr val="AB3F3D"/>
                </a:solidFill>
                <a:latin typeface="Century Gothic"/>
                <a:ea typeface="Century Gothic"/>
                <a:cs typeface="Century Gothic"/>
                <a:sym typeface="Century Gothic"/>
              </a:rPr>
              <a:t>Watch out for links and attachments:</a:t>
            </a:r>
            <a:endParaRPr sz="1400" b="0" i="0" u="none" strike="noStrike" cap="none">
              <a:solidFill>
                <a:schemeClr val="dk2"/>
              </a:solidFill>
              <a:latin typeface="Century Gothic"/>
              <a:ea typeface="Century Gothic"/>
              <a:cs typeface="Century Gothic"/>
              <a:sym typeface="Century Gothic"/>
            </a:endParaRPr>
          </a:p>
          <a:p>
            <a:pPr marL="628650" marR="5080" lvl="0" indent="0" algn="l" rtl="0">
              <a:lnSpc>
                <a:spcPct val="115100"/>
              </a:lnSpc>
              <a:spcBef>
                <a:spcPts val="5"/>
              </a:spcBef>
              <a:spcAft>
                <a:spcPts val="0"/>
              </a:spcAft>
              <a:buClr>
                <a:schemeClr val="dk1"/>
              </a:buClr>
              <a:buSzPts val="1800"/>
              <a:buFont typeface="Arial"/>
              <a:buNone/>
            </a:pPr>
            <a:r>
              <a:rPr lang="en-US" sz="1400" b="0" i="0" u="none" strike="noStrike" cap="none">
                <a:solidFill>
                  <a:schemeClr val="dk2"/>
                </a:solidFill>
                <a:latin typeface="Century Gothic"/>
                <a:ea typeface="Century Gothic"/>
                <a:cs typeface="Century Gothic"/>
                <a:sym typeface="Century Gothic"/>
              </a:rPr>
              <a:t>Don’t click on any links or open any attachments unless you are sure who you are receiving them from. They may contain malware or are attempts to steal your personal information. If there are misspelled words, bad grammar, a lot of text and numbers, it’s probably a scam.</a:t>
            </a:r>
            <a:endParaRPr sz="1200" b="0" i="0" u="none" strike="noStrike" cap="none">
              <a:solidFill>
                <a:schemeClr val="dk2"/>
              </a:solidFill>
              <a:latin typeface="Century Gothic"/>
              <a:ea typeface="Century Gothic"/>
              <a:cs typeface="Century Gothic"/>
              <a:sym typeface="Century Gothic"/>
            </a:endParaRPr>
          </a:p>
        </p:txBody>
      </p:sp>
      <p:pic>
        <p:nvPicPr>
          <p:cNvPr id="867" name="Google Shape;867;g1589788ca15_0_4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69950" y="2024500"/>
            <a:ext cx="531099" cy="531099"/>
          </a:xfrm>
          <a:prstGeom prst="rect">
            <a:avLst/>
          </a:prstGeom>
          <a:noFill/>
          <a:ln>
            <a:noFill/>
          </a:ln>
        </p:spPr>
      </p:pic>
      <p:pic>
        <p:nvPicPr>
          <p:cNvPr id="868" name="Google Shape;868;g1589788ca15_0_4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69950" y="3103425"/>
            <a:ext cx="531099" cy="531099"/>
          </a:xfrm>
          <a:prstGeom prst="rect">
            <a:avLst/>
          </a:prstGeom>
          <a:noFill/>
          <a:ln>
            <a:noFill/>
          </a:ln>
        </p:spPr>
      </p:pic>
      <p:pic>
        <p:nvPicPr>
          <p:cNvPr id="869" name="Google Shape;869;g1589788ca15_0_4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69950" y="4182350"/>
            <a:ext cx="531099" cy="531099"/>
          </a:xfrm>
          <a:prstGeom prst="rect">
            <a:avLst/>
          </a:prstGeom>
          <a:noFill/>
          <a:ln>
            <a:noFill/>
          </a:ln>
        </p:spPr>
      </p:pic>
      <p:pic>
        <p:nvPicPr>
          <p:cNvPr id="870" name="Google Shape;870;g1589788ca15_0_4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69950" y="5261275"/>
            <a:ext cx="531099" cy="5310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875" name="Google Shape;875;g1589788ca15_0_43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876" name="Google Shape;876;g1589788ca15_0_4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41</a:t>
            </a:fld>
            <a:endParaRPr/>
          </a:p>
        </p:txBody>
      </p:sp>
      <p:pic>
        <p:nvPicPr>
          <p:cNvPr id="877" name="Google Shape;877;g1589788ca15_0_43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878" name="Google Shape;878;g1589788ca15_0_435"/>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879" name="Google Shape;879;g1589788ca15_0_435"/>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880" name="Google Shape;880;g1589788ca15_0_435"/>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881" name="Google Shape;881;g1589788ca15_0_435"/>
          <p:cNvSpPr txBox="1"/>
          <p:nvPr/>
        </p:nvSpPr>
        <p:spPr>
          <a:xfrm>
            <a:off x="793750" y="938925"/>
            <a:ext cx="10927800" cy="5282100"/>
          </a:xfrm>
          <a:prstGeom prst="rect">
            <a:avLst/>
          </a:prstGeom>
          <a:noFill/>
          <a:ln>
            <a:noFill/>
          </a:ln>
        </p:spPr>
        <p:txBody>
          <a:bodyPr spcFirstLastPara="1" wrap="square" lIns="91425" tIns="45700" rIns="91425" bIns="45700" anchor="t" anchorCtr="0">
            <a:spAutoFit/>
          </a:bodyPr>
          <a:lstStyle/>
          <a:p>
            <a:pPr marL="57150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AB3F3D"/>
                </a:solidFill>
                <a:latin typeface="Century Gothic"/>
                <a:ea typeface="Century Gothic"/>
                <a:cs typeface="Century Gothic"/>
                <a:sym typeface="Century Gothic"/>
              </a:rPr>
              <a:t>Get your news and information from trusted sources:</a:t>
            </a:r>
            <a:endParaRPr sz="1400" b="0" i="0" u="none" strike="noStrike" cap="none">
              <a:solidFill>
                <a:schemeClr val="dk2"/>
              </a:solidFill>
              <a:latin typeface="Century Gothic"/>
              <a:ea typeface="Century Gothic"/>
              <a:cs typeface="Century Gothic"/>
              <a:sym typeface="Century Gothic"/>
            </a:endParaRPr>
          </a:p>
          <a:p>
            <a:pPr marL="571500" marR="5080" lvl="0" indent="0" algn="l" rtl="0">
              <a:lnSpc>
                <a:spcPct val="115000"/>
              </a:lnSpc>
              <a:spcBef>
                <a:spcPts val="5"/>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When surfing the web and</a:t>
            </a:r>
            <a:r>
              <a:rPr lang="en-US" sz="1400" b="0" i="0" u="none" strike="noStrike" cap="none">
                <a:solidFill>
                  <a:srgbClr val="FF0000"/>
                </a:solidFill>
                <a:latin typeface="Century Gothic"/>
                <a:ea typeface="Century Gothic"/>
                <a:cs typeface="Century Gothic"/>
                <a:sym typeface="Century Gothic"/>
              </a:rPr>
              <a:t> </a:t>
            </a:r>
            <a:r>
              <a:rPr lang="en-US" sz="1400" b="0" i="0" u="none" strike="noStrike" cap="none">
                <a:solidFill>
                  <a:schemeClr val="dk2"/>
                </a:solidFill>
                <a:latin typeface="Century Gothic"/>
                <a:ea typeface="Century Gothic"/>
                <a:cs typeface="Century Gothic"/>
                <a:sym typeface="Century Gothic"/>
              </a:rPr>
              <a:t>reading the news, verify that the information is coming from a reputable source. See if you can find credentials for the authors if you are unsure about the source. Avoid sharing personal information or clicking links on news sites that might not be trusted.</a:t>
            </a:r>
            <a:endParaRPr sz="1400" b="0" i="0" u="none" strike="noStrike" cap="none">
              <a:solidFill>
                <a:schemeClr val="dk2"/>
              </a:solidFill>
              <a:latin typeface="Century Gothic"/>
              <a:ea typeface="Century Gothic"/>
              <a:cs typeface="Century Gothic"/>
              <a:sym typeface="Century Gothic"/>
            </a:endParaRPr>
          </a:p>
          <a:p>
            <a:pPr marL="571500" marR="0" lvl="0" indent="0" algn="l" rtl="0">
              <a:lnSpc>
                <a:spcPct val="115000"/>
              </a:lnSpc>
              <a:spcBef>
                <a:spcPts val="1000"/>
              </a:spcBef>
              <a:spcAft>
                <a:spcPts val="0"/>
              </a:spcAft>
              <a:buClr>
                <a:srgbClr val="000000"/>
              </a:buClr>
              <a:buSzPts val="1400"/>
              <a:buFont typeface="Arial"/>
              <a:buNone/>
            </a:pPr>
            <a:r>
              <a:rPr lang="en-US" sz="1400" b="1" i="0" u="none" strike="noStrike" cap="none">
                <a:solidFill>
                  <a:srgbClr val="AB3F3D"/>
                </a:solidFill>
                <a:latin typeface="Century Gothic"/>
                <a:ea typeface="Century Gothic"/>
                <a:cs typeface="Century Gothic"/>
                <a:sym typeface="Century Gothic"/>
              </a:rPr>
              <a:t>Download trusted apps:</a:t>
            </a:r>
            <a:endParaRPr sz="1400" b="0" i="0" u="none" strike="noStrike" cap="none">
              <a:solidFill>
                <a:schemeClr val="dk2"/>
              </a:solidFill>
              <a:latin typeface="Century Gothic"/>
              <a:ea typeface="Century Gothic"/>
              <a:cs typeface="Century Gothic"/>
              <a:sym typeface="Century Gothic"/>
            </a:endParaRPr>
          </a:p>
          <a:p>
            <a:pPr marL="571500" marR="889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Make sure to download trusted apps. Do not download an app without researching it first. Apps often have customer reviews in the app store, where you can see how users like it or if there are any complaints</a:t>
            </a:r>
            <a:r>
              <a:rPr lang="en-US" sz="1400" b="0" i="0" u="none" strike="noStrike" cap="none">
                <a:solidFill>
                  <a:schemeClr val="dk2"/>
                </a:solidFill>
                <a:latin typeface="Century Gothic"/>
                <a:ea typeface="Century Gothic"/>
                <a:cs typeface="Century Gothic"/>
                <a:sym typeface="Century Gothic"/>
              </a:rPr>
              <a:t>.</a:t>
            </a:r>
            <a:endParaRPr sz="1400" b="0" i="0" u="none" strike="noStrike" cap="none">
              <a:solidFill>
                <a:schemeClr val="dk2"/>
              </a:solidFill>
              <a:latin typeface="Century Gothic"/>
              <a:ea typeface="Century Gothic"/>
              <a:cs typeface="Century Gothic"/>
              <a:sym typeface="Century Gothic"/>
            </a:endParaRPr>
          </a:p>
          <a:p>
            <a:pPr marL="571500" marR="0" lvl="0" indent="0" algn="l" rtl="0">
              <a:lnSpc>
                <a:spcPct val="115000"/>
              </a:lnSpc>
              <a:spcBef>
                <a:spcPts val="1000"/>
              </a:spcBef>
              <a:spcAft>
                <a:spcPts val="0"/>
              </a:spcAft>
              <a:buClr>
                <a:srgbClr val="000000"/>
              </a:buClr>
              <a:buSzPts val="1400"/>
              <a:buFont typeface="Arial"/>
              <a:buNone/>
            </a:pPr>
            <a:r>
              <a:rPr lang="en-US" sz="1400" b="1" i="0" u="none" strike="noStrike" cap="none">
                <a:solidFill>
                  <a:srgbClr val="AB3F3D"/>
                </a:solidFill>
                <a:latin typeface="Century Gothic"/>
                <a:ea typeface="Century Gothic"/>
                <a:cs typeface="Century Gothic"/>
                <a:sym typeface="Century Gothic"/>
              </a:rPr>
              <a:t>Block and report:</a:t>
            </a:r>
            <a:endParaRPr sz="1400" b="0" i="0" u="none" strike="noStrike" cap="none">
              <a:solidFill>
                <a:schemeClr val="dk2"/>
              </a:solidFill>
              <a:latin typeface="Century Gothic"/>
              <a:ea typeface="Century Gothic"/>
              <a:cs typeface="Century Gothic"/>
              <a:sym typeface="Century Gothic"/>
            </a:endParaRPr>
          </a:p>
          <a:p>
            <a:pPr marL="57150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On sites like Facebook and YouTube, you can block people or report content that is dangerous or inappropriate. On these sites, look for the flag icon. Choose “block” or “report.” This action tells the platform to review the person or page.</a:t>
            </a:r>
            <a:endParaRPr sz="1400" b="0" i="0" u="none" strike="noStrike" cap="none">
              <a:solidFill>
                <a:schemeClr val="dk2"/>
              </a:solidFill>
              <a:latin typeface="Century Gothic"/>
              <a:ea typeface="Century Gothic"/>
              <a:cs typeface="Century Gothic"/>
              <a:sym typeface="Century Gothic"/>
            </a:endParaRPr>
          </a:p>
          <a:p>
            <a:pPr marL="571500" marR="0" lvl="0" indent="0" algn="l" rtl="0">
              <a:lnSpc>
                <a:spcPct val="115000"/>
              </a:lnSpc>
              <a:spcBef>
                <a:spcPts val="1000"/>
              </a:spcBef>
              <a:spcAft>
                <a:spcPts val="0"/>
              </a:spcAft>
              <a:buClr>
                <a:srgbClr val="000000"/>
              </a:buClr>
              <a:buSzPts val="1400"/>
              <a:buFont typeface="Arial"/>
              <a:buNone/>
            </a:pPr>
            <a:r>
              <a:rPr lang="en-US" sz="1400" b="1" i="0" u="none" strike="noStrike" cap="none">
                <a:solidFill>
                  <a:srgbClr val="AB3F3D"/>
                </a:solidFill>
                <a:latin typeface="Century Gothic"/>
                <a:ea typeface="Century Gothic"/>
                <a:cs typeface="Century Gothic"/>
                <a:sym typeface="Century Gothic"/>
              </a:rPr>
              <a:t>Do not give out your personal information:</a:t>
            </a:r>
            <a:endParaRPr sz="1400" b="0" i="0" u="none" strike="noStrike" cap="none">
              <a:solidFill>
                <a:schemeClr val="dk2"/>
              </a:solidFill>
              <a:latin typeface="Century Gothic"/>
              <a:ea typeface="Century Gothic"/>
              <a:cs typeface="Century Gothic"/>
              <a:sym typeface="Century Gothic"/>
            </a:endParaRPr>
          </a:p>
          <a:p>
            <a:pPr marL="571500" marR="762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Know who’s asking! Banks don’t send emails or text messages that ask for personal information, such as account numbers. Never share any personal information, especially tax details, account numbers, or login information via email or text.</a:t>
            </a:r>
            <a:endParaRPr sz="1400" b="0" i="0" u="none" strike="noStrike" cap="none">
              <a:solidFill>
                <a:schemeClr val="dk2"/>
              </a:solidFill>
              <a:latin typeface="Century Gothic"/>
              <a:ea typeface="Century Gothic"/>
              <a:cs typeface="Century Gothic"/>
              <a:sym typeface="Century Gothic"/>
            </a:endParaRPr>
          </a:p>
          <a:p>
            <a:pPr marL="571500" marR="0" lvl="0" indent="0" algn="l" rtl="0">
              <a:lnSpc>
                <a:spcPct val="115000"/>
              </a:lnSpc>
              <a:spcBef>
                <a:spcPts val="1000"/>
              </a:spcBef>
              <a:spcAft>
                <a:spcPts val="0"/>
              </a:spcAft>
              <a:buClr>
                <a:srgbClr val="000000"/>
              </a:buClr>
              <a:buSzPts val="1400"/>
              <a:buFont typeface="Arial"/>
              <a:buNone/>
            </a:pPr>
            <a:r>
              <a:rPr lang="en-US" sz="1400" b="1" i="0" u="none" strike="noStrike" cap="none">
                <a:solidFill>
                  <a:srgbClr val="AB3F3D"/>
                </a:solidFill>
                <a:latin typeface="Century Gothic"/>
                <a:ea typeface="Century Gothic"/>
                <a:cs typeface="Century Gothic"/>
                <a:sym typeface="Century Gothic"/>
              </a:rPr>
              <a:t>Contact customer support in the event of a scam:</a:t>
            </a:r>
            <a:endParaRPr sz="1400" b="0" i="0" u="none" strike="noStrike" cap="none">
              <a:solidFill>
                <a:schemeClr val="dk2"/>
              </a:solidFill>
              <a:latin typeface="Century Gothic"/>
              <a:ea typeface="Century Gothic"/>
              <a:cs typeface="Century Gothic"/>
              <a:sym typeface="Century Gothic"/>
            </a:endParaRPr>
          </a:p>
          <a:p>
            <a:pPr marL="571500" marR="762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dk2"/>
                </a:solidFill>
                <a:latin typeface="Century Gothic"/>
                <a:ea typeface="Century Gothic"/>
                <a:cs typeface="Century Gothic"/>
                <a:sym typeface="Century Gothic"/>
              </a:rPr>
              <a:t>If your personal information has been compromised, contact the appropriate channels. For example, you can contact your bank or </a:t>
            </a:r>
            <a:r>
              <a:rPr lang="en-US" sz="1400" b="0" i="0" u="none" strike="noStrike" cap="none">
                <a:solidFill>
                  <a:srgbClr val="BA0C2F"/>
                </a:solidFill>
                <a:latin typeface="Century Gothic"/>
                <a:ea typeface="Century Gothic"/>
                <a:cs typeface="Century Gothic"/>
                <a:sym typeface="Century Gothic"/>
              </a:rPr>
              <a:t>mobile wallet</a:t>
            </a:r>
            <a:r>
              <a:rPr lang="en-US" sz="1400" b="0" i="0" u="none" strike="noStrike" cap="none">
                <a:solidFill>
                  <a:schemeClr val="dk2"/>
                </a:solidFill>
                <a:latin typeface="Century Gothic"/>
                <a:ea typeface="Century Gothic"/>
                <a:cs typeface="Century Gothic"/>
                <a:sym typeface="Century Gothic"/>
              </a:rPr>
              <a:t> provider if your account was hacked. Also, make sure to change your passwords right away. </a:t>
            </a:r>
            <a:endParaRPr sz="1400" b="0" i="0" u="none" strike="noStrike" cap="none">
              <a:solidFill>
                <a:schemeClr val="dk2"/>
              </a:solidFill>
              <a:latin typeface="Century Gothic"/>
              <a:ea typeface="Century Gothic"/>
              <a:cs typeface="Century Gothic"/>
              <a:sym typeface="Century Gothic"/>
            </a:endParaRPr>
          </a:p>
        </p:txBody>
      </p:sp>
      <p:pic>
        <p:nvPicPr>
          <p:cNvPr id="882" name="Google Shape;882;g1589788ca15_0_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69950" y="881500"/>
            <a:ext cx="531099" cy="531099"/>
          </a:xfrm>
          <a:prstGeom prst="rect">
            <a:avLst/>
          </a:prstGeom>
          <a:noFill/>
          <a:ln>
            <a:noFill/>
          </a:ln>
        </p:spPr>
      </p:pic>
      <p:pic>
        <p:nvPicPr>
          <p:cNvPr id="883" name="Google Shape;883;g1589788ca15_0_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69950" y="2036625"/>
            <a:ext cx="531099" cy="531099"/>
          </a:xfrm>
          <a:prstGeom prst="rect">
            <a:avLst/>
          </a:prstGeom>
          <a:noFill/>
          <a:ln>
            <a:noFill/>
          </a:ln>
        </p:spPr>
      </p:pic>
      <p:pic>
        <p:nvPicPr>
          <p:cNvPr id="884" name="Google Shape;884;g1589788ca15_0_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69950" y="2886950"/>
            <a:ext cx="531099" cy="531099"/>
          </a:xfrm>
          <a:prstGeom prst="rect">
            <a:avLst/>
          </a:prstGeom>
          <a:noFill/>
          <a:ln>
            <a:noFill/>
          </a:ln>
        </p:spPr>
      </p:pic>
      <p:pic>
        <p:nvPicPr>
          <p:cNvPr id="885" name="Google Shape;885;g1589788ca15_0_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69950" y="3965875"/>
            <a:ext cx="531099" cy="531099"/>
          </a:xfrm>
          <a:prstGeom prst="rect">
            <a:avLst/>
          </a:prstGeom>
          <a:noFill/>
          <a:ln>
            <a:noFill/>
          </a:ln>
        </p:spPr>
      </p:pic>
      <p:pic>
        <p:nvPicPr>
          <p:cNvPr id="886" name="Google Shape;886;g1589788ca15_0_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69950" y="5101500"/>
            <a:ext cx="531099" cy="5310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g1589788ca15_0_3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grpSp>
        <p:nvGrpSpPr>
          <p:cNvPr id="892" name="Google Shape;892;g1589788ca15_0_335"/>
          <p:cNvGrpSpPr/>
          <p:nvPr/>
        </p:nvGrpSpPr>
        <p:grpSpPr>
          <a:xfrm>
            <a:off x="3581404" y="1821300"/>
            <a:ext cx="4373471" cy="2049300"/>
            <a:chOff x="4137946" y="1790469"/>
            <a:chExt cx="4373471" cy="2049300"/>
          </a:xfrm>
        </p:grpSpPr>
        <p:pic>
          <p:nvPicPr>
            <p:cNvPr id="893" name="Google Shape;893;g1589788ca15_0_33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693133">
              <a:off x="4212138" y="2941190"/>
              <a:ext cx="824344" cy="824344"/>
            </a:xfrm>
            <a:prstGeom prst="rect">
              <a:avLst/>
            </a:prstGeom>
            <a:noFill/>
            <a:ln>
              <a:noFill/>
            </a:ln>
          </p:spPr>
        </p:pic>
        <p:sp>
          <p:nvSpPr>
            <p:cNvPr id="894" name="Google Shape;894;g1589788ca15_0_335"/>
            <p:cNvSpPr/>
            <p:nvPr/>
          </p:nvSpPr>
          <p:spPr>
            <a:xfrm>
              <a:off x="4636617" y="1790469"/>
              <a:ext cx="3874800" cy="20493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5" name="Google Shape;895;g1589788ca15_0_335"/>
            <p:cNvSpPr txBox="1"/>
            <p:nvPr/>
          </p:nvSpPr>
          <p:spPr>
            <a:xfrm>
              <a:off x="4986742" y="1825844"/>
              <a:ext cx="33753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sng" strike="noStrike" cap="none">
                  <a:solidFill>
                    <a:schemeClr val="lt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Hey Sister Lessons</a:t>
              </a:r>
              <a:endParaRPr sz="16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200" b="1" i="0" u="none" strike="noStrike" cap="none">
                  <a:solidFill>
                    <a:schemeClr val="lt1"/>
                  </a:solidFill>
                  <a:latin typeface="Century Gothic"/>
                  <a:ea typeface="Century Gothic"/>
                  <a:cs typeface="Century Gothic"/>
                  <a:sym typeface="Century Gothic"/>
                </a:rPr>
                <a:t>Lesson 19: How can my personal information be used?</a:t>
              </a:r>
              <a:endParaRPr sz="12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200" b="1" i="0" u="none" strike="noStrike" cap="none">
                  <a:solidFill>
                    <a:schemeClr val="lt1"/>
                  </a:solidFill>
                  <a:latin typeface="Century Gothic"/>
                  <a:ea typeface="Century Gothic"/>
                  <a:cs typeface="Century Gothic"/>
                  <a:sym typeface="Century Gothic"/>
                </a:rPr>
                <a:t>Lesson 9: How do I know what news is true?</a:t>
              </a:r>
              <a:endParaRPr sz="12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200" b="1" i="0" u="none" strike="noStrike" cap="none">
                  <a:solidFill>
                    <a:schemeClr val="lt1"/>
                  </a:solidFill>
                  <a:latin typeface="Century Gothic"/>
                  <a:ea typeface="Century Gothic"/>
                  <a:cs typeface="Century Gothic"/>
                  <a:sym typeface="Century Gothic"/>
                </a:rPr>
                <a:t>Lesson 10: How do I protect myself from scams?</a:t>
              </a:r>
              <a:endParaRPr sz="12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200" b="1" i="0" u="none" strike="noStrike" cap="none">
                  <a:solidFill>
                    <a:schemeClr val="lt1"/>
                  </a:solidFill>
                  <a:latin typeface="Century Gothic"/>
                  <a:ea typeface="Century Gothic"/>
                  <a:cs typeface="Century Gothic"/>
                  <a:sym typeface="Century Gothic"/>
                </a:rPr>
                <a:t>Lesson 20: How can I avoid different types of scams?</a:t>
              </a:r>
              <a:endParaRPr sz="1200" b="1" i="0" u="none" strike="noStrike" cap="none">
                <a:solidFill>
                  <a:schemeClr val="lt1"/>
                </a:solidFill>
                <a:latin typeface="Century Gothic"/>
                <a:ea typeface="Century Gothic"/>
                <a:cs typeface="Century Gothic"/>
                <a:sym typeface="Century Gothic"/>
              </a:endParaRPr>
            </a:p>
          </p:txBody>
        </p:sp>
      </p:grpSp>
      <p:grpSp>
        <p:nvGrpSpPr>
          <p:cNvPr id="896" name="Google Shape;896;g1589788ca15_0_335"/>
          <p:cNvGrpSpPr/>
          <p:nvPr/>
        </p:nvGrpSpPr>
        <p:grpSpPr>
          <a:xfrm>
            <a:off x="4066850" y="4436325"/>
            <a:ext cx="4421392" cy="2147400"/>
            <a:chOff x="3719703" y="4067476"/>
            <a:chExt cx="4267752" cy="2147400"/>
          </a:xfrm>
        </p:grpSpPr>
        <p:sp>
          <p:nvSpPr>
            <p:cNvPr id="897" name="Google Shape;897;g1589788ca15_0_335"/>
            <p:cNvSpPr/>
            <p:nvPr/>
          </p:nvSpPr>
          <p:spPr>
            <a:xfrm>
              <a:off x="3719703" y="4067476"/>
              <a:ext cx="3725400" cy="21474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98" name="Google Shape;898;g1589788ca15_0_33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342455">
              <a:off x="7066917" y="4712149"/>
              <a:ext cx="824344" cy="824344"/>
            </a:xfrm>
            <a:prstGeom prst="rect">
              <a:avLst/>
            </a:prstGeom>
            <a:noFill/>
            <a:ln>
              <a:noFill/>
            </a:ln>
          </p:spPr>
        </p:pic>
      </p:grpSp>
      <p:pic>
        <p:nvPicPr>
          <p:cNvPr id="899" name="Google Shape;899;g1589788ca15_0_33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865958" y="2263611"/>
            <a:ext cx="3928980" cy="3928980"/>
          </a:xfrm>
          <a:prstGeom prst="rect">
            <a:avLst/>
          </a:prstGeom>
          <a:noFill/>
          <a:ln>
            <a:noFill/>
          </a:ln>
        </p:spPr>
      </p:pic>
      <p:pic>
        <p:nvPicPr>
          <p:cNvPr id="900" name="Google Shape;900;g1589788ca15_0_33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3736" y="2147236"/>
            <a:ext cx="4058757" cy="4058757"/>
          </a:xfrm>
          <a:prstGeom prst="rect">
            <a:avLst/>
          </a:prstGeom>
          <a:noFill/>
          <a:ln>
            <a:noFill/>
          </a:ln>
        </p:spPr>
      </p:pic>
      <p:sp>
        <p:nvSpPr>
          <p:cNvPr id="901" name="Google Shape;901;g1589788ca15_0_335"/>
          <p:cNvSpPr/>
          <p:nvPr/>
        </p:nvSpPr>
        <p:spPr>
          <a:xfrm>
            <a:off x="374900" y="510400"/>
            <a:ext cx="11481600" cy="1140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g1589788ca15_0_335"/>
          <p:cNvSpPr txBox="1">
            <a:spLocks noGrp="1"/>
          </p:cNvSpPr>
          <p:nvPr>
            <p:ph type="title"/>
          </p:nvPr>
        </p:nvSpPr>
        <p:spPr>
          <a:xfrm>
            <a:off x="611725" y="417850"/>
            <a:ext cx="11244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3200">
                <a:solidFill>
                  <a:srgbClr val="BA0C2F"/>
                </a:solidFill>
              </a:rPr>
              <a:t>Practice Cyber Hygiene with</a:t>
            </a:r>
            <a:r>
              <a:rPr lang="en-US" sz="3200">
                <a:solidFill>
                  <a:srgbClr val="BA0C2F"/>
                </a:solidFill>
                <a:latin typeface="Century Gothic"/>
                <a:ea typeface="Century Gothic"/>
                <a:cs typeface="Century Gothic"/>
                <a:sym typeface="Century Gothic"/>
              </a:rPr>
              <a:t> Hey Sister and Oye Amiga</a:t>
            </a:r>
            <a:endParaRPr/>
          </a:p>
        </p:txBody>
      </p:sp>
      <p:sp>
        <p:nvSpPr>
          <p:cNvPr id="903" name="Google Shape;903;g1589788ca15_0_3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42</a:t>
            </a:fld>
            <a:endParaRPr/>
          </a:p>
        </p:txBody>
      </p:sp>
      <p:sp>
        <p:nvSpPr>
          <p:cNvPr id="904" name="Google Shape;904;g1589788ca15_0_335"/>
          <p:cNvSpPr txBox="1"/>
          <p:nvPr/>
        </p:nvSpPr>
        <p:spPr>
          <a:xfrm>
            <a:off x="4178875" y="4526250"/>
            <a:ext cx="34575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1600" b="1" i="0" u="sng" strike="noStrike" cap="none">
                <a:solidFill>
                  <a:schemeClr val="lt1"/>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Oye Amiga Lessons</a:t>
            </a:r>
            <a:endParaRPr sz="12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200" b="1" i="0" u="none" strike="noStrike" cap="none">
                <a:solidFill>
                  <a:schemeClr val="lt1"/>
                </a:solidFill>
                <a:latin typeface="Century Gothic"/>
                <a:ea typeface="Century Gothic"/>
                <a:cs typeface="Century Gothic"/>
                <a:sym typeface="Century Gothic"/>
              </a:rPr>
              <a:t>Lesson 13: How can my personal information be used?</a:t>
            </a:r>
            <a:endParaRPr sz="12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200" b="1" i="0" u="none" strike="noStrike" cap="none">
                <a:solidFill>
                  <a:schemeClr val="lt1"/>
                </a:solidFill>
                <a:latin typeface="Century Gothic"/>
                <a:ea typeface="Century Gothic"/>
                <a:cs typeface="Century Gothic"/>
                <a:sym typeface="Century Gothic"/>
              </a:rPr>
              <a:t>Lesson 14: How do I know what news is true?</a:t>
            </a:r>
            <a:endParaRPr sz="12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200" b="1" i="0" u="none" strike="noStrike" cap="none">
                <a:solidFill>
                  <a:schemeClr val="lt1"/>
                </a:solidFill>
                <a:latin typeface="Century Gothic"/>
                <a:ea typeface="Century Gothic"/>
                <a:cs typeface="Century Gothic"/>
                <a:sym typeface="Century Gothic"/>
              </a:rPr>
              <a:t>Lesson 15: How do I protect myself from scams?</a:t>
            </a:r>
            <a:endParaRPr sz="12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200" b="1" i="0" u="none" strike="noStrike" cap="none">
                <a:solidFill>
                  <a:schemeClr val="lt1"/>
                </a:solidFill>
                <a:latin typeface="Century Gothic"/>
                <a:ea typeface="Century Gothic"/>
                <a:cs typeface="Century Gothic"/>
                <a:sym typeface="Century Gothic"/>
              </a:rPr>
              <a:t>Lesson 16: How can I avoid different types of scams?</a:t>
            </a:r>
            <a:endParaRPr sz="1200" b="1"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g155b8051bf3_0_20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grpSp>
        <p:nvGrpSpPr>
          <p:cNvPr id="910" name="Google Shape;910;g155b8051bf3_0_205"/>
          <p:cNvGrpSpPr/>
          <p:nvPr/>
        </p:nvGrpSpPr>
        <p:grpSpPr>
          <a:xfrm>
            <a:off x="3859703" y="736329"/>
            <a:ext cx="5265763" cy="4152627"/>
            <a:chOff x="5364307" y="875631"/>
            <a:chExt cx="5265763" cy="4152627"/>
          </a:xfrm>
        </p:grpSpPr>
        <p:pic>
          <p:nvPicPr>
            <p:cNvPr id="911" name="Google Shape;911;g155b8051bf3_0_20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64307" y="875631"/>
              <a:ext cx="5265763" cy="4152627"/>
            </a:xfrm>
            <a:prstGeom prst="rect">
              <a:avLst/>
            </a:prstGeom>
            <a:noFill/>
            <a:ln>
              <a:noFill/>
            </a:ln>
          </p:spPr>
        </p:pic>
        <p:sp>
          <p:nvSpPr>
            <p:cNvPr id="912" name="Google Shape;912;g155b8051bf3_0_205"/>
            <p:cNvSpPr txBox="1"/>
            <p:nvPr/>
          </p:nvSpPr>
          <p:spPr>
            <a:xfrm>
              <a:off x="5923004" y="2398702"/>
              <a:ext cx="42198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200" b="1" i="0" u="none" strike="noStrike" cap="none">
                  <a:solidFill>
                    <a:schemeClr val="lt1"/>
                  </a:solidFill>
                  <a:latin typeface="Century Gothic"/>
                  <a:ea typeface="Century Gothic"/>
                  <a:cs typeface="Century Gothic"/>
                  <a:sym typeface="Century Gothic"/>
                </a:rPr>
                <a:t>Share your doubts </a:t>
              </a:r>
              <a:endParaRPr sz="22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800"/>
                <a:buFont typeface="Arial"/>
                <a:buNone/>
              </a:pPr>
              <a:r>
                <a:rPr lang="en-US" sz="2200" b="1" i="0" u="none" strike="noStrike" cap="none">
                  <a:solidFill>
                    <a:schemeClr val="lt1"/>
                  </a:solidFill>
                  <a:latin typeface="Century Gothic"/>
                  <a:ea typeface="Century Gothic"/>
                  <a:cs typeface="Century Gothic"/>
                  <a:sym typeface="Century Gothic"/>
                </a:rPr>
                <a:t>and questions! </a:t>
              </a:r>
              <a:endParaRPr sz="2200" b="1" i="0" u="none" strike="noStrike" cap="none">
                <a:solidFill>
                  <a:schemeClr val="lt1"/>
                </a:solidFill>
                <a:latin typeface="Calibri"/>
                <a:ea typeface="Calibri"/>
                <a:cs typeface="Calibri"/>
                <a:sym typeface="Calibri"/>
              </a:endParaRPr>
            </a:p>
          </p:txBody>
        </p:sp>
      </p:grpSp>
      <p:sp>
        <p:nvSpPr>
          <p:cNvPr id="913" name="Google Shape;913;g155b8051bf3_0_2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43</a:t>
            </a:fld>
            <a:endParaRPr/>
          </a:p>
        </p:txBody>
      </p:sp>
      <p:pic>
        <p:nvPicPr>
          <p:cNvPr id="914" name="Google Shape;914;g155b8051bf3_0_20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4267" y="166255"/>
            <a:ext cx="3138300" cy="2474891"/>
          </a:xfrm>
          <a:prstGeom prst="rect">
            <a:avLst/>
          </a:prstGeom>
          <a:noFill/>
          <a:ln>
            <a:noFill/>
          </a:ln>
        </p:spPr>
      </p:pic>
      <p:pic>
        <p:nvPicPr>
          <p:cNvPr id="915" name="Google Shape;915;g155b8051bf3_0_20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02445" y="1522534"/>
            <a:ext cx="3428857" cy="5143288"/>
          </a:xfrm>
          <a:prstGeom prst="rect">
            <a:avLst/>
          </a:prstGeom>
          <a:noFill/>
          <a:ln>
            <a:noFill/>
          </a:ln>
        </p:spPr>
      </p:pic>
      <p:pic>
        <p:nvPicPr>
          <p:cNvPr id="916" name="Google Shape;916;g155b8051bf3_0_20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263800" y="622600"/>
            <a:ext cx="1208049" cy="12080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g155b8051bf3_0_190"/>
          <p:cNvPicPr preferRelativeResize="0"/>
          <p:nvPr/>
        </p:nvPicPr>
        <p:blipFill rotWithShape="1">
          <a:blip r:embed="rId3" cstate="screen">
            <a:alphaModFix/>
            <a:extLst>
              <a:ext uri="{28A0092B-C50C-407E-A947-70E740481C1C}">
                <a14:useLocalDpi xmlns:a14="http://schemas.microsoft.com/office/drawing/2010/main"/>
              </a:ext>
            </a:extLst>
          </a:blip>
          <a:srcRect b="8900"/>
          <a:stretch/>
        </p:blipFill>
        <p:spPr>
          <a:xfrm>
            <a:off x="0" y="1506950"/>
            <a:ext cx="12192000" cy="5351050"/>
          </a:xfrm>
          <a:prstGeom prst="rect">
            <a:avLst/>
          </a:prstGeom>
          <a:noFill/>
          <a:ln>
            <a:noFill/>
          </a:ln>
        </p:spPr>
      </p:pic>
      <p:sp>
        <p:nvSpPr>
          <p:cNvPr id="922" name="Google Shape;922;g155b8051bf3_0_190"/>
          <p:cNvSpPr txBox="1">
            <a:spLocks noGrp="1"/>
          </p:cNvSpPr>
          <p:nvPr>
            <p:ph type="subTitle" idx="1"/>
          </p:nvPr>
        </p:nvSpPr>
        <p:spPr>
          <a:xfrm>
            <a:off x="4485300" y="2208100"/>
            <a:ext cx="3069000" cy="1209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600"/>
              <a:buFont typeface="Arial"/>
              <a:buNone/>
            </a:pPr>
            <a:r>
              <a:rPr lang="en-US" sz="1900" b="1" u="sng">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www.siaedge.com</a:t>
            </a:r>
            <a:endParaRPr sz="2300">
              <a:solidFill>
                <a:schemeClr val="lt1"/>
              </a:solidFill>
            </a:endParaRPr>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Two</a:t>
            </a:r>
            <a:endParaRPr sz="2300"/>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Three</a:t>
            </a:r>
            <a:endParaRPr sz="1900" b="0" i="0" u="none" strike="noStrike" cap="none">
              <a:solidFill>
                <a:schemeClr val="lt1"/>
              </a:solidFill>
              <a:latin typeface="Century Gothic"/>
              <a:ea typeface="Century Gothic"/>
              <a:cs typeface="Century Gothic"/>
              <a:sym typeface="Century Gothic"/>
            </a:endParaRPr>
          </a:p>
        </p:txBody>
      </p:sp>
      <p:grpSp>
        <p:nvGrpSpPr>
          <p:cNvPr id="923" name="Google Shape;923;g155b8051bf3_0_190"/>
          <p:cNvGrpSpPr/>
          <p:nvPr/>
        </p:nvGrpSpPr>
        <p:grpSpPr>
          <a:xfrm>
            <a:off x="246099" y="131775"/>
            <a:ext cx="5470327" cy="1310724"/>
            <a:chOff x="257357" y="-20637"/>
            <a:chExt cx="3023115" cy="724357"/>
          </a:xfrm>
        </p:grpSpPr>
        <p:pic>
          <p:nvPicPr>
            <p:cNvPr id="924" name="Google Shape;924;g155b8051bf3_0_190"/>
            <p:cNvPicPr preferRelativeResize="0"/>
            <p:nvPr/>
          </p:nvPicPr>
          <p:blipFill rotWithShape="1">
            <a:blip r:embed="rId5" cstate="screen">
              <a:alphaModFix/>
              <a:extLst>
                <a:ext uri="{28A0092B-C50C-407E-A947-70E740481C1C}">
                  <a14:useLocalDpi xmlns:a14="http://schemas.microsoft.com/office/drawing/2010/main"/>
                </a:ext>
              </a:extLst>
            </a:blip>
            <a:srcRect t="14780" b="8319"/>
            <a:stretch/>
          </p:blipFill>
          <p:spPr>
            <a:xfrm>
              <a:off x="257357" y="95707"/>
              <a:ext cx="1150548" cy="498020"/>
            </a:xfrm>
            <a:prstGeom prst="rect">
              <a:avLst/>
            </a:prstGeom>
            <a:noFill/>
            <a:ln>
              <a:noFill/>
            </a:ln>
          </p:spPr>
        </p:pic>
        <p:pic>
          <p:nvPicPr>
            <p:cNvPr id="925" name="Google Shape;925;g155b8051bf3_0_19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13572" y="-20637"/>
              <a:ext cx="1866900" cy="724357"/>
            </a:xfrm>
            <a:prstGeom prst="rect">
              <a:avLst/>
            </a:prstGeom>
            <a:noFill/>
            <a:ln>
              <a:noFill/>
            </a:ln>
          </p:spPr>
        </p:pic>
      </p:grpSp>
      <p:grpSp>
        <p:nvGrpSpPr>
          <p:cNvPr id="926" name="Google Shape;926;g155b8051bf3_0_190"/>
          <p:cNvGrpSpPr/>
          <p:nvPr/>
        </p:nvGrpSpPr>
        <p:grpSpPr>
          <a:xfrm>
            <a:off x="-151097" y="1625004"/>
            <a:ext cx="5334169" cy="5226283"/>
            <a:chOff x="-514637" y="776570"/>
            <a:chExt cx="6316364" cy="6264274"/>
          </a:xfrm>
        </p:grpSpPr>
        <p:pic>
          <p:nvPicPr>
            <p:cNvPr id="927" name="Google Shape;927;g155b8051bf3_0_19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14637" y="776570"/>
              <a:ext cx="4164542" cy="6246813"/>
            </a:xfrm>
            <a:prstGeom prst="rect">
              <a:avLst/>
            </a:prstGeom>
            <a:noFill/>
            <a:ln>
              <a:noFill/>
            </a:ln>
          </p:spPr>
        </p:pic>
        <p:pic>
          <p:nvPicPr>
            <p:cNvPr id="928" name="Google Shape;928;g155b8051bf3_0_19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637185" y="794031"/>
              <a:ext cx="4164542" cy="6246813"/>
            </a:xfrm>
            <a:prstGeom prst="rect">
              <a:avLst/>
            </a:prstGeom>
            <a:noFill/>
            <a:ln>
              <a:noFill/>
            </a:ln>
          </p:spPr>
        </p:pic>
      </p:grpSp>
      <p:grpSp>
        <p:nvGrpSpPr>
          <p:cNvPr id="929" name="Google Shape;929;g155b8051bf3_0_190"/>
          <p:cNvGrpSpPr/>
          <p:nvPr/>
        </p:nvGrpSpPr>
        <p:grpSpPr>
          <a:xfrm>
            <a:off x="6884122" y="1625028"/>
            <a:ext cx="5027698" cy="5112453"/>
            <a:chOff x="6390275" y="658609"/>
            <a:chExt cx="6231654" cy="6322598"/>
          </a:xfrm>
        </p:grpSpPr>
        <p:pic>
          <p:nvPicPr>
            <p:cNvPr id="930" name="Google Shape;930;g155b8051bf3_0_19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390275" y="658609"/>
              <a:ext cx="4132925" cy="6199394"/>
            </a:xfrm>
            <a:prstGeom prst="rect">
              <a:avLst/>
            </a:prstGeom>
            <a:noFill/>
            <a:ln>
              <a:noFill/>
            </a:ln>
          </p:spPr>
        </p:pic>
        <p:pic>
          <p:nvPicPr>
            <p:cNvPr id="931" name="Google Shape;931;g155b8051bf3_0_19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488999" y="781813"/>
              <a:ext cx="4132930" cy="6199394"/>
            </a:xfrm>
            <a:prstGeom prst="rect">
              <a:avLst/>
            </a:prstGeom>
            <a:noFill/>
            <a:ln>
              <a:noFill/>
            </a:ln>
          </p:spPr>
        </p:pic>
      </p:grpSp>
      <p:pic>
        <p:nvPicPr>
          <p:cNvPr id="932" name="Google Shape;932;g155b8051bf3_0_190"/>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45075" y="242938"/>
            <a:ext cx="1941704" cy="1088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g155b8051bf3_0_29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152" name="Google Shape;152;g155b8051bf3_0_292"/>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53" name="Google Shape;153;g155b8051bf3_0_292"/>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PHONE TYPES</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154" name="Google Shape;154;g155b8051bf3_0_292"/>
          <p:cNvSpPr txBox="1"/>
          <p:nvPr/>
        </p:nvSpPr>
        <p:spPr>
          <a:xfrm>
            <a:off x="1044325" y="3981100"/>
            <a:ext cx="4733100" cy="13320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457200" marR="0" lvl="0" indent="-330200" algn="l" rtl="0">
              <a:lnSpc>
                <a:spcPct val="100000"/>
              </a:lnSpc>
              <a:spcBef>
                <a:spcPts val="10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differentiate between phone types.</a:t>
            </a:r>
            <a:endParaRPr sz="1600" b="0" i="0" u="none" strike="noStrike" cap="none">
              <a:solidFill>
                <a:schemeClr val="lt1"/>
              </a:solidFill>
              <a:latin typeface="Century Gothic"/>
              <a:ea typeface="Century Gothic"/>
              <a:cs typeface="Century Gothic"/>
              <a:sym typeface="Century Gothic"/>
            </a:endParaRPr>
          </a:p>
          <a:p>
            <a:pPr marL="457200" marR="0" lvl="0" indent="-3302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appreciate the value of owning your own phone. </a:t>
            </a:r>
            <a:endParaRPr sz="1600" b="0" i="0" u="none" strike="noStrike" cap="none">
              <a:solidFill>
                <a:schemeClr val="lt1"/>
              </a:solidFill>
              <a:latin typeface="Century Gothic"/>
              <a:ea typeface="Century Gothic"/>
              <a:cs typeface="Century Gothic"/>
              <a:sym typeface="Century Gothic"/>
            </a:endParaRPr>
          </a:p>
        </p:txBody>
      </p:sp>
      <p:grpSp>
        <p:nvGrpSpPr>
          <p:cNvPr id="155" name="Google Shape;155;g155b8051bf3_0_292"/>
          <p:cNvGrpSpPr/>
          <p:nvPr/>
        </p:nvGrpSpPr>
        <p:grpSpPr>
          <a:xfrm>
            <a:off x="6096000" y="-90374"/>
            <a:ext cx="4204869" cy="3315998"/>
            <a:chOff x="6096000" y="-90374"/>
            <a:chExt cx="4204869" cy="3315998"/>
          </a:xfrm>
        </p:grpSpPr>
        <p:pic>
          <p:nvPicPr>
            <p:cNvPr id="156" name="Google Shape;156;g155b8051bf3_0_29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4"/>
              <a:ext cx="4204869" cy="3315998"/>
            </a:xfrm>
            <a:prstGeom prst="rect">
              <a:avLst/>
            </a:prstGeom>
            <a:noFill/>
            <a:ln>
              <a:noFill/>
            </a:ln>
          </p:spPr>
        </p:pic>
        <p:sp>
          <p:nvSpPr>
            <p:cNvPr id="157" name="Google Shape;157;g155b8051bf3_0_292"/>
            <p:cNvSpPr txBox="1"/>
            <p:nvPr/>
          </p:nvSpPr>
          <p:spPr>
            <a:xfrm>
              <a:off x="7124451" y="812625"/>
              <a:ext cx="1838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Let’s learn about the different types of phones.</a:t>
              </a:r>
              <a:endParaRPr sz="1600" b="1" i="0" u="none" strike="noStrike" cap="none">
                <a:solidFill>
                  <a:srgbClr val="2855A4"/>
                </a:solidFill>
                <a:latin typeface="Calibri"/>
                <a:ea typeface="Calibri"/>
                <a:cs typeface="Calibri"/>
                <a:sym typeface="Calibri"/>
              </a:endParaRPr>
            </a:p>
          </p:txBody>
        </p:sp>
      </p:grpSp>
      <p:sp>
        <p:nvSpPr>
          <p:cNvPr id="158" name="Google Shape;158;g155b8051bf3_0_29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a:t>
            </a:fld>
            <a:endParaRPr/>
          </a:p>
        </p:txBody>
      </p:sp>
      <p:pic>
        <p:nvPicPr>
          <p:cNvPr id="159" name="Google Shape;159;g155b8051bf3_0_292"/>
          <p:cNvPicPr preferRelativeResize="0"/>
          <p:nvPr/>
        </p:nvPicPr>
        <p:blipFill rotWithShape="1">
          <a:blip r:embed="rId5" cstate="screen">
            <a:alphaModFix/>
            <a:extLst>
              <a:ext uri="{28A0092B-C50C-407E-A947-70E740481C1C}">
                <a14:useLocalDpi xmlns:a14="http://schemas.microsoft.com/office/drawing/2010/main"/>
              </a:ext>
            </a:extLst>
          </a:blip>
          <a:srcRect b="13599"/>
          <a:stretch/>
        </p:blipFill>
        <p:spPr>
          <a:xfrm>
            <a:off x="6769000" y="315900"/>
            <a:ext cx="5045849" cy="65412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g1589788ca15_0_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pic>
        <p:nvPicPr>
          <p:cNvPr id="165" name="Google Shape;165;g1589788ca15_0_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237268"/>
            <a:ext cx="1235826" cy="1235826"/>
          </a:xfrm>
          <a:prstGeom prst="rect">
            <a:avLst/>
          </a:prstGeom>
          <a:noFill/>
          <a:ln>
            <a:noFill/>
          </a:ln>
        </p:spPr>
      </p:pic>
      <p:sp>
        <p:nvSpPr>
          <p:cNvPr id="166" name="Google Shape;166;g1589788ca15_0_29"/>
          <p:cNvSpPr txBox="1"/>
          <p:nvPr/>
        </p:nvSpPr>
        <p:spPr>
          <a:xfrm>
            <a:off x="9177250" y="5089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167" name="Google Shape;167;g1589788ca15_0_29"/>
          <p:cNvGrpSpPr/>
          <p:nvPr/>
        </p:nvGrpSpPr>
        <p:grpSpPr>
          <a:xfrm>
            <a:off x="1710775" y="266500"/>
            <a:ext cx="2333275" cy="2170950"/>
            <a:chOff x="1405975" y="266500"/>
            <a:chExt cx="2333275" cy="2170950"/>
          </a:xfrm>
        </p:grpSpPr>
        <p:pic>
          <p:nvPicPr>
            <p:cNvPr id="168" name="Google Shape;168;g1589788ca15_0_29"/>
            <p:cNvPicPr preferRelativeResize="0"/>
            <p:nvPr/>
          </p:nvPicPr>
          <p:blipFill rotWithShape="1">
            <a:blip r:embed="rId5" cstate="screen">
              <a:alphaModFix/>
              <a:extLst>
                <a:ext uri="{28A0092B-C50C-407E-A947-70E740481C1C}">
                  <a14:useLocalDpi xmlns:a14="http://schemas.microsoft.com/office/drawing/2010/main"/>
                </a:ext>
              </a:extLst>
            </a:blip>
            <a:srcRect l="18074" t="15221" r="22934" b="28210"/>
            <a:stretch/>
          </p:blipFill>
          <p:spPr>
            <a:xfrm flipH="1">
              <a:off x="1405975" y="266500"/>
              <a:ext cx="2333275" cy="2170950"/>
            </a:xfrm>
            <a:prstGeom prst="rect">
              <a:avLst/>
            </a:prstGeom>
            <a:noFill/>
            <a:ln>
              <a:noFill/>
            </a:ln>
          </p:spPr>
        </p:pic>
        <p:sp>
          <p:nvSpPr>
            <p:cNvPr id="169" name="Google Shape;169;g1589788ca15_0_29"/>
            <p:cNvSpPr txBox="1"/>
            <p:nvPr/>
          </p:nvSpPr>
          <p:spPr>
            <a:xfrm>
              <a:off x="1864430" y="578750"/>
              <a:ext cx="16620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2800" b="1" i="0" u="none" strike="noStrike" cap="none">
                  <a:solidFill>
                    <a:srgbClr val="2853A3"/>
                  </a:solidFill>
                  <a:latin typeface="Century Gothic"/>
                  <a:ea typeface="Century Gothic"/>
                  <a:cs typeface="Century Gothic"/>
                  <a:sym typeface="Century Gothic"/>
                </a:rPr>
                <a:t>Let’s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Arial"/>
                <a:buNone/>
              </a:pPr>
              <a:r>
                <a:rPr lang="en-US" sz="2800" b="1" i="0" u="none" strike="noStrike" cap="none">
                  <a:solidFill>
                    <a:srgbClr val="2853A3"/>
                  </a:solidFill>
                  <a:latin typeface="Century Gothic"/>
                  <a:ea typeface="Century Gothic"/>
                  <a:cs typeface="Century Gothic"/>
                  <a:sym typeface="Century Gothic"/>
                </a:rPr>
                <a:t>create </a:t>
              </a:r>
              <a:endParaRPr sz="2800" b="1" i="0" u="none" strike="noStrike" cap="none">
                <a:solidFill>
                  <a:srgbClr val="2853A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800"/>
                <a:buFont typeface="Arial"/>
                <a:buNone/>
              </a:pPr>
              <a:r>
                <a:rPr lang="en-US" sz="2800" b="1" i="0" u="none" strike="noStrike" cap="none">
                  <a:solidFill>
                    <a:srgbClr val="2853A3"/>
                  </a:solidFill>
                  <a:latin typeface="Century Gothic"/>
                  <a:ea typeface="Century Gothic"/>
                  <a:cs typeface="Century Gothic"/>
                  <a:sym typeface="Century Gothic"/>
                </a:rPr>
                <a:t>groups!</a:t>
              </a:r>
              <a:endParaRPr sz="2800" b="0" i="0" u="none" strike="noStrike" cap="none">
                <a:solidFill>
                  <a:schemeClr val="dk1"/>
                </a:solidFill>
                <a:latin typeface="Calibri"/>
                <a:ea typeface="Calibri"/>
                <a:cs typeface="Calibri"/>
                <a:sym typeface="Calibri"/>
              </a:endParaRPr>
            </a:p>
          </p:txBody>
        </p:sp>
      </p:grpSp>
      <p:grpSp>
        <p:nvGrpSpPr>
          <p:cNvPr id="170" name="Google Shape;170;g1589788ca15_0_29"/>
          <p:cNvGrpSpPr/>
          <p:nvPr/>
        </p:nvGrpSpPr>
        <p:grpSpPr>
          <a:xfrm>
            <a:off x="4994887" y="2848591"/>
            <a:ext cx="3495977" cy="2755134"/>
            <a:chOff x="5528287" y="2696191"/>
            <a:chExt cx="3495977" cy="2755134"/>
          </a:xfrm>
        </p:grpSpPr>
        <p:pic>
          <p:nvPicPr>
            <p:cNvPr id="171" name="Google Shape;171;g1589788ca15_0_2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528287" y="2696191"/>
              <a:ext cx="3495977" cy="2755134"/>
            </a:xfrm>
            <a:prstGeom prst="rect">
              <a:avLst/>
            </a:prstGeom>
            <a:noFill/>
            <a:ln>
              <a:noFill/>
            </a:ln>
          </p:spPr>
        </p:pic>
        <p:sp>
          <p:nvSpPr>
            <p:cNvPr id="172" name="Google Shape;172;g1589788ca15_0_29"/>
            <p:cNvSpPr txBox="1"/>
            <p:nvPr/>
          </p:nvSpPr>
          <p:spPr>
            <a:xfrm>
              <a:off x="6378525" y="3136425"/>
              <a:ext cx="1892700" cy="184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434"/>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Group 3: How many of you do not own a smartphone but know how to use one?</a:t>
              </a:r>
              <a:endParaRPr sz="1400" b="1" i="0" u="none" strike="noStrike" cap="none">
                <a:solidFill>
                  <a:srgbClr val="D19129"/>
                </a:solidFill>
                <a:latin typeface="Century Gothic"/>
                <a:ea typeface="Century Gothic"/>
                <a:cs typeface="Century Gothic"/>
                <a:sym typeface="Century Gothic"/>
              </a:endParaRPr>
            </a:p>
          </p:txBody>
        </p:sp>
      </p:grpSp>
      <p:grpSp>
        <p:nvGrpSpPr>
          <p:cNvPr id="173" name="Google Shape;173;g1589788ca15_0_29"/>
          <p:cNvGrpSpPr/>
          <p:nvPr/>
        </p:nvGrpSpPr>
        <p:grpSpPr>
          <a:xfrm>
            <a:off x="4028735" y="161072"/>
            <a:ext cx="3240421" cy="2553734"/>
            <a:chOff x="4154287" y="465866"/>
            <a:chExt cx="3495977" cy="2755134"/>
          </a:xfrm>
        </p:grpSpPr>
        <p:pic>
          <p:nvPicPr>
            <p:cNvPr id="174" name="Google Shape;174;g1589788ca15_0_2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154287" y="465866"/>
              <a:ext cx="3495977" cy="2755134"/>
            </a:xfrm>
            <a:prstGeom prst="rect">
              <a:avLst/>
            </a:prstGeom>
            <a:noFill/>
            <a:ln>
              <a:noFill/>
            </a:ln>
          </p:spPr>
        </p:pic>
        <p:sp>
          <p:nvSpPr>
            <p:cNvPr id="175" name="Google Shape;175;g1589788ca15_0_29"/>
            <p:cNvSpPr txBox="1"/>
            <p:nvPr/>
          </p:nvSpPr>
          <p:spPr>
            <a:xfrm>
              <a:off x="4909292" y="1002092"/>
              <a:ext cx="2013300" cy="19041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chemeClr val="dk1"/>
                </a:buClr>
                <a:buSzPts val="1900"/>
                <a:buFont typeface="Arial"/>
                <a:buNone/>
              </a:pPr>
              <a:r>
                <a:rPr lang="en-US" sz="1800" b="1" i="0" u="none" strike="noStrike" cap="none">
                  <a:solidFill>
                    <a:srgbClr val="D19129"/>
                  </a:solidFill>
                  <a:latin typeface="Century Gothic"/>
                  <a:ea typeface="Century Gothic"/>
                  <a:cs typeface="Century Gothic"/>
                  <a:sym typeface="Century Gothic"/>
                </a:rPr>
                <a:t>Group 1: How many of you own and use a basic phone?</a:t>
              </a:r>
              <a:endParaRPr sz="1800" b="0"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rgbClr val="D19129"/>
                </a:solidFill>
                <a:latin typeface="Century Gothic"/>
                <a:ea typeface="Century Gothic"/>
                <a:cs typeface="Century Gothic"/>
                <a:sym typeface="Century Gothic"/>
              </a:endParaRPr>
            </a:p>
          </p:txBody>
        </p:sp>
      </p:grpSp>
      <p:grpSp>
        <p:nvGrpSpPr>
          <p:cNvPr id="176" name="Google Shape;176;g1589788ca15_0_29"/>
          <p:cNvGrpSpPr/>
          <p:nvPr/>
        </p:nvGrpSpPr>
        <p:grpSpPr>
          <a:xfrm>
            <a:off x="6033087" y="780754"/>
            <a:ext cx="3495977" cy="2755134"/>
            <a:chOff x="6490287" y="475954"/>
            <a:chExt cx="3495977" cy="2755134"/>
          </a:xfrm>
        </p:grpSpPr>
        <p:pic>
          <p:nvPicPr>
            <p:cNvPr id="177" name="Google Shape;177;g1589788ca15_0_2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490287" y="475954"/>
              <a:ext cx="3495977" cy="2755134"/>
            </a:xfrm>
            <a:prstGeom prst="rect">
              <a:avLst/>
            </a:prstGeom>
            <a:noFill/>
            <a:ln>
              <a:noFill/>
            </a:ln>
          </p:spPr>
        </p:pic>
        <p:sp>
          <p:nvSpPr>
            <p:cNvPr id="178" name="Google Shape;178;g1589788ca15_0_29"/>
            <p:cNvSpPr txBox="1"/>
            <p:nvPr/>
          </p:nvSpPr>
          <p:spPr>
            <a:xfrm>
              <a:off x="7196775" y="1081025"/>
              <a:ext cx="2092500" cy="14310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599"/>
                </a:lnSpc>
                <a:spcBef>
                  <a:spcPts val="0"/>
                </a:spcBef>
                <a:spcAft>
                  <a:spcPts val="0"/>
                </a:spcAft>
                <a:buClr>
                  <a:schemeClr val="dk1"/>
                </a:buClr>
                <a:buSzPts val="1100"/>
                <a:buFont typeface="Arial"/>
                <a:buNone/>
              </a:pPr>
              <a:r>
                <a:rPr lang="en-US" sz="1800" b="1" i="0" u="none" strike="noStrike" cap="none">
                  <a:solidFill>
                    <a:srgbClr val="D19129"/>
                  </a:solidFill>
                  <a:latin typeface="Century Gothic"/>
                  <a:ea typeface="Century Gothic"/>
                  <a:cs typeface="Century Gothic"/>
                  <a:sym typeface="Century Gothic"/>
                </a:rPr>
                <a:t>Group 2: How many of you own and use a smartphone?</a:t>
              </a:r>
              <a:endParaRPr sz="1800" b="1" i="0" u="none" strike="noStrike" cap="none">
                <a:solidFill>
                  <a:srgbClr val="D19129"/>
                </a:solidFill>
                <a:latin typeface="Century Gothic"/>
                <a:ea typeface="Century Gothic"/>
                <a:cs typeface="Century Gothic"/>
                <a:sym typeface="Century Gothic"/>
              </a:endParaRPr>
            </a:p>
          </p:txBody>
        </p:sp>
      </p:grpSp>
      <p:sp>
        <p:nvSpPr>
          <p:cNvPr id="179" name="Google Shape;179;g1589788ca15_0_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6</a:t>
            </a:fld>
            <a:endParaRPr/>
          </a:p>
        </p:txBody>
      </p:sp>
      <p:pic>
        <p:nvPicPr>
          <p:cNvPr id="180" name="Google Shape;180;g1589788ca15_0_29"/>
          <p:cNvPicPr preferRelativeResize="0"/>
          <p:nvPr/>
        </p:nvPicPr>
        <p:blipFill rotWithShape="1">
          <a:blip r:embed="rId8" cstate="screen">
            <a:alphaModFix/>
            <a:extLst>
              <a:ext uri="{28A0092B-C50C-407E-A947-70E740481C1C}">
                <a14:useLocalDpi xmlns:a14="http://schemas.microsoft.com/office/drawing/2010/main"/>
              </a:ext>
            </a:extLst>
          </a:blip>
          <a:srcRect l="9132"/>
          <a:stretch/>
        </p:blipFill>
        <p:spPr>
          <a:xfrm flipH="1">
            <a:off x="-384398" y="1102750"/>
            <a:ext cx="3598648" cy="5942026"/>
          </a:xfrm>
          <a:prstGeom prst="rect">
            <a:avLst/>
          </a:prstGeom>
          <a:noFill/>
          <a:ln>
            <a:noFill/>
          </a:ln>
        </p:spPr>
      </p:pic>
      <p:pic>
        <p:nvPicPr>
          <p:cNvPr id="181" name="Google Shape;181;g1589788ca15_0_2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847550" y="1141966"/>
            <a:ext cx="3806576" cy="5711186"/>
          </a:xfrm>
          <a:prstGeom prst="rect">
            <a:avLst/>
          </a:prstGeom>
          <a:noFill/>
          <a:ln>
            <a:noFill/>
          </a:ln>
        </p:spPr>
      </p:pic>
      <p:pic>
        <p:nvPicPr>
          <p:cNvPr id="182" name="Google Shape;182;g1589788ca15_0_29"/>
          <p:cNvPicPr preferRelativeResize="0"/>
          <p:nvPr/>
        </p:nvPicPr>
        <p:blipFill rotWithShape="1">
          <a:blip r:embed="rId10" cstate="screen">
            <a:alphaModFix/>
            <a:extLst>
              <a:ext uri="{28A0092B-C50C-407E-A947-70E740481C1C}">
                <a14:useLocalDpi xmlns:a14="http://schemas.microsoft.com/office/drawing/2010/main"/>
              </a:ext>
            </a:extLst>
          </a:blip>
          <a:srcRect l="7579" t="3455" r="32406" b="3165"/>
          <a:stretch/>
        </p:blipFill>
        <p:spPr>
          <a:xfrm>
            <a:off x="3134799" y="1402900"/>
            <a:ext cx="2223025" cy="5189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g1589788ca15_0_5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188" name="Google Shape;188;g1589788ca15_0_5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189" name="Google Shape;189;g1589788ca15_0_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7</a:t>
            </a:fld>
            <a:endParaRPr/>
          </a:p>
        </p:txBody>
      </p:sp>
      <p:sp>
        <p:nvSpPr>
          <p:cNvPr id="190" name="Google Shape;190;g1589788ca15_0_52"/>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What Are The Different Phone Types?</a:t>
            </a:r>
            <a:endParaRPr sz="3200" b="0" i="0" u="none" strike="noStrike" cap="none">
              <a:solidFill>
                <a:srgbClr val="2853A3"/>
              </a:solidFill>
              <a:latin typeface="Century Gothic"/>
              <a:ea typeface="Century Gothic"/>
              <a:cs typeface="Century Gothic"/>
              <a:sym typeface="Century Gothic"/>
            </a:endParaRPr>
          </a:p>
        </p:txBody>
      </p:sp>
      <p:graphicFrame>
        <p:nvGraphicFramePr>
          <p:cNvPr id="191" name="Google Shape;191;g1589788ca15_0_52"/>
          <p:cNvGraphicFramePr/>
          <p:nvPr/>
        </p:nvGraphicFramePr>
        <p:xfrm>
          <a:off x="909125" y="1600200"/>
          <a:ext cx="3000000" cy="3000000"/>
        </p:xfrm>
        <a:graphic>
          <a:graphicData uri="http://schemas.openxmlformats.org/drawingml/2006/table">
            <a:tbl>
              <a:tblPr>
                <a:noFill/>
                <a:tableStyleId>{CC210ED9-D1B1-471A-BD1A-A5F97960533B}</a:tableStyleId>
              </a:tblPr>
              <a:tblGrid>
                <a:gridCol w="2803875">
                  <a:extLst>
                    <a:ext uri="{9D8B030D-6E8A-4147-A177-3AD203B41FA5}">
                      <a16:colId xmlns:a16="http://schemas.microsoft.com/office/drawing/2014/main" val="20000"/>
                    </a:ext>
                  </a:extLst>
                </a:gridCol>
                <a:gridCol w="3452425">
                  <a:extLst>
                    <a:ext uri="{9D8B030D-6E8A-4147-A177-3AD203B41FA5}">
                      <a16:colId xmlns:a16="http://schemas.microsoft.com/office/drawing/2014/main" val="20001"/>
                    </a:ext>
                  </a:extLst>
                </a:gridCol>
                <a:gridCol w="4188375">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p>
                      <a:pPr marL="11430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p>
                      <a:pPr marL="11430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BASIC PHONE</a:t>
                      </a:r>
                      <a:endParaRPr sz="1400" b="1" u="none" strike="noStrike" cap="none">
                        <a:solidFill>
                          <a:schemeClr val="lt1"/>
                        </a:solidFill>
                        <a:latin typeface="Century Gothic"/>
                        <a:ea typeface="Century Gothic"/>
                        <a:cs typeface="Century Gothic"/>
                        <a:sym typeface="Century Gothic"/>
                      </a:endParaRPr>
                    </a:p>
                  </a:txBody>
                  <a:tcPr marL="91425" marR="91425" marT="91425" marB="91425">
                    <a:solidFill>
                      <a:srgbClr val="2855A4"/>
                    </a:solidFill>
                  </a:tcPr>
                </a:tc>
                <a:tc gridSpan="2">
                  <a:txBody>
                    <a:bodyPr/>
                    <a:lstStyle/>
                    <a:p>
                      <a:pPr marL="0" marR="0" lvl="0" indent="0" algn="l" rtl="0">
                        <a:lnSpc>
                          <a:spcPct val="115000"/>
                        </a:lnSpc>
                        <a:spcBef>
                          <a:spcPts val="0"/>
                        </a:spcBef>
                        <a:spcAft>
                          <a:spcPts val="0"/>
                        </a:spcAft>
                        <a:buClr>
                          <a:srgbClr val="000000"/>
                        </a:buClr>
                        <a:buSzPts val="1200"/>
                        <a:buFont typeface="Arial"/>
                        <a:buNone/>
                      </a:pPr>
                      <a:r>
                        <a:rPr lang="en-US" sz="1200" u="none" strike="noStrike" cap="none">
                          <a:solidFill>
                            <a:schemeClr val="dk2"/>
                          </a:solidFill>
                          <a:latin typeface="Century Gothic"/>
                          <a:ea typeface="Century Gothic"/>
                          <a:cs typeface="Century Gothic"/>
                          <a:sym typeface="Century Gothic"/>
                        </a:rPr>
                        <a:t>Basic phones are the simplest type of mobile phone. They usually have a small screen and a keypad with numbers and letters.</a:t>
                      </a:r>
                      <a:endParaRPr sz="120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1000"/>
                        </a:spcBef>
                        <a:spcAft>
                          <a:spcPts val="0"/>
                        </a:spcAft>
                        <a:buClr>
                          <a:srgbClr val="000000"/>
                        </a:buClr>
                        <a:buSzPts val="1200"/>
                        <a:buFont typeface="Arial"/>
                        <a:buNone/>
                      </a:pPr>
                      <a:r>
                        <a:rPr lang="en-US" sz="1200" u="none" strike="noStrike" cap="none">
                          <a:solidFill>
                            <a:schemeClr val="dk2"/>
                          </a:solidFill>
                          <a:latin typeface="Century Gothic"/>
                          <a:ea typeface="Century Gothic"/>
                          <a:cs typeface="Century Gothic"/>
                          <a:sym typeface="Century Gothic"/>
                        </a:rPr>
                        <a:t>With a basic phone, you can make voice calls and send messages, but you can’t connect to the internet or download apps. Basic phones usually cost less than feature phones or smartphones.</a:t>
                      </a:r>
                      <a:endParaRPr sz="1400" b="1" u="none" strike="noStrike" cap="none">
                        <a:solidFill>
                          <a:schemeClr val="lt1"/>
                        </a:solidFill>
                        <a:latin typeface="Century Gothic"/>
                        <a:ea typeface="Century Gothic"/>
                        <a:cs typeface="Century Gothic"/>
                        <a:sym typeface="Century Gothic"/>
                      </a:endParaRPr>
                    </a:p>
                  </a:txBody>
                  <a:tcPr marL="91425" marR="91425" marT="91425" marB="91425">
                    <a:solidFill>
                      <a:srgbClr val="E2ECF7"/>
                    </a:solidFill>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11430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p>
                      <a:pPr marL="11430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p>
                      <a:pPr marL="11430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p>
                      <a:pPr marL="114300" marR="0" lvl="0" indent="0" algn="l" rtl="0">
                        <a:lnSpc>
                          <a:spcPct val="100000"/>
                        </a:lnSpc>
                        <a:spcBef>
                          <a:spcPts val="0"/>
                        </a:spcBef>
                        <a:spcAft>
                          <a:spcPts val="0"/>
                        </a:spcAft>
                        <a:buClr>
                          <a:schemeClr val="dk1"/>
                        </a:buClr>
                        <a:buSzPts val="1400"/>
                        <a:buFont typeface="Arial"/>
                        <a:buNone/>
                      </a:pPr>
                      <a:r>
                        <a:rPr lang="en-US" sz="1400" b="1" u="none" strike="noStrike" cap="none">
                          <a:solidFill>
                            <a:schemeClr val="lt1"/>
                          </a:solidFill>
                          <a:latin typeface="Century Gothic"/>
                          <a:ea typeface="Century Gothic"/>
                          <a:cs typeface="Century Gothic"/>
                          <a:sym typeface="Century Gothic"/>
                        </a:rPr>
                        <a:t>FEATURE PHONE</a:t>
                      </a:r>
                      <a:endParaRPr sz="1200" u="none" strike="noStrike" cap="none">
                        <a:solidFill>
                          <a:schemeClr val="dk2"/>
                        </a:solidFill>
                        <a:latin typeface="Century Gothic"/>
                        <a:ea typeface="Century Gothic"/>
                        <a:cs typeface="Century Gothic"/>
                        <a:sym typeface="Century Gothic"/>
                      </a:endParaRPr>
                    </a:p>
                  </a:txBody>
                  <a:tcPr marL="91425" marR="91425" marT="91425" marB="91425">
                    <a:solidFill>
                      <a:srgbClr val="2855A4"/>
                    </a:solidFill>
                  </a:tcPr>
                </a:tc>
                <a:tc gridSpan="2">
                  <a:txBody>
                    <a:bodyPr/>
                    <a:lstStyle/>
                    <a:p>
                      <a:pPr marL="0" marR="0" lvl="0" indent="0" algn="l" rtl="0">
                        <a:lnSpc>
                          <a:spcPct val="115000"/>
                        </a:lnSpc>
                        <a:spcBef>
                          <a:spcPts val="0"/>
                        </a:spcBef>
                        <a:spcAft>
                          <a:spcPts val="0"/>
                        </a:spcAft>
                        <a:buClr>
                          <a:srgbClr val="000000"/>
                        </a:buClr>
                        <a:buSzPts val="1200"/>
                        <a:buFont typeface="Arial"/>
                        <a:buNone/>
                      </a:pPr>
                      <a:r>
                        <a:rPr lang="en-US" sz="1200" u="none" strike="noStrike" cap="none">
                          <a:solidFill>
                            <a:schemeClr val="dk2"/>
                          </a:solidFill>
                          <a:latin typeface="Century Gothic"/>
                          <a:ea typeface="Century Gothic"/>
                          <a:cs typeface="Century Gothic"/>
                          <a:sym typeface="Century Gothic"/>
                        </a:rPr>
                        <a:t>Feature phones can do more than basic phones, but not as much as smartphones. </a:t>
                      </a:r>
                      <a:endParaRPr sz="120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200"/>
                        <a:buFont typeface="Arial"/>
                        <a:buNone/>
                      </a:pPr>
                      <a:r>
                        <a:rPr lang="en-US" sz="1200" u="none" strike="noStrike" cap="none">
                          <a:solidFill>
                            <a:schemeClr val="dk2"/>
                          </a:solidFill>
                          <a:latin typeface="Century Gothic"/>
                          <a:ea typeface="Century Gothic"/>
                          <a:cs typeface="Century Gothic"/>
                          <a:sym typeface="Century Gothic"/>
                        </a:rPr>
                        <a:t>You can make calls and send text messages, but also access the internet and use apps like WhatsApp. Some feature phones even include basic digital cameras. The applications available to download are limited when compared to smartphones.</a:t>
                      </a:r>
                      <a:endParaRPr sz="1200" u="none" strike="noStrike" cap="none">
                        <a:solidFill>
                          <a:schemeClr val="dk2"/>
                        </a:solidFill>
                        <a:latin typeface="Century Gothic"/>
                        <a:ea typeface="Century Gothic"/>
                        <a:cs typeface="Century Gothic"/>
                        <a:sym typeface="Century Gothic"/>
                      </a:endParaRPr>
                    </a:p>
                  </a:txBody>
                  <a:tcPr marL="91425" marR="91425" marT="91425" marB="91425">
                    <a:solidFill>
                      <a:srgbClr val="E2ECF7"/>
                    </a:solidFill>
                  </a:tcPr>
                </a:tc>
                <a:tc hMerge="1">
                  <a:txBody>
                    <a:bodyPr/>
                    <a:lstStyle/>
                    <a:p>
                      <a:endParaRPr lang="en-US"/>
                    </a:p>
                  </a:txBody>
                  <a:tcPr/>
                </a:tc>
                <a:extLst>
                  <a:ext uri="{0D108BD9-81ED-4DB2-BD59-A6C34878D82A}">
                    <a16:rowId xmlns:a16="http://schemas.microsoft.com/office/drawing/2014/main" val="10001"/>
                  </a:ext>
                </a:extLst>
              </a:tr>
              <a:tr h="381000">
                <a:tc>
                  <a:txBody>
                    <a:bodyPr/>
                    <a:lstStyle/>
                    <a:p>
                      <a:pPr marL="11430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p>
                      <a:pPr marL="11430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p>
                      <a:pPr marL="11430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p>
                      <a:pPr marL="114300" marR="0" lvl="0" indent="0" algn="l" rtl="0">
                        <a:lnSpc>
                          <a:spcPct val="100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p>
                      <a:pPr marL="114300" marR="0" lvl="0" indent="0" algn="l" rtl="0">
                        <a:lnSpc>
                          <a:spcPct val="100000"/>
                        </a:lnSpc>
                        <a:spcBef>
                          <a:spcPts val="0"/>
                        </a:spcBef>
                        <a:spcAft>
                          <a:spcPts val="0"/>
                        </a:spcAft>
                        <a:buClr>
                          <a:schemeClr val="dk1"/>
                        </a:buClr>
                        <a:buSzPts val="1100"/>
                        <a:buFont typeface="Arial"/>
                        <a:buNone/>
                      </a:pPr>
                      <a:r>
                        <a:rPr lang="en-US" sz="1400" b="1" u="none" strike="noStrike" cap="none">
                          <a:solidFill>
                            <a:schemeClr val="lt1"/>
                          </a:solidFill>
                          <a:latin typeface="Century Gothic"/>
                          <a:ea typeface="Century Gothic"/>
                          <a:cs typeface="Century Gothic"/>
                          <a:sym typeface="Century Gothic"/>
                        </a:rPr>
                        <a:t>SMARTPHONE</a:t>
                      </a:r>
                      <a:endParaRPr sz="1400" b="1" u="none" strike="noStrike" cap="none">
                        <a:solidFill>
                          <a:schemeClr val="lt1"/>
                        </a:solidFill>
                        <a:latin typeface="Century Gothic"/>
                        <a:ea typeface="Century Gothic"/>
                        <a:cs typeface="Century Gothic"/>
                        <a:sym typeface="Century Gothic"/>
                      </a:endParaRPr>
                    </a:p>
                  </a:txBody>
                  <a:tcPr marL="91425" marR="91425" marT="91425" marB="91425">
                    <a:solidFill>
                      <a:srgbClr val="2855A4"/>
                    </a:solidFill>
                  </a:tcPr>
                </a:tc>
                <a:tc gridSpan="2">
                  <a:txBody>
                    <a:bodyPr/>
                    <a:lstStyle/>
                    <a:p>
                      <a:pPr marL="0" marR="0" lvl="0" indent="0" algn="l" rtl="0">
                        <a:lnSpc>
                          <a:spcPct val="115000"/>
                        </a:lnSpc>
                        <a:spcBef>
                          <a:spcPts val="0"/>
                        </a:spcBef>
                        <a:spcAft>
                          <a:spcPts val="0"/>
                        </a:spcAft>
                        <a:buClr>
                          <a:srgbClr val="000000"/>
                        </a:buClr>
                        <a:buSzPts val="1200"/>
                        <a:buFont typeface="Arial"/>
                        <a:buNone/>
                      </a:pPr>
                      <a:r>
                        <a:rPr lang="en-US" sz="1200" u="none" strike="noStrike" cap="none">
                          <a:solidFill>
                            <a:schemeClr val="dk2"/>
                          </a:solidFill>
                          <a:latin typeface="Century Gothic"/>
                          <a:ea typeface="Century Gothic"/>
                          <a:cs typeface="Century Gothic"/>
                          <a:sym typeface="Century Gothic"/>
                        </a:rPr>
                        <a:t>Smartphones are the most advanced type of phone. They are essentially a mini computer that fits in your pocket! There are different kinds of smartphones with varying levels of storage, speed, and more. Most smartphones don’t have a keypad, and you touch the screen to use it. They also have higher-quality cameras than feature phones.</a:t>
                      </a:r>
                      <a:endParaRPr sz="1200" u="none" strike="noStrike" cap="none">
                        <a:solidFill>
                          <a:schemeClr val="dk2"/>
                        </a:solidFill>
                        <a:latin typeface="Century Gothic"/>
                        <a:ea typeface="Century Gothic"/>
                        <a:cs typeface="Century Gothic"/>
                        <a:sym typeface="Century Gothic"/>
                      </a:endParaRPr>
                    </a:p>
                    <a:p>
                      <a:pPr marL="0" marR="0" lvl="0" indent="0" algn="l" rtl="0">
                        <a:lnSpc>
                          <a:spcPct val="115000"/>
                        </a:lnSpc>
                        <a:spcBef>
                          <a:spcPts val="1000"/>
                        </a:spcBef>
                        <a:spcAft>
                          <a:spcPts val="0"/>
                        </a:spcAft>
                        <a:buClr>
                          <a:srgbClr val="000000"/>
                        </a:buClr>
                        <a:buSzPts val="1200"/>
                        <a:buFont typeface="Arial"/>
                        <a:buNone/>
                      </a:pPr>
                      <a:r>
                        <a:rPr lang="en-US" sz="1200" u="none" strike="noStrike" cap="none">
                          <a:solidFill>
                            <a:schemeClr val="dk2"/>
                          </a:solidFill>
                          <a:latin typeface="Century Gothic"/>
                          <a:ea typeface="Century Gothic"/>
                          <a:cs typeface="Century Gothic"/>
                          <a:sym typeface="Century Gothic"/>
                        </a:rPr>
                        <a:t>To use most</a:t>
                      </a:r>
                      <a:r>
                        <a:rPr lang="en-US" sz="1200" u="none" strike="noStrike" cap="none">
                          <a:solidFill>
                            <a:srgbClr val="FF0000"/>
                          </a:solidFill>
                          <a:latin typeface="Century Gothic"/>
                          <a:ea typeface="Century Gothic"/>
                          <a:cs typeface="Century Gothic"/>
                          <a:sym typeface="Century Gothic"/>
                        </a:rPr>
                        <a:t> </a:t>
                      </a:r>
                      <a:r>
                        <a:rPr lang="en-US" sz="1200" u="none" strike="noStrike" cap="none">
                          <a:solidFill>
                            <a:schemeClr val="dk2"/>
                          </a:solidFill>
                          <a:latin typeface="Century Gothic"/>
                          <a:ea typeface="Century Gothic"/>
                          <a:cs typeface="Century Gothic"/>
                          <a:sym typeface="Century Gothic"/>
                        </a:rPr>
                        <a:t>smartphone features, you have to download  applications, or “apps” for short. Apps that you could use in your business include Facebook, YouTube, and digital payment apps. You can also use your smartphone to access the internet. However, it is important to remember that browsing the internet and using apps may require you to buy data, unless you are connected to Wi-Fi, or the app doesn’t use data. </a:t>
                      </a:r>
                      <a:endParaRPr sz="1200" u="none" strike="noStrike" cap="none">
                        <a:solidFill>
                          <a:schemeClr val="dk2"/>
                        </a:solidFill>
                        <a:latin typeface="Century Gothic"/>
                        <a:ea typeface="Century Gothic"/>
                        <a:cs typeface="Century Gothic"/>
                        <a:sym typeface="Century Gothic"/>
                      </a:endParaRPr>
                    </a:p>
                  </a:txBody>
                  <a:tcPr marL="91425" marR="91425" marT="91425" marB="91425">
                    <a:solidFill>
                      <a:srgbClr val="E2ECF7"/>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pic>
        <p:nvPicPr>
          <p:cNvPr id="192" name="Google Shape;192;g1589788ca15_0_52"/>
          <p:cNvPicPr preferRelativeResize="0"/>
          <p:nvPr/>
        </p:nvPicPr>
        <p:blipFill rotWithShape="1">
          <a:blip r:embed="rId5" cstate="screen">
            <a:alphaModFix/>
            <a:extLst>
              <a:ext uri="{28A0092B-C50C-407E-A947-70E740481C1C}">
                <a14:useLocalDpi xmlns:a14="http://schemas.microsoft.com/office/drawing/2010/main"/>
              </a:ext>
            </a:extLst>
          </a:blip>
          <a:srcRect l="26103" t="12108" r="26235" b="13469"/>
          <a:stretch/>
        </p:blipFill>
        <p:spPr>
          <a:xfrm>
            <a:off x="2617974" y="1794075"/>
            <a:ext cx="852654" cy="1049302"/>
          </a:xfrm>
          <a:prstGeom prst="rect">
            <a:avLst/>
          </a:prstGeom>
          <a:noFill/>
          <a:ln>
            <a:noFill/>
          </a:ln>
        </p:spPr>
      </p:pic>
      <p:pic>
        <p:nvPicPr>
          <p:cNvPr id="193" name="Google Shape;193;g1589788ca15_0_52"/>
          <p:cNvPicPr preferRelativeResize="0"/>
          <p:nvPr/>
        </p:nvPicPr>
        <p:blipFill rotWithShape="1">
          <a:blip r:embed="rId6" cstate="screen">
            <a:alphaModFix/>
            <a:extLst>
              <a:ext uri="{28A0092B-C50C-407E-A947-70E740481C1C}">
                <a14:useLocalDpi xmlns:a14="http://schemas.microsoft.com/office/drawing/2010/main"/>
              </a:ext>
            </a:extLst>
          </a:blip>
          <a:srcRect l="22320" t="11990" r="23527" b="12876"/>
          <a:stretch/>
        </p:blipFill>
        <p:spPr>
          <a:xfrm>
            <a:off x="2564475" y="2953675"/>
            <a:ext cx="959652" cy="1049302"/>
          </a:xfrm>
          <a:prstGeom prst="rect">
            <a:avLst/>
          </a:prstGeom>
          <a:noFill/>
          <a:ln>
            <a:noFill/>
          </a:ln>
        </p:spPr>
      </p:pic>
      <p:pic>
        <p:nvPicPr>
          <p:cNvPr id="194" name="Google Shape;194;g1589788ca15_0_52"/>
          <p:cNvPicPr preferRelativeResize="0"/>
          <p:nvPr/>
        </p:nvPicPr>
        <p:blipFill rotWithShape="1">
          <a:blip r:embed="rId7" cstate="screen">
            <a:alphaModFix/>
            <a:extLst>
              <a:ext uri="{28A0092B-C50C-407E-A947-70E740481C1C}">
                <a14:useLocalDpi xmlns:a14="http://schemas.microsoft.com/office/drawing/2010/main"/>
              </a:ext>
            </a:extLst>
          </a:blip>
          <a:srcRect l="27250" t="15505" r="23185" b="14041"/>
          <a:stretch/>
        </p:blipFill>
        <p:spPr>
          <a:xfrm>
            <a:off x="2640675" y="4192475"/>
            <a:ext cx="1045048" cy="1170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g155b8051bf3_0_72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200" name="Google Shape;200;g155b8051bf3_0_727"/>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Benefits Of Smartphones</a:t>
            </a:r>
            <a:endParaRPr>
              <a:solidFill>
                <a:srgbClr val="BA0C2F"/>
              </a:solidFill>
            </a:endParaRPr>
          </a:p>
        </p:txBody>
      </p:sp>
      <p:sp>
        <p:nvSpPr>
          <p:cNvPr id="201" name="Google Shape;201;g155b8051bf3_0_7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8</a:t>
            </a:fld>
            <a:endParaRPr/>
          </a:p>
        </p:txBody>
      </p:sp>
      <p:pic>
        <p:nvPicPr>
          <p:cNvPr id="202" name="Google Shape;202;g155b8051bf3_0_72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03" name="Google Shape;203;g155b8051bf3_0_727"/>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204" name="Google Shape;204;g155b8051bf3_0_727"/>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205" name="Google Shape;205;g155b8051bf3_0_727"/>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206" name="Google Shape;206;g155b8051bf3_0_727"/>
          <p:cNvSpPr txBox="1"/>
          <p:nvPr/>
        </p:nvSpPr>
        <p:spPr>
          <a:xfrm>
            <a:off x="1321171" y="1929517"/>
            <a:ext cx="4336200" cy="64650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Stay connected with friends, family, and customers.</a:t>
            </a:r>
            <a:endParaRPr sz="1400" b="0" i="0" u="none" strike="noStrike" cap="none">
              <a:solidFill>
                <a:schemeClr val="dk2"/>
              </a:solidFill>
              <a:latin typeface="Arial"/>
              <a:ea typeface="Arial"/>
              <a:cs typeface="Arial"/>
              <a:sym typeface="Arial"/>
            </a:endParaRPr>
          </a:p>
        </p:txBody>
      </p:sp>
      <p:sp>
        <p:nvSpPr>
          <p:cNvPr id="207" name="Google Shape;207;g155b8051bf3_0_727"/>
          <p:cNvSpPr txBox="1"/>
          <p:nvPr/>
        </p:nvSpPr>
        <p:spPr>
          <a:xfrm>
            <a:off x="1321171" y="2736677"/>
            <a:ext cx="4336200" cy="92340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Post your goods on online marketplaces to connect </a:t>
            </a:r>
            <a:endParaRPr sz="1800" b="0" i="0" u="none" strike="noStrike" cap="none">
              <a:solidFill>
                <a:schemeClr val="dk2"/>
              </a:solidFill>
              <a:latin typeface="Century Gothic"/>
              <a:ea typeface="Century Gothic"/>
              <a:cs typeface="Century Gothic"/>
              <a:sym typeface="Century Gothic"/>
            </a:endParaRPr>
          </a:p>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with buyers.</a:t>
            </a:r>
            <a:endParaRPr sz="1400" b="0" i="0" u="none" strike="noStrike" cap="none">
              <a:solidFill>
                <a:srgbClr val="000000"/>
              </a:solidFill>
              <a:latin typeface="Arial"/>
              <a:ea typeface="Arial"/>
              <a:cs typeface="Arial"/>
              <a:sym typeface="Arial"/>
            </a:endParaRPr>
          </a:p>
        </p:txBody>
      </p:sp>
      <p:sp>
        <p:nvSpPr>
          <p:cNvPr id="208" name="Google Shape;208;g155b8051bf3_0_727"/>
          <p:cNvSpPr txBox="1"/>
          <p:nvPr/>
        </p:nvSpPr>
        <p:spPr>
          <a:xfrm>
            <a:off x="1321171" y="3787382"/>
            <a:ext cx="4336200" cy="92340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Browse the internet, download information, and expand your knowledge.</a:t>
            </a:r>
            <a:endParaRPr sz="1400" b="0" i="0" u="none" strike="noStrike" cap="none">
              <a:solidFill>
                <a:srgbClr val="000000"/>
              </a:solidFill>
              <a:latin typeface="Arial"/>
              <a:ea typeface="Arial"/>
              <a:cs typeface="Arial"/>
              <a:sym typeface="Arial"/>
            </a:endParaRPr>
          </a:p>
        </p:txBody>
      </p:sp>
      <p:sp>
        <p:nvSpPr>
          <p:cNvPr id="209" name="Google Shape;209;g155b8051bf3_0_727"/>
          <p:cNvSpPr txBox="1"/>
          <p:nvPr/>
        </p:nvSpPr>
        <p:spPr>
          <a:xfrm>
            <a:off x="1321171" y="4891879"/>
            <a:ext cx="4336200" cy="923289"/>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Manage your business finances by accepting mobile payments or payments via QR codes.</a:t>
            </a:r>
            <a:endParaRPr sz="1400" b="0" i="0" u="none" strike="noStrike" cap="none">
              <a:solidFill>
                <a:srgbClr val="000000"/>
              </a:solidFill>
              <a:latin typeface="Arial"/>
              <a:ea typeface="Arial"/>
              <a:cs typeface="Arial"/>
              <a:sym typeface="Arial"/>
            </a:endParaRPr>
          </a:p>
        </p:txBody>
      </p:sp>
      <p:sp>
        <p:nvSpPr>
          <p:cNvPr id="210" name="Google Shape;210;g155b8051bf3_0_727"/>
          <p:cNvSpPr txBox="1"/>
          <p:nvPr/>
        </p:nvSpPr>
        <p:spPr>
          <a:xfrm>
            <a:off x="6391946" y="1929517"/>
            <a:ext cx="4336200" cy="92340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Use your camera to take pictures of your products to advertise online.</a:t>
            </a:r>
            <a:endParaRPr sz="1400" b="0" i="0" u="none" strike="noStrike" cap="none">
              <a:solidFill>
                <a:srgbClr val="000000"/>
              </a:solidFill>
              <a:latin typeface="Arial"/>
              <a:ea typeface="Arial"/>
              <a:cs typeface="Arial"/>
              <a:sym typeface="Arial"/>
            </a:endParaRPr>
          </a:p>
        </p:txBody>
      </p:sp>
      <p:sp>
        <p:nvSpPr>
          <p:cNvPr id="211" name="Google Shape;211;g155b8051bf3_0_727"/>
          <p:cNvSpPr txBox="1"/>
          <p:nvPr/>
        </p:nvSpPr>
        <p:spPr>
          <a:xfrm>
            <a:off x="6391946" y="3049267"/>
            <a:ext cx="4336200" cy="64629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Download productive apps, like Facebook and WhatsApp.</a:t>
            </a:r>
            <a:endParaRPr sz="1400" b="0" i="0" u="none" strike="noStrike" cap="none">
              <a:solidFill>
                <a:srgbClr val="000000"/>
              </a:solidFill>
              <a:latin typeface="Arial"/>
              <a:ea typeface="Arial"/>
              <a:cs typeface="Arial"/>
              <a:sym typeface="Arial"/>
            </a:endParaRPr>
          </a:p>
        </p:txBody>
      </p:sp>
      <p:sp>
        <p:nvSpPr>
          <p:cNvPr id="212" name="Google Shape;212;g155b8051bf3_0_727"/>
          <p:cNvSpPr txBox="1"/>
          <p:nvPr/>
        </p:nvSpPr>
        <p:spPr>
          <a:xfrm>
            <a:off x="6391946" y="4041357"/>
            <a:ext cx="4336200" cy="92340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Use your phone for entertainment, like watching videos or playing games.</a:t>
            </a:r>
            <a:endParaRPr sz="1400" b="0" i="0" u="none" strike="noStrike" cap="none">
              <a:solidFill>
                <a:srgbClr val="000000"/>
              </a:solidFill>
              <a:latin typeface="Arial"/>
              <a:ea typeface="Arial"/>
              <a:cs typeface="Arial"/>
              <a:sym typeface="Arial"/>
            </a:endParaRPr>
          </a:p>
        </p:txBody>
      </p:sp>
      <p:sp>
        <p:nvSpPr>
          <p:cNvPr id="213" name="Google Shape;213;g155b8051bf3_0_727"/>
          <p:cNvSpPr txBox="1"/>
          <p:nvPr/>
        </p:nvSpPr>
        <p:spPr>
          <a:xfrm>
            <a:off x="6391946" y="5145854"/>
            <a:ext cx="4336200" cy="369300"/>
          </a:xfrm>
          <a:prstGeom prst="rect">
            <a:avLst/>
          </a:prstGeom>
          <a:noFill/>
          <a:ln>
            <a:noFill/>
          </a:ln>
        </p:spPr>
        <p:txBody>
          <a:bodyPr spcFirstLastPara="1" wrap="square" lIns="91425" tIns="45700" rIns="91425" bIns="45700" anchor="t" anchorCtr="0">
            <a:spAutoFit/>
          </a:bodyPr>
          <a:lstStyle/>
          <a:p>
            <a:pPr marL="5588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Use navigation apps.</a:t>
            </a:r>
            <a:endParaRPr sz="1800" b="0" i="0" u="none" strike="noStrike" cap="none">
              <a:solidFill>
                <a:schemeClr val="dk2"/>
              </a:solidFill>
              <a:latin typeface="Century Gothic"/>
              <a:ea typeface="Century Gothic"/>
              <a:cs typeface="Century Gothic"/>
              <a:sym typeface="Century Gothic"/>
            </a:endParaRPr>
          </a:p>
        </p:txBody>
      </p:sp>
      <p:pic>
        <p:nvPicPr>
          <p:cNvPr id="214" name="Google Shape;214;g155b8051bf3_0_7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92925" y="1904988"/>
            <a:ext cx="826776" cy="826776"/>
          </a:xfrm>
          <a:prstGeom prst="rect">
            <a:avLst/>
          </a:prstGeom>
          <a:noFill/>
          <a:ln>
            <a:noFill/>
          </a:ln>
        </p:spPr>
      </p:pic>
      <p:pic>
        <p:nvPicPr>
          <p:cNvPr id="215" name="Google Shape;215;g155b8051bf3_0_72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892925" y="5040938"/>
            <a:ext cx="826776" cy="826776"/>
          </a:xfrm>
          <a:prstGeom prst="rect">
            <a:avLst/>
          </a:prstGeom>
          <a:noFill/>
          <a:ln>
            <a:noFill/>
          </a:ln>
        </p:spPr>
      </p:pic>
      <p:pic>
        <p:nvPicPr>
          <p:cNvPr id="216" name="Google Shape;216;g155b8051bf3_0_72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892925" y="4040350"/>
            <a:ext cx="826776" cy="826776"/>
          </a:xfrm>
          <a:prstGeom prst="rect">
            <a:avLst/>
          </a:prstGeom>
          <a:noFill/>
          <a:ln>
            <a:noFill/>
          </a:ln>
        </p:spPr>
      </p:pic>
      <p:pic>
        <p:nvPicPr>
          <p:cNvPr id="217" name="Google Shape;217;g155b8051bf3_0_72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77300" y="3844988"/>
            <a:ext cx="826776" cy="826776"/>
          </a:xfrm>
          <a:prstGeom prst="rect">
            <a:avLst/>
          </a:prstGeom>
          <a:noFill/>
          <a:ln>
            <a:noFill/>
          </a:ln>
        </p:spPr>
      </p:pic>
      <p:pic>
        <p:nvPicPr>
          <p:cNvPr id="218" name="Google Shape;218;g155b8051bf3_0_72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77300" y="1904988"/>
            <a:ext cx="826776" cy="826776"/>
          </a:xfrm>
          <a:prstGeom prst="rect">
            <a:avLst/>
          </a:prstGeom>
          <a:noFill/>
          <a:ln>
            <a:noFill/>
          </a:ln>
        </p:spPr>
      </p:pic>
      <p:pic>
        <p:nvPicPr>
          <p:cNvPr id="219" name="Google Shape;219;g155b8051bf3_0_727"/>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77299" y="2846187"/>
            <a:ext cx="826776" cy="826776"/>
          </a:xfrm>
          <a:prstGeom prst="rect">
            <a:avLst/>
          </a:prstGeom>
          <a:noFill/>
          <a:ln>
            <a:noFill/>
          </a:ln>
        </p:spPr>
      </p:pic>
      <p:pic>
        <p:nvPicPr>
          <p:cNvPr id="220" name="Google Shape;220;g155b8051bf3_0_727"/>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877299" y="4964762"/>
            <a:ext cx="826776" cy="826776"/>
          </a:xfrm>
          <a:prstGeom prst="rect">
            <a:avLst/>
          </a:prstGeom>
          <a:noFill/>
          <a:ln>
            <a:noFill/>
          </a:ln>
        </p:spPr>
      </p:pic>
      <p:pic>
        <p:nvPicPr>
          <p:cNvPr id="221" name="Google Shape;221;g155b8051bf3_0_727"/>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892925" y="3004362"/>
            <a:ext cx="826776" cy="8267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g1589788ca15_0_16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227" name="Google Shape;227;g1589788ca15_0_166"/>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Why You Should Have Your Own Phone</a:t>
            </a:r>
            <a:endParaRPr>
              <a:solidFill>
                <a:srgbClr val="BA0C2F"/>
              </a:solidFill>
            </a:endParaRPr>
          </a:p>
        </p:txBody>
      </p:sp>
      <p:sp>
        <p:nvSpPr>
          <p:cNvPr id="228" name="Google Shape;228;g1589788ca15_0_1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pic>
        <p:nvPicPr>
          <p:cNvPr id="229" name="Google Shape;229;g1589788ca15_0_16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30" name="Google Shape;230;g1589788ca15_0_166"/>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231" name="Google Shape;231;g1589788ca15_0_166"/>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232" name="Google Shape;232;g1589788ca15_0_166"/>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233" name="Google Shape;233;g1589788ca15_0_166"/>
          <p:cNvSpPr txBox="1"/>
          <p:nvPr/>
        </p:nvSpPr>
        <p:spPr>
          <a:xfrm>
            <a:off x="755075" y="1700925"/>
            <a:ext cx="7684800" cy="5073015"/>
          </a:xfrm>
          <a:prstGeom prst="rect">
            <a:avLst/>
          </a:prstGeom>
          <a:noFill/>
          <a:ln>
            <a:noFill/>
          </a:ln>
        </p:spPr>
        <p:txBody>
          <a:bodyPr spcFirstLastPara="1" wrap="square" lIns="91425" tIns="45700" rIns="91425" bIns="45700" anchor="t" anchorCtr="0">
            <a:spAutoFit/>
          </a:bodyPr>
          <a:lstStyle/>
          <a:p>
            <a:pPr marL="457200" marR="113028" lvl="0" indent="-317500" algn="l" rtl="0">
              <a:lnSpc>
                <a:spcPct val="106000"/>
              </a:lnSpc>
              <a:spcBef>
                <a:spcPts val="0"/>
              </a:spcBef>
              <a:spcAft>
                <a:spcPts val="0"/>
              </a:spcAft>
              <a:buClr>
                <a:schemeClr val="dk2"/>
              </a:buClr>
              <a:buSzPts val="1400"/>
              <a:buFont typeface="Century Gothic"/>
              <a:buAutoNum type="arabicPeriod"/>
            </a:pPr>
            <a:r>
              <a:rPr lang="en-US" sz="1400" b="1" i="0" u="none" strike="noStrike" cap="none">
                <a:solidFill>
                  <a:schemeClr val="dk2"/>
                </a:solidFill>
                <a:latin typeface="Century Gothic"/>
                <a:ea typeface="Century Gothic"/>
                <a:cs typeface="Century Gothic"/>
                <a:sym typeface="Century Gothic"/>
              </a:rPr>
              <a:t>Use your phone in your business. </a:t>
            </a:r>
            <a:r>
              <a:rPr lang="en-US" sz="1400" b="0" i="0" u="none" strike="noStrike" cap="none">
                <a:solidFill>
                  <a:schemeClr val="dk2"/>
                </a:solidFill>
                <a:latin typeface="Century Gothic"/>
                <a:ea typeface="Century Gothic"/>
                <a:cs typeface="Century Gothic"/>
                <a:sym typeface="Century Gothic"/>
              </a:rPr>
              <a:t>Phones can be used for personal and business purposes. Having a phone can help you run your business more efficiently. You can use a phone to contact your customers and suppliers, accept mobile payments, and check your email - all while on the go. </a:t>
            </a:r>
            <a:endParaRPr sz="1400" b="0" i="0" u="none" strike="noStrike" cap="none">
              <a:solidFill>
                <a:schemeClr val="dk2"/>
              </a:solidFill>
              <a:latin typeface="Century Gothic"/>
              <a:ea typeface="Century Gothic"/>
              <a:cs typeface="Century Gothic"/>
              <a:sym typeface="Century Gothic"/>
            </a:endParaRPr>
          </a:p>
          <a:p>
            <a:pPr marL="457200" marR="113028" lvl="0" indent="-317500" algn="l" rtl="0">
              <a:lnSpc>
                <a:spcPct val="106000"/>
              </a:lnSpc>
              <a:spcBef>
                <a:spcPts val="1000"/>
              </a:spcBef>
              <a:spcAft>
                <a:spcPts val="0"/>
              </a:spcAft>
              <a:buClr>
                <a:schemeClr val="dk2"/>
              </a:buClr>
              <a:buSzPts val="1400"/>
              <a:buFont typeface="Century Gothic"/>
              <a:buAutoNum type="arabicPeriod"/>
            </a:pPr>
            <a:r>
              <a:rPr lang="en-US" sz="1400" b="1" i="0" u="none" strike="noStrike" cap="none">
                <a:solidFill>
                  <a:schemeClr val="dk2"/>
                </a:solidFill>
                <a:latin typeface="Century Gothic"/>
                <a:ea typeface="Century Gothic"/>
                <a:cs typeface="Century Gothic"/>
                <a:sym typeface="Century Gothic"/>
              </a:rPr>
              <a:t>Be more involved with decision-making at your store. </a:t>
            </a:r>
            <a:r>
              <a:rPr lang="en-US" sz="1400" b="0" i="0" u="none" strike="noStrike" cap="none">
                <a:solidFill>
                  <a:schemeClr val="dk2"/>
                </a:solidFill>
                <a:latin typeface="Century Gothic"/>
                <a:ea typeface="Century Gothic"/>
                <a:cs typeface="Century Gothic"/>
                <a:sym typeface="Century Gothic"/>
              </a:rPr>
              <a:t>With your own phone, you can have a larger role in managing your store’s operations. For example, you can oversee calling your suppliers, managing the store’s email account, or taking promotional pictures for advertising your products online. </a:t>
            </a:r>
            <a:endParaRPr sz="1400" b="0" i="0" u="none" strike="noStrike" cap="none">
              <a:solidFill>
                <a:schemeClr val="dk2"/>
              </a:solidFill>
              <a:latin typeface="Century Gothic"/>
              <a:ea typeface="Century Gothic"/>
              <a:cs typeface="Century Gothic"/>
              <a:sym typeface="Century Gothic"/>
            </a:endParaRPr>
          </a:p>
          <a:p>
            <a:pPr marL="457200" marR="113028" lvl="0" indent="-317500" algn="l" rtl="0">
              <a:lnSpc>
                <a:spcPct val="106000"/>
              </a:lnSpc>
              <a:spcBef>
                <a:spcPts val="1000"/>
              </a:spcBef>
              <a:spcAft>
                <a:spcPts val="0"/>
              </a:spcAft>
              <a:buClr>
                <a:schemeClr val="dk2"/>
              </a:buClr>
              <a:buSzPts val="1400"/>
              <a:buFont typeface="Century Gothic"/>
              <a:buAutoNum type="arabicPeriod"/>
            </a:pPr>
            <a:r>
              <a:rPr lang="en-US" sz="1400" b="1" i="0" u="none" strike="noStrike" cap="none">
                <a:solidFill>
                  <a:schemeClr val="dk2"/>
                </a:solidFill>
                <a:latin typeface="Century Gothic"/>
                <a:ea typeface="Century Gothic"/>
                <a:cs typeface="Century Gothic"/>
                <a:sym typeface="Century Gothic"/>
              </a:rPr>
              <a:t>Stay connected with your store. </a:t>
            </a:r>
            <a:r>
              <a:rPr lang="en-US" sz="1400" b="0" i="0" u="none" strike="noStrike" cap="none">
                <a:solidFill>
                  <a:schemeClr val="dk2"/>
                </a:solidFill>
                <a:latin typeface="Century Gothic"/>
                <a:ea typeface="Century Gothic"/>
                <a:cs typeface="Century Gothic"/>
                <a:sym typeface="Century Gothic"/>
              </a:rPr>
              <a:t>You can use your own phone to stay in contact with your shop’s employees, customers, and suppliers. You can connect in many ways including calling, messaging, or video conferencing. Plus, you can communicate from nearly anywhere - as long as a phone signal is available!</a:t>
            </a:r>
            <a:endParaRPr sz="1400" b="0" i="0" u="none" strike="noStrike" cap="none">
              <a:solidFill>
                <a:schemeClr val="dk2"/>
              </a:solidFill>
              <a:latin typeface="Century Gothic"/>
              <a:ea typeface="Century Gothic"/>
              <a:cs typeface="Century Gothic"/>
              <a:sym typeface="Century Gothic"/>
            </a:endParaRPr>
          </a:p>
          <a:p>
            <a:pPr marL="457200" marR="113028" lvl="0" indent="-317500" algn="l" rtl="0">
              <a:lnSpc>
                <a:spcPct val="106000"/>
              </a:lnSpc>
              <a:spcBef>
                <a:spcPts val="1000"/>
              </a:spcBef>
              <a:spcAft>
                <a:spcPts val="0"/>
              </a:spcAft>
              <a:buClr>
                <a:schemeClr val="dk2"/>
              </a:buClr>
              <a:buSzPts val="1400"/>
              <a:buFont typeface="Century Gothic"/>
              <a:buAutoNum type="arabicPeriod"/>
            </a:pPr>
            <a:r>
              <a:rPr lang="en-US" sz="1400" b="1" i="0" u="none" strike="noStrike" cap="none">
                <a:solidFill>
                  <a:schemeClr val="dk2"/>
                </a:solidFill>
                <a:latin typeface="Century Gothic"/>
                <a:ea typeface="Century Gothic"/>
                <a:cs typeface="Century Gothic"/>
                <a:sym typeface="Century Gothic"/>
              </a:rPr>
              <a:t>Build your digital capabilities. </a:t>
            </a:r>
            <a:r>
              <a:rPr lang="en-US" sz="1400" b="0" i="0" u="none" strike="noStrike" cap="none">
                <a:solidFill>
                  <a:schemeClr val="dk2"/>
                </a:solidFill>
                <a:latin typeface="Century Gothic"/>
                <a:ea typeface="Century Gothic"/>
                <a:cs typeface="Century Gothic"/>
                <a:sym typeface="Century Gothic"/>
              </a:rPr>
              <a:t>Having your own phone will help you build your digital skills. The more you use your phone, the better you will become at using different apps and sites - like </a:t>
            </a:r>
            <a:r>
              <a:rPr lang="en-US" sz="1400" b="0" i="0" u="none" strike="noStrike" cap="none">
                <a:solidFill>
                  <a:srgbClr val="BA0C2F"/>
                </a:solidFill>
                <a:latin typeface="Century Gothic"/>
                <a:ea typeface="Century Gothic"/>
                <a:cs typeface="Century Gothic"/>
                <a:sym typeface="Century Gothic"/>
              </a:rPr>
              <a:t>mobile wallet </a:t>
            </a:r>
            <a:r>
              <a:rPr lang="en-US" sz="1400" b="0" i="0" u="none" strike="noStrike" cap="none">
                <a:solidFill>
                  <a:schemeClr val="dk2"/>
                </a:solidFill>
                <a:latin typeface="Century Gothic"/>
                <a:ea typeface="Century Gothic"/>
                <a:cs typeface="Century Gothic"/>
                <a:sym typeface="Century Gothic"/>
              </a:rPr>
              <a:t>apps or digital marketplaces.</a:t>
            </a:r>
            <a:endParaRPr sz="1400" b="0" i="0" u="none" strike="noStrike" cap="none">
              <a:solidFill>
                <a:schemeClr val="dk2"/>
              </a:solidFill>
              <a:latin typeface="Century Gothic"/>
              <a:ea typeface="Century Gothic"/>
              <a:cs typeface="Century Gothic"/>
              <a:sym typeface="Century Gothic"/>
            </a:endParaRPr>
          </a:p>
          <a:p>
            <a:pPr marL="457200" marR="113027" lvl="0" indent="-317500" algn="l" rtl="0">
              <a:lnSpc>
                <a:spcPct val="106000"/>
              </a:lnSpc>
              <a:spcBef>
                <a:spcPts val="1000"/>
              </a:spcBef>
              <a:spcAft>
                <a:spcPts val="1000"/>
              </a:spcAft>
              <a:buClr>
                <a:schemeClr val="dk2"/>
              </a:buClr>
              <a:buSzPts val="1400"/>
              <a:buFont typeface="Century Gothic"/>
              <a:buAutoNum type="arabicPeriod"/>
            </a:pPr>
            <a:r>
              <a:rPr lang="en-US" sz="1400" b="1" i="0" u="none" strike="noStrike" cap="none">
                <a:solidFill>
                  <a:schemeClr val="dk2"/>
                </a:solidFill>
                <a:latin typeface="Century Gothic"/>
                <a:ea typeface="Century Gothic"/>
                <a:cs typeface="Century Gothic"/>
                <a:sym typeface="Century Gothic"/>
              </a:rPr>
              <a:t>Expand your business knowledge. </a:t>
            </a:r>
            <a:r>
              <a:rPr lang="en-US" sz="1400" b="0" i="0" u="none" strike="noStrike" cap="none">
                <a:solidFill>
                  <a:schemeClr val="dk2"/>
                </a:solidFill>
                <a:latin typeface="Century Gothic"/>
                <a:ea typeface="Century Gothic"/>
                <a:cs typeface="Century Gothic"/>
                <a:sym typeface="Century Gothic"/>
              </a:rPr>
              <a:t>If your phone connects to the internet, you can surf the web to research your competitors, compare product prices, and discover trending products. Essentially, you have access to a knowledge library at your fingertips! </a:t>
            </a:r>
            <a:endParaRPr sz="1200" b="0" i="0" u="none" strike="noStrike" cap="none">
              <a:solidFill>
                <a:schemeClr val="dk2"/>
              </a:solidFill>
              <a:latin typeface="Century Gothic"/>
              <a:ea typeface="Century Gothic"/>
              <a:cs typeface="Century Gothic"/>
              <a:sym typeface="Century Gothic"/>
            </a:endParaRPr>
          </a:p>
        </p:txBody>
      </p:sp>
      <p:pic>
        <p:nvPicPr>
          <p:cNvPr id="234" name="Google Shape;234;g1589788ca15_0_16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235" name="Google Shape;235;g1589788ca15_0_166"/>
          <p:cNvSpPr txBox="1"/>
          <p:nvPr/>
        </p:nvSpPr>
        <p:spPr>
          <a:xfrm>
            <a:off x="9573500" y="345475"/>
            <a:ext cx="14325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44546A"/>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44546A"/>
                </a:solidFill>
                <a:latin typeface="Century Gothic"/>
                <a:ea typeface="Century Gothic"/>
                <a:cs typeface="Century Gothic"/>
                <a:sym typeface="Century Gothic"/>
              </a:rPr>
              <a:t>Add, delete, or modify questions as necessary. </a:t>
            </a:r>
            <a:endParaRPr sz="1100" b="0" i="0" u="none" strike="noStrike" cap="none">
              <a:solidFill>
                <a:srgbClr val="44546A"/>
              </a:solidFill>
              <a:latin typeface="Century Gothic"/>
              <a:ea typeface="Century Gothic"/>
              <a:cs typeface="Century Gothic"/>
              <a:sym typeface="Century Gothic"/>
            </a:endParaRPr>
          </a:p>
        </p:txBody>
      </p:sp>
      <p:grpSp>
        <p:nvGrpSpPr>
          <p:cNvPr id="236" name="Google Shape;236;g1589788ca15_0_166"/>
          <p:cNvGrpSpPr/>
          <p:nvPr/>
        </p:nvGrpSpPr>
        <p:grpSpPr>
          <a:xfrm flipH="1">
            <a:off x="8541350" y="1589225"/>
            <a:ext cx="2743199" cy="1235826"/>
            <a:chOff x="6965574" y="681115"/>
            <a:chExt cx="3054788" cy="1656603"/>
          </a:xfrm>
        </p:grpSpPr>
        <p:pic>
          <p:nvPicPr>
            <p:cNvPr id="237" name="Google Shape;237;g1589788ca15_0_166"/>
            <p:cNvPicPr preferRelativeResize="0"/>
            <p:nvPr/>
          </p:nvPicPr>
          <p:blipFill rotWithShape="1">
            <a:blip r:embed="rId6" cstate="screen">
              <a:alphaModFix/>
              <a:extLst>
                <a:ext uri="{28A0092B-C50C-407E-A947-70E740481C1C}">
                  <a14:useLocalDpi xmlns:a14="http://schemas.microsoft.com/office/drawing/2010/main"/>
                </a:ext>
              </a:extLst>
            </a:blip>
            <a:srcRect l="19025" t="16852" r="26393" b="30052"/>
            <a:stretch/>
          </p:blipFill>
          <p:spPr>
            <a:xfrm flipH="1">
              <a:off x="6965574" y="681115"/>
              <a:ext cx="3054788" cy="1656603"/>
            </a:xfrm>
            <a:prstGeom prst="rect">
              <a:avLst/>
            </a:prstGeom>
            <a:noFill/>
            <a:ln>
              <a:noFill/>
            </a:ln>
          </p:spPr>
        </p:pic>
        <p:sp>
          <p:nvSpPr>
            <p:cNvPr id="238" name="Google Shape;238;g1589788ca15_0_166"/>
            <p:cNvSpPr txBox="1"/>
            <p:nvPr/>
          </p:nvSpPr>
          <p:spPr>
            <a:xfrm>
              <a:off x="7028602" y="846391"/>
              <a:ext cx="2693100" cy="1196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300" b="1" i="0" u="none" strike="noStrike" cap="none">
                  <a:solidFill>
                    <a:srgbClr val="2853A3"/>
                  </a:solidFill>
                  <a:latin typeface="Century Gothic"/>
                  <a:ea typeface="Century Gothic"/>
                  <a:cs typeface="Century Gothic"/>
                  <a:sym typeface="Century Gothic"/>
                </a:rPr>
                <a:t>How many of you own </a:t>
              </a:r>
              <a:endParaRPr sz="1300" b="1" i="0" u="none" strike="noStrike" cap="none">
                <a:solidFill>
                  <a:srgbClr val="2853A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300" b="1" i="0" u="none" strike="noStrike" cap="none">
                  <a:solidFill>
                    <a:srgbClr val="2853A3"/>
                  </a:solidFill>
                  <a:latin typeface="Century Gothic"/>
                  <a:ea typeface="Century Gothic"/>
                  <a:cs typeface="Century Gothic"/>
                  <a:sym typeface="Century Gothic"/>
                </a:rPr>
                <a:t>your own phone? How many of you share a phone </a:t>
              </a:r>
              <a:endParaRPr sz="1300" b="1" i="0" u="none" strike="noStrike" cap="none">
                <a:solidFill>
                  <a:srgbClr val="2853A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300" b="1" i="0" u="none" strike="noStrike" cap="none">
                  <a:solidFill>
                    <a:srgbClr val="2853A3"/>
                  </a:solidFill>
                  <a:latin typeface="Century Gothic"/>
                  <a:ea typeface="Century Gothic"/>
                  <a:cs typeface="Century Gothic"/>
                  <a:sym typeface="Century Gothic"/>
                </a:rPr>
                <a:t>with someone else?</a:t>
              </a:r>
              <a:endParaRPr sz="2200" b="1" i="0" u="none" strike="noStrike" cap="none">
                <a:solidFill>
                  <a:srgbClr val="664B71"/>
                </a:solidFill>
                <a:latin typeface="Century Gothic"/>
                <a:ea typeface="Century Gothic"/>
                <a:cs typeface="Century Gothic"/>
                <a:sym typeface="Century Gothic"/>
              </a:endParaRPr>
            </a:p>
          </p:txBody>
        </p:sp>
      </p:grpSp>
      <p:grpSp>
        <p:nvGrpSpPr>
          <p:cNvPr id="239" name="Google Shape;239;g1589788ca15_0_166"/>
          <p:cNvGrpSpPr/>
          <p:nvPr/>
        </p:nvGrpSpPr>
        <p:grpSpPr>
          <a:xfrm>
            <a:off x="8839196" y="2366695"/>
            <a:ext cx="3211946" cy="4210981"/>
            <a:chOff x="8311573" y="2081925"/>
            <a:chExt cx="3429001" cy="4495549"/>
          </a:xfrm>
        </p:grpSpPr>
        <p:pic>
          <p:nvPicPr>
            <p:cNvPr id="240" name="Google Shape;240;g1589788ca15_0_166"/>
            <p:cNvPicPr preferRelativeResize="0"/>
            <p:nvPr/>
          </p:nvPicPr>
          <p:blipFill rotWithShape="1">
            <a:blip r:embed="rId7" cstate="screen">
              <a:alphaModFix/>
              <a:extLst>
                <a:ext uri="{28A0092B-C50C-407E-A947-70E740481C1C}">
                  <a14:useLocalDpi xmlns:a14="http://schemas.microsoft.com/office/drawing/2010/main"/>
                </a:ext>
              </a:extLst>
            </a:blip>
            <a:srcRect l="18221" t="-1700" r="-2545" b="1698"/>
            <a:stretch/>
          </p:blipFill>
          <p:spPr>
            <a:xfrm flipH="1">
              <a:off x="9213949" y="2081925"/>
              <a:ext cx="2526625" cy="4495549"/>
            </a:xfrm>
            <a:prstGeom prst="rect">
              <a:avLst/>
            </a:prstGeom>
            <a:noFill/>
            <a:ln>
              <a:noFill/>
            </a:ln>
          </p:spPr>
        </p:pic>
        <p:pic>
          <p:nvPicPr>
            <p:cNvPr id="241" name="Google Shape;241;g1589788ca15_0_166"/>
            <p:cNvPicPr preferRelativeResize="0"/>
            <p:nvPr/>
          </p:nvPicPr>
          <p:blipFill rotWithShape="1">
            <a:blip r:embed="rId8" cstate="screen">
              <a:alphaModFix/>
              <a:extLst>
                <a:ext uri="{28A0092B-C50C-407E-A947-70E740481C1C}">
                  <a14:useLocalDpi xmlns:a14="http://schemas.microsoft.com/office/drawing/2010/main"/>
                </a:ext>
              </a:extLst>
            </a:blip>
            <a:srcRect l="21801"/>
            <a:stretch/>
          </p:blipFill>
          <p:spPr>
            <a:xfrm>
              <a:off x="8311573" y="2081925"/>
              <a:ext cx="2343149" cy="4495549"/>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6016</Words>
  <Application>Microsoft Office PowerPoint</Application>
  <PresentationFormat>Widescreen</PresentationFormat>
  <Paragraphs>405</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Century Gothic</vt:lpstr>
      <vt:lpstr>Arial</vt:lpstr>
      <vt:lpstr>Calibri</vt:lpstr>
      <vt:lpstr>Gill Sans</vt:lpstr>
      <vt:lpstr>Office Theme</vt:lpstr>
      <vt:lpstr>Know Your Phone</vt:lpstr>
      <vt:lpstr>Tips for Customizing This Module</vt:lpstr>
      <vt:lpstr>Module Overview</vt:lpstr>
      <vt:lpstr>PowerPoint Presentation</vt:lpstr>
      <vt:lpstr>PowerPoint Presentation</vt:lpstr>
      <vt:lpstr>PowerPoint Presentation</vt:lpstr>
      <vt:lpstr>PowerPoint Presentation</vt:lpstr>
      <vt:lpstr>Benefits Of Smartphones</vt:lpstr>
      <vt:lpstr>Why You Should Have Your Own Phone</vt:lpstr>
      <vt:lpstr>PowerPoint Presentation</vt:lpstr>
      <vt:lpstr>Switching Your Phone ‘On’ And ‘Off’</vt:lpstr>
      <vt:lpstr>Making Your Phone Silent</vt:lpstr>
      <vt:lpstr>Setting A Phone Password</vt:lpstr>
      <vt:lpstr>Saving Contacts</vt:lpstr>
      <vt:lpstr>Using The Camera</vt:lpstr>
      <vt:lpstr>Mobile Data</vt:lpstr>
      <vt:lpstr>LEARNING RESOURCE Mobile Data Costs with Hey Sister and Oye Amiga</vt:lpstr>
      <vt:lpstr>Connecting to Wi-Fi</vt:lpstr>
      <vt:lpstr>Connecting to Wi-Fi</vt:lpstr>
      <vt:lpstr>Making A Call</vt:lpstr>
      <vt:lpstr>Messaging</vt:lpstr>
      <vt:lpstr>Using App Stores</vt:lpstr>
      <vt:lpstr>Use App Stores</vt:lpstr>
      <vt:lpstr>LEARNING RESOURCE Learn About Apps with Hey Sister and Oye Amiga</vt:lpstr>
      <vt:lpstr>Browsing The Internet</vt:lpstr>
      <vt:lpstr>Watching Videos</vt:lpstr>
      <vt:lpstr>Using WhatsApp</vt:lpstr>
      <vt:lpstr>Understanding WhatsApp Ticks</vt:lpstr>
      <vt:lpstr>Using Facebook</vt:lpstr>
      <vt:lpstr>Using Navigation Apps</vt:lpstr>
      <vt:lpstr>Using Navigation Apps</vt:lpstr>
      <vt:lpstr>Accessibility Features</vt:lpstr>
      <vt:lpstr>Using Voice Assistants</vt:lpstr>
      <vt:lpstr>Safety Features</vt:lpstr>
      <vt:lpstr>LEARNING RESOURCE Additional Digital Skills Resources</vt:lpstr>
      <vt:lpstr>Let’s Recap!</vt:lpstr>
      <vt:lpstr>Let’s Guess The Correct Logo!</vt:lpstr>
      <vt:lpstr>PowerPoint Presentation</vt:lpstr>
      <vt:lpstr>Risks To Women and Girls</vt:lpstr>
      <vt:lpstr>Tips and Tricks to Practice Online Safety</vt:lpstr>
      <vt:lpstr>PowerPoint Presentation</vt:lpstr>
      <vt:lpstr>LEARNING RESOURCE Practice Cyber Hygiene with Hey Sister and Oye Amiga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Your Phone</dc:title>
  <dc:creator>Emma Schwartz</dc:creator>
  <cp:lastModifiedBy>Rosie Leary</cp:lastModifiedBy>
  <cp:revision>1</cp:revision>
  <dcterms:created xsi:type="dcterms:W3CDTF">2022-08-22T19:24:35Z</dcterms:created>
  <dcterms:modified xsi:type="dcterms:W3CDTF">2023-02-08T22:05:06Z</dcterms:modified>
</cp:coreProperties>
</file>