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2" r:id="rId3"/>
    <p:sldId id="263" r:id="rId4"/>
    <p:sldId id="264" r:id="rId5"/>
    <p:sldId id="265" r:id="rId6"/>
    <p:sldId id="266" r:id="rId7"/>
  </p:sldIdLst>
  <p:sldSz cx="6858000" cy="9906000" type="A4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Georgia" panose="02040502050405020303" pitchFamily="18" charset="0"/>
      <p:regular r:id="rId13"/>
      <p:bold r:id="rId14"/>
      <p:italic r:id="rId15"/>
      <p:boldItalic r:id="rId16"/>
    </p:embeddedFon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Lato Light" panose="020F0502020204030203" pitchFamily="34" charset="0"/>
      <p:regular r:id="rId21"/>
      <p:bold r:id="rId22"/>
      <p:italic r:id="rId23"/>
      <p:boldItalic r:id="rId24"/>
    </p:embeddedFont>
    <p:embeddedFont>
      <p:font typeface="Oswald" panose="00000500000000000000" pitchFamily="2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63">
          <p15:clr>
            <a:srgbClr val="A4A3A4"/>
          </p15:clr>
        </p15:guide>
        <p15:guide id="2" orient="horz" pos="1248">
          <p15:clr>
            <a:srgbClr val="A4A3A4"/>
          </p15:clr>
        </p15:guide>
        <p15:guide id="3" pos="34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itGgwNH6ypitl0KfpAC4qDsCnI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138" y="66"/>
      </p:cViewPr>
      <p:guideLst>
        <p:guide orient="horz" pos="263"/>
        <p:guide orient="horz" pos="1248"/>
        <p:guide pos="3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36" Type="http://schemas.microsoft.com/office/2016/11/relationships/changesInfo" Target="changesInfos/changesInfo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Delaporte" userId="258ee506-fdee-4978-abc5-fc14a7314c3d" providerId="ADAL" clId="{B8DC2CBA-D6C8-4382-ABBE-B198477B85D1}"/>
    <pc:docChg chg="delSld modSld">
      <pc:chgData name="Anne Delaporte" userId="258ee506-fdee-4978-abc5-fc14a7314c3d" providerId="ADAL" clId="{B8DC2CBA-D6C8-4382-ABBE-B198477B85D1}" dt="2022-07-28T13:48:16.110" v="82" actId="20577"/>
      <pc:docMkLst>
        <pc:docMk/>
      </pc:docMkLst>
      <pc:sldChg chg="modSp mod">
        <pc:chgData name="Anne Delaporte" userId="258ee506-fdee-4978-abc5-fc14a7314c3d" providerId="ADAL" clId="{B8DC2CBA-D6C8-4382-ABBE-B198477B85D1}" dt="2022-07-28T13:33:13.384" v="0" actId="20577"/>
        <pc:sldMkLst>
          <pc:docMk/>
          <pc:sldMk cId="0" sldId="256"/>
        </pc:sldMkLst>
        <pc:spChg chg="mod">
          <ac:chgData name="Anne Delaporte" userId="258ee506-fdee-4978-abc5-fc14a7314c3d" providerId="ADAL" clId="{B8DC2CBA-D6C8-4382-ABBE-B198477B85D1}" dt="2022-07-28T13:33:13.384" v="0" actId="20577"/>
          <ac:spMkLst>
            <pc:docMk/>
            <pc:sldMk cId="0" sldId="256"/>
            <ac:spMk id="225" creationId="{00000000-0000-0000-0000-000000000000}"/>
          </ac:spMkLst>
        </pc:spChg>
      </pc:sldChg>
      <pc:sldChg chg="del">
        <pc:chgData name="Anne Delaporte" userId="258ee506-fdee-4978-abc5-fc14a7314c3d" providerId="ADAL" clId="{B8DC2CBA-D6C8-4382-ABBE-B198477B85D1}" dt="2022-07-28T13:33:31.718" v="1" actId="47"/>
        <pc:sldMkLst>
          <pc:docMk/>
          <pc:sldMk cId="0" sldId="257"/>
        </pc:sldMkLst>
      </pc:sldChg>
      <pc:sldChg chg="del">
        <pc:chgData name="Anne Delaporte" userId="258ee506-fdee-4978-abc5-fc14a7314c3d" providerId="ADAL" clId="{B8DC2CBA-D6C8-4382-ABBE-B198477B85D1}" dt="2022-07-28T13:33:31.718" v="1" actId="47"/>
        <pc:sldMkLst>
          <pc:docMk/>
          <pc:sldMk cId="0" sldId="258"/>
        </pc:sldMkLst>
      </pc:sldChg>
      <pc:sldChg chg="del">
        <pc:chgData name="Anne Delaporte" userId="258ee506-fdee-4978-abc5-fc14a7314c3d" providerId="ADAL" clId="{B8DC2CBA-D6C8-4382-ABBE-B198477B85D1}" dt="2022-07-28T13:33:31.718" v="1" actId="47"/>
        <pc:sldMkLst>
          <pc:docMk/>
          <pc:sldMk cId="0" sldId="259"/>
        </pc:sldMkLst>
      </pc:sldChg>
      <pc:sldChg chg="del">
        <pc:chgData name="Anne Delaporte" userId="258ee506-fdee-4978-abc5-fc14a7314c3d" providerId="ADAL" clId="{B8DC2CBA-D6C8-4382-ABBE-B198477B85D1}" dt="2022-07-28T13:33:31.718" v="1" actId="47"/>
        <pc:sldMkLst>
          <pc:docMk/>
          <pc:sldMk cId="0" sldId="260"/>
        </pc:sldMkLst>
      </pc:sldChg>
      <pc:sldChg chg="del">
        <pc:chgData name="Anne Delaporte" userId="258ee506-fdee-4978-abc5-fc14a7314c3d" providerId="ADAL" clId="{B8DC2CBA-D6C8-4382-ABBE-B198477B85D1}" dt="2022-07-28T13:33:31.718" v="1" actId="47"/>
        <pc:sldMkLst>
          <pc:docMk/>
          <pc:sldMk cId="0" sldId="261"/>
        </pc:sldMkLst>
      </pc:sldChg>
      <pc:sldChg chg="modSp mod">
        <pc:chgData name="Anne Delaporte" userId="258ee506-fdee-4978-abc5-fc14a7314c3d" providerId="ADAL" clId="{B8DC2CBA-D6C8-4382-ABBE-B198477B85D1}" dt="2022-07-28T13:48:16.110" v="82" actId="20577"/>
        <pc:sldMkLst>
          <pc:docMk/>
          <pc:sldMk cId="0" sldId="262"/>
        </pc:sldMkLst>
        <pc:spChg chg="mod">
          <ac:chgData name="Anne Delaporte" userId="258ee506-fdee-4978-abc5-fc14a7314c3d" providerId="ADAL" clId="{B8DC2CBA-D6C8-4382-ABBE-B198477B85D1}" dt="2022-07-28T13:48:16.110" v="82" actId="20577"/>
          <ac:spMkLst>
            <pc:docMk/>
            <pc:sldMk cId="0" sldId="262"/>
            <ac:spMk id="366" creationId="{00000000-0000-0000-0000-000000000000}"/>
          </ac:spMkLst>
        </pc:spChg>
      </pc:sldChg>
      <pc:sldChg chg="del">
        <pc:chgData name="Anne Delaporte" userId="258ee506-fdee-4978-abc5-fc14a7314c3d" providerId="ADAL" clId="{B8DC2CBA-D6C8-4382-ABBE-B198477B85D1}" dt="2022-07-28T13:35:10.859" v="2" actId="47"/>
        <pc:sldMkLst>
          <pc:docMk/>
          <pc:sldMk cId="0" sldId="267"/>
        </pc:sldMkLst>
      </pc:sldChg>
      <pc:sldChg chg="del">
        <pc:chgData name="Anne Delaporte" userId="258ee506-fdee-4978-abc5-fc14a7314c3d" providerId="ADAL" clId="{B8DC2CBA-D6C8-4382-ABBE-B198477B85D1}" dt="2022-07-28T13:35:10.859" v="2" actId="47"/>
        <pc:sldMkLst>
          <pc:docMk/>
          <pc:sldMk cId="0" sldId="268"/>
        </pc:sldMkLst>
      </pc:sldChg>
      <pc:sldChg chg="del">
        <pc:chgData name="Anne Delaporte" userId="258ee506-fdee-4978-abc5-fc14a7314c3d" providerId="ADAL" clId="{B8DC2CBA-D6C8-4382-ABBE-B198477B85D1}" dt="2022-07-28T13:35:10.859" v="2" actId="47"/>
        <pc:sldMkLst>
          <pc:docMk/>
          <pc:sldMk cId="0" sldId="269"/>
        </pc:sldMkLst>
      </pc:sldChg>
      <pc:sldChg chg="del">
        <pc:chgData name="Anne Delaporte" userId="258ee506-fdee-4978-abc5-fc14a7314c3d" providerId="ADAL" clId="{B8DC2CBA-D6C8-4382-ABBE-B198477B85D1}" dt="2022-07-28T13:35:10.859" v="2" actId="47"/>
        <pc:sldMkLst>
          <pc:docMk/>
          <pc:sldMk cId="0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31b8725acb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131b8725acb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1b8725acb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131b8725acb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31b8725acb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131b8725acb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1b8725acb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685800"/>
            <a:ext cx="237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g131b8725acb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4"/>
          <p:cNvSpPr txBox="1">
            <a:spLocks noGrp="1"/>
          </p:cNvSpPr>
          <p:nvPr>
            <p:ph type="ctrTitle"/>
          </p:nvPr>
        </p:nvSpPr>
        <p:spPr>
          <a:xfrm>
            <a:off x="857250" y="1621191"/>
            <a:ext cx="5143500" cy="34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6"/>
              </a:buClr>
              <a:buSzPts val="7200"/>
              <a:buFont typeface="Lato"/>
              <a:buNone/>
              <a:defRPr sz="4875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900"/>
              <a:buNone/>
              <a:defRPr sz="196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None/>
              <a:defRPr sz="162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None/>
              <a:defRPr sz="128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None/>
              <a:defRPr sz="128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None/>
              <a:defRPr sz="128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None/>
              <a:defRPr sz="128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None/>
              <a:defRPr sz="128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None/>
              <a:defRPr sz="1286"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1687500" cy="4333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1687500" cy="4333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9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ldNum" idx="12"/>
          </p:nvPr>
        </p:nvSpPr>
        <p:spPr>
          <a:xfrm>
            <a:off x="6581582" y="9423209"/>
            <a:ext cx="170500" cy="222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_yellow_client log">
  <p:cSld name="Section divider_yellow_client log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3"/>
          <p:cNvSpPr/>
          <p:nvPr/>
        </p:nvSpPr>
        <p:spPr>
          <a:xfrm>
            <a:off x="2381" y="0"/>
            <a:ext cx="6849000" cy="9906000"/>
          </a:xfrm>
          <a:prstGeom prst="rect">
            <a:avLst/>
          </a:prstGeom>
          <a:solidFill>
            <a:srgbClr val="F3B11C">
              <a:alpha val="88627"/>
            </a:srgbClr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" name="Google Shape;91;p33"/>
          <p:cNvSpPr txBox="1">
            <a:spLocks noGrp="1"/>
          </p:cNvSpPr>
          <p:nvPr>
            <p:ph type="body" idx="1"/>
          </p:nvPr>
        </p:nvSpPr>
        <p:spPr>
          <a:xfrm>
            <a:off x="1582616" y="5965611"/>
            <a:ext cx="3692750" cy="3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19" cap="none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body" idx="2"/>
          </p:nvPr>
        </p:nvSpPr>
        <p:spPr>
          <a:xfrm>
            <a:off x="738555" y="2921359"/>
            <a:ext cx="5381000" cy="213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3927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/>
          <p:nvPr/>
        </p:nvSpPr>
        <p:spPr>
          <a:xfrm>
            <a:off x="0" y="8906228"/>
            <a:ext cx="6858000" cy="9995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Google Shape;94;p33"/>
          <p:cNvSpPr>
            <a:spLocks noGrp="1"/>
          </p:cNvSpPr>
          <p:nvPr>
            <p:ph type="pic" idx="3"/>
          </p:nvPr>
        </p:nvSpPr>
        <p:spPr>
          <a:xfrm>
            <a:off x="2401643" y="9131496"/>
            <a:ext cx="2054750" cy="576266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3"/>
          <p:cNvSpPr txBox="1">
            <a:spLocks noGrp="1"/>
          </p:cNvSpPr>
          <p:nvPr>
            <p:ph type="body" idx="4"/>
          </p:nvPr>
        </p:nvSpPr>
        <p:spPr>
          <a:xfrm>
            <a:off x="4163786" y="751009"/>
            <a:ext cx="1730250" cy="71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i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3"/>
          <p:cNvSpPr/>
          <p:nvPr/>
        </p:nvSpPr>
        <p:spPr>
          <a:xfrm>
            <a:off x="6130477" y="1311287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" name="Google Shape;97;p33"/>
          <p:cNvSpPr/>
          <p:nvPr/>
        </p:nvSpPr>
        <p:spPr>
          <a:xfrm rot="10800000">
            <a:off x="521385" y="7514056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" name="Google Shape;98;p33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tandard content ">
  <p:cSld name="2_Standard content 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4"/>
          <p:cNvSpPr/>
          <p:nvPr/>
        </p:nvSpPr>
        <p:spPr>
          <a:xfrm>
            <a:off x="6475811" y="9185332"/>
            <a:ext cx="382250" cy="720688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74750" tIns="37375" rIns="74750" bIns="37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3"/>
              <a:buFont typeface="Arial"/>
              <a:buNone/>
            </a:pPr>
            <a:endParaRPr sz="1693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34"/>
          <p:cNvSpPr txBox="1">
            <a:spLocks noGrp="1"/>
          </p:cNvSpPr>
          <p:nvPr>
            <p:ph type="title"/>
          </p:nvPr>
        </p:nvSpPr>
        <p:spPr>
          <a:xfrm>
            <a:off x="575059" y="132836"/>
            <a:ext cx="5899250" cy="11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6"/>
              </a:buClr>
              <a:buSzPts val="3200"/>
              <a:buFont typeface="Lato"/>
              <a:buNone/>
              <a:defRPr sz="2167">
                <a:solidFill>
                  <a:srgbClr val="88194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body" idx="1"/>
          </p:nvPr>
        </p:nvSpPr>
        <p:spPr>
          <a:xfrm>
            <a:off x="575061" y="1816100"/>
            <a:ext cx="5899250" cy="731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>
                <a:solidFill>
                  <a:srgbClr val="606060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body" idx="2"/>
          </p:nvPr>
        </p:nvSpPr>
        <p:spPr>
          <a:xfrm>
            <a:off x="575061" y="9212243"/>
            <a:ext cx="4506500" cy="44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300"/>
              <a:buNone/>
              <a:defRPr sz="880">
                <a:solidFill>
                  <a:srgbClr val="606060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sldNum" idx="12"/>
          </p:nvPr>
        </p:nvSpPr>
        <p:spPr>
          <a:xfrm>
            <a:off x="6581582" y="9423209"/>
            <a:ext cx="170500" cy="222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5" name="Google Shape;10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03319" y="9391631"/>
            <a:ext cx="529993" cy="31103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4"/>
          <p:cNvSpPr/>
          <p:nvPr/>
        </p:nvSpPr>
        <p:spPr>
          <a:xfrm>
            <a:off x="1" y="0"/>
            <a:ext cx="383750" cy="1421266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74750" tIns="37375" rIns="74750" bIns="37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3"/>
              <a:buFont typeface="Arial"/>
              <a:buNone/>
            </a:pPr>
            <a:endParaRPr sz="1693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ura Linea Azul 1 1">
  <p:cSld name="TITLE_3_1">
    <p:bg>
      <p:bgPr>
        <a:solidFill>
          <a:srgbClr val="173A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Google Shape;108;p35"/>
          <p:cNvCxnSpPr/>
          <p:nvPr/>
        </p:nvCxnSpPr>
        <p:spPr>
          <a:xfrm>
            <a:off x="234450" y="695098"/>
            <a:ext cx="6389000" cy="6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" name="Google Shape;109;p35"/>
          <p:cNvSpPr txBox="1"/>
          <p:nvPr/>
        </p:nvSpPr>
        <p:spPr>
          <a:xfrm>
            <a:off x="177680" y="130096"/>
            <a:ext cx="3886000" cy="55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650" tIns="99650" rIns="99650" bIns="99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</a:pPr>
            <a:r>
              <a:rPr lang="en-GB" sz="88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NEXT FRONTIER INITIATIVE		BOARD 		NOVEMBER, 2019</a:t>
            </a:r>
            <a:endParaRPr sz="880" b="0" i="0" u="none" strike="noStrike" cap="non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0" name="Google Shape;110;p35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ura Linea Azul 1">
  <p:cSld name="TITLE_3_2">
    <p:bg>
      <p:bgPr>
        <a:solidFill>
          <a:srgbClr val="FFFFF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Google Shape;112;p36"/>
          <p:cNvCxnSpPr/>
          <p:nvPr/>
        </p:nvCxnSpPr>
        <p:spPr>
          <a:xfrm>
            <a:off x="234450" y="695098"/>
            <a:ext cx="6389000" cy="65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36"/>
          <p:cNvSpPr txBox="1"/>
          <p:nvPr/>
        </p:nvSpPr>
        <p:spPr>
          <a:xfrm>
            <a:off x="177680" y="130096"/>
            <a:ext cx="3886000" cy="55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650" tIns="99650" rIns="99650" bIns="99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880" b="0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NEXT FRONTIER INITIATIVE		BOARD 		NOVEMBER, 2019</a:t>
            </a:r>
            <a:endParaRPr sz="880" b="0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880" b="0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</a:pPr>
            <a:endParaRPr sz="880" b="0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4" name="Google Shape;114;p36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ura Linea Azul 1 2">
  <p:cSld name="TITLE_3_3">
    <p:bg>
      <p:bgPr>
        <a:solidFill>
          <a:srgbClr val="FFFF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Google Shape;116;p37"/>
          <p:cNvCxnSpPr/>
          <p:nvPr/>
        </p:nvCxnSpPr>
        <p:spPr>
          <a:xfrm>
            <a:off x="234450" y="695098"/>
            <a:ext cx="6389000" cy="65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" name="Google Shape;117;p37"/>
          <p:cNvSpPr txBox="1"/>
          <p:nvPr/>
        </p:nvSpPr>
        <p:spPr>
          <a:xfrm>
            <a:off x="177680" y="130096"/>
            <a:ext cx="3886000" cy="55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650" tIns="99650" rIns="99650" bIns="99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</a:pPr>
            <a:r>
              <a:rPr lang="en-GB" sz="880" b="0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NEXT FRONTIER INITIATIVE	BOARD MEETING	OCT 3rd, 2019</a:t>
            </a:r>
            <a:endParaRPr sz="880" b="0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8" name="Google Shape;118;p37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ura Linea Azul 1 1 1">
  <p:cSld name="Textura Linea Azul 1 1">
    <p:bg>
      <p:bgPr>
        <a:solidFill>
          <a:srgbClr val="173A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38"/>
          <p:cNvCxnSpPr/>
          <p:nvPr/>
        </p:nvCxnSpPr>
        <p:spPr>
          <a:xfrm>
            <a:off x="234450" y="695099"/>
            <a:ext cx="6389000" cy="6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1" name="Google Shape;121;p38"/>
          <p:cNvSpPr txBox="1"/>
          <p:nvPr/>
        </p:nvSpPr>
        <p:spPr>
          <a:xfrm>
            <a:off x="177679" y="130096"/>
            <a:ext cx="3886000" cy="55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650" tIns="99650" rIns="99650" bIns="99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88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NEXT FRONTIER INITIATIVE		BOARD 		NOVEMBER, 2019</a:t>
            </a:r>
            <a:endParaRPr sz="880" b="0" i="0" u="none" strike="noStrike" cap="non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2" name="Google Shape;122;p38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9"/>
          <p:cNvSpPr txBox="1">
            <a:spLocks noGrp="1"/>
          </p:cNvSpPr>
          <p:nvPr>
            <p:ph type="title"/>
          </p:nvPr>
        </p:nvSpPr>
        <p:spPr>
          <a:xfrm>
            <a:off x="233775" y="509349"/>
            <a:ext cx="6390500" cy="11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964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1557"/>
            </a:lvl9pPr>
          </a:lstStyle>
          <a:p>
            <a:endParaRPr/>
          </a:p>
        </p:txBody>
      </p:sp>
      <p:sp>
        <p:nvSpPr>
          <p:cNvPr id="125" name="Google Shape;125;p39"/>
          <p:cNvSpPr txBox="1">
            <a:spLocks noGrp="1"/>
          </p:cNvSpPr>
          <p:nvPr>
            <p:ph type="body" idx="1"/>
          </p:nvPr>
        </p:nvSpPr>
        <p:spPr>
          <a:xfrm>
            <a:off x="233775" y="2219581"/>
            <a:ext cx="6390500" cy="657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t" anchorCtr="0">
            <a:noAutofit/>
          </a:bodyPr>
          <a:lstStyle>
            <a:lvl1pPr marL="457200" lvl="0" indent="-412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Char char="•"/>
              <a:defRPr sz="1286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•"/>
              <a:defRPr sz="1286">
                <a:solidFill>
                  <a:srgbClr val="173A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ourier New"/>
              <a:buChar char="o"/>
              <a:defRPr sz="1286">
                <a:solidFill>
                  <a:srgbClr val="173A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74650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2300"/>
              <a:buChar char="●"/>
              <a:defRPr sz="1557"/>
            </a:lvl4pPr>
            <a:lvl5pPr marL="2286000" lvl="4" indent="-374650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2300"/>
              <a:buChar char="○"/>
              <a:defRPr sz="1557"/>
            </a:lvl5pPr>
            <a:lvl6pPr marL="2743200" lvl="5" indent="-374650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2300"/>
              <a:buChar char="■"/>
              <a:defRPr sz="1557"/>
            </a:lvl6pPr>
            <a:lvl7pPr marL="3200400" lvl="6" indent="-374650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2300"/>
              <a:buChar char="●"/>
              <a:defRPr sz="1557"/>
            </a:lvl7pPr>
            <a:lvl8pPr marL="3657600" lvl="7" indent="-374650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2300"/>
              <a:buChar char="○"/>
              <a:defRPr sz="1557"/>
            </a:lvl8pPr>
            <a:lvl9pPr marL="4114800" lvl="8" indent="-374650" algn="l">
              <a:lnSpc>
                <a:spcPct val="115000"/>
              </a:lnSpc>
              <a:spcBef>
                <a:spcPts val="1693"/>
              </a:spcBef>
              <a:spcAft>
                <a:spcPts val="1693"/>
              </a:spcAft>
              <a:buSzPts val="2300"/>
              <a:buChar char="■"/>
              <a:defRPr sz="1557"/>
            </a:lvl9pPr>
          </a:lstStyle>
          <a:p>
            <a:endParaRPr/>
          </a:p>
        </p:txBody>
      </p:sp>
      <p:sp>
        <p:nvSpPr>
          <p:cNvPr id="126" name="Google Shape;126;p39"/>
          <p:cNvSpPr txBox="1">
            <a:spLocks noGrp="1"/>
          </p:cNvSpPr>
          <p:nvPr>
            <p:ph type="sldNum" idx="12"/>
          </p:nvPr>
        </p:nvSpPr>
        <p:spPr>
          <a:xfrm>
            <a:off x="6354343" y="8981010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27" name="Google Shape;127;p39"/>
          <p:cNvCxnSpPr/>
          <p:nvPr/>
        </p:nvCxnSpPr>
        <p:spPr>
          <a:xfrm>
            <a:off x="295191" y="1520330"/>
            <a:ext cx="295750" cy="0"/>
          </a:xfrm>
          <a:prstGeom prst="straightConnector1">
            <a:avLst/>
          </a:prstGeom>
          <a:noFill/>
          <a:ln w="38100" cap="flat" cmpd="sng">
            <a:solidFill>
              <a:srgbClr val="173A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0"/>
          <p:cNvSpPr txBox="1">
            <a:spLocks noGrp="1"/>
          </p:cNvSpPr>
          <p:nvPr>
            <p:ph type="title"/>
          </p:nvPr>
        </p:nvSpPr>
        <p:spPr>
          <a:xfrm>
            <a:off x="342900" y="396699"/>
            <a:ext cx="6172250" cy="16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100"/>
              <a:buFont typeface="Calibri"/>
              <a:buNone/>
              <a:defRPr sz="48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1964"/>
            </a:lvl9pPr>
          </a:lstStyle>
          <a:p>
            <a:endParaRPr/>
          </a:p>
        </p:txBody>
      </p:sp>
      <p:sp>
        <p:nvSpPr>
          <p:cNvPr id="130" name="Google Shape;130;p40"/>
          <p:cNvSpPr txBox="1">
            <a:spLocks noGrp="1"/>
          </p:cNvSpPr>
          <p:nvPr>
            <p:ph type="body" idx="1"/>
          </p:nvPr>
        </p:nvSpPr>
        <p:spPr>
          <a:xfrm>
            <a:off x="342900" y="2311400"/>
            <a:ext cx="6172250" cy="6537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t" anchorCtr="0">
            <a:noAutofit/>
          </a:bodyPr>
          <a:lstStyle>
            <a:lvl1pPr marL="457200" marR="0" lvl="0" indent="-558800" algn="l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35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2070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–"/>
              <a:defRPr sz="31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7625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26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»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40"/>
          <p:cNvSpPr txBox="1">
            <a:spLocks noGrp="1"/>
          </p:cNvSpPr>
          <p:nvPr>
            <p:ph type="dt" idx="10"/>
          </p:nvPr>
        </p:nvSpPr>
        <p:spPr>
          <a:xfrm>
            <a:off x="342900" y="9181393"/>
            <a:ext cx="1600250" cy="52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40"/>
          <p:cNvSpPr txBox="1">
            <a:spLocks noGrp="1"/>
          </p:cNvSpPr>
          <p:nvPr>
            <p:ph type="ftr" idx="11"/>
          </p:nvPr>
        </p:nvSpPr>
        <p:spPr>
          <a:xfrm>
            <a:off x="2343150" y="9181393"/>
            <a:ext cx="2171750" cy="52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147200" rIns="147200" bIns="1472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40"/>
          <p:cNvSpPr txBox="1">
            <a:spLocks noGrp="1"/>
          </p:cNvSpPr>
          <p:nvPr>
            <p:ph type="sldNum" idx="12"/>
          </p:nvPr>
        </p:nvSpPr>
        <p:spPr>
          <a:xfrm>
            <a:off x="4914900" y="9181393"/>
            <a:ext cx="1600250" cy="52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200" tIns="73600" rIns="147200" bIns="73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 sz="12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63123E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41"/>
          <p:cNvGrpSpPr/>
          <p:nvPr/>
        </p:nvGrpSpPr>
        <p:grpSpPr>
          <a:xfrm>
            <a:off x="0" y="9778082"/>
            <a:ext cx="6858000" cy="146465"/>
            <a:chOff x="0" y="6756520"/>
            <a:chExt cx="10972800" cy="101400"/>
          </a:xfrm>
        </p:grpSpPr>
        <p:sp>
          <p:nvSpPr>
            <p:cNvPr id="136" name="Google Shape;136;p41"/>
            <p:cNvSpPr/>
            <p:nvPr/>
          </p:nvSpPr>
          <p:spPr>
            <a:xfrm>
              <a:off x="0" y="6756520"/>
              <a:ext cx="3657600" cy="101400"/>
            </a:xfrm>
            <a:prstGeom prst="rect">
              <a:avLst/>
            </a:prstGeom>
            <a:solidFill>
              <a:srgbClr val="C42938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41"/>
            <p:cNvSpPr/>
            <p:nvPr/>
          </p:nvSpPr>
          <p:spPr>
            <a:xfrm>
              <a:off x="3657600" y="6756520"/>
              <a:ext cx="3657600" cy="100500"/>
            </a:xfrm>
            <a:prstGeom prst="rect">
              <a:avLst/>
            </a:prstGeom>
            <a:solidFill>
              <a:srgbClr val="F27D3D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1"/>
            <p:cNvSpPr/>
            <p:nvPr/>
          </p:nvSpPr>
          <p:spPr>
            <a:xfrm>
              <a:off x="7315200" y="6756520"/>
              <a:ext cx="3657600" cy="100500"/>
            </a:xfrm>
            <a:prstGeom prst="rect">
              <a:avLst/>
            </a:prstGeom>
            <a:solidFill>
              <a:srgbClr val="0D6B8A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41"/>
          <p:cNvSpPr txBox="1">
            <a:spLocks noGrp="1"/>
          </p:cNvSpPr>
          <p:nvPr>
            <p:ph type="body" idx="1"/>
          </p:nvPr>
        </p:nvSpPr>
        <p:spPr>
          <a:xfrm>
            <a:off x="280988" y="2662517"/>
            <a:ext cx="5376250" cy="7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sz="2844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23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41"/>
          <p:cNvSpPr txBox="1">
            <a:spLocks noGrp="1"/>
          </p:cNvSpPr>
          <p:nvPr>
            <p:ph type="body" idx="2"/>
          </p:nvPr>
        </p:nvSpPr>
        <p:spPr>
          <a:xfrm>
            <a:off x="269081" y="5420818"/>
            <a:ext cx="2513500" cy="2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41"/>
          <p:cNvSpPr txBox="1">
            <a:spLocks noGrp="1"/>
          </p:cNvSpPr>
          <p:nvPr>
            <p:ph type="body" idx="3"/>
          </p:nvPr>
        </p:nvSpPr>
        <p:spPr>
          <a:xfrm>
            <a:off x="280988" y="1864041"/>
            <a:ext cx="5376250" cy="7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2844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23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2" name="Google Shape;142;p41" descr="Dalberg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6968" y="8821734"/>
            <a:ext cx="461557" cy="19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1" descr="dig_white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5879" y="8879727"/>
            <a:ext cx="177313" cy="14406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1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tandard/Deliverable Cover Page">
  <p:cSld name="4_Standard/Deliverable Cover Pag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75344" cy="6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2" descr="Brand - dotted lin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" y="858565"/>
            <a:ext cx="6847412" cy="26415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2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lue_client logo">
  <p:cSld name="Cover blue_client logo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/>
          <p:nvPr/>
        </p:nvSpPr>
        <p:spPr>
          <a:xfrm>
            <a:off x="4261" y="-144"/>
            <a:ext cx="6853750" cy="8906828"/>
          </a:xfrm>
          <a:prstGeom prst="rect">
            <a:avLst/>
          </a:prstGeom>
          <a:solidFill>
            <a:srgbClr val="0889A8"/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" name="Google Shape;1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7"/>
            <a:ext cx="100458" cy="6121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5"/>
          <p:cNvSpPr/>
          <p:nvPr/>
        </p:nvSpPr>
        <p:spPr>
          <a:xfrm>
            <a:off x="0" y="8906228"/>
            <a:ext cx="6858000" cy="9995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20;p25"/>
          <p:cNvSpPr txBox="1">
            <a:spLocks noGrp="1"/>
          </p:cNvSpPr>
          <p:nvPr>
            <p:ph type="subTitle" idx="1"/>
          </p:nvPr>
        </p:nvSpPr>
        <p:spPr>
          <a:xfrm>
            <a:off x="2121782" y="5767898"/>
            <a:ext cx="3429000" cy="3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19" b="0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800"/>
              <a:buNone/>
              <a:defRPr sz="18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500"/>
              <a:buNone/>
              <a:defRPr sz="16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None/>
              <a:defRPr sz="1557"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body" idx="2"/>
          </p:nvPr>
        </p:nvSpPr>
        <p:spPr>
          <a:xfrm>
            <a:off x="2121783" y="3049340"/>
            <a:ext cx="4339250" cy="1867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3521" b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cxnSp>
        <p:nvCxnSpPr>
          <p:cNvPr id="22" name="Google Shape;22;p25"/>
          <p:cNvCxnSpPr/>
          <p:nvPr/>
        </p:nvCxnSpPr>
        <p:spPr>
          <a:xfrm>
            <a:off x="2121782" y="5358121"/>
            <a:ext cx="343000" cy="0"/>
          </a:xfrm>
          <a:prstGeom prst="straightConnector1">
            <a:avLst/>
          </a:prstGeom>
          <a:noFill/>
          <a:ln w="28575" cap="flat" cmpd="sng">
            <a:solidFill>
              <a:srgbClr val="8818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5"/>
          <p:cNvSpPr/>
          <p:nvPr/>
        </p:nvSpPr>
        <p:spPr>
          <a:xfrm>
            <a:off x="-1" y="1981199"/>
            <a:ext cx="1044000" cy="5018406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" name="Google Shape;24;p25" descr="A picture containing clipart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32" y="4152264"/>
            <a:ext cx="640968" cy="18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5"/>
          <p:cNvPicPr preferRelativeResize="0"/>
          <p:nvPr/>
        </p:nvPicPr>
        <p:blipFill rotWithShape="1">
          <a:blip r:embed="rId4">
            <a:alphaModFix/>
          </a:blip>
          <a:srcRect l="7056" t="20117" r="7517" b="25285"/>
          <a:stretch/>
        </p:blipFill>
        <p:spPr>
          <a:xfrm>
            <a:off x="2949159" y="9115870"/>
            <a:ext cx="959668" cy="58048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4">
          <p15:clr>
            <a:srgbClr val="FBAE40"/>
          </p15:clr>
        </p15:guide>
        <p15:guide id="2" orient="horz" pos="3042">
          <p15:clr>
            <a:srgbClr val="FBAE40"/>
          </p15:clr>
        </p15:guide>
        <p15:guide id="3" orient="horz" pos="2842">
          <p15:clr>
            <a:srgbClr val="FBAE40"/>
          </p15:clr>
        </p15:guide>
        <p15:guide id="4" pos="2889">
          <p15:clr>
            <a:srgbClr val="FBAE40"/>
          </p15:clr>
        </p15:guide>
        <p15:guide id="5" orient="horz" pos="3432">
          <p15:clr>
            <a:srgbClr val="FBAE40"/>
          </p15:clr>
        </p15:guide>
        <p15:guide id="6" orient="horz" pos="3236">
          <p15:clr>
            <a:srgbClr val="FBAE40"/>
          </p15:clr>
        </p15:guide>
        <p15:guide id="7" orient="horz" pos="3626">
          <p15:clr>
            <a:srgbClr val="FBAE40"/>
          </p15:clr>
        </p15:guide>
        <p15:guide id="8" orient="horz" pos="382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3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tandard/Deliverable Cover Page">
  <p:cSld name="2_Standard/Deliverable Cover Pag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75344" cy="6121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4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5"/>
          <p:cNvSpPr>
            <a:spLocks noGrp="1"/>
          </p:cNvSpPr>
          <p:nvPr>
            <p:ph type="pic" idx="2"/>
          </p:nvPr>
        </p:nvSpPr>
        <p:spPr>
          <a:xfrm>
            <a:off x="879178" y="486127"/>
            <a:ext cx="5100750" cy="6310688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45"/>
          <p:cNvSpPr txBox="1">
            <a:spLocks noGrp="1"/>
          </p:cNvSpPr>
          <p:nvPr>
            <p:ph type="title"/>
          </p:nvPr>
        </p:nvSpPr>
        <p:spPr>
          <a:xfrm>
            <a:off x="178594" y="6824133"/>
            <a:ext cx="6500750" cy="1449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Georgia"/>
              <a:buNone/>
              <a:defRPr sz="3589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9pPr>
          </a:lstStyle>
          <a:p>
            <a:endParaRPr/>
          </a:p>
        </p:txBody>
      </p:sp>
      <p:sp>
        <p:nvSpPr>
          <p:cNvPr id="157" name="Google Shape;157;p45"/>
          <p:cNvSpPr txBox="1">
            <a:spLocks noGrp="1"/>
          </p:cNvSpPr>
          <p:nvPr>
            <p:ph type="body" idx="1"/>
          </p:nvPr>
        </p:nvSpPr>
        <p:spPr>
          <a:xfrm>
            <a:off x="178594" y="8319206"/>
            <a:ext cx="6500750" cy="1146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45"/>
          <p:cNvSpPr txBox="1">
            <a:spLocks noGrp="1"/>
          </p:cNvSpPr>
          <p:nvPr>
            <p:ph type="sldNum" idx="12"/>
          </p:nvPr>
        </p:nvSpPr>
        <p:spPr>
          <a:xfrm>
            <a:off x="3363464" y="9447389"/>
            <a:ext cx="127500" cy="339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7"/>
              <a:buFont typeface="Arial"/>
              <a:buNone/>
              <a:defRPr sz="15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bg>
      <p:bgPr>
        <a:solidFill>
          <a:srgbClr val="0D6A8A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46"/>
          <p:cNvGrpSpPr/>
          <p:nvPr/>
        </p:nvGrpSpPr>
        <p:grpSpPr>
          <a:xfrm>
            <a:off x="0" y="9778082"/>
            <a:ext cx="6858000" cy="146465"/>
            <a:chOff x="0" y="6756520"/>
            <a:chExt cx="10972800" cy="101400"/>
          </a:xfrm>
        </p:grpSpPr>
        <p:sp>
          <p:nvSpPr>
            <p:cNvPr id="161" name="Google Shape;161;p46"/>
            <p:cNvSpPr/>
            <p:nvPr/>
          </p:nvSpPr>
          <p:spPr>
            <a:xfrm>
              <a:off x="0" y="6756520"/>
              <a:ext cx="3657600" cy="101400"/>
            </a:xfrm>
            <a:prstGeom prst="rect">
              <a:avLst/>
            </a:prstGeom>
            <a:solidFill>
              <a:srgbClr val="C42938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46"/>
            <p:cNvSpPr/>
            <p:nvPr/>
          </p:nvSpPr>
          <p:spPr>
            <a:xfrm>
              <a:off x="3657600" y="6756520"/>
              <a:ext cx="3657600" cy="100500"/>
            </a:xfrm>
            <a:prstGeom prst="rect">
              <a:avLst/>
            </a:prstGeom>
            <a:solidFill>
              <a:srgbClr val="F27D3D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46"/>
            <p:cNvSpPr/>
            <p:nvPr/>
          </p:nvSpPr>
          <p:spPr>
            <a:xfrm>
              <a:off x="7315200" y="6756520"/>
              <a:ext cx="3657600" cy="100500"/>
            </a:xfrm>
            <a:prstGeom prst="rect">
              <a:avLst/>
            </a:prstGeom>
            <a:solidFill>
              <a:srgbClr val="0D6B8A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46"/>
          <p:cNvSpPr txBox="1">
            <a:spLocks noGrp="1"/>
          </p:cNvSpPr>
          <p:nvPr>
            <p:ph type="body" idx="1"/>
          </p:nvPr>
        </p:nvSpPr>
        <p:spPr>
          <a:xfrm>
            <a:off x="280988" y="4133729"/>
            <a:ext cx="5376250" cy="7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sz="2844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23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46"/>
          <p:cNvSpPr txBox="1">
            <a:spLocks noGrp="1"/>
          </p:cNvSpPr>
          <p:nvPr>
            <p:ph type="ctrTitle"/>
          </p:nvPr>
        </p:nvSpPr>
        <p:spPr>
          <a:xfrm>
            <a:off x="280988" y="626377"/>
            <a:ext cx="3148000" cy="300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sz="947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9pPr>
          </a:lstStyle>
          <a:p>
            <a:endParaRPr/>
          </a:p>
        </p:txBody>
      </p:sp>
      <p:cxnSp>
        <p:nvCxnSpPr>
          <p:cNvPr id="166" name="Google Shape;166;p46"/>
          <p:cNvCxnSpPr/>
          <p:nvPr/>
        </p:nvCxnSpPr>
        <p:spPr>
          <a:xfrm rot="10800000">
            <a:off x="281000" y="927063"/>
            <a:ext cx="3148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7" name="Google Shape;167;p46"/>
          <p:cNvSpPr txBox="1">
            <a:spLocks noGrp="1"/>
          </p:cNvSpPr>
          <p:nvPr>
            <p:ph type="sldNum" idx="12"/>
          </p:nvPr>
        </p:nvSpPr>
        <p:spPr>
          <a:xfrm>
            <a:off x="6503537" y="9508906"/>
            <a:ext cx="313750" cy="26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8" name="Google Shape;168;p46" descr="Dalberg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6968" y="8821734"/>
            <a:ext cx="461557" cy="19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6" descr="dig_white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5879" y="8879727"/>
            <a:ext cx="177313" cy="144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7"/>
          <p:cNvSpPr>
            <a:spLocks noGrp="1"/>
          </p:cNvSpPr>
          <p:nvPr>
            <p:ph type="pic" idx="2"/>
          </p:nvPr>
        </p:nvSpPr>
        <p:spPr>
          <a:xfrm>
            <a:off x="200025" y="1694569"/>
            <a:ext cx="6473750" cy="7502828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4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6858000" cy="1247594"/>
          </a:xfrm>
          <a:prstGeom prst="rect">
            <a:avLst/>
          </a:prstGeom>
          <a:solidFill>
            <a:srgbClr val="63123E"/>
          </a:solidFill>
          <a:ln>
            <a:noFill/>
          </a:ln>
        </p:spPr>
        <p:txBody>
          <a:bodyPr spcFirstLastPara="1" wrap="square" lIns="331275" tIns="55200" rIns="110425" bIns="552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  <a:defRPr sz="1557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23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275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47"/>
          <p:cNvSpPr txBox="1">
            <a:spLocks noGrp="1"/>
          </p:cNvSpPr>
          <p:nvPr>
            <p:ph type="sldNum" idx="12"/>
          </p:nvPr>
        </p:nvSpPr>
        <p:spPr>
          <a:xfrm>
            <a:off x="6503537" y="9508906"/>
            <a:ext cx="313750" cy="26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47"/>
          <p:cNvSpPr txBox="1">
            <a:spLocks noGrp="1"/>
          </p:cNvSpPr>
          <p:nvPr>
            <p:ph type="body" idx="3"/>
          </p:nvPr>
        </p:nvSpPr>
        <p:spPr>
          <a:xfrm>
            <a:off x="4179563" y="9507523"/>
            <a:ext cx="2401250" cy="2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75" name="Google Shape;175;p47"/>
          <p:cNvGrpSpPr/>
          <p:nvPr/>
        </p:nvGrpSpPr>
        <p:grpSpPr>
          <a:xfrm>
            <a:off x="150148" y="9249989"/>
            <a:ext cx="540122" cy="137760"/>
            <a:chOff x="7811529" y="6378398"/>
            <a:chExt cx="1190133" cy="373597"/>
          </a:xfrm>
        </p:grpSpPr>
        <p:pic>
          <p:nvPicPr>
            <p:cNvPr id="176" name="Google Shape;176;p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811529" y="6499444"/>
              <a:ext cx="736962" cy="192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47" descr="dig_white-01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28065" y="6378398"/>
              <a:ext cx="373597" cy="373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47" descr="DIG_color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66545" y="6409212"/>
              <a:ext cx="307081" cy="30708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_1">
    <p:bg>
      <p:bgPr>
        <a:solidFill>
          <a:srgbClr val="63123E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8"/>
          <p:cNvSpPr txBox="1">
            <a:spLocks noGrp="1"/>
          </p:cNvSpPr>
          <p:nvPr>
            <p:ph type="ctrTitle"/>
          </p:nvPr>
        </p:nvSpPr>
        <p:spPr>
          <a:xfrm>
            <a:off x="280988" y="626377"/>
            <a:ext cx="2250250" cy="300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sz="947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57"/>
            </a:lvl9pPr>
          </a:lstStyle>
          <a:p>
            <a:endParaRPr/>
          </a:p>
        </p:txBody>
      </p:sp>
      <p:grpSp>
        <p:nvGrpSpPr>
          <p:cNvPr id="181" name="Google Shape;181;p48"/>
          <p:cNvGrpSpPr/>
          <p:nvPr/>
        </p:nvGrpSpPr>
        <p:grpSpPr>
          <a:xfrm>
            <a:off x="0" y="9778082"/>
            <a:ext cx="6858000" cy="146465"/>
            <a:chOff x="0" y="6756520"/>
            <a:chExt cx="10972800" cy="101400"/>
          </a:xfrm>
        </p:grpSpPr>
        <p:sp>
          <p:nvSpPr>
            <p:cNvPr id="182" name="Google Shape;182;p48"/>
            <p:cNvSpPr/>
            <p:nvPr/>
          </p:nvSpPr>
          <p:spPr>
            <a:xfrm>
              <a:off x="0" y="6756520"/>
              <a:ext cx="3657600" cy="101400"/>
            </a:xfrm>
            <a:prstGeom prst="rect">
              <a:avLst/>
            </a:prstGeom>
            <a:solidFill>
              <a:srgbClr val="C42938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48"/>
            <p:cNvSpPr/>
            <p:nvPr/>
          </p:nvSpPr>
          <p:spPr>
            <a:xfrm>
              <a:off x="3657600" y="6756520"/>
              <a:ext cx="3657600" cy="100500"/>
            </a:xfrm>
            <a:prstGeom prst="rect">
              <a:avLst/>
            </a:prstGeom>
            <a:solidFill>
              <a:srgbClr val="F27D3D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8"/>
            <p:cNvSpPr/>
            <p:nvPr/>
          </p:nvSpPr>
          <p:spPr>
            <a:xfrm>
              <a:off x="7315200" y="6756520"/>
              <a:ext cx="3657600" cy="100500"/>
            </a:xfrm>
            <a:prstGeom prst="rect">
              <a:avLst/>
            </a:prstGeom>
            <a:solidFill>
              <a:srgbClr val="0D6B8A"/>
            </a:solidFill>
            <a:ln>
              <a:noFill/>
            </a:ln>
          </p:spPr>
          <p:txBody>
            <a:bodyPr spcFirstLastPara="1" wrap="square" lIns="110425" tIns="55200" rIns="110425" bIns="55200" anchor="ctr" anchorCtr="0">
              <a:noAutofit/>
            </a:bodyPr>
            <a:lstStyle/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2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19"/>
                <a:buFont typeface="Arial"/>
                <a:buNone/>
              </a:pPr>
              <a:endParaRPr sz="1219" b="1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48"/>
          <p:cNvSpPr txBox="1">
            <a:spLocks noGrp="1"/>
          </p:cNvSpPr>
          <p:nvPr>
            <p:ph type="body" idx="1"/>
          </p:nvPr>
        </p:nvSpPr>
        <p:spPr>
          <a:xfrm>
            <a:off x="280988" y="2662517"/>
            <a:ext cx="5376250" cy="7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sz="2844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23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48"/>
          <p:cNvSpPr txBox="1">
            <a:spLocks noGrp="1"/>
          </p:cNvSpPr>
          <p:nvPr>
            <p:ph type="body" idx="2"/>
          </p:nvPr>
        </p:nvSpPr>
        <p:spPr>
          <a:xfrm>
            <a:off x="269081" y="5420818"/>
            <a:ext cx="2513500" cy="2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947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48"/>
          <p:cNvSpPr txBox="1">
            <a:spLocks noGrp="1"/>
          </p:cNvSpPr>
          <p:nvPr>
            <p:ph type="body" idx="3"/>
          </p:nvPr>
        </p:nvSpPr>
        <p:spPr>
          <a:xfrm>
            <a:off x="280988" y="1864041"/>
            <a:ext cx="5376250" cy="7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42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2844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23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19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48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9"/>
          <p:cNvSpPr>
            <a:spLocks noGrp="1"/>
          </p:cNvSpPr>
          <p:nvPr>
            <p:ph type="pic" idx="2"/>
          </p:nvPr>
        </p:nvSpPr>
        <p:spPr>
          <a:xfrm>
            <a:off x="200025" y="1694569"/>
            <a:ext cx="6473750" cy="7502828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4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6858000" cy="1247594"/>
          </a:xfrm>
          <a:prstGeom prst="rect">
            <a:avLst/>
          </a:prstGeom>
          <a:solidFill>
            <a:srgbClr val="63123E"/>
          </a:solidFill>
          <a:ln>
            <a:noFill/>
          </a:ln>
        </p:spPr>
        <p:txBody>
          <a:bodyPr spcFirstLastPara="1" wrap="square" lIns="331275" tIns="55200" rIns="110425" bIns="552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1557" b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3"/>
          </p:nvPr>
        </p:nvSpPr>
        <p:spPr>
          <a:xfrm>
            <a:off x="194469" y="219371"/>
            <a:ext cx="2269250" cy="274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49"/>
          <p:cNvSpPr txBox="1">
            <a:spLocks noGrp="1"/>
          </p:cNvSpPr>
          <p:nvPr>
            <p:ph type="sldNum" idx="12"/>
          </p:nvPr>
        </p:nvSpPr>
        <p:spPr>
          <a:xfrm>
            <a:off x="6503537" y="9508906"/>
            <a:ext cx="313750" cy="26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4" name="Google Shape;194;p49"/>
          <p:cNvSpPr txBox="1">
            <a:spLocks noGrp="1"/>
          </p:cNvSpPr>
          <p:nvPr>
            <p:ph type="body" idx="4"/>
          </p:nvPr>
        </p:nvSpPr>
        <p:spPr>
          <a:xfrm>
            <a:off x="4179563" y="9507523"/>
            <a:ext cx="2401250" cy="2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0"/>
          <p:cNvSpPr txBox="1">
            <a:spLocks noGrp="1"/>
          </p:cNvSpPr>
          <p:nvPr>
            <p:ph type="body" idx="1"/>
          </p:nvPr>
        </p:nvSpPr>
        <p:spPr>
          <a:xfrm>
            <a:off x="2411961" y="2680597"/>
            <a:ext cx="2057500" cy="61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50"/>
          <p:cNvSpPr txBox="1">
            <a:spLocks noGrp="1"/>
          </p:cNvSpPr>
          <p:nvPr>
            <p:ph type="body" idx="2"/>
          </p:nvPr>
        </p:nvSpPr>
        <p:spPr>
          <a:xfrm>
            <a:off x="4623898" y="2676158"/>
            <a:ext cx="2057500" cy="613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cxnSp>
        <p:nvCxnSpPr>
          <p:cNvPr id="198" name="Google Shape;198;p50"/>
          <p:cNvCxnSpPr/>
          <p:nvPr/>
        </p:nvCxnSpPr>
        <p:spPr>
          <a:xfrm rot="10800000">
            <a:off x="199924" y="2486259"/>
            <a:ext cx="2057500" cy="0"/>
          </a:xfrm>
          <a:prstGeom prst="straightConnector1">
            <a:avLst/>
          </a:prstGeom>
          <a:noFill/>
          <a:ln w="12700" cap="flat" cmpd="sng">
            <a:solidFill>
              <a:srgbClr val="6312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" name="Google Shape;199;p50"/>
          <p:cNvCxnSpPr/>
          <p:nvPr/>
        </p:nvCxnSpPr>
        <p:spPr>
          <a:xfrm rot="10800000">
            <a:off x="2411861" y="2490439"/>
            <a:ext cx="2057500" cy="0"/>
          </a:xfrm>
          <a:prstGeom prst="straightConnector1">
            <a:avLst/>
          </a:prstGeom>
          <a:noFill/>
          <a:ln w="12700" cap="flat" cmpd="sng">
            <a:solidFill>
              <a:srgbClr val="6312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200;p50"/>
          <p:cNvCxnSpPr/>
          <p:nvPr/>
        </p:nvCxnSpPr>
        <p:spPr>
          <a:xfrm rot="10800000">
            <a:off x="4623798" y="2486002"/>
            <a:ext cx="2057500" cy="0"/>
          </a:xfrm>
          <a:prstGeom prst="straightConnector1">
            <a:avLst/>
          </a:prstGeom>
          <a:noFill/>
          <a:ln w="12700" cap="flat" cmpd="sng">
            <a:solidFill>
              <a:srgbClr val="6312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1" name="Google Shape;201;p50"/>
          <p:cNvSpPr txBox="1">
            <a:spLocks noGrp="1"/>
          </p:cNvSpPr>
          <p:nvPr>
            <p:ph type="body" idx="3"/>
          </p:nvPr>
        </p:nvSpPr>
        <p:spPr>
          <a:xfrm>
            <a:off x="200025" y="1937929"/>
            <a:ext cx="2057500" cy="54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50"/>
          <p:cNvSpPr txBox="1">
            <a:spLocks noGrp="1"/>
          </p:cNvSpPr>
          <p:nvPr>
            <p:ph type="body" idx="4"/>
          </p:nvPr>
        </p:nvSpPr>
        <p:spPr>
          <a:xfrm>
            <a:off x="2411962" y="1942366"/>
            <a:ext cx="2057500" cy="54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0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50"/>
          <p:cNvSpPr txBox="1">
            <a:spLocks noGrp="1"/>
          </p:cNvSpPr>
          <p:nvPr>
            <p:ph type="body" idx="5"/>
          </p:nvPr>
        </p:nvSpPr>
        <p:spPr>
          <a:xfrm>
            <a:off x="4623898" y="1937929"/>
            <a:ext cx="2057500" cy="54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0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rgbClr val="63123E"/>
              </a:buClr>
              <a:buSzPts val="1800"/>
              <a:buNone/>
              <a:defRPr sz="1219" b="1" i="1">
                <a:solidFill>
                  <a:srgbClr val="63123E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50"/>
          <p:cNvSpPr txBox="1">
            <a:spLocks noGrp="1"/>
          </p:cNvSpPr>
          <p:nvPr>
            <p:ph type="body" idx="6"/>
          </p:nvPr>
        </p:nvSpPr>
        <p:spPr>
          <a:xfrm>
            <a:off x="199546" y="2676159"/>
            <a:ext cx="2057500" cy="613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47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50"/>
          <p:cNvSpPr txBox="1">
            <a:spLocks noGrp="1"/>
          </p:cNvSpPr>
          <p:nvPr>
            <p:ph type="body" idx="7"/>
          </p:nvPr>
        </p:nvSpPr>
        <p:spPr>
          <a:xfrm>
            <a:off x="0" y="0"/>
            <a:ext cx="6858000" cy="1247594"/>
          </a:xfrm>
          <a:prstGeom prst="rect">
            <a:avLst/>
          </a:prstGeom>
          <a:solidFill>
            <a:srgbClr val="63123E"/>
          </a:solidFill>
          <a:ln>
            <a:noFill/>
          </a:ln>
        </p:spPr>
        <p:txBody>
          <a:bodyPr spcFirstLastPara="1" wrap="square" lIns="331275" tIns="55200" rIns="110425" bIns="552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1557" b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50"/>
          <p:cNvSpPr txBox="1">
            <a:spLocks noGrp="1"/>
          </p:cNvSpPr>
          <p:nvPr>
            <p:ph type="body" idx="8"/>
          </p:nvPr>
        </p:nvSpPr>
        <p:spPr>
          <a:xfrm>
            <a:off x="194469" y="219371"/>
            <a:ext cx="2269250" cy="274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100000"/>
              </a:lnSpc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88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0"/>
          <p:cNvSpPr txBox="1">
            <a:spLocks noGrp="1"/>
          </p:cNvSpPr>
          <p:nvPr>
            <p:ph type="sldNum" idx="12"/>
          </p:nvPr>
        </p:nvSpPr>
        <p:spPr>
          <a:xfrm>
            <a:off x="6503537" y="9508906"/>
            <a:ext cx="313750" cy="26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5"/>
              <a:buFont typeface="Arial"/>
              <a:buNone/>
              <a:defRPr sz="745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8" name="Google Shape;208;p50"/>
          <p:cNvSpPr txBox="1">
            <a:spLocks noGrp="1"/>
          </p:cNvSpPr>
          <p:nvPr>
            <p:ph type="body" idx="9"/>
          </p:nvPr>
        </p:nvSpPr>
        <p:spPr>
          <a:xfrm>
            <a:off x="4179563" y="9507523"/>
            <a:ext cx="2401250" cy="2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25" tIns="55200" rIns="110425" bIns="552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74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content ">
  <p:cSld name="Standard content 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" y="3059"/>
            <a:ext cx="1004" cy="81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1"/>
          <p:cNvSpPr/>
          <p:nvPr/>
        </p:nvSpPr>
        <p:spPr>
          <a:xfrm>
            <a:off x="6475811" y="9185332"/>
            <a:ext cx="382250" cy="720688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74750" tIns="37375" rIns="74750" bIns="37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3"/>
              <a:buFont typeface="Arial"/>
              <a:buNone/>
            </a:pPr>
            <a:endParaRPr sz="1693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51"/>
          <p:cNvSpPr/>
          <p:nvPr/>
        </p:nvSpPr>
        <p:spPr>
          <a:xfrm>
            <a:off x="1" y="0"/>
            <a:ext cx="383750" cy="1421266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74750" tIns="37375" rIns="74750" bIns="37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3"/>
              <a:buFont typeface="Arial"/>
              <a:buNone/>
            </a:pPr>
            <a:endParaRPr sz="1693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51"/>
          <p:cNvSpPr txBox="1">
            <a:spLocks noGrp="1"/>
          </p:cNvSpPr>
          <p:nvPr>
            <p:ph type="title"/>
          </p:nvPr>
        </p:nvSpPr>
        <p:spPr>
          <a:xfrm>
            <a:off x="575059" y="132836"/>
            <a:ext cx="5899250" cy="11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6"/>
              </a:buClr>
              <a:buSzPts val="3200"/>
              <a:buFont typeface="Lato"/>
              <a:buNone/>
              <a:defRPr sz="2167">
                <a:solidFill>
                  <a:srgbClr val="88194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1"/>
          <p:cNvSpPr txBox="1">
            <a:spLocks noGrp="1"/>
          </p:cNvSpPr>
          <p:nvPr>
            <p:ph type="body" idx="1"/>
          </p:nvPr>
        </p:nvSpPr>
        <p:spPr>
          <a:xfrm>
            <a:off x="575061" y="1816100"/>
            <a:ext cx="5899250" cy="731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>
                <a:solidFill>
                  <a:srgbClr val="606060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51"/>
          <p:cNvSpPr txBox="1">
            <a:spLocks noGrp="1"/>
          </p:cNvSpPr>
          <p:nvPr>
            <p:ph type="body" idx="2"/>
          </p:nvPr>
        </p:nvSpPr>
        <p:spPr>
          <a:xfrm>
            <a:off x="575061" y="9212243"/>
            <a:ext cx="4506500" cy="44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300"/>
              <a:buNone/>
              <a:defRPr sz="880">
                <a:solidFill>
                  <a:srgbClr val="606060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51"/>
          <p:cNvSpPr txBox="1">
            <a:spLocks noGrp="1"/>
          </p:cNvSpPr>
          <p:nvPr>
            <p:ph type="body" idx="3"/>
          </p:nvPr>
        </p:nvSpPr>
        <p:spPr>
          <a:xfrm>
            <a:off x="48918" y="577399"/>
            <a:ext cx="285750" cy="26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947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948"/>
              </a:spcBef>
              <a:spcAft>
                <a:spcPts val="0"/>
              </a:spcAft>
              <a:buClr>
                <a:srgbClr val="606060"/>
              </a:buClr>
              <a:buSzPts val="1900"/>
              <a:buChar char="–"/>
              <a:defRPr sz="1286"/>
            </a:lvl2pPr>
            <a:lvl3pPr marL="1371600" lvl="2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 sz="1286"/>
            </a:lvl3pPr>
            <a:lvl4pPr marL="1828800" lvl="3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–"/>
              <a:defRPr sz="1286"/>
            </a:lvl4pPr>
            <a:lvl5pPr marL="2286000" lvl="4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 sz="1286"/>
            </a:lvl5pPr>
            <a:lvl6pPr marL="2743200" lvl="5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–"/>
              <a:defRPr sz="1286"/>
            </a:lvl6pPr>
            <a:lvl7pPr marL="3200400" lvl="6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 sz="1286"/>
            </a:lvl7pPr>
            <a:lvl8pPr marL="3657600" lvl="7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–"/>
              <a:defRPr sz="1286"/>
            </a:lvl8pPr>
            <a:lvl9pPr marL="4114800" lvl="8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 sz="1286"/>
            </a:lvl9pPr>
          </a:lstStyle>
          <a:p>
            <a:endParaRPr/>
          </a:p>
        </p:txBody>
      </p:sp>
      <p:sp>
        <p:nvSpPr>
          <p:cNvPr id="217" name="Google Shape;217;p51"/>
          <p:cNvSpPr txBox="1">
            <a:spLocks noGrp="1"/>
          </p:cNvSpPr>
          <p:nvPr>
            <p:ph type="sldNum" idx="12"/>
          </p:nvPr>
        </p:nvSpPr>
        <p:spPr>
          <a:xfrm>
            <a:off x="6581582" y="9423209"/>
            <a:ext cx="170500" cy="222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content + takeaway 2">
  <p:cSld name="Standard content + takeaway 2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" y="3059"/>
            <a:ext cx="1004" cy="81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383584" y="1816100"/>
            <a:ext cx="6090750" cy="731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>
                <a:solidFill>
                  <a:srgbClr val="606060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2"/>
          </p:nvPr>
        </p:nvSpPr>
        <p:spPr>
          <a:xfrm>
            <a:off x="457465" y="8021881"/>
            <a:ext cx="5943250" cy="11139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20875" tIns="110425" rIns="220875" bIns="110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625" b="0" i="1"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1" name="Google Shape;3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6924" y="9399968"/>
            <a:ext cx="335386" cy="8303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6"/>
          <p:cNvSpPr/>
          <p:nvPr/>
        </p:nvSpPr>
        <p:spPr>
          <a:xfrm>
            <a:off x="0" y="0"/>
            <a:ext cx="287750" cy="1421266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74750" tIns="37375" rIns="74750" bIns="37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3"/>
              <a:buFont typeface="Arial"/>
              <a:buNone/>
            </a:pPr>
            <a:endParaRPr sz="1693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Google Shape;33;p26"/>
          <p:cNvSpPr/>
          <p:nvPr/>
        </p:nvSpPr>
        <p:spPr>
          <a:xfrm>
            <a:off x="6570313" y="9195230"/>
            <a:ext cx="287750" cy="720688"/>
          </a:xfrm>
          <a:prstGeom prst="rect">
            <a:avLst/>
          </a:prstGeom>
          <a:solidFill>
            <a:srgbClr val="881946"/>
          </a:solidFill>
          <a:ln>
            <a:noFill/>
          </a:ln>
        </p:spPr>
        <p:txBody>
          <a:bodyPr spcFirstLastPara="1" wrap="square" lIns="74750" tIns="37375" rIns="74750" bIns="37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3"/>
              <a:buFont typeface="Arial"/>
              <a:buNone/>
            </a:pPr>
            <a:endParaRPr sz="1693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Google Shape;34;p26"/>
          <p:cNvSpPr txBox="1"/>
          <p:nvPr/>
        </p:nvSpPr>
        <p:spPr>
          <a:xfrm>
            <a:off x="6590654" y="9355352"/>
            <a:ext cx="267250" cy="35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</a:pPr>
            <a:r>
              <a:rPr lang="en-GB"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P. </a:t>
            </a:r>
            <a:fld id="{00000000-1234-1234-1234-123412341234}" type="slidenum">
              <a:rPr lang="en-GB" sz="88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88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3"/>
          </p:nvPr>
        </p:nvSpPr>
        <p:spPr>
          <a:xfrm>
            <a:off x="383584" y="414700"/>
            <a:ext cx="6133750" cy="791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5"/>
              </a:buClr>
              <a:buSzPts val="3200"/>
              <a:buNone/>
              <a:defRPr sz="2167" b="0" i="0">
                <a:solidFill>
                  <a:srgbClr val="8819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31">
          <p15:clr>
            <a:srgbClr val="FBAE40"/>
          </p15:clr>
        </p15:guide>
        <p15:guide id="2" orient="horz" pos="3120">
          <p15:clr>
            <a:srgbClr val="FBAE40"/>
          </p15:clr>
        </p15:guide>
        <p15:guide id="3" pos="286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ndard content + takeaway 2">
  <p:cSld name="1_Standard content + takeaway 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>
            <a:spLocks noGrp="1"/>
          </p:cNvSpPr>
          <p:nvPr>
            <p:ph type="title"/>
          </p:nvPr>
        </p:nvSpPr>
        <p:spPr>
          <a:xfrm>
            <a:off x="383583" y="132836"/>
            <a:ext cx="6090750" cy="11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6"/>
              </a:buClr>
              <a:buSzPts val="3200"/>
              <a:buFont typeface="Lato"/>
              <a:buNone/>
              <a:defRPr sz="2167">
                <a:solidFill>
                  <a:srgbClr val="88194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1"/>
          </p:nvPr>
        </p:nvSpPr>
        <p:spPr>
          <a:xfrm>
            <a:off x="383584" y="1816100"/>
            <a:ext cx="6090750" cy="731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>
                <a:solidFill>
                  <a:srgbClr val="606060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2"/>
          </p:nvPr>
        </p:nvSpPr>
        <p:spPr>
          <a:xfrm>
            <a:off x="457465" y="8021881"/>
            <a:ext cx="5943250" cy="11139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20875" tIns="110425" rIns="220875" bIns="110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625" b="0" i="1"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3173" y="9391629"/>
            <a:ext cx="335386" cy="8303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7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31">
          <p15:clr>
            <a:srgbClr val="FBAE40"/>
          </p15:clr>
        </p15:guide>
        <p15:guide id="2" orient="horz" pos="3120">
          <p15:clr>
            <a:srgbClr val="FBAE40"/>
          </p15:clr>
        </p15:guide>
        <p15:guide id="3" pos="286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blue_client log">
  <p:cSld name="Section divider blue_client log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/>
          <p:nvPr/>
        </p:nvSpPr>
        <p:spPr>
          <a:xfrm>
            <a:off x="2381" y="0"/>
            <a:ext cx="6858000" cy="9906000"/>
          </a:xfrm>
          <a:prstGeom prst="rect">
            <a:avLst/>
          </a:prstGeom>
          <a:solidFill>
            <a:srgbClr val="0889A8">
              <a:alpha val="88627"/>
            </a:srgbClr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1"/>
          </p:nvPr>
        </p:nvSpPr>
        <p:spPr>
          <a:xfrm>
            <a:off x="1582616" y="5965611"/>
            <a:ext cx="3692750" cy="3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19" cap="none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2"/>
          </p:nvPr>
        </p:nvSpPr>
        <p:spPr>
          <a:xfrm>
            <a:off x="738555" y="2921359"/>
            <a:ext cx="5381000" cy="213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3927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/>
          <p:nvPr/>
        </p:nvSpPr>
        <p:spPr>
          <a:xfrm>
            <a:off x="0" y="8906228"/>
            <a:ext cx="6858000" cy="9995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" name="Google Shape;48;p28"/>
          <p:cNvSpPr>
            <a:spLocks noGrp="1"/>
          </p:cNvSpPr>
          <p:nvPr>
            <p:ph type="pic" idx="3"/>
          </p:nvPr>
        </p:nvSpPr>
        <p:spPr>
          <a:xfrm>
            <a:off x="2401643" y="9131496"/>
            <a:ext cx="2054750" cy="576266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28"/>
          <p:cNvSpPr txBox="1">
            <a:spLocks noGrp="1"/>
          </p:cNvSpPr>
          <p:nvPr>
            <p:ph type="body" idx="4"/>
          </p:nvPr>
        </p:nvSpPr>
        <p:spPr>
          <a:xfrm>
            <a:off x="4251960" y="751009"/>
            <a:ext cx="1642000" cy="71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i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/>
          <p:nvPr/>
        </p:nvSpPr>
        <p:spPr>
          <a:xfrm>
            <a:off x="6130477" y="1311287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" name="Google Shape;51;p28"/>
          <p:cNvSpPr/>
          <p:nvPr/>
        </p:nvSpPr>
        <p:spPr>
          <a:xfrm rot="10800000">
            <a:off x="521385" y="7514056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divider_grey_client logo">
  <p:cSld name="1_Section divider_grey_client log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009A46">
              <a:alpha val="88627"/>
            </a:srgbClr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1"/>
          </p:nvPr>
        </p:nvSpPr>
        <p:spPr>
          <a:xfrm>
            <a:off x="1582616" y="5965611"/>
            <a:ext cx="3692750" cy="3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19" cap="none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2"/>
          </p:nvPr>
        </p:nvSpPr>
        <p:spPr>
          <a:xfrm>
            <a:off x="738555" y="2921359"/>
            <a:ext cx="5381000" cy="213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3927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/>
          <p:nvPr/>
        </p:nvSpPr>
        <p:spPr>
          <a:xfrm>
            <a:off x="0" y="8906228"/>
            <a:ext cx="6858000" cy="9995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" name="Google Shape;58;p29"/>
          <p:cNvSpPr>
            <a:spLocks noGrp="1"/>
          </p:cNvSpPr>
          <p:nvPr>
            <p:ph type="pic" idx="3"/>
          </p:nvPr>
        </p:nvSpPr>
        <p:spPr>
          <a:xfrm>
            <a:off x="2401643" y="9131496"/>
            <a:ext cx="2054750" cy="576266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29"/>
          <p:cNvSpPr txBox="1">
            <a:spLocks noGrp="1"/>
          </p:cNvSpPr>
          <p:nvPr>
            <p:ph type="body" idx="4"/>
          </p:nvPr>
        </p:nvSpPr>
        <p:spPr>
          <a:xfrm>
            <a:off x="4036423" y="751009"/>
            <a:ext cx="1857500" cy="71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i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/>
          <p:nvPr/>
        </p:nvSpPr>
        <p:spPr>
          <a:xfrm>
            <a:off x="6130477" y="1311287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61;p29"/>
          <p:cNvSpPr/>
          <p:nvPr/>
        </p:nvSpPr>
        <p:spPr>
          <a:xfrm rot="10800000">
            <a:off x="521385" y="7514056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29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ndard content ">
  <p:cSld name="1_Standard content 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383583" y="9258099"/>
            <a:ext cx="4698250" cy="44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300"/>
              <a:buNone/>
              <a:defRPr sz="880">
                <a:solidFill>
                  <a:srgbClr val="606060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72545" y="9391629"/>
            <a:ext cx="335386" cy="8303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383583" y="132836"/>
            <a:ext cx="6090750" cy="11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6"/>
              </a:buClr>
              <a:buSzPts val="3200"/>
              <a:buFont typeface="Lato"/>
              <a:buNone/>
              <a:defRPr sz="2167">
                <a:solidFill>
                  <a:srgbClr val="88194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2"/>
          </p:nvPr>
        </p:nvSpPr>
        <p:spPr>
          <a:xfrm>
            <a:off x="383584" y="1816100"/>
            <a:ext cx="6090750" cy="731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Char char="•"/>
              <a:defRPr>
                <a:solidFill>
                  <a:srgbClr val="606060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>
                <a:solidFill>
                  <a:srgbClr val="606060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>
                <a:solidFill>
                  <a:srgbClr val="606060"/>
                </a:solidFill>
              </a:defRPr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body" idx="3"/>
          </p:nvPr>
        </p:nvSpPr>
        <p:spPr>
          <a:xfrm>
            <a:off x="457465" y="8021881"/>
            <a:ext cx="5943250" cy="11139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20875" tIns="110425" rIns="220875" bIns="110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625" b="0" i="1"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1625" b="1">
                <a:solidFill>
                  <a:schemeClr val="lt1"/>
                </a:solidFill>
              </a:defRPr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625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_grey_client logo">
  <p:cSld name="Section divider_grey_client logo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1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918A87">
              <a:alpha val="88627"/>
            </a:srgbClr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1"/>
          </p:nvPr>
        </p:nvSpPr>
        <p:spPr>
          <a:xfrm>
            <a:off x="1582616" y="5965611"/>
            <a:ext cx="3692750" cy="3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19" cap="none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2"/>
          </p:nvPr>
        </p:nvSpPr>
        <p:spPr>
          <a:xfrm>
            <a:off x="738555" y="2921359"/>
            <a:ext cx="5381000" cy="213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3927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/>
          <p:nvPr/>
        </p:nvSpPr>
        <p:spPr>
          <a:xfrm>
            <a:off x="0" y="8906228"/>
            <a:ext cx="6858000" cy="9995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31"/>
          <p:cNvSpPr>
            <a:spLocks noGrp="1"/>
          </p:cNvSpPr>
          <p:nvPr>
            <p:ph type="pic" idx="3"/>
          </p:nvPr>
        </p:nvSpPr>
        <p:spPr>
          <a:xfrm>
            <a:off x="2401643" y="9131496"/>
            <a:ext cx="2054750" cy="576266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1"/>
          <p:cNvSpPr txBox="1">
            <a:spLocks noGrp="1"/>
          </p:cNvSpPr>
          <p:nvPr>
            <p:ph type="body" idx="4"/>
          </p:nvPr>
        </p:nvSpPr>
        <p:spPr>
          <a:xfrm>
            <a:off x="4036423" y="751009"/>
            <a:ext cx="1857500" cy="71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i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/>
          <p:nvPr/>
        </p:nvSpPr>
        <p:spPr>
          <a:xfrm>
            <a:off x="6130477" y="1311287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31"/>
          <p:cNvSpPr/>
          <p:nvPr/>
        </p:nvSpPr>
        <p:spPr>
          <a:xfrm rot="10800000">
            <a:off x="521385" y="7514056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blue">
  <p:cSld name="Section divider blu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" y="3059"/>
            <a:ext cx="1004" cy="81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2"/>
          <p:cNvSpPr/>
          <p:nvPr/>
        </p:nvSpPr>
        <p:spPr>
          <a:xfrm>
            <a:off x="0" y="6116"/>
            <a:ext cx="6858000" cy="9906000"/>
          </a:xfrm>
          <a:prstGeom prst="rect">
            <a:avLst/>
          </a:prstGeom>
          <a:solidFill>
            <a:srgbClr val="0889A8">
              <a:alpha val="88627"/>
            </a:srgbClr>
          </a:solidFill>
          <a:ln>
            <a:noFill/>
          </a:ln>
        </p:spPr>
        <p:txBody>
          <a:bodyPr spcFirstLastPara="1" wrap="square" lIns="74750" tIns="37375" rIns="74750" bIns="37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32"/>
          <p:cNvSpPr txBox="1">
            <a:spLocks noGrp="1"/>
          </p:cNvSpPr>
          <p:nvPr>
            <p:ph type="body" idx="1"/>
          </p:nvPr>
        </p:nvSpPr>
        <p:spPr>
          <a:xfrm>
            <a:off x="1582616" y="6270408"/>
            <a:ext cx="3692750" cy="3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19" cap="none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body" idx="2"/>
          </p:nvPr>
        </p:nvSpPr>
        <p:spPr>
          <a:xfrm>
            <a:off x="738555" y="3226157"/>
            <a:ext cx="5381000" cy="213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3927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body" idx="3"/>
          </p:nvPr>
        </p:nvSpPr>
        <p:spPr>
          <a:xfrm>
            <a:off x="4193178" y="1128386"/>
            <a:ext cx="1700750" cy="71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i="1"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2pPr>
            <a:lvl3pPr marL="1371600" lvl="2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3pPr>
            <a:lvl4pPr marL="1828800" lvl="3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4pPr>
            <a:lvl5pPr marL="2286000" lvl="4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5pPr>
            <a:lvl6pPr marL="2743200" lvl="5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6pPr>
            <a:lvl7pPr marL="3200400" lvl="6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7pPr>
            <a:lvl8pPr marL="3657600" lvl="7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–"/>
              <a:defRPr/>
            </a:lvl8pPr>
            <a:lvl9pPr marL="4114800" lvl="8" indent="-374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2"/>
          <p:cNvSpPr/>
          <p:nvPr/>
        </p:nvSpPr>
        <p:spPr>
          <a:xfrm>
            <a:off x="6130477" y="1311287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32"/>
          <p:cNvSpPr/>
          <p:nvPr/>
        </p:nvSpPr>
        <p:spPr>
          <a:xfrm rot="10800000">
            <a:off x="521385" y="8411517"/>
            <a:ext cx="206138" cy="183197"/>
          </a:xfrm>
          <a:custGeom>
            <a:avLst/>
            <a:gdLst/>
            <a:ahLst/>
            <a:cxnLst/>
            <a:rect l="l" t="t" r="r" b="b"/>
            <a:pathLst>
              <a:path w="386508" h="178593" extrusionOk="0">
                <a:moveTo>
                  <a:pt x="45719" y="0"/>
                </a:moveTo>
                <a:lnTo>
                  <a:pt x="302892" y="0"/>
                </a:lnTo>
                <a:lnTo>
                  <a:pt x="374603" y="0"/>
                </a:lnTo>
                <a:lnTo>
                  <a:pt x="386508" y="0"/>
                </a:lnTo>
                <a:lnTo>
                  <a:pt x="386508" y="178593"/>
                </a:lnTo>
                <a:lnTo>
                  <a:pt x="386507" y="178593"/>
                </a:lnTo>
                <a:lnTo>
                  <a:pt x="324234" y="178593"/>
                </a:lnTo>
                <a:lnTo>
                  <a:pt x="302892" y="178593"/>
                </a:lnTo>
                <a:lnTo>
                  <a:pt x="302892" y="85725"/>
                </a:lnTo>
                <a:lnTo>
                  <a:pt x="45719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881946"/>
          </a:solidFill>
          <a:ln>
            <a:noFill/>
          </a:ln>
        </p:spPr>
        <p:txBody>
          <a:bodyPr spcFirstLastPara="1" wrap="square" lIns="149550" tIns="74750" rIns="149550" bIns="74750" anchor="t" anchorCtr="0">
            <a:noAutofit/>
          </a:bodyPr>
          <a:lstStyle/>
          <a:p>
            <a:pPr marL="137587" marR="0" lvl="0" indent="-51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286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32"/>
          <p:cNvSpPr txBox="1">
            <a:spLocks noGrp="1"/>
          </p:cNvSpPr>
          <p:nvPr>
            <p:ph type="sldNum" idx="12"/>
          </p:nvPr>
        </p:nvSpPr>
        <p:spPr>
          <a:xfrm>
            <a:off x="6417588" y="9147861"/>
            <a:ext cx="411500" cy="7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2"/>
              <a:buFont typeface="Arial"/>
              <a:buNone/>
              <a:defRPr sz="1422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3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192" y="3059"/>
            <a:ext cx="1004" cy="8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3"/>
          <p:cNvSpPr txBox="1">
            <a:spLocks noGrp="1"/>
          </p:cNvSpPr>
          <p:nvPr>
            <p:ph type="title"/>
          </p:nvPr>
        </p:nvSpPr>
        <p:spPr>
          <a:xfrm>
            <a:off x="575061" y="421801"/>
            <a:ext cx="5900500" cy="5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946"/>
              </a:buClr>
              <a:buSzPts val="3200"/>
              <a:buFont typeface="Lato"/>
              <a:buNone/>
              <a:defRPr sz="3200" b="0" i="0" u="none" strike="noStrike" cap="none">
                <a:solidFill>
                  <a:srgbClr val="881946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body" idx="1"/>
          </p:nvPr>
        </p:nvSpPr>
        <p:spPr>
          <a:xfrm>
            <a:off x="575061" y="1816100"/>
            <a:ext cx="5900500" cy="720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sldNum" idx="12"/>
          </p:nvPr>
        </p:nvSpPr>
        <p:spPr>
          <a:xfrm>
            <a:off x="6581582" y="9423209"/>
            <a:ext cx="170500" cy="222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defRPr sz="88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20">
          <p15:clr>
            <a:srgbClr val="F26B43"/>
          </p15:clr>
        </p15:guide>
        <p15:guide id="2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"/>
          <p:cNvSpPr txBox="1"/>
          <p:nvPr/>
        </p:nvSpPr>
        <p:spPr>
          <a:xfrm>
            <a:off x="3604774" y="4281911"/>
            <a:ext cx="2429172" cy="105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r>
              <a:rPr lang="en-GB" sz="325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Template slides</a:t>
            </a:r>
            <a:endParaRPr sz="325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1"/>
          <p:cNvSpPr txBox="1"/>
          <p:nvPr/>
        </p:nvSpPr>
        <p:spPr>
          <a:xfrm>
            <a:off x="2345806" y="4281911"/>
            <a:ext cx="1170406" cy="105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r>
              <a:rPr lang="en-GB" sz="325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02</a:t>
            </a:r>
            <a:endParaRPr sz="325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4" name="Google Shape;224;p1"/>
          <p:cNvSpPr txBox="1"/>
          <p:nvPr/>
        </p:nvSpPr>
        <p:spPr>
          <a:xfrm>
            <a:off x="3604774" y="5332889"/>
            <a:ext cx="2429172" cy="105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r>
              <a:rPr lang="en-GB" sz="1286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 this section you will find templates and examples of </a:t>
            </a:r>
            <a:br>
              <a:rPr lang="en-GB" sz="1286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GB" sz="1286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slides you can use for your deliverable presentations.</a:t>
            </a:r>
            <a:endParaRPr sz="1286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1"/>
          <p:cNvSpPr txBox="1"/>
          <p:nvPr/>
        </p:nvSpPr>
        <p:spPr>
          <a:xfrm>
            <a:off x="1577483" y="3207398"/>
            <a:ext cx="3760485" cy="377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8"/>
              <a:buFont typeface="Arial"/>
              <a:buNone/>
            </a:pPr>
            <a:r>
              <a:rPr lang="en-GB" sz="2708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Digital skills training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8"/>
              <a:buFont typeface="Arial"/>
              <a:buNone/>
            </a:pPr>
            <a:r>
              <a:rPr lang="en-GB" sz="2708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materials for mobile internet use</a:t>
            </a:r>
            <a:endParaRPr sz="2708" b="1" i="0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8"/>
              <a:buFont typeface="Arial"/>
              <a:buNone/>
            </a:pPr>
            <a:endParaRPr sz="2708" b="1" i="0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8"/>
              <a:buFont typeface="Arial"/>
              <a:buNone/>
            </a:pPr>
            <a:r>
              <a:rPr lang="en-GB" sz="2708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Learner handout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7"/>
              <a:buFont typeface="Arial"/>
              <a:buNone/>
            </a:pPr>
            <a:endParaRPr sz="2167" b="1" i="0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7"/>
              <a:buFont typeface="Arial"/>
              <a:buNone/>
            </a:pPr>
            <a:r>
              <a:rPr lang="en-GB" sz="2167" b="0" i="1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Ghana - English</a:t>
            </a:r>
            <a:endParaRPr sz="2167" b="0" i="1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698" y="321994"/>
            <a:ext cx="754406" cy="754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6185" y="8843504"/>
            <a:ext cx="754407" cy="80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"/>
          <p:cNvPicPr preferRelativeResize="0"/>
          <p:nvPr/>
        </p:nvPicPr>
        <p:blipFill rotWithShape="1">
          <a:blip r:embed="rId5">
            <a:alphaModFix/>
          </a:blip>
          <a:srcRect l="5817" t="67398" r="56699" b="8563"/>
          <a:stretch/>
        </p:blipFill>
        <p:spPr>
          <a:xfrm>
            <a:off x="3882621" y="8843512"/>
            <a:ext cx="1670737" cy="80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300" y="6426275"/>
            <a:ext cx="3028700" cy="189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075" y="6426275"/>
            <a:ext cx="3028700" cy="18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8300" y="4216400"/>
            <a:ext cx="3028705" cy="18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075" y="4216400"/>
            <a:ext cx="3028726" cy="189296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2"/>
          <p:cNvSpPr txBox="1"/>
          <p:nvPr/>
        </p:nvSpPr>
        <p:spPr>
          <a:xfrm>
            <a:off x="642938" y="1984572"/>
            <a:ext cx="5572200" cy="98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0" tIns="61900" rIns="61900" bIns="6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accent3"/>
                </a:solidFill>
              </a:rPr>
              <a:t>B</a:t>
            </a:r>
            <a:r>
              <a:rPr lang="en-GB" sz="2800" b="1" dirty="0">
                <a:solidFill>
                  <a:schemeClr val="accent3"/>
                </a:solidFill>
              </a:rPr>
              <a:t>UILDING SKILLS TO BOOST YOUR BUSINESS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g131b8725acb_0_208"/>
          <p:cNvPicPr preferRelativeResize="0"/>
          <p:nvPr/>
        </p:nvPicPr>
        <p:blipFill rotWithShape="1">
          <a:blip r:embed="rId3">
            <a:alphaModFix/>
          </a:blip>
          <a:srcRect l="17925" t="5159" r="19593"/>
          <a:stretch/>
        </p:blipFill>
        <p:spPr>
          <a:xfrm>
            <a:off x="3552475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131b8725acb_0_208"/>
          <p:cNvPicPr preferRelativeResize="0"/>
          <p:nvPr/>
        </p:nvPicPr>
        <p:blipFill rotWithShape="1">
          <a:blip r:embed="rId4">
            <a:alphaModFix/>
          </a:blip>
          <a:srcRect l="19951" t="5186" r="17583"/>
          <a:stretch/>
        </p:blipFill>
        <p:spPr>
          <a:xfrm>
            <a:off x="210675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131b8725acb_0_208"/>
          <p:cNvPicPr preferRelativeResize="0"/>
          <p:nvPr/>
        </p:nvPicPr>
        <p:blipFill rotWithShape="1">
          <a:blip r:embed="rId5">
            <a:alphaModFix/>
          </a:blip>
          <a:srcRect l="16835" t="5186" r="20394"/>
          <a:stretch/>
        </p:blipFill>
        <p:spPr>
          <a:xfrm>
            <a:off x="3552475" y="3711238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131b8725acb_0_208"/>
          <p:cNvPicPr preferRelativeResize="0"/>
          <p:nvPr/>
        </p:nvPicPr>
        <p:blipFill rotWithShape="1">
          <a:blip r:embed="rId6">
            <a:alphaModFix/>
          </a:blip>
          <a:srcRect l="19686" t="5186" r="17539"/>
          <a:stretch/>
        </p:blipFill>
        <p:spPr>
          <a:xfrm>
            <a:off x="210675" y="3711238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131b8725acb_0_208"/>
          <p:cNvPicPr preferRelativeResize="0"/>
          <p:nvPr/>
        </p:nvPicPr>
        <p:blipFill rotWithShape="1">
          <a:blip r:embed="rId7">
            <a:alphaModFix/>
          </a:blip>
          <a:srcRect l="34003" t="5195" r="3765"/>
          <a:stretch/>
        </p:blipFill>
        <p:spPr>
          <a:xfrm>
            <a:off x="3552450" y="547500"/>
            <a:ext cx="3113702" cy="29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131b8725acb_0_208"/>
          <p:cNvPicPr preferRelativeResize="0"/>
          <p:nvPr/>
        </p:nvPicPr>
        <p:blipFill rotWithShape="1">
          <a:blip r:embed="rId8">
            <a:alphaModFix/>
          </a:blip>
          <a:srcRect l="21175" t="4979" r="16453"/>
          <a:stretch/>
        </p:blipFill>
        <p:spPr>
          <a:xfrm>
            <a:off x="210675" y="547500"/>
            <a:ext cx="3113702" cy="29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131b8725acb_0_208"/>
          <p:cNvSpPr/>
          <p:nvPr/>
        </p:nvSpPr>
        <p:spPr>
          <a:xfrm>
            <a:off x="0" y="-11680"/>
            <a:ext cx="6858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25" tIns="78225" rIns="78225" bIns="782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accent3"/>
                </a:solidFill>
              </a:rPr>
              <a:t>How can I search for information on the internet?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378" name="Google Shape;378;g131b8725acb_0_208"/>
          <p:cNvSpPr/>
          <p:nvPr/>
        </p:nvSpPr>
        <p:spPr>
          <a:xfrm>
            <a:off x="140158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131b8725acb_0_208"/>
          <p:cNvSpPr/>
          <p:nvPr/>
        </p:nvSpPr>
        <p:spPr>
          <a:xfrm>
            <a:off x="3472510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131b8725acb_0_208"/>
          <p:cNvSpPr/>
          <p:nvPr/>
        </p:nvSpPr>
        <p:spPr>
          <a:xfrm>
            <a:off x="140158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131b8725acb_0_208"/>
          <p:cNvSpPr/>
          <p:nvPr/>
        </p:nvSpPr>
        <p:spPr>
          <a:xfrm>
            <a:off x="3472510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131b8725acb_0_208"/>
          <p:cNvSpPr/>
          <p:nvPr/>
        </p:nvSpPr>
        <p:spPr>
          <a:xfrm>
            <a:off x="140158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5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131b8725acb_0_208"/>
          <p:cNvSpPr/>
          <p:nvPr/>
        </p:nvSpPr>
        <p:spPr>
          <a:xfrm>
            <a:off x="3472510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6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131b8725acb_0_208"/>
          <p:cNvSpPr txBox="1"/>
          <p:nvPr/>
        </p:nvSpPr>
        <p:spPr>
          <a:xfrm>
            <a:off x="210675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the search bar.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85" name="Google Shape;385;g131b8725acb_0_208"/>
          <p:cNvSpPr txBox="1"/>
          <p:nvPr/>
        </p:nvSpPr>
        <p:spPr>
          <a:xfrm>
            <a:off x="3552463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and hold the microphone. Say what you’re searching for.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86" name="Google Shape;386;g131b8725acb_0_208"/>
          <p:cNvSpPr txBox="1"/>
          <p:nvPr/>
        </p:nvSpPr>
        <p:spPr>
          <a:xfrm>
            <a:off x="210675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the magnifying glass button to search.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87" name="Google Shape;387;g131b8725acb_0_208"/>
          <p:cNvSpPr txBox="1"/>
          <p:nvPr/>
        </p:nvSpPr>
        <p:spPr>
          <a:xfrm>
            <a:off x="3552450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Add more words to your search.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88" name="Google Shape;388;g131b8725acb_0_208"/>
          <p:cNvSpPr txBox="1"/>
          <p:nvPr/>
        </p:nvSpPr>
        <p:spPr>
          <a:xfrm>
            <a:off x="210675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Look through what Google has found for you.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89" name="Google Shape;389;g131b8725acb_0_208"/>
          <p:cNvSpPr txBox="1"/>
          <p:nvPr/>
        </p:nvSpPr>
        <p:spPr>
          <a:xfrm>
            <a:off x="3552450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Click on the word “Images” to only see pictures.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90" name="Google Shape;390;g131b8725acb_0_208"/>
          <p:cNvSpPr/>
          <p:nvPr/>
        </p:nvSpPr>
        <p:spPr>
          <a:xfrm>
            <a:off x="3635004" y="2057394"/>
            <a:ext cx="705300" cy="695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g131b8725acb_0_208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53025" y="2066575"/>
            <a:ext cx="666000" cy="66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2" name="Google Shape;392;g131b8725acb_0_208"/>
          <p:cNvSpPr/>
          <p:nvPr/>
        </p:nvSpPr>
        <p:spPr>
          <a:xfrm>
            <a:off x="286879" y="4775969"/>
            <a:ext cx="705300" cy="695400"/>
          </a:xfrm>
          <a:prstGeom prst="ellipse">
            <a:avLst/>
          </a:prstGeom>
          <a:solidFill>
            <a:srgbClr val="F0F1F5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/>
          </a:p>
        </p:txBody>
      </p:sp>
      <p:pic>
        <p:nvPicPr>
          <p:cNvPr id="393" name="Google Shape;393;g131b8725acb_0_208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9719" y="4887460"/>
            <a:ext cx="445650" cy="44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131b8725acb_0_208"/>
          <p:cNvSpPr/>
          <p:nvPr/>
        </p:nvSpPr>
        <p:spPr>
          <a:xfrm>
            <a:off x="4955375" y="7689050"/>
            <a:ext cx="219000" cy="97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131b8725acb_0_263"/>
          <p:cNvPicPr preferRelativeResize="0"/>
          <p:nvPr/>
        </p:nvPicPr>
        <p:blipFill rotWithShape="1">
          <a:blip r:embed="rId3">
            <a:alphaModFix/>
          </a:blip>
          <a:srcRect l="19100" t="5159" r="18419"/>
          <a:stretch/>
        </p:blipFill>
        <p:spPr>
          <a:xfrm>
            <a:off x="3552475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131b8725acb_0_263"/>
          <p:cNvPicPr preferRelativeResize="0"/>
          <p:nvPr/>
        </p:nvPicPr>
        <p:blipFill rotWithShape="1">
          <a:blip r:embed="rId4">
            <a:alphaModFix/>
          </a:blip>
          <a:srcRect l="19797" t="5141" r="17710"/>
          <a:stretch/>
        </p:blipFill>
        <p:spPr>
          <a:xfrm>
            <a:off x="210675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131b8725acb_0_263"/>
          <p:cNvPicPr preferRelativeResize="0"/>
          <p:nvPr/>
        </p:nvPicPr>
        <p:blipFill rotWithShape="1">
          <a:blip r:embed="rId5">
            <a:alphaModFix/>
          </a:blip>
          <a:srcRect l="16947" t="5186" r="20286"/>
          <a:stretch/>
        </p:blipFill>
        <p:spPr>
          <a:xfrm>
            <a:off x="3552475" y="3711238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131b8725acb_0_263"/>
          <p:cNvPicPr preferRelativeResize="0"/>
          <p:nvPr/>
        </p:nvPicPr>
        <p:blipFill rotWithShape="1">
          <a:blip r:embed="rId6">
            <a:alphaModFix/>
          </a:blip>
          <a:srcRect l="19073" t="4942" r="17997"/>
          <a:stretch/>
        </p:blipFill>
        <p:spPr>
          <a:xfrm>
            <a:off x="210675" y="3711238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31b8725acb_0_263"/>
          <p:cNvPicPr preferRelativeResize="0"/>
          <p:nvPr/>
        </p:nvPicPr>
        <p:blipFill rotWithShape="1">
          <a:blip r:embed="rId7">
            <a:alphaModFix/>
          </a:blip>
          <a:srcRect l="18661" t="5141" r="19072"/>
          <a:stretch/>
        </p:blipFill>
        <p:spPr>
          <a:xfrm>
            <a:off x="3552475" y="547500"/>
            <a:ext cx="3113702" cy="29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31b8725acb_0_263"/>
          <p:cNvPicPr preferRelativeResize="0"/>
          <p:nvPr/>
        </p:nvPicPr>
        <p:blipFill rotWithShape="1">
          <a:blip r:embed="rId8">
            <a:alphaModFix/>
          </a:blip>
          <a:srcRect l="18861" t="5141" r="18867"/>
          <a:stretch/>
        </p:blipFill>
        <p:spPr>
          <a:xfrm>
            <a:off x="210675" y="547500"/>
            <a:ext cx="3113702" cy="29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131b8725acb_0_263"/>
          <p:cNvSpPr/>
          <p:nvPr/>
        </p:nvSpPr>
        <p:spPr>
          <a:xfrm>
            <a:off x="0" y="-11680"/>
            <a:ext cx="6858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25" tIns="78225" rIns="78225" bIns="782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accent3"/>
                </a:solidFill>
              </a:rPr>
              <a:t>How do I look through search results to find useful information?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406" name="Google Shape;406;g131b8725acb_0_263"/>
          <p:cNvSpPr/>
          <p:nvPr/>
        </p:nvSpPr>
        <p:spPr>
          <a:xfrm>
            <a:off x="140158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131b8725acb_0_263"/>
          <p:cNvSpPr/>
          <p:nvPr/>
        </p:nvSpPr>
        <p:spPr>
          <a:xfrm>
            <a:off x="3472510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131b8725acb_0_263"/>
          <p:cNvSpPr/>
          <p:nvPr/>
        </p:nvSpPr>
        <p:spPr>
          <a:xfrm>
            <a:off x="140158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131b8725acb_0_263"/>
          <p:cNvSpPr/>
          <p:nvPr/>
        </p:nvSpPr>
        <p:spPr>
          <a:xfrm>
            <a:off x="3472510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131b8725acb_0_263"/>
          <p:cNvSpPr/>
          <p:nvPr/>
        </p:nvSpPr>
        <p:spPr>
          <a:xfrm>
            <a:off x="140158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5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131b8725acb_0_263"/>
          <p:cNvSpPr/>
          <p:nvPr/>
        </p:nvSpPr>
        <p:spPr>
          <a:xfrm>
            <a:off x="3472510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6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131b8725acb_0_263"/>
          <p:cNvSpPr txBox="1"/>
          <p:nvPr/>
        </p:nvSpPr>
        <p:spPr>
          <a:xfrm>
            <a:off x="210675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on the magnifying glass at the top.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13" name="Google Shape;413;g131b8725acb_0_263"/>
          <p:cNvSpPr txBox="1"/>
          <p:nvPr/>
        </p:nvSpPr>
        <p:spPr>
          <a:xfrm>
            <a:off x="3552463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Type or say what you’re searching for.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14" name="Google Shape;414;g131b8725acb_0_263"/>
          <p:cNvSpPr txBox="1"/>
          <p:nvPr/>
        </p:nvSpPr>
        <p:spPr>
          <a:xfrm>
            <a:off x="210675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Look through the videos that YouTube has found.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15" name="Google Shape;415;g131b8725acb_0_263"/>
          <p:cNvSpPr txBox="1"/>
          <p:nvPr/>
        </p:nvSpPr>
        <p:spPr>
          <a:xfrm>
            <a:off x="3552450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on a video to open it.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16" name="Google Shape;416;g131b8725acb_0_263"/>
          <p:cNvSpPr txBox="1"/>
          <p:nvPr/>
        </p:nvSpPr>
        <p:spPr>
          <a:xfrm>
            <a:off x="210675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Start watching the video.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17" name="Google Shape;417;g131b8725acb_0_263"/>
          <p:cNvSpPr txBox="1"/>
          <p:nvPr/>
        </p:nvSpPr>
        <p:spPr>
          <a:xfrm>
            <a:off x="3552450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Scroll through parts of the video to see if you like it.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18" name="Google Shape;418;g131b8725acb_0_263"/>
          <p:cNvSpPr/>
          <p:nvPr/>
        </p:nvSpPr>
        <p:spPr>
          <a:xfrm>
            <a:off x="286879" y="1575568"/>
            <a:ext cx="705300" cy="695400"/>
          </a:xfrm>
          <a:prstGeom prst="ellipse">
            <a:avLst/>
          </a:prstGeom>
          <a:solidFill>
            <a:srgbClr val="F0F1F5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/>
          </a:p>
        </p:txBody>
      </p:sp>
      <p:pic>
        <p:nvPicPr>
          <p:cNvPr id="419" name="Google Shape;419;g131b8725acb_0_263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9719" y="1687060"/>
            <a:ext cx="445650" cy="44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131b8725acb_0_263"/>
          <p:cNvSpPr/>
          <p:nvPr/>
        </p:nvSpPr>
        <p:spPr>
          <a:xfrm>
            <a:off x="3641798" y="1575568"/>
            <a:ext cx="705300" cy="695400"/>
          </a:xfrm>
          <a:prstGeom prst="ellipse">
            <a:avLst/>
          </a:prstGeom>
          <a:solidFill>
            <a:srgbClr val="F0F1F5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/>
          </a:p>
        </p:txBody>
      </p:sp>
      <p:pic>
        <p:nvPicPr>
          <p:cNvPr id="421" name="Google Shape;421;g131b8725acb_0_263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64638" y="1687060"/>
            <a:ext cx="445650" cy="44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g131b8725acb_0_309"/>
          <p:cNvPicPr preferRelativeResize="0"/>
          <p:nvPr/>
        </p:nvPicPr>
        <p:blipFill rotWithShape="1">
          <a:blip r:embed="rId3">
            <a:alphaModFix/>
          </a:blip>
          <a:srcRect l="18219" t="5159" r="19300"/>
          <a:stretch/>
        </p:blipFill>
        <p:spPr>
          <a:xfrm>
            <a:off x="3552450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131b8725acb_0_309"/>
          <p:cNvPicPr preferRelativeResize="0"/>
          <p:nvPr/>
        </p:nvPicPr>
        <p:blipFill rotWithShape="1">
          <a:blip r:embed="rId4">
            <a:alphaModFix/>
          </a:blip>
          <a:srcRect l="17403" t="4942" r="19971"/>
          <a:stretch/>
        </p:blipFill>
        <p:spPr>
          <a:xfrm>
            <a:off x="210675" y="6864225"/>
            <a:ext cx="3113702" cy="29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131b8725acb_0_309"/>
          <p:cNvPicPr preferRelativeResize="0"/>
          <p:nvPr/>
        </p:nvPicPr>
        <p:blipFill rotWithShape="1">
          <a:blip r:embed="rId5">
            <a:alphaModFix/>
          </a:blip>
          <a:srcRect l="18034" t="5186" r="19195"/>
          <a:stretch/>
        </p:blipFill>
        <p:spPr>
          <a:xfrm>
            <a:off x="3552475" y="3711238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131b8725acb_0_309"/>
          <p:cNvPicPr preferRelativeResize="0"/>
          <p:nvPr/>
        </p:nvPicPr>
        <p:blipFill rotWithShape="1">
          <a:blip r:embed="rId6">
            <a:alphaModFix/>
          </a:blip>
          <a:srcRect l="19220" t="5186" r="18008"/>
          <a:stretch/>
        </p:blipFill>
        <p:spPr>
          <a:xfrm>
            <a:off x="210675" y="3711238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131b8725acb_0_309"/>
          <p:cNvPicPr preferRelativeResize="0"/>
          <p:nvPr/>
        </p:nvPicPr>
        <p:blipFill rotWithShape="1">
          <a:blip r:embed="rId7">
            <a:alphaModFix/>
          </a:blip>
          <a:srcRect l="21532" t="5087" r="16161"/>
          <a:stretch/>
        </p:blipFill>
        <p:spPr>
          <a:xfrm>
            <a:off x="3552450" y="544950"/>
            <a:ext cx="3113702" cy="29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131b8725acb_0_309"/>
          <p:cNvPicPr preferRelativeResize="0"/>
          <p:nvPr/>
        </p:nvPicPr>
        <p:blipFill rotWithShape="1">
          <a:blip r:embed="rId8">
            <a:alphaModFix/>
          </a:blip>
          <a:srcRect l="16585" t="5615" r="21460"/>
          <a:stretch/>
        </p:blipFill>
        <p:spPr>
          <a:xfrm>
            <a:off x="210675" y="544950"/>
            <a:ext cx="3113702" cy="29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131b8725acb_0_309"/>
          <p:cNvSpPr/>
          <p:nvPr/>
        </p:nvSpPr>
        <p:spPr>
          <a:xfrm>
            <a:off x="0" y="-11680"/>
            <a:ext cx="6858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25" tIns="78225" rIns="78225" bIns="782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accent3"/>
                </a:solidFill>
              </a:rPr>
              <a:t>How can I download photos and videos that I find on the internet?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433" name="Google Shape;433;g131b8725acb_0_309"/>
          <p:cNvSpPr/>
          <p:nvPr/>
        </p:nvSpPr>
        <p:spPr>
          <a:xfrm>
            <a:off x="140158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131b8725acb_0_309"/>
          <p:cNvSpPr/>
          <p:nvPr/>
        </p:nvSpPr>
        <p:spPr>
          <a:xfrm>
            <a:off x="3472510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131b8725acb_0_309"/>
          <p:cNvSpPr/>
          <p:nvPr/>
        </p:nvSpPr>
        <p:spPr>
          <a:xfrm>
            <a:off x="140158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131b8725acb_0_309"/>
          <p:cNvSpPr/>
          <p:nvPr/>
        </p:nvSpPr>
        <p:spPr>
          <a:xfrm>
            <a:off x="3472510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131b8725acb_0_309"/>
          <p:cNvSpPr/>
          <p:nvPr/>
        </p:nvSpPr>
        <p:spPr>
          <a:xfrm>
            <a:off x="140158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5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131b8725acb_0_309"/>
          <p:cNvSpPr/>
          <p:nvPr/>
        </p:nvSpPr>
        <p:spPr>
          <a:xfrm>
            <a:off x="3472510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6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131b8725acb_0_309"/>
          <p:cNvSpPr txBox="1"/>
          <p:nvPr/>
        </p:nvSpPr>
        <p:spPr>
          <a:xfrm>
            <a:off x="210675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the search bar.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40" name="Google Shape;440;g131b8725acb_0_309"/>
          <p:cNvSpPr txBox="1"/>
          <p:nvPr/>
        </p:nvSpPr>
        <p:spPr>
          <a:xfrm>
            <a:off x="3552463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Type or say what you’re searching for.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41" name="Google Shape;441;g131b8725acb_0_309"/>
          <p:cNvSpPr txBox="1"/>
          <p:nvPr/>
        </p:nvSpPr>
        <p:spPr>
          <a:xfrm>
            <a:off x="210675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Find a picture you like, then press down on it.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42" name="Google Shape;442;g131b8725acb_0_309"/>
          <p:cNvSpPr txBox="1"/>
          <p:nvPr/>
        </p:nvSpPr>
        <p:spPr>
          <a:xfrm>
            <a:off x="3552450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lt1"/>
                </a:solidFill>
              </a:rPr>
              <a:t>Press “Download image” to save the picture in your gallery.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43" name="Google Shape;443;g131b8725acb_0_309"/>
          <p:cNvSpPr txBox="1"/>
          <p:nvPr/>
        </p:nvSpPr>
        <p:spPr>
          <a:xfrm>
            <a:off x="210675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On YouTube, press “Download”, then select “Low” quality.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44" name="Google Shape;444;g131b8725acb_0_309"/>
          <p:cNvSpPr txBox="1"/>
          <p:nvPr/>
        </p:nvSpPr>
        <p:spPr>
          <a:xfrm>
            <a:off x="3552450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Press “Library” to see your downloaded videos. 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</p:txBody>
      </p:sp>
      <p:sp>
        <p:nvSpPr>
          <p:cNvPr id="445" name="Google Shape;445;g131b8725acb_0_309"/>
          <p:cNvSpPr/>
          <p:nvPr/>
        </p:nvSpPr>
        <p:spPr>
          <a:xfrm>
            <a:off x="3641798" y="1575568"/>
            <a:ext cx="705300" cy="695400"/>
          </a:xfrm>
          <a:prstGeom prst="ellipse">
            <a:avLst/>
          </a:prstGeom>
          <a:solidFill>
            <a:srgbClr val="F0F1F5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/>
          </a:p>
        </p:txBody>
      </p:sp>
      <p:pic>
        <p:nvPicPr>
          <p:cNvPr id="446" name="Google Shape;446;g131b8725acb_0_309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64638" y="1687060"/>
            <a:ext cx="445650" cy="44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131b8725acb_0_309"/>
          <p:cNvSpPr/>
          <p:nvPr/>
        </p:nvSpPr>
        <p:spPr>
          <a:xfrm>
            <a:off x="3641567" y="7923044"/>
            <a:ext cx="705300" cy="695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/>
          </a:p>
        </p:txBody>
      </p:sp>
      <p:pic>
        <p:nvPicPr>
          <p:cNvPr id="448" name="Google Shape;448;g131b8725acb_0_309" descr="Icon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 l="11114" t="11681" r="19378" b="8254"/>
          <a:stretch/>
        </p:blipFill>
        <p:spPr>
          <a:xfrm>
            <a:off x="3778485" y="8057160"/>
            <a:ext cx="404350" cy="4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g131b8725acb_0_349"/>
          <p:cNvPicPr preferRelativeResize="0"/>
          <p:nvPr/>
        </p:nvPicPr>
        <p:blipFill rotWithShape="1">
          <a:blip r:embed="rId3">
            <a:alphaModFix/>
          </a:blip>
          <a:srcRect l="20537" t="5186" r="16695"/>
          <a:stretch/>
        </p:blipFill>
        <p:spPr>
          <a:xfrm>
            <a:off x="3552475" y="6878600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131b8725acb_0_349"/>
          <p:cNvPicPr preferRelativeResize="0"/>
          <p:nvPr/>
        </p:nvPicPr>
        <p:blipFill rotWithShape="1">
          <a:blip r:embed="rId4">
            <a:alphaModFix/>
          </a:blip>
          <a:srcRect l="18974" t="5499" r="18467"/>
          <a:stretch/>
        </p:blipFill>
        <p:spPr>
          <a:xfrm>
            <a:off x="210675" y="6878600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131b8725acb_0_349"/>
          <p:cNvPicPr preferRelativeResize="0"/>
          <p:nvPr/>
        </p:nvPicPr>
        <p:blipFill rotWithShape="1">
          <a:blip r:embed="rId5">
            <a:alphaModFix/>
          </a:blip>
          <a:srcRect l="20751" t="5186" r="16477"/>
          <a:stretch/>
        </p:blipFill>
        <p:spPr>
          <a:xfrm>
            <a:off x="3552450" y="3711250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131b8725acb_0_349"/>
          <p:cNvPicPr preferRelativeResize="0"/>
          <p:nvPr/>
        </p:nvPicPr>
        <p:blipFill rotWithShape="1">
          <a:blip r:embed="rId6">
            <a:alphaModFix/>
          </a:blip>
          <a:srcRect l="19258" t="5186" r="17971"/>
          <a:stretch/>
        </p:blipFill>
        <p:spPr>
          <a:xfrm>
            <a:off x="210675" y="3711250"/>
            <a:ext cx="3113702" cy="29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131b8725acb_0_349"/>
          <p:cNvPicPr preferRelativeResize="0"/>
          <p:nvPr/>
        </p:nvPicPr>
        <p:blipFill rotWithShape="1">
          <a:blip r:embed="rId7">
            <a:alphaModFix/>
          </a:blip>
          <a:srcRect l="20174" t="5141" r="17559"/>
          <a:stretch/>
        </p:blipFill>
        <p:spPr>
          <a:xfrm>
            <a:off x="3552475" y="544950"/>
            <a:ext cx="3113702" cy="29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131b8725acb_0_349"/>
          <p:cNvPicPr preferRelativeResize="0"/>
          <p:nvPr/>
        </p:nvPicPr>
        <p:blipFill rotWithShape="1">
          <a:blip r:embed="rId8">
            <a:alphaModFix/>
          </a:blip>
          <a:srcRect l="19546" t="5141" r="18182"/>
          <a:stretch/>
        </p:blipFill>
        <p:spPr>
          <a:xfrm>
            <a:off x="210675" y="544950"/>
            <a:ext cx="3113702" cy="29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131b8725acb_0_349"/>
          <p:cNvSpPr/>
          <p:nvPr/>
        </p:nvSpPr>
        <p:spPr>
          <a:xfrm>
            <a:off x="0" y="-11680"/>
            <a:ext cx="6858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25" tIns="78225" rIns="78225" bIns="782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accent3"/>
                </a:solidFill>
              </a:rPr>
              <a:t>How do I know if the information I find on the internet is reliable?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460" name="Google Shape;460;g131b8725acb_0_349"/>
          <p:cNvSpPr/>
          <p:nvPr/>
        </p:nvSpPr>
        <p:spPr>
          <a:xfrm>
            <a:off x="140158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131b8725acb_0_349"/>
          <p:cNvSpPr/>
          <p:nvPr/>
        </p:nvSpPr>
        <p:spPr>
          <a:xfrm>
            <a:off x="3472510" y="452112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131b8725acb_0_349"/>
          <p:cNvSpPr/>
          <p:nvPr/>
        </p:nvSpPr>
        <p:spPr>
          <a:xfrm>
            <a:off x="140158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131b8725acb_0_349"/>
          <p:cNvSpPr/>
          <p:nvPr/>
        </p:nvSpPr>
        <p:spPr>
          <a:xfrm>
            <a:off x="3472510" y="3596568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g131b8725acb_0_349"/>
          <p:cNvSpPr/>
          <p:nvPr/>
        </p:nvSpPr>
        <p:spPr>
          <a:xfrm>
            <a:off x="140158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5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g131b8725acb_0_349"/>
          <p:cNvSpPr/>
          <p:nvPr/>
        </p:nvSpPr>
        <p:spPr>
          <a:xfrm>
            <a:off x="3472510" y="6763887"/>
            <a:ext cx="362700" cy="357600"/>
          </a:xfrm>
          <a:prstGeom prst="ellipse">
            <a:avLst/>
          </a:prstGeom>
          <a:solidFill>
            <a:srgbClr val="99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6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g131b8725acb_0_349"/>
          <p:cNvSpPr txBox="1"/>
          <p:nvPr/>
        </p:nvSpPr>
        <p:spPr>
          <a:xfrm>
            <a:off x="210675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Type or say what you’re searching for.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67" name="Google Shape;467;g131b8725acb_0_349"/>
          <p:cNvSpPr txBox="1"/>
          <p:nvPr/>
        </p:nvSpPr>
        <p:spPr>
          <a:xfrm>
            <a:off x="3552463" y="295085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Browse through search results.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68" name="Google Shape;468;g131b8725acb_0_349"/>
          <p:cNvSpPr txBox="1"/>
          <p:nvPr/>
        </p:nvSpPr>
        <p:spPr>
          <a:xfrm>
            <a:off x="210675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Look for well-known, trusted names.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69" name="Google Shape;469;g131b8725acb_0_349"/>
          <p:cNvSpPr txBox="1"/>
          <p:nvPr/>
        </p:nvSpPr>
        <p:spPr>
          <a:xfrm>
            <a:off x="3552450" y="6089475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Read the “About” section to learn more.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70" name="Google Shape;470;g131b8725acb_0_349"/>
          <p:cNvSpPr txBox="1"/>
          <p:nvPr/>
        </p:nvSpPr>
        <p:spPr>
          <a:xfrm>
            <a:off x="210675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Check the date to ensure the information is current.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71" name="Google Shape;471;g131b8725acb_0_349"/>
          <p:cNvSpPr txBox="1"/>
          <p:nvPr/>
        </p:nvSpPr>
        <p:spPr>
          <a:xfrm>
            <a:off x="3552450" y="9256800"/>
            <a:ext cx="3113700" cy="56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0000" tIns="54000" rIns="90000" bIns="5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Look at different websites to learn more.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alberg_Advisors_Master_20180604">
  <a:themeElements>
    <a:clrScheme name="Dalberg2018">
      <a:dk1>
        <a:srgbClr val="606060"/>
      </a:dk1>
      <a:lt1>
        <a:srgbClr val="FFFFFF"/>
      </a:lt1>
      <a:dk2>
        <a:srgbClr val="118AAA"/>
      </a:dk2>
      <a:lt2>
        <a:srgbClr val="FFFFFF"/>
      </a:lt2>
      <a:accent1>
        <a:srgbClr val="F3B11C"/>
      </a:accent1>
      <a:accent2>
        <a:srgbClr val="888381"/>
      </a:accent2>
      <a:accent3>
        <a:srgbClr val="000000"/>
      </a:accent3>
      <a:accent4>
        <a:srgbClr val="0D7741"/>
      </a:accent4>
      <a:accent5>
        <a:srgbClr val="4857A6"/>
      </a:accent5>
      <a:accent6>
        <a:srgbClr val="AB855F"/>
      </a:accent6>
      <a:hlink>
        <a:srgbClr val="222F66"/>
      </a:hlink>
      <a:folHlink>
        <a:srgbClr val="6068B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333</Words>
  <Application>Microsoft Office PowerPoint</Application>
  <PresentationFormat>A4 Paper (210x297 mm)</PresentationFormat>
  <Paragraphs>62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Calibri</vt:lpstr>
      <vt:lpstr>Lato Light</vt:lpstr>
      <vt:lpstr>Lato</vt:lpstr>
      <vt:lpstr>Arial</vt:lpstr>
      <vt:lpstr>Oswald</vt:lpstr>
      <vt:lpstr>Georgia</vt:lpstr>
      <vt:lpstr>Courier New</vt:lpstr>
      <vt:lpstr>Dalberg_Advisors_Master_20180604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Delaporte</dc:creator>
  <cp:lastModifiedBy>Anne Delaporte</cp:lastModifiedBy>
  <cp:revision>1</cp:revision>
  <dcterms:modified xsi:type="dcterms:W3CDTF">2022-07-28T13:48:21Z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0x010100936D0C54D2EE6947B04CFA5098783227</vt:lpwstr>
  </property>
</Properties>
</file>