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907588"/>
  <p:notesSz cx="6858000" cy="9144000"/>
  <p:embeddedFontLst>
    <p:embeddedFont>
      <p:font typeface="Helvetica Neue" panose="02000503000000020004" pitchFamily="2" charset="0"/>
      <p:regular r:id="rId4"/>
      <p:bold r:id="rId5"/>
      <p:italic r:id="rId6"/>
      <p:boldItalic r:id="rId7"/>
    </p:embeddedFont>
    <p:embeddedFont>
      <p:font typeface="Kruti Dev 020 Wide" pitchFamily="2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orient="horz" pos="609">
          <p15:clr>
            <a:srgbClr val="A4A3A4"/>
          </p15:clr>
        </p15:guide>
        <p15:guide id="3" pos="608">
          <p15:clr>
            <a:srgbClr val="9AA0A6"/>
          </p15:clr>
        </p15:guide>
        <p15:guide id="4" pos="542">
          <p15:clr>
            <a:srgbClr val="9AA0A6"/>
          </p15:clr>
        </p15:guide>
        <p15:guide id="5" pos="316">
          <p15:clr>
            <a:srgbClr val="9AA0A6"/>
          </p15:clr>
        </p15:guide>
        <p15:guide id="6" orient="horz" pos="4680">
          <p15:clr>
            <a:srgbClr val="A4A3A4"/>
          </p15:clr>
        </p15:guide>
        <p15:guide id="7" orient="horz" pos="4968">
          <p15:clr>
            <a:srgbClr val="A4A3A4"/>
          </p15:clr>
        </p15:guide>
        <p15:guide id="8" orient="horz" pos="5184">
          <p15:clr>
            <a:srgbClr val="A4A3A4"/>
          </p15:clr>
        </p15:guide>
        <p15:guide id="9" orient="horz" pos="5445">
          <p15:clr>
            <a:srgbClr val="A4A3A4"/>
          </p15:clr>
        </p15:guide>
        <p15:guide id="10" orient="horz" pos="5632">
          <p15:clr>
            <a:srgbClr val="A4A3A4"/>
          </p15:clr>
        </p15:guide>
        <p15:guide id="11" orient="horz" pos="59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4"/>
    <p:restoredTop sz="94629"/>
  </p:normalViewPr>
  <p:slideViewPr>
    <p:cSldViewPr snapToGrid="0">
      <p:cViewPr>
        <p:scale>
          <a:sx n="105" d="100"/>
          <a:sy n="105" d="100"/>
        </p:scale>
        <p:origin x="1288" y="-1856"/>
      </p:cViewPr>
      <p:guideLst>
        <p:guide orient="horz" pos="144"/>
        <p:guide orient="horz" pos="609"/>
        <p:guide pos="608"/>
        <p:guide pos="542"/>
        <p:guide pos="316"/>
        <p:guide orient="horz" pos="4680"/>
        <p:guide orient="horz" pos="4968"/>
        <p:guide orient="horz" pos="5184"/>
        <p:guide orient="horz" pos="5445"/>
        <p:guide orient="horz" pos="5632"/>
        <p:guide orient="horz" pos="59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2505" y="685800"/>
            <a:ext cx="2373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5d493552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33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5d493552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434170"/>
            <a:ext cx="6390300" cy="39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458976"/>
            <a:ext cx="6390300" cy="15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2130573"/>
            <a:ext cx="6390300" cy="37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6071687"/>
            <a:ext cx="6390300" cy="2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4142880"/>
            <a:ext cx="6390300" cy="16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63903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30000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219850"/>
            <a:ext cx="30000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1070174"/>
            <a:ext cx="2106000" cy="1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676591"/>
            <a:ext cx="2106000" cy="6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67061"/>
            <a:ext cx="4776000" cy="78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375291"/>
            <a:ext cx="3033900" cy="28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5399169"/>
            <a:ext cx="3033900" cy="23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394684"/>
            <a:ext cx="2877900" cy="71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8148761"/>
            <a:ext cx="4499100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6390300" cy="6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1283" t="2742"/>
          <a:stretch/>
        </p:blipFill>
        <p:spPr>
          <a:xfrm>
            <a:off x="-1" y="0"/>
            <a:ext cx="6934837" cy="99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47350" y="358295"/>
            <a:ext cx="562645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hangingPunct="0"/>
            <a:r>
              <a:rPr lang="hi-IN" sz="3200" dirty="0">
                <a:latin typeface="Kruti Dev 020 Wide" pitchFamily="2" charset="0"/>
              </a:rPr>
              <a:t>अपने मोबाइल पर इंटरनेट का इस्तेमाल कैसे करते हैं </a:t>
            </a:r>
            <a:endParaRPr lang="en-US" sz="3200" dirty="0">
              <a:latin typeface="Kruti Dev 020 Wide" pitchFamily="2" charset="0"/>
            </a:endParaRPr>
          </a:p>
          <a:p>
            <a:pPr algn="ctr" hangingPunct="0"/>
            <a:r>
              <a:rPr lang="hi-IN" sz="3200" dirty="0">
                <a:latin typeface="Kruti Dev 020 Wide" pitchFamily="2" charset="0"/>
              </a:rPr>
              <a:t>ये जानने के लिए वीडियो देखे </a:t>
            </a:r>
            <a:endParaRPr lang="en-IN" sz="3200" dirty="0">
              <a:latin typeface="Kruti Dev 020 Wide" pitchFamily="2" charset="0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00" y="6741775"/>
            <a:ext cx="6858000" cy="3165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01550" y="6777518"/>
            <a:ext cx="58143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hangingPunct="0"/>
            <a:r>
              <a:rPr lang="hi-IN" sz="2100" dirty="0">
                <a:solidFill>
                  <a:schemeClr val="bg1"/>
                </a:solidFill>
                <a:latin typeface="Kruti Dev 020 Wide" pitchFamily="2" charset="0"/>
              </a:rPr>
              <a:t>इन वीडियो को देखने के बाद:</a:t>
            </a:r>
            <a:endParaRPr lang="en-IN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03065" y="7271700"/>
            <a:ext cx="4127696" cy="263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hi-IN" sz="1200" dirty="0">
                <a:solidFill>
                  <a:schemeClr val="bg1"/>
                </a:solidFill>
                <a:latin typeface="Kruti Dev 020 Wide" pitchFamily="2" charset="0"/>
              </a:rPr>
              <a:t>वाट्सएप , एसएमएस  या ब्लूटूथ पर आपके साथ वीडियो शेयर करने के लिए स्टोर प्रतिनिधि से निवेदन करें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en-US" sz="1200" dirty="0">
                <a:solidFill>
                  <a:schemeClr val="bg1"/>
                </a:solidFill>
                <a:latin typeface="Kruti Dev 020 Wide" pitchFamily="2" charset="0"/>
              </a:rPr>
              <a:t> </a:t>
            </a:r>
            <a:r>
              <a:rPr lang="hi-IN" sz="1200" dirty="0">
                <a:solidFill>
                  <a:schemeClr val="bg1"/>
                </a:solidFill>
                <a:latin typeface="Kruti Dev 020 Wide" pitchFamily="2" charset="0"/>
              </a:rPr>
              <a:t>ये सभी विडीयो</a:t>
            </a:r>
            <a:r>
              <a:rPr lang="en-US" sz="1200" dirty="0">
                <a:solidFill>
                  <a:schemeClr val="bg1"/>
                </a:solidFill>
                <a:latin typeface="Kruti Dev 020 Wide" pitchFamily="2" charset="0"/>
              </a:rPr>
              <a:t> </a:t>
            </a:r>
            <a:r>
              <a:rPr lang="hi-IN" sz="1200" dirty="0">
                <a:solidFill>
                  <a:schemeClr val="bg1"/>
                </a:solidFill>
                <a:latin typeface="Kruti Dev 020 Wide" pitchFamily="2" charset="0"/>
              </a:rPr>
              <a:t>आप</a:t>
            </a:r>
            <a:r>
              <a:rPr lang="en-US" sz="1200" dirty="0">
                <a:solidFill>
                  <a:schemeClr val="bg1"/>
                </a:solidFill>
                <a:latin typeface="Kruti Dev 020 Wide" pitchFamily="2" charset="0"/>
              </a:rPr>
              <a:t> </a:t>
            </a:r>
            <a:r>
              <a:rPr lang="hi-IN" sz="1200" dirty="0">
                <a:solidFill>
                  <a:schemeClr val="bg1"/>
                </a:solidFill>
                <a:latin typeface="Kruti Dev 020 Wide" pitchFamily="2" charset="0"/>
              </a:rPr>
              <a:t>माय </a:t>
            </a:r>
            <a:r>
              <a:rPr lang="hi-IN" sz="1200" dirty="0">
                <a:solidFill>
                  <a:schemeClr val="bg1"/>
                </a:solidFill>
                <a:latin typeface="Arial" panose="020B0604020202020204" pitchFamily="34" charset="0"/>
              </a:rPr>
              <a:t>जिओ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i-IN" sz="1200" dirty="0">
                <a:solidFill>
                  <a:schemeClr val="bg1"/>
                </a:solidFill>
                <a:latin typeface="Arial" panose="020B0604020202020204" pitchFamily="34" charset="0"/>
              </a:rPr>
              <a:t>ऐप 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MyJio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) </a:t>
            </a:r>
            <a:r>
              <a:rPr lang="hi-IN" sz="1200" dirty="0">
                <a:solidFill>
                  <a:schemeClr val="bg1"/>
                </a:solidFill>
                <a:latin typeface="Kruti Dev 020 Wide" pitchFamily="2" charset="0"/>
              </a:rPr>
              <a:t>पर भी देख सकते हैं</a:t>
            </a:r>
            <a:r>
              <a:rPr lang="en-US" sz="1200" dirty="0">
                <a:solidFill>
                  <a:schemeClr val="bg1"/>
                </a:solidFill>
                <a:latin typeface="Kruti Dev 020 Wide" pitchFamily="2" charset="0"/>
              </a:rPr>
              <a:t> </a:t>
            </a:r>
            <a:endParaRPr sz="1200" dirty="0">
              <a:solidFill>
                <a:schemeClr val="bg1"/>
              </a:solidFill>
              <a:latin typeface="Kruti Dev 020 Wide" pitchFamily="2" charset="0"/>
            </a:endParaRPr>
          </a:p>
          <a:p>
            <a:pPr hangingPunct="0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hangingPunct="0">
              <a:lnSpc>
                <a:spcPct val="150000"/>
              </a:lnSpc>
            </a:pPr>
            <a:r>
              <a:rPr lang="hi-IN" sz="1200" dirty="0">
                <a:solidFill>
                  <a:schemeClr val="bg1"/>
                </a:solidFill>
                <a:latin typeface="Kruti Dev 020 Wide" pitchFamily="2" charset="0"/>
              </a:rPr>
              <a:t>अगर आपके कोई प्रश्न है तोह स्टोर प्रतिनिधि से पूंछे जैसे इन ऐप्स को इस्तेमाल करने के लिए फ़ोन पर सेटअप कैसे करें </a:t>
            </a:r>
            <a:endParaRPr lang="en-US" sz="1200" dirty="0">
              <a:solidFill>
                <a:schemeClr val="bg1"/>
              </a:solidFill>
              <a:latin typeface="Kruti Dev 020 Wide" pitchFamily="2" charset="0"/>
            </a:endParaRPr>
          </a:p>
          <a:p>
            <a:pPr hangingPunct="0"/>
            <a:endParaRPr sz="1200" dirty="0">
              <a:solidFill>
                <a:schemeClr val="bg1"/>
              </a:solidFill>
              <a:latin typeface="Kruti Dev 020 Wide" pitchFamily="2" charset="0"/>
            </a:endParaRPr>
          </a:p>
          <a:p>
            <a:pPr hangingPunct="0">
              <a:lnSpc>
                <a:spcPct val="150000"/>
              </a:lnSpc>
            </a:pPr>
            <a:r>
              <a:rPr lang="hi-IN" sz="1200" dirty="0">
                <a:solidFill>
                  <a:schemeClr val="bg1"/>
                </a:solidFill>
                <a:latin typeface="Kruti Dev 020 Wide" pitchFamily="2" charset="0"/>
              </a:rPr>
              <a:t>वीडियो को अपने परिवार और दोस्तों के साथ ज़रूर शेयर करें ताकि वो भी सीख सकें </a:t>
            </a:r>
            <a:endParaRPr lang="en-IN" sz="1200" dirty="0">
              <a:solidFill>
                <a:schemeClr val="bg1"/>
              </a:solidFill>
              <a:latin typeface="Kruti Dev 020 Wide" pitchFamily="2" charset="0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354" y="7453775"/>
            <a:ext cx="442552" cy="44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253" y="8525021"/>
            <a:ext cx="523873" cy="42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 l="22990" t="5227" r="23291" b="3063"/>
          <a:stretch/>
        </p:blipFill>
        <p:spPr>
          <a:xfrm>
            <a:off x="218500" y="228600"/>
            <a:ext cx="746400" cy="737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79223" y="244862"/>
            <a:ext cx="705175" cy="7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300250" y="2489400"/>
            <a:ext cx="2910600" cy="2833200"/>
          </a:xfrm>
          <a:prstGeom prst="ellipse">
            <a:avLst/>
          </a:prstGeom>
          <a:solidFill>
            <a:srgbClr val="FFD75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8">
            <a:alphaModFix/>
          </a:blip>
          <a:srcRect l="6286" r="-1824" b="49336"/>
          <a:stretch/>
        </p:blipFill>
        <p:spPr>
          <a:xfrm>
            <a:off x="1520321" y="2047950"/>
            <a:ext cx="5484805" cy="469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1000" y="4123250"/>
            <a:ext cx="980400" cy="999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0361" y="3226927"/>
            <a:ext cx="1042976" cy="104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96851" y="2489401"/>
            <a:ext cx="1117399" cy="1117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8" name="Google Shape;6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07398" y="3233174"/>
            <a:ext cx="1030426" cy="10304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3">
            <a:alphaModFix/>
          </a:blip>
          <a:srcRect t="4824" b="4824"/>
          <a:stretch/>
        </p:blipFill>
        <p:spPr>
          <a:xfrm>
            <a:off x="217428" y="9202066"/>
            <a:ext cx="557199" cy="50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1B7130-AA9E-A190-1475-9BF74A56D2F1}"/>
              </a:ext>
            </a:extLst>
          </p:cNvPr>
          <p:cNvSpPr/>
          <p:nvPr/>
        </p:nvSpPr>
        <p:spPr>
          <a:xfrm>
            <a:off x="5385664" y="8016861"/>
            <a:ext cx="1036633" cy="10147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57;p13">
            <a:extLst>
              <a:ext uri="{FF2B5EF4-FFF2-40B4-BE49-F238E27FC236}">
                <a16:creationId xmlns:a16="http://schemas.microsoft.com/office/drawing/2014/main" id="{88D38684-9A9D-BF27-F09A-57C2790A160F}"/>
              </a:ext>
            </a:extLst>
          </p:cNvPr>
          <p:cNvSpPr txBox="1"/>
          <p:nvPr/>
        </p:nvSpPr>
        <p:spPr>
          <a:xfrm>
            <a:off x="5208068" y="9094108"/>
            <a:ext cx="137272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hangingPunct="0"/>
            <a:r>
              <a:rPr lang="hi-IN" sz="1000" dirty="0">
                <a:solidFill>
                  <a:schemeClr val="bg1"/>
                </a:solidFill>
                <a:latin typeface="Kruti Dev 020 Wide" pitchFamily="2" charset="0"/>
              </a:rPr>
              <a:t>वीडीयो डाउनलोड करने </a:t>
            </a:r>
            <a:endParaRPr lang="en-US" sz="1000" dirty="0">
              <a:solidFill>
                <a:schemeClr val="bg1"/>
              </a:solidFill>
              <a:latin typeface="Kruti Dev 020 Wide" pitchFamily="2" charset="0"/>
            </a:endParaRPr>
          </a:p>
          <a:p>
            <a:pPr algn="ctr" hangingPunct="0"/>
            <a:r>
              <a:rPr lang="hi-IN" sz="1000" dirty="0">
                <a:solidFill>
                  <a:schemeClr val="bg1"/>
                </a:solidFill>
                <a:latin typeface="Kruti Dev 020 Wide" pitchFamily="2" charset="0"/>
              </a:rPr>
              <a:t>के लिए स्कैन करें</a:t>
            </a:r>
            <a:endParaRPr lang="en-IN" sz="1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102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Helvetica Neue</vt:lpstr>
      <vt:lpstr>Kruti Dev 020 Wide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Zarah Udwadia</cp:lastModifiedBy>
  <cp:revision>9</cp:revision>
  <dcterms:modified xsi:type="dcterms:W3CDTF">2022-05-25T05:40:03Z</dcterms:modified>
</cp:coreProperties>
</file>