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907588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609">
          <p15:clr>
            <a:srgbClr val="A4A3A4"/>
          </p15:clr>
        </p15:guide>
        <p15:guide id="3" pos="608">
          <p15:clr>
            <a:srgbClr val="9AA0A6"/>
          </p15:clr>
        </p15:guide>
        <p15:guide id="4" pos="542">
          <p15:clr>
            <a:srgbClr val="9AA0A6"/>
          </p15:clr>
        </p15:guide>
        <p15:guide id="5" pos="316">
          <p15:clr>
            <a:srgbClr val="9AA0A6"/>
          </p15:clr>
        </p15:guide>
        <p15:guide id="6" orient="horz" pos="4680">
          <p15:clr>
            <a:srgbClr val="A4A3A4"/>
          </p15:clr>
        </p15:guide>
        <p15:guide id="7" orient="horz" pos="4968">
          <p15:clr>
            <a:srgbClr val="A4A3A4"/>
          </p15:clr>
        </p15:guide>
        <p15:guide id="8" orient="horz" pos="5184">
          <p15:clr>
            <a:srgbClr val="A4A3A4"/>
          </p15:clr>
        </p15:guide>
        <p15:guide id="9" orient="horz" pos="5445">
          <p15:clr>
            <a:srgbClr val="A4A3A4"/>
          </p15:clr>
        </p15:guide>
        <p15:guide id="10" orient="horz" pos="5632">
          <p15:clr>
            <a:srgbClr val="A4A3A4"/>
          </p15:clr>
        </p15:guide>
        <p15:guide id="11" orient="horz" pos="5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/>
    <p:restoredTop sz="94629"/>
  </p:normalViewPr>
  <p:slideViewPr>
    <p:cSldViewPr snapToGrid="0">
      <p:cViewPr>
        <p:scale>
          <a:sx n="137" d="100"/>
          <a:sy n="137" d="100"/>
        </p:scale>
        <p:origin x="960" y="-24"/>
      </p:cViewPr>
      <p:guideLst>
        <p:guide orient="horz" pos="144"/>
        <p:guide orient="horz" pos="609"/>
        <p:guide pos="608"/>
        <p:guide pos="542"/>
        <p:guide pos="316"/>
        <p:guide orient="horz" pos="4680"/>
        <p:guide orient="horz" pos="4968"/>
        <p:guide orient="horz" pos="5184"/>
        <p:guide orient="horz" pos="5445"/>
        <p:guide orient="horz" pos="5632"/>
        <p:guide orient="horz" pos="5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5d493552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33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5d493552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4142880"/>
            <a:ext cx="6390300" cy="16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283" t="2742"/>
          <a:stretch/>
        </p:blipFill>
        <p:spPr>
          <a:xfrm>
            <a:off x="100" y="0"/>
            <a:ext cx="6948524" cy="9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64900" y="358295"/>
            <a:ext cx="5014323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IN" sz="2500" b="1" dirty="0" err="1"/>
              <a:t>உங்கள்</a:t>
            </a:r>
            <a:r>
              <a:rPr lang="en-IN" sz="2500" b="1" dirty="0"/>
              <a:t> </a:t>
            </a:r>
            <a:r>
              <a:rPr lang="en-IN" sz="2500" b="1" dirty="0" err="1"/>
              <a:t>மொபைலில்</a:t>
            </a:r>
            <a:r>
              <a:rPr lang="en-IN" sz="2500" b="1" dirty="0"/>
              <a:t> </a:t>
            </a:r>
            <a:r>
              <a:rPr lang="en-IN" sz="2500" b="1" dirty="0" err="1"/>
              <a:t>இணையத்தை</a:t>
            </a:r>
            <a:r>
              <a:rPr lang="en-IN" sz="2500" b="1" dirty="0"/>
              <a:t> </a:t>
            </a:r>
            <a:r>
              <a:rPr lang="en-IN" sz="2500" b="1" dirty="0" err="1"/>
              <a:t>எவ்வாறு</a:t>
            </a:r>
            <a:r>
              <a:rPr lang="en-IN" sz="2500" b="1" dirty="0"/>
              <a:t> </a:t>
            </a:r>
            <a:r>
              <a:rPr lang="en-IN" sz="2500" b="1" dirty="0" err="1"/>
              <a:t>பயன்படுத்துவது</a:t>
            </a:r>
            <a:r>
              <a:rPr lang="en-IN" sz="2500" b="1" dirty="0"/>
              <a:t> </a:t>
            </a:r>
            <a:r>
              <a:rPr lang="en-IN" sz="2500" b="1" dirty="0" err="1"/>
              <a:t>என்று</a:t>
            </a:r>
            <a:r>
              <a:rPr lang="en-IN" sz="2500" b="1" dirty="0"/>
              <a:t>  </a:t>
            </a:r>
            <a:r>
              <a:rPr lang="en-IN" sz="2500" b="1" dirty="0" err="1"/>
              <a:t>வீடியோ</a:t>
            </a:r>
            <a:r>
              <a:rPr lang="en-IN" sz="2500" b="1" dirty="0"/>
              <a:t> </a:t>
            </a:r>
            <a:r>
              <a:rPr lang="en-IN" sz="2500" b="1" dirty="0" err="1"/>
              <a:t>மூலம்</a:t>
            </a:r>
            <a:r>
              <a:rPr lang="en-IN" sz="2500" b="1" dirty="0"/>
              <a:t> </a:t>
            </a:r>
            <a:r>
              <a:rPr lang="en-IN" sz="2500" b="1" dirty="0" err="1"/>
              <a:t>கற்றுக்கொள்ளலாம்</a:t>
            </a:r>
            <a:r>
              <a:rPr lang="en-IN" sz="2500" b="1" dirty="0"/>
              <a:t> </a:t>
            </a:r>
            <a:endParaRPr lang="en-IN" sz="2500" dirty="0"/>
          </a:p>
        </p:txBody>
      </p:sp>
      <p:sp>
        <p:nvSpPr>
          <p:cNvPr id="56" name="Google Shape;56;p13"/>
          <p:cNvSpPr/>
          <p:nvPr/>
        </p:nvSpPr>
        <p:spPr>
          <a:xfrm>
            <a:off x="100" y="6741775"/>
            <a:ext cx="6948524" cy="31650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1550" y="6780714"/>
            <a:ext cx="58143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IN" sz="1500" dirty="0" err="1">
                <a:solidFill>
                  <a:schemeClr val="bg1"/>
                </a:solidFill>
              </a:rPr>
              <a:t>இந்த</a:t>
            </a:r>
            <a:r>
              <a:rPr lang="en-IN" sz="1500" dirty="0">
                <a:solidFill>
                  <a:schemeClr val="bg1"/>
                </a:solidFill>
              </a:rPr>
              <a:t> </a:t>
            </a:r>
            <a:r>
              <a:rPr lang="en-IN" sz="1500" dirty="0" err="1">
                <a:solidFill>
                  <a:schemeClr val="bg1"/>
                </a:solidFill>
              </a:rPr>
              <a:t>வீடியோவை</a:t>
            </a:r>
            <a:r>
              <a:rPr lang="en-IN" sz="1500" dirty="0">
                <a:solidFill>
                  <a:schemeClr val="bg1"/>
                </a:solidFill>
              </a:rPr>
              <a:t> </a:t>
            </a:r>
            <a:r>
              <a:rPr lang="en-IN" sz="1500" dirty="0" err="1">
                <a:solidFill>
                  <a:schemeClr val="bg1"/>
                </a:solidFill>
              </a:rPr>
              <a:t>பார்த்த</a:t>
            </a:r>
            <a:r>
              <a:rPr lang="en-IN" sz="1500" dirty="0">
                <a:solidFill>
                  <a:schemeClr val="bg1"/>
                </a:solidFill>
              </a:rPr>
              <a:t> </a:t>
            </a:r>
            <a:r>
              <a:rPr lang="en-IN" sz="1500" dirty="0" err="1">
                <a:solidFill>
                  <a:schemeClr val="bg1"/>
                </a:solidFill>
              </a:rPr>
              <a:t>பிறகு</a:t>
            </a:r>
            <a:r>
              <a:rPr lang="en-IN" sz="15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710050" y="7211692"/>
            <a:ext cx="4695947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IN" dirty="0" err="1">
                <a:solidFill>
                  <a:schemeClr val="bg1"/>
                </a:solidFill>
              </a:rPr>
              <a:t>ஸ்டோர்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பிரதிநிதியை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உங்களிடம்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வாட்ஸ்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அப்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எஸ்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எம்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எஸ்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அல்லது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ப்ளூடூத்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மூலமாக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வீடியோவை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பகிர்ந்துகொள்ள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ta-IN" dirty="0">
                <a:solidFill>
                  <a:schemeClr val="bg1"/>
                </a:solidFill>
              </a:rPr>
              <a:t>உதவியை </a:t>
            </a:r>
            <a:r>
              <a:rPr lang="ta-IN" b="1" dirty="0" err="1">
                <a:solidFill>
                  <a:schemeClr val="bg1"/>
                </a:solidFill>
              </a:rPr>
              <a:t>நாடுங்கள்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ta-IN" dirty="0">
                <a:solidFill>
                  <a:schemeClr val="bg1"/>
                </a:solidFill>
              </a:rPr>
              <a:t>மை </a:t>
            </a:r>
            <a:r>
              <a:rPr lang="ta-IN" dirty="0" err="1">
                <a:solidFill>
                  <a:schemeClr val="bg1"/>
                </a:solidFill>
              </a:rPr>
              <a:t>ஜியோ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MyJio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a-IN" dirty="0" err="1">
                <a:solidFill>
                  <a:schemeClr val="bg1"/>
                </a:solidFill>
              </a:rPr>
              <a:t>செயலியில்</a:t>
            </a:r>
            <a:r>
              <a:rPr lang="ta-IN" dirty="0">
                <a:solidFill>
                  <a:schemeClr val="bg1"/>
                </a:solidFill>
              </a:rPr>
              <a:t>/</a:t>
            </a:r>
            <a:r>
              <a:rPr lang="ta-IN" dirty="0" err="1">
                <a:solidFill>
                  <a:schemeClr val="bg1"/>
                </a:solidFill>
              </a:rPr>
              <a:t>அப்பில்</a:t>
            </a:r>
            <a:r>
              <a:rPr lang="ta-IN" dirty="0">
                <a:solidFill>
                  <a:schemeClr val="bg1"/>
                </a:solidFill>
              </a:rPr>
              <a:t> </a:t>
            </a:r>
            <a:r>
              <a:rPr lang="ta-IN" dirty="0" err="1">
                <a:solidFill>
                  <a:schemeClr val="bg1"/>
                </a:solidFill>
              </a:rPr>
              <a:t>வீடியோக்களையும்</a:t>
            </a:r>
            <a:r>
              <a:rPr lang="ta-IN" dirty="0">
                <a:solidFill>
                  <a:schemeClr val="bg1"/>
                </a:solidFill>
              </a:rPr>
              <a:t> காணலாம்.</a:t>
            </a:r>
            <a:endParaRPr lang="en-IN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இந்த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ஆப்களை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பயன்படுத்த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உங்கள்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போனை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எவ்வாறு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செட்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செய்வது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என்பது</a:t>
            </a:r>
            <a:r>
              <a:rPr lang="en-IN" dirty="0">
                <a:solidFill>
                  <a:schemeClr val="bg1"/>
                </a:solidFill>
              </a:rPr>
              <a:t>  </a:t>
            </a:r>
            <a:r>
              <a:rPr lang="en-IN" dirty="0" err="1">
                <a:solidFill>
                  <a:schemeClr val="bg1"/>
                </a:solidFill>
              </a:rPr>
              <a:t>தொடர்பாக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கேள்விகள்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இருந்தால்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ஸ்டோர்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பிரதிநிதிகளிடம்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b="1" dirty="0" err="1">
                <a:solidFill>
                  <a:schemeClr val="bg1"/>
                </a:solidFill>
              </a:rPr>
              <a:t>கேளுங்கள்</a:t>
            </a:r>
            <a:endParaRPr lang="en-IN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  <a:p>
            <a:r>
              <a:rPr lang="en-IN" dirty="0" err="1">
                <a:solidFill>
                  <a:schemeClr val="bg1"/>
                </a:solidFill>
              </a:rPr>
              <a:t>இந்த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வீடியோக்களை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குடும்பத்தினர்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மற்றும்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நண்பர்களிடம்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b="1" dirty="0" err="1">
                <a:solidFill>
                  <a:schemeClr val="bg1"/>
                </a:solidFill>
              </a:rPr>
              <a:t>பகிர்ந்துகொள்ளுங்கள்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அதன்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மூலம்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அவர்களும்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இதனை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கற்றுக்கொள்வார்கள்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357" y="7349931"/>
            <a:ext cx="442552" cy="44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100" y="8417585"/>
            <a:ext cx="523873" cy="4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l="22990" t="5227" r="23291" b="3063"/>
          <a:stretch/>
        </p:blipFill>
        <p:spPr>
          <a:xfrm>
            <a:off x="218500" y="228600"/>
            <a:ext cx="746400" cy="7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9223" y="244862"/>
            <a:ext cx="705175" cy="7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300250" y="2489400"/>
            <a:ext cx="2910600" cy="2833200"/>
          </a:xfrm>
          <a:prstGeom prst="ellipse">
            <a:avLst/>
          </a:prstGeom>
          <a:solidFill>
            <a:srgbClr val="FFD75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l="6286" r="-1824" b="49336"/>
          <a:stretch/>
        </p:blipFill>
        <p:spPr>
          <a:xfrm>
            <a:off x="1520321" y="2047950"/>
            <a:ext cx="5484805" cy="469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000" y="4123250"/>
            <a:ext cx="980400" cy="999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0361" y="3226927"/>
            <a:ext cx="1042976" cy="10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96851" y="2489401"/>
            <a:ext cx="1117399" cy="1117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07398" y="3233174"/>
            <a:ext cx="1030426" cy="10304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3">
            <a:alphaModFix/>
          </a:blip>
          <a:srcRect t="4824" b="4824"/>
          <a:stretch/>
        </p:blipFill>
        <p:spPr>
          <a:xfrm>
            <a:off x="203059" y="9187557"/>
            <a:ext cx="557199" cy="5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AA4917-3065-9F9D-3ABD-EC56150D1C89}"/>
              </a:ext>
            </a:extLst>
          </p:cNvPr>
          <p:cNvSpPr/>
          <p:nvPr/>
        </p:nvSpPr>
        <p:spPr>
          <a:xfrm>
            <a:off x="5576970" y="8205518"/>
            <a:ext cx="1036633" cy="10147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57;p13">
            <a:extLst>
              <a:ext uri="{FF2B5EF4-FFF2-40B4-BE49-F238E27FC236}">
                <a16:creationId xmlns:a16="http://schemas.microsoft.com/office/drawing/2014/main" id="{08579C47-5A7D-4DD0-7918-1FF4C7537A93}"/>
              </a:ext>
            </a:extLst>
          </p:cNvPr>
          <p:cNvSpPr txBox="1"/>
          <p:nvPr/>
        </p:nvSpPr>
        <p:spPr>
          <a:xfrm>
            <a:off x="5405997" y="9214520"/>
            <a:ext cx="1404474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ta-IN" sz="900" dirty="0" err="1">
                <a:solidFill>
                  <a:schemeClr val="bg1"/>
                </a:solidFill>
              </a:rPr>
              <a:t>வீடியோக்களைப்</a:t>
            </a:r>
            <a:r>
              <a:rPr lang="ta-IN" sz="900" dirty="0">
                <a:solidFill>
                  <a:schemeClr val="bg1"/>
                </a:solidFill>
              </a:rPr>
              <a:t> </a:t>
            </a:r>
            <a:r>
              <a:rPr lang="ta-IN" sz="900" dirty="0" err="1">
                <a:solidFill>
                  <a:schemeClr val="bg1"/>
                </a:solidFill>
              </a:rPr>
              <a:t>பதிவிறக்க</a:t>
            </a:r>
            <a:r>
              <a:rPr lang="ta-IN" sz="900" dirty="0">
                <a:solidFill>
                  <a:schemeClr val="bg1"/>
                </a:solidFill>
              </a:rPr>
              <a:t> </a:t>
            </a:r>
            <a:r>
              <a:rPr lang="ta-IN" sz="900" dirty="0" err="1">
                <a:solidFill>
                  <a:schemeClr val="bg1"/>
                </a:solidFill>
              </a:rPr>
              <a:t>குறியீட்டை</a:t>
            </a:r>
            <a:r>
              <a:rPr lang="ta-IN" sz="900" dirty="0">
                <a:solidFill>
                  <a:schemeClr val="bg1"/>
                </a:solidFill>
              </a:rPr>
              <a:t> </a:t>
            </a:r>
            <a:r>
              <a:rPr lang="ta-IN" sz="900" dirty="0" err="1">
                <a:solidFill>
                  <a:schemeClr val="bg1"/>
                </a:solidFill>
              </a:rPr>
              <a:t>ஸ்கேன்</a:t>
            </a:r>
            <a:r>
              <a:rPr lang="ta-IN" sz="900" dirty="0">
                <a:solidFill>
                  <a:schemeClr val="bg1"/>
                </a:solidFill>
              </a:rPr>
              <a:t> செய்யவும்</a:t>
            </a:r>
            <a:endParaRPr lang="en-IN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73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Neue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Zarah Udwadia</cp:lastModifiedBy>
  <cp:revision>7</cp:revision>
  <dcterms:modified xsi:type="dcterms:W3CDTF">2022-05-19T13:53:30Z</dcterms:modified>
</cp:coreProperties>
</file>