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76" r:id="rId4"/>
  </p:sldMasterIdLst>
  <p:notesMasterIdLst>
    <p:notesMasterId r:id="rId5"/>
  </p:notesMasterIdLst>
  <p:sldIdLst>
    <p:sldId id="256" r:id="rId6"/>
    <p:sldId id="257" r:id="rId7"/>
    <p:sldId id="258" r:id="rId8"/>
  </p:sldIdLst>
  <p:sldSz cy="10692000" cx="7560000"/>
  <p:notesSz cx="6858000" cy="9144000"/>
  <p:embeddedFontLst>
    <p:embeddedFont>
      <p:font typeface="Lato"/>
      <p:regular r:id="rId9"/>
      <p:bold r:id="rId10"/>
      <p:italic r:id="rId11"/>
      <p:boldItalic r:id="rId12"/>
    </p:embeddedFont>
    <p:embeddedFont>
      <p:font typeface="Lato Light"/>
      <p:regular r:id="rId13"/>
      <p:bold r:id="rId14"/>
      <p:italic r:id="rId15"/>
      <p:boldItalic r:id="rId16"/>
    </p:embeddedFont>
    <p:embeddedFont>
      <p:font typeface="Oswald"/>
      <p:regular r:id="rId17"/>
      <p:bold r:id="rId1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417">
          <p15:clr>
            <a:srgbClr val="A4A3A4"/>
          </p15:clr>
        </p15:guide>
        <p15:guide id="2" orient="horz" pos="1347">
          <p15:clr>
            <a:srgbClr val="A4A3A4"/>
          </p15:clr>
        </p15:guide>
        <p15:guide id="3" pos="368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417" orient="horz"/>
        <p:guide pos="1347" orient="horz"/>
        <p:guide pos="3684"/>
      </p:guideLst>
    </p:cSldViewPr>
  </p:slideViewPr>
</p:viewPr>
</file>

<file path=ppt/_rels/presentation.xml.rels><?xml version="1.0" encoding="UTF-8" standalone="yes"?><Relationships xmlns="http://schemas.openxmlformats.org/package/2006/relationships"><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font" Target="fonts/Lato-regular.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font" Target="fonts/Lato-italic.fntdata"/><Relationship Id="rId10" Type="http://schemas.openxmlformats.org/officeDocument/2006/relationships/font" Target="fonts/Lato-bold.fntdata"/><Relationship Id="rId13" Type="http://schemas.openxmlformats.org/officeDocument/2006/relationships/font" Target="fonts/LatoLight-regular.fntdata"/><Relationship Id="rId12" Type="http://schemas.openxmlformats.org/officeDocument/2006/relationships/font" Target="fonts/Lato-boldItalic.fntdata"/><Relationship Id="rId15" Type="http://schemas.openxmlformats.org/officeDocument/2006/relationships/font" Target="fonts/LatoLight-italic.fntdata"/><Relationship Id="rId14" Type="http://schemas.openxmlformats.org/officeDocument/2006/relationships/font" Target="fonts/LatoLight-bold.fntdata"/><Relationship Id="rId17" Type="http://schemas.openxmlformats.org/officeDocument/2006/relationships/font" Target="fonts/Oswald-regular.fntdata"/><Relationship Id="rId16" Type="http://schemas.openxmlformats.org/officeDocument/2006/relationships/font" Target="fonts/LatoLight-boldItalic.fntdata"/><Relationship Id="rId18" Type="http://schemas.openxmlformats.org/officeDocument/2006/relationships/font" Target="fonts/Oswald-bold.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2217832" y="685800"/>
            <a:ext cx="2424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 name="Shape 218"/>
        <p:cNvGrpSpPr/>
        <p:nvPr/>
      </p:nvGrpSpPr>
      <p:grpSpPr>
        <a:xfrm>
          <a:off x="0" y="0"/>
          <a:ext cx="0" cy="0"/>
          <a:chOff x="0" y="0"/>
          <a:chExt cx="0" cy="0"/>
        </a:xfrm>
      </p:grpSpPr>
      <p:sp>
        <p:nvSpPr>
          <p:cNvPr id="219" name="Google Shape;219;g1149ec93162_0_0:notes"/>
          <p:cNvSpPr/>
          <p:nvPr>
            <p:ph idx="2" type="sldImg"/>
          </p:nvPr>
        </p:nvSpPr>
        <p:spPr>
          <a:xfrm>
            <a:off x="2217832" y="685800"/>
            <a:ext cx="2424000" cy="3429000"/>
          </a:xfrm>
          <a:custGeom>
            <a:rect b="b" l="l" r="r" t="t"/>
            <a:pathLst>
              <a:path extrusionOk="0" h="120000" w="120000">
                <a:moveTo>
                  <a:pt x="0" y="0"/>
                </a:moveTo>
                <a:lnTo>
                  <a:pt x="120000" y="0"/>
                </a:lnTo>
                <a:lnTo>
                  <a:pt x="120000" y="120000"/>
                </a:lnTo>
                <a:lnTo>
                  <a:pt x="0" y="120000"/>
                </a:lnTo>
                <a:close/>
              </a:path>
            </a:pathLst>
          </a:custGeom>
        </p:spPr>
      </p:sp>
      <p:sp>
        <p:nvSpPr>
          <p:cNvPr id="220" name="Google Shape;220;g1149ec931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1149ec93162_0_83:notes"/>
          <p:cNvSpPr/>
          <p:nvPr>
            <p:ph idx="2" type="sldImg"/>
          </p:nvPr>
        </p:nvSpPr>
        <p:spPr>
          <a:xfrm>
            <a:off x="2217832" y="685800"/>
            <a:ext cx="2424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5" name="Google Shape;265;g1149ec93162_0_8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g1128d250279_0_0:notes"/>
          <p:cNvSpPr/>
          <p:nvPr>
            <p:ph idx="2" type="sldImg"/>
          </p:nvPr>
        </p:nvSpPr>
        <p:spPr>
          <a:xfrm>
            <a:off x="2217832" y="685800"/>
            <a:ext cx="2424000" cy="3429000"/>
          </a:xfrm>
          <a:custGeom>
            <a:rect b="b" l="l" r="r" t="t"/>
            <a:pathLst>
              <a:path extrusionOk="0" h="120000" w="120000">
                <a:moveTo>
                  <a:pt x="0" y="0"/>
                </a:moveTo>
                <a:lnTo>
                  <a:pt x="120000" y="0"/>
                </a:lnTo>
                <a:lnTo>
                  <a:pt x="120000" y="120000"/>
                </a:lnTo>
                <a:lnTo>
                  <a:pt x="0" y="120000"/>
                </a:lnTo>
                <a:close/>
              </a:path>
            </a:pathLst>
          </a:custGeom>
        </p:spPr>
      </p:sp>
      <p:sp>
        <p:nvSpPr>
          <p:cNvPr id="290" name="Google Shape;290;g1128d25027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5.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8.jp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4.png"/><Relationship Id="rId3" Type="http://schemas.openxmlformats.org/officeDocument/2006/relationships/image" Target="../media/image10.png"/></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5.png"/><Relationship Id="rId4" Type="http://schemas.openxmlformats.org/officeDocument/2006/relationships/image" Target="../media/image7.jpg"/></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9.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945000" y="1749826"/>
            <a:ext cx="5670000" cy="3722400"/>
          </a:xfrm>
          <a:prstGeom prst="rect">
            <a:avLst/>
          </a:prstGeom>
          <a:noFill/>
          <a:ln>
            <a:noFill/>
          </a:ln>
        </p:spPr>
        <p:txBody>
          <a:bodyPr anchorCtr="0" anchor="b" bIns="0" lIns="0" spcFirstLastPara="1" rIns="0" wrap="square" tIns="0">
            <a:noAutofit/>
          </a:bodyPr>
          <a:lstStyle>
            <a:lvl1pPr lvl="0" algn="ctr">
              <a:lnSpc>
                <a:spcPct val="100000"/>
              </a:lnSpc>
              <a:spcBef>
                <a:spcPts val="0"/>
              </a:spcBef>
              <a:spcAft>
                <a:spcPts val="0"/>
              </a:spcAft>
              <a:buClr>
                <a:srgbClr val="881946"/>
              </a:buClr>
              <a:buSzPts val="7900"/>
              <a:buFont typeface="Lato"/>
              <a:buNone/>
              <a:defRPr sz="5300"/>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2" name="Google Shape;12;p2"/>
          <p:cNvSpPr txBox="1"/>
          <p:nvPr>
            <p:ph idx="1" type="subTitle"/>
          </p:nvPr>
        </p:nvSpPr>
        <p:spPr>
          <a:xfrm>
            <a:off x="945000" y="5615776"/>
            <a:ext cx="5670000" cy="2581500"/>
          </a:xfrm>
          <a:prstGeom prst="rect">
            <a:avLst/>
          </a:prstGeom>
          <a:noFill/>
          <a:ln>
            <a:noFill/>
          </a:ln>
        </p:spPr>
        <p:txBody>
          <a:bodyPr anchorCtr="0" anchor="t" bIns="0" lIns="0" spcFirstLastPara="1" rIns="0" wrap="square" tIns="0">
            <a:noAutofit/>
          </a:bodyPr>
          <a:lstStyle>
            <a:lvl1pPr lvl="0" algn="ctr">
              <a:lnSpc>
                <a:spcPct val="100000"/>
              </a:lnSpc>
              <a:spcBef>
                <a:spcPts val="0"/>
              </a:spcBef>
              <a:spcAft>
                <a:spcPts val="0"/>
              </a:spcAft>
              <a:buClr>
                <a:srgbClr val="606060"/>
              </a:buClr>
              <a:buSzPts val="3200"/>
              <a:buNone/>
              <a:defRPr sz="2100"/>
            </a:lvl1pPr>
            <a:lvl2pPr lvl="1" algn="ctr">
              <a:lnSpc>
                <a:spcPct val="100000"/>
              </a:lnSpc>
              <a:spcBef>
                <a:spcPts val="0"/>
              </a:spcBef>
              <a:spcAft>
                <a:spcPts val="0"/>
              </a:spcAft>
              <a:buClr>
                <a:srgbClr val="606060"/>
              </a:buClr>
              <a:buSzPts val="2600"/>
              <a:buNone/>
              <a:defRPr sz="1800"/>
            </a:lvl2pPr>
            <a:lvl3pPr lvl="2" algn="ctr">
              <a:lnSpc>
                <a:spcPct val="100000"/>
              </a:lnSpc>
              <a:spcBef>
                <a:spcPts val="0"/>
              </a:spcBef>
              <a:spcAft>
                <a:spcPts val="0"/>
              </a:spcAft>
              <a:buClr>
                <a:srgbClr val="606060"/>
              </a:buClr>
              <a:buSzPts val="2500"/>
              <a:buNone/>
              <a:defRPr sz="1700"/>
            </a:lvl3pPr>
            <a:lvl4pPr lvl="3" algn="ctr">
              <a:lnSpc>
                <a:spcPct val="100000"/>
              </a:lnSpc>
              <a:spcBef>
                <a:spcPts val="0"/>
              </a:spcBef>
              <a:spcAft>
                <a:spcPts val="0"/>
              </a:spcAft>
              <a:buClr>
                <a:srgbClr val="606060"/>
              </a:buClr>
              <a:buSzPts val="2100"/>
              <a:buNone/>
              <a:defRPr sz="1400"/>
            </a:lvl4pPr>
            <a:lvl5pPr lvl="4" algn="ctr">
              <a:lnSpc>
                <a:spcPct val="100000"/>
              </a:lnSpc>
              <a:spcBef>
                <a:spcPts val="0"/>
              </a:spcBef>
              <a:spcAft>
                <a:spcPts val="0"/>
              </a:spcAft>
              <a:buClr>
                <a:srgbClr val="606060"/>
              </a:buClr>
              <a:buSzPts val="2100"/>
              <a:buNone/>
              <a:defRPr sz="1400"/>
            </a:lvl5pPr>
            <a:lvl6pPr lvl="5" algn="ctr">
              <a:lnSpc>
                <a:spcPct val="100000"/>
              </a:lnSpc>
              <a:spcBef>
                <a:spcPts val="0"/>
              </a:spcBef>
              <a:spcAft>
                <a:spcPts val="0"/>
              </a:spcAft>
              <a:buClr>
                <a:srgbClr val="606060"/>
              </a:buClr>
              <a:buSzPts val="2100"/>
              <a:buNone/>
              <a:defRPr sz="1400"/>
            </a:lvl6pPr>
            <a:lvl7pPr lvl="6" algn="ctr">
              <a:lnSpc>
                <a:spcPct val="100000"/>
              </a:lnSpc>
              <a:spcBef>
                <a:spcPts val="0"/>
              </a:spcBef>
              <a:spcAft>
                <a:spcPts val="0"/>
              </a:spcAft>
              <a:buClr>
                <a:srgbClr val="606060"/>
              </a:buClr>
              <a:buSzPts val="2100"/>
              <a:buNone/>
              <a:defRPr sz="1400"/>
            </a:lvl7pPr>
            <a:lvl8pPr lvl="7" algn="ctr">
              <a:lnSpc>
                <a:spcPct val="100000"/>
              </a:lnSpc>
              <a:spcBef>
                <a:spcPts val="0"/>
              </a:spcBef>
              <a:spcAft>
                <a:spcPts val="0"/>
              </a:spcAft>
              <a:buClr>
                <a:srgbClr val="606060"/>
              </a:buClr>
              <a:buSzPts val="2100"/>
              <a:buNone/>
              <a:defRPr sz="1400"/>
            </a:lvl8pPr>
            <a:lvl9pPr lvl="8" algn="ctr">
              <a:lnSpc>
                <a:spcPct val="100000"/>
              </a:lnSpc>
              <a:spcBef>
                <a:spcPts val="0"/>
              </a:spcBef>
              <a:spcAft>
                <a:spcPts val="0"/>
              </a:spcAft>
              <a:buClr>
                <a:srgbClr val="606060"/>
              </a:buClr>
              <a:buSzPts val="2100"/>
              <a:buNone/>
              <a:defRPr sz="1400"/>
            </a:lvl9pPr>
          </a:lstStyle>
          <a:p/>
        </p:txBody>
      </p:sp>
      <p:sp>
        <p:nvSpPr>
          <p:cNvPr id="13" name="Google Shape;13;p2"/>
          <p:cNvSpPr txBox="1"/>
          <p:nvPr>
            <p:ph idx="10" type="dt"/>
          </p:nvPr>
        </p:nvSpPr>
        <p:spPr>
          <a:xfrm>
            <a:off x="0" y="0"/>
            <a:ext cx="1860300" cy="4677000"/>
          </a:xfrm>
          <a:prstGeom prst="rect">
            <a:avLst/>
          </a:prstGeom>
          <a:noFill/>
          <a:ln>
            <a:noFill/>
          </a:ln>
        </p:spPr>
        <p:txBody>
          <a:bodyPr anchorCtr="0" anchor="t" bIns="60425" lIns="120900" spcFirstLastPara="1" rIns="120900" wrap="square" tIns="604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9pPr>
          </a:lstStyle>
          <a:p/>
        </p:txBody>
      </p:sp>
      <p:sp>
        <p:nvSpPr>
          <p:cNvPr id="14" name="Google Shape;14;p2"/>
          <p:cNvSpPr txBox="1"/>
          <p:nvPr>
            <p:ph idx="11" type="ftr"/>
          </p:nvPr>
        </p:nvSpPr>
        <p:spPr>
          <a:xfrm>
            <a:off x="0" y="0"/>
            <a:ext cx="1860300" cy="4677000"/>
          </a:xfrm>
          <a:prstGeom prst="rect">
            <a:avLst/>
          </a:prstGeom>
          <a:noFill/>
          <a:ln>
            <a:noFill/>
          </a:ln>
        </p:spPr>
        <p:txBody>
          <a:bodyPr anchorCtr="0" anchor="t" bIns="60425" lIns="120900" spcFirstLastPara="1" rIns="120900" wrap="square" tIns="60425">
            <a:noAutofit/>
          </a:bodyPr>
          <a:lstStyle>
            <a:lvl1pPr lvl="0"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2pPr>
            <a:lvl3pPr lvl="2"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3pPr>
            <a:lvl4pPr lvl="3"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4pPr>
            <a:lvl5pPr lvl="4"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5pPr>
            <a:lvl6pPr lvl="5"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6pPr>
            <a:lvl7pPr lvl="6"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7pPr>
            <a:lvl8pPr lvl="7"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8pPr>
            <a:lvl9pPr lvl="8" marR="0" rtl="0" algn="l">
              <a:lnSpc>
                <a:spcPct val="100000"/>
              </a:lnSpc>
              <a:spcBef>
                <a:spcPts val="0"/>
              </a:spcBef>
              <a:spcAft>
                <a:spcPts val="0"/>
              </a:spcAft>
              <a:buClr>
                <a:srgbClr val="000000"/>
              </a:buClr>
              <a:buSzPts val="1900"/>
              <a:buFont typeface="Arial"/>
              <a:buNone/>
              <a:defRPr b="0" i="0" sz="1900" u="none" cap="none" strike="noStrike">
                <a:solidFill>
                  <a:schemeClr val="dk1"/>
                </a:solidFill>
                <a:latin typeface="Lato"/>
                <a:ea typeface="Lato"/>
                <a:cs typeface="Lato"/>
                <a:sym typeface="Lato"/>
              </a:defRPr>
            </a:lvl9pPr>
          </a:lstStyle>
          <a:p/>
        </p:txBody>
      </p:sp>
      <p:sp>
        <p:nvSpPr>
          <p:cNvPr id="15" name="Google Shape;15;p2"/>
          <p:cNvSpPr txBox="1"/>
          <p:nvPr>
            <p:ph idx="12" type="sldNum"/>
          </p:nvPr>
        </p:nvSpPr>
        <p:spPr>
          <a:xfrm>
            <a:off x="7255287" y="10170902"/>
            <a:ext cx="188100" cy="240600"/>
          </a:xfrm>
          <a:prstGeom prst="rect">
            <a:avLst/>
          </a:prstGeom>
          <a:noFill/>
          <a:ln>
            <a:noFill/>
          </a:ln>
        </p:spPr>
        <p:txBody>
          <a:bodyPr anchorCtr="0" anchor="ctr" bIns="0" lIns="0" spcFirstLastPara="1" rIns="0" wrap="square" tIns="0">
            <a:noAutofit/>
          </a:bodyPr>
          <a:lstStyle>
            <a:lvl1pPr indent="0" lvl="0"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1pPr>
            <a:lvl2pPr indent="0" lvl="1"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2pPr>
            <a:lvl3pPr indent="0" lvl="2"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3pPr>
            <a:lvl4pPr indent="0" lvl="3"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4pPr>
            <a:lvl5pPr indent="0" lvl="4"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5pPr>
            <a:lvl6pPr indent="0" lvl="5"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6pPr>
            <a:lvl7pPr indent="0" lvl="6"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7pPr>
            <a:lvl8pPr indent="0" lvl="7"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8pPr>
            <a:lvl9pPr indent="0" lvl="8" marL="0" algn="ctr">
              <a:lnSpc>
                <a:spcPct val="100000"/>
              </a:lnSpc>
              <a:spcBef>
                <a:spcPts val="0"/>
              </a:spcBef>
              <a:spcAft>
                <a:spcPts val="0"/>
              </a:spcAft>
              <a:buSzPts val="900"/>
              <a:buNone/>
              <a:defRPr b="0" i="0" sz="900" u="none" cap="none" strike="noStrike">
                <a:solidFill>
                  <a:schemeClr val="dk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yellow_client log">
  <p:cSld name="Section divider_yellow_client log">
    <p:spTree>
      <p:nvGrpSpPr>
        <p:cNvPr id="89" name="Shape 89"/>
        <p:cNvGrpSpPr/>
        <p:nvPr/>
      </p:nvGrpSpPr>
      <p:grpSpPr>
        <a:xfrm>
          <a:off x="0" y="0"/>
          <a:ext cx="0" cy="0"/>
          <a:chOff x="0" y="0"/>
          <a:chExt cx="0" cy="0"/>
        </a:xfrm>
      </p:grpSpPr>
      <p:sp>
        <p:nvSpPr>
          <p:cNvPr id="90" name="Google Shape;90;p11"/>
          <p:cNvSpPr/>
          <p:nvPr/>
        </p:nvSpPr>
        <p:spPr>
          <a:xfrm>
            <a:off x="2625" y="0"/>
            <a:ext cx="7550100" cy="10692000"/>
          </a:xfrm>
          <a:prstGeom prst="rect">
            <a:avLst/>
          </a:prstGeom>
          <a:solidFill>
            <a:srgbClr val="F3B11C">
              <a:alpha val="89411"/>
            </a:srgbClr>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91" name="Google Shape;91;p11"/>
          <p:cNvSpPr txBox="1"/>
          <p:nvPr>
            <p:ph idx="1" type="body"/>
          </p:nvPr>
        </p:nvSpPr>
        <p:spPr>
          <a:xfrm>
            <a:off x="1744616" y="6438957"/>
            <a:ext cx="4070700" cy="3363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900"/>
              <a:buNone/>
              <a:defRPr sz="1400" cap="none">
                <a:solidFill>
                  <a:schemeClr val="lt1"/>
                </a:solidFill>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92" name="Google Shape;92;p11"/>
          <p:cNvSpPr txBox="1"/>
          <p:nvPr>
            <p:ph idx="2" type="body"/>
          </p:nvPr>
        </p:nvSpPr>
        <p:spPr>
          <a:xfrm>
            <a:off x="814155" y="3153157"/>
            <a:ext cx="5931900" cy="230310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lt1"/>
              </a:buClr>
              <a:buSzPts val="6300"/>
              <a:buNone/>
              <a:defRPr sz="4300">
                <a:solidFill>
                  <a:schemeClr val="lt1"/>
                </a:solidFill>
                <a:latin typeface="Lato Light"/>
                <a:ea typeface="Lato Light"/>
                <a:cs typeface="Lato Light"/>
                <a:sym typeface="Lato Light"/>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93" name="Google Shape;93;p11"/>
          <p:cNvSpPr/>
          <p:nvPr/>
        </p:nvSpPr>
        <p:spPr>
          <a:xfrm>
            <a:off x="0" y="9612900"/>
            <a:ext cx="7560000" cy="1078800"/>
          </a:xfrm>
          <a:prstGeom prst="rect">
            <a:avLst/>
          </a:prstGeom>
          <a:solidFill>
            <a:schemeClr val="lt1"/>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94" name="Google Shape;94;p11"/>
          <p:cNvSpPr/>
          <p:nvPr>
            <p:ph idx="3" type="pic"/>
          </p:nvPr>
        </p:nvSpPr>
        <p:spPr>
          <a:xfrm>
            <a:off x="2647480" y="9856042"/>
            <a:ext cx="2265300" cy="621900"/>
          </a:xfrm>
          <a:prstGeom prst="rect">
            <a:avLst/>
          </a:prstGeom>
          <a:noFill/>
          <a:ln>
            <a:noFill/>
          </a:ln>
        </p:spPr>
      </p:sp>
      <p:sp>
        <p:nvSpPr>
          <p:cNvPr id="95" name="Google Shape;95;p11"/>
          <p:cNvSpPr txBox="1"/>
          <p:nvPr>
            <p:ph idx="4" type="body"/>
          </p:nvPr>
        </p:nvSpPr>
        <p:spPr>
          <a:xfrm>
            <a:off x="4590000" y="810598"/>
            <a:ext cx="1907400" cy="76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i="1">
                <a:solidFill>
                  <a:schemeClr val="lt1"/>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96" name="Google Shape;96;p11"/>
          <p:cNvSpPr/>
          <p:nvPr/>
        </p:nvSpPr>
        <p:spPr>
          <a:xfrm>
            <a:off x="6758006" y="1415332"/>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97" name="Google Shape;97;p11"/>
          <p:cNvSpPr/>
          <p:nvPr/>
        </p:nvSpPr>
        <p:spPr>
          <a:xfrm rot="10800000">
            <a:off x="574920" y="8110206"/>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98" name="Google Shape;98;p11"/>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 content ">
  <p:cSld name="2_Standard content ">
    <p:spTree>
      <p:nvGrpSpPr>
        <p:cNvPr id="99" name="Shape 99"/>
        <p:cNvGrpSpPr/>
        <p:nvPr/>
      </p:nvGrpSpPr>
      <p:grpSpPr>
        <a:xfrm>
          <a:off x="0" y="0"/>
          <a:ext cx="0" cy="0"/>
          <a:chOff x="0" y="0"/>
          <a:chExt cx="0" cy="0"/>
        </a:xfrm>
      </p:grpSpPr>
      <p:sp>
        <p:nvSpPr>
          <p:cNvPr id="100" name="Google Shape;100;p12"/>
          <p:cNvSpPr/>
          <p:nvPr/>
        </p:nvSpPr>
        <p:spPr>
          <a:xfrm>
            <a:off x="7138689" y="9914150"/>
            <a:ext cx="421500" cy="777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
        <p:nvSpPr>
          <p:cNvPr id="101" name="Google Shape;101;p12"/>
          <p:cNvSpPr txBox="1"/>
          <p:nvPr>
            <p:ph type="title"/>
          </p:nvPr>
        </p:nvSpPr>
        <p:spPr>
          <a:xfrm>
            <a:off x="633923" y="143376"/>
            <a:ext cx="6503100" cy="1246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881946"/>
              </a:buClr>
              <a:buSzPts val="3500"/>
              <a:buFont typeface="Lato"/>
              <a:buNone/>
              <a:defRPr sz="24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102" name="Google Shape;102;p12"/>
          <p:cNvSpPr txBox="1"/>
          <p:nvPr>
            <p:ph idx="1" type="body"/>
          </p:nvPr>
        </p:nvSpPr>
        <p:spPr>
          <a:xfrm>
            <a:off x="633926" y="1960200"/>
            <a:ext cx="6503100" cy="7900200"/>
          </a:xfrm>
          <a:prstGeom prst="rect">
            <a:avLst/>
          </a:prstGeom>
          <a:noFill/>
          <a:ln>
            <a:noFill/>
          </a:ln>
        </p:spPr>
        <p:txBody>
          <a:bodyPr anchorCtr="0" anchor="t" bIns="0" lIns="0" spcFirstLastPara="1" rIns="0" wrap="square" tIns="0">
            <a:noAutofit/>
          </a:bodyPr>
          <a:lstStyle>
            <a:lvl1pPr indent="-361950" lvl="0" marL="457200" algn="l">
              <a:lnSpc>
                <a:spcPct val="100000"/>
              </a:lnSpc>
              <a:spcBef>
                <a:spcPts val="0"/>
              </a:spcBef>
              <a:spcAft>
                <a:spcPts val="0"/>
              </a:spcAft>
              <a:buClr>
                <a:srgbClr val="606060"/>
              </a:buClr>
              <a:buSzPts val="2100"/>
              <a:buChar char="•"/>
              <a:defRPr>
                <a:solidFill>
                  <a:srgbClr val="606060"/>
                </a:solidFill>
              </a:defRPr>
            </a:lvl1pPr>
            <a:lvl2pPr indent="-323850" lvl="1" marL="914400" algn="l">
              <a:lnSpc>
                <a:spcPct val="100000"/>
              </a:lnSpc>
              <a:spcBef>
                <a:spcPts val="0"/>
              </a:spcBef>
              <a:spcAft>
                <a:spcPts val="0"/>
              </a:spcAft>
              <a:buClr>
                <a:srgbClr val="606060"/>
              </a:buClr>
              <a:buSzPts val="1500"/>
              <a:buChar char="–"/>
              <a:defRPr>
                <a:solidFill>
                  <a:srgbClr val="606060"/>
                </a:solidFill>
              </a:defRPr>
            </a:lvl2pPr>
            <a:lvl3pPr indent="-323850" lvl="2" marL="1371600" algn="l">
              <a:lnSpc>
                <a:spcPct val="100000"/>
              </a:lnSpc>
              <a:spcBef>
                <a:spcPts val="0"/>
              </a:spcBef>
              <a:spcAft>
                <a:spcPts val="0"/>
              </a:spcAft>
              <a:buClr>
                <a:srgbClr val="606060"/>
              </a:buClr>
              <a:buSzPts val="1500"/>
              <a:buChar char="•"/>
              <a:defRPr>
                <a:solidFill>
                  <a:srgbClr val="606060"/>
                </a:solidFill>
              </a:defRPr>
            </a:lvl3pPr>
            <a:lvl4pPr indent="-323850" lvl="3" marL="1828800" algn="l">
              <a:lnSpc>
                <a:spcPct val="100000"/>
              </a:lnSpc>
              <a:spcBef>
                <a:spcPts val="0"/>
              </a:spcBef>
              <a:spcAft>
                <a:spcPts val="0"/>
              </a:spcAft>
              <a:buClr>
                <a:srgbClr val="606060"/>
              </a:buClr>
              <a:buSzPts val="1500"/>
              <a:buChar char="–"/>
              <a:defRPr>
                <a:solidFill>
                  <a:srgbClr val="606060"/>
                </a:solidFill>
              </a:defRPr>
            </a:lvl4pPr>
            <a:lvl5pPr indent="-323850" lvl="4" marL="2286000" algn="l">
              <a:lnSpc>
                <a:spcPct val="100000"/>
              </a:lnSpc>
              <a:spcBef>
                <a:spcPts val="0"/>
              </a:spcBef>
              <a:spcAft>
                <a:spcPts val="0"/>
              </a:spcAft>
              <a:buClr>
                <a:srgbClr val="606060"/>
              </a:buClr>
              <a:buSzPts val="1500"/>
              <a:buChar char="•"/>
              <a:defRPr>
                <a:solidFill>
                  <a:srgbClr val="606060"/>
                </a:solidFill>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103" name="Google Shape;103;p12"/>
          <p:cNvSpPr txBox="1"/>
          <p:nvPr>
            <p:ph idx="2" type="body"/>
          </p:nvPr>
        </p:nvSpPr>
        <p:spPr>
          <a:xfrm>
            <a:off x="633926" y="9943196"/>
            <a:ext cx="4967700" cy="4797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rgbClr val="606060"/>
              </a:buClr>
              <a:buSzPts val="1400"/>
              <a:buNone/>
              <a:defRPr sz="900">
                <a:solidFill>
                  <a:srgbClr val="606060"/>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104" name="Google Shape;104;p12"/>
          <p:cNvSpPr txBox="1"/>
          <p:nvPr>
            <p:ph idx="12" type="sldNum"/>
          </p:nvPr>
        </p:nvSpPr>
        <p:spPr>
          <a:xfrm>
            <a:off x="7255287" y="10170902"/>
            <a:ext cx="188100" cy="240600"/>
          </a:xfrm>
          <a:prstGeom prst="rect">
            <a:avLst/>
          </a:prstGeom>
          <a:noFill/>
          <a:ln>
            <a:noFill/>
          </a:ln>
        </p:spPr>
        <p:txBody>
          <a:bodyPr anchorCtr="0" anchor="ctr" bIns="0" lIns="0" spcFirstLastPara="1" rIns="0" wrap="square" tIns="0">
            <a:noAutofit/>
          </a:bodyPr>
          <a:lstStyle>
            <a:lvl1pPr indent="0" lvl="0"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1pPr>
            <a:lvl2pPr indent="0" lvl="1"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2pPr>
            <a:lvl3pPr indent="0" lvl="2"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3pPr>
            <a:lvl4pPr indent="0" lvl="3"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4pPr>
            <a:lvl5pPr indent="0" lvl="4"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5pPr>
            <a:lvl6pPr indent="0" lvl="5"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6pPr>
            <a:lvl7pPr indent="0" lvl="6"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7pPr>
            <a:lvl8pPr indent="0" lvl="7"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8pPr>
            <a:lvl9pPr indent="0" lvl="8"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pic>
        <p:nvPicPr>
          <p:cNvPr id="105" name="Google Shape;105;p12"/>
          <p:cNvPicPr preferRelativeResize="0"/>
          <p:nvPr/>
        </p:nvPicPr>
        <p:blipFill rotWithShape="1">
          <a:blip r:embed="rId2">
            <a:alphaModFix/>
          </a:blip>
          <a:srcRect b="0" l="0" r="0" t="0"/>
          <a:stretch/>
        </p:blipFill>
        <p:spPr>
          <a:xfrm>
            <a:off x="6397360" y="10136818"/>
            <a:ext cx="584244" cy="335716"/>
          </a:xfrm>
          <a:prstGeom prst="rect">
            <a:avLst/>
          </a:prstGeom>
          <a:noFill/>
          <a:ln>
            <a:noFill/>
          </a:ln>
        </p:spPr>
      </p:pic>
      <p:sp>
        <p:nvSpPr>
          <p:cNvPr id="106" name="Google Shape;106;p12"/>
          <p:cNvSpPr/>
          <p:nvPr/>
        </p:nvSpPr>
        <p:spPr>
          <a:xfrm>
            <a:off x="1" y="0"/>
            <a:ext cx="423000" cy="1533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a Linea Azul 1 1">
  <p:cSld name="TITLE_3_1">
    <p:bg>
      <p:bgPr>
        <a:solidFill>
          <a:srgbClr val="173AFF"/>
        </a:solidFill>
      </p:bgPr>
    </p:bg>
    <p:spTree>
      <p:nvGrpSpPr>
        <p:cNvPr id="107" name="Shape 107"/>
        <p:cNvGrpSpPr/>
        <p:nvPr/>
      </p:nvGrpSpPr>
      <p:grpSpPr>
        <a:xfrm>
          <a:off x="0" y="0"/>
          <a:ext cx="0" cy="0"/>
          <a:chOff x="0" y="0"/>
          <a:chExt cx="0" cy="0"/>
        </a:xfrm>
      </p:grpSpPr>
      <p:cxnSp>
        <p:nvCxnSpPr>
          <p:cNvPr id="108" name="Google Shape;108;p13"/>
          <p:cNvCxnSpPr/>
          <p:nvPr/>
        </p:nvCxnSpPr>
        <p:spPr>
          <a:xfrm>
            <a:off x="258449" y="750251"/>
            <a:ext cx="7042800" cy="6900"/>
          </a:xfrm>
          <a:prstGeom prst="straightConnector1">
            <a:avLst/>
          </a:prstGeom>
          <a:noFill/>
          <a:ln cap="flat" cmpd="sng" w="9525">
            <a:solidFill>
              <a:srgbClr val="FFFFFF"/>
            </a:solidFill>
            <a:prstDash val="solid"/>
            <a:round/>
            <a:headEnd len="sm" w="sm" type="none"/>
            <a:tailEnd len="sm" w="sm" type="none"/>
          </a:ln>
        </p:spPr>
      </p:cxnSp>
      <p:sp>
        <p:nvSpPr>
          <p:cNvPr id="109" name="Google Shape;109;p13"/>
          <p:cNvSpPr txBox="1"/>
          <p:nvPr/>
        </p:nvSpPr>
        <p:spPr>
          <a:xfrm>
            <a:off x="195868" y="140419"/>
            <a:ext cx="4283700" cy="601500"/>
          </a:xfrm>
          <a:prstGeom prst="rect">
            <a:avLst/>
          </a:prstGeom>
          <a:noFill/>
          <a:ln>
            <a:noFill/>
          </a:ln>
        </p:spPr>
        <p:txBody>
          <a:bodyPr anchorCtr="0" anchor="t" bIns="109100" lIns="109100" spcFirstLastPara="1" rIns="109100" wrap="square" tIns="1091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FFFFFF"/>
                </a:solidFill>
                <a:latin typeface="Oswald"/>
                <a:ea typeface="Oswald"/>
                <a:cs typeface="Oswald"/>
                <a:sym typeface="Oswald"/>
              </a:rPr>
              <a:t>NEXT FRONTIER INITIATIVE		BOARD 		NOVEMBER, 2019</a:t>
            </a:r>
            <a:endParaRPr b="0" i="0" sz="900" u="none" cap="none" strike="noStrike">
              <a:solidFill>
                <a:srgbClr val="FFFFFF"/>
              </a:solidFill>
              <a:latin typeface="Oswald"/>
              <a:ea typeface="Oswald"/>
              <a:cs typeface="Oswald"/>
              <a:sym typeface="Oswald"/>
            </a:endParaRPr>
          </a:p>
        </p:txBody>
      </p:sp>
      <p:sp>
        <p:nvSpPr>
          <p:cNvPr id="110" name="Google Shape;110;p13"/>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a Linea Azul 1">
  <p:cSld name="TITLE_3_2">
    <p:bg>
      <p:bgPr>
        <a:solidFill>
          <a:srgbClr val="FFFFFF"/>
        </a:solidFill>
      </p:bgPr>
    </p:bg>
    <p:spTree>
      <p:nvGrpSpPr>
        <p:cNvPr id="111" name="Shape 111"/>
        <p:cNvGrpSpPr/>
        <p:nvPr/>
      </p:nvGrpSpPr>
      <p:grpSpPr>
        <a:xfrm>
          <a:off x="0" y="0"/>
          <a:ext cx="0" cy="0"/>
          <a:chOff x="0" y="0"/>
          <a:chExt cx="0" cy="0"/>
        </a:xfrm>
      </p:grpSpPr>
      <p:cxnSp>
        <p:nvCxnSpPr>
          <p:cNvPr id="112" name="Google Shape;112;p14"/>
          <p:cNvCxnSpPr/>
          <p:nvPr/>
        </p:nvCxnSpPr>
        <p:spPr>
          <a:xfrm>
            <a:off x="258449" y="750251"/>
            <a:ext cx="7042800" cy="6900"/>
          </a:xfrm>
          <a:prstGeom prst="straightConnector1">
            <a:avLst/>
          </a:prstGeom>
          <a:noFill/>
          <a:ln cap="flat" cmpd="sng" w="9525">
            <a:solidFill>
              <a:srgbClr val="D9D9D9"/>
            </a:solidFill>
            <a:prstDash val="solid"/>
            <a:round/>
            <a:headEnd len="sm" w="sm" type="none"/>
            <a:tailEnd len="sm" w="sm" type="none"/>
          </a:ln>
        </p:spPr>
      </p:cxnSp>
      <p:sp>
        <p:nvSpPr>
          <p:cNvPr id="113" name="Google Shape;113;p14"/>
          <p:cNvSpPr txBox="1"/>
          <p:nvPr/>
        </p:nvSpPr>
        <p:spPr>
          <a:xfrm>
            <a:off x="195868" y="140419"/>
            <a:ext cx="4283700" cy="601500"/>
          </a:xfrm>
          <a:prstGeom prst="rect">
            <a:avLst/>
          </a:prstGeom>
          <a:noFill/>
          <a:ln>
            <a:noFill/>
          </a:ln>
        </p:spPr>
        <p:txBody>
          <a:bodyPr anchorCtr="0" anchor="t" bIns="109100" lIns="109100" spcFirstLastPara="1" rIns="109100" wrap="square" tIns="109100">
            <a:noAutofit/>
          </a:bodyPr>
          <a:lstStyle/>
          <a:p>
            <a:pPr indent="0" lvl="0" marL="0" marR="0" rtl="0" algn="l">
              <a:lnSpc>
                <a:spcPct val="100000"/>
              </a:lnSpc>
              <a:spcBef>
                <a:spcPts val="0"/>
              </a:spcBef>
              <a:spcAft>
                <a:spcPts val="0"/>
              </a:spcAft>
              <a:buClr>
                <a:schemeClr val="dk1"/>
              </a:buClr>
              <a:buSzPts val="1900"/>
              <a:buFont typeface="Arial"/>
              <a:buNone/>
            </a:pPr>
            <a:r>
              <a:rPr b="0" i="0" lang="en-GB" sz="900" u="none" cap="none" strike="noStrike">
                <a:solidFill>
                  <a:srgbClr val="999999"/>
                </a:solidFill>
                <a:latin typeface="Oswald"/>
                <a:ea typeface="Oswald"/>
                <a:cs typeface="Oswald"/>
                <a:sym typeface="Oswald"/>
              </a:rPr>
              <a:t>NEXT FRONTIER INITIATIVE		BOARD 		NOVEMBER, 2019</a:t>
            </a:r>
            <a:endParaRPr b="0" i="0" sz="900" u="none" cap="none" strike="noStrike">
              <a:solidFill>
                <a:srgbClr val="999999"/>
              </a:solidFill>
              <a:latin typeface="Oswald"/>
              <a:ea typeface="Oswald"/>
              <a:cs typeface="Oswald"/>
              <a:sym typeface="Oswald"/>
            </a:endParaRPr>
          </a:p>
          <a:p>
            <a:pPr indent="0" lvl="0" marL="0" marR="0" rtl="0" algn="l">
              <a:lnSpc>
                <a:spcPct val="100000"/>
              </a:lnSpc>
              <a:spcBef>
                <a:spcPts val="0"/>
              </a:spcBef>
              <a:spcAft>
                <a:spcPts val="0"/>
              </a:spcAft>
              <a:buClr>
                <a:schemeClr val="dk1"/>
              </a:buClr>
              <a:buSzPts val="1900"/>
              <a:buFont typeface="Arial"/>
              <a:buNone/>
            </a:pPr>
            <a:r>
              <a:t/>
            </a:r>
            <a:endParaRPr b="0" i="0" sz="900" u="none" cap="none" strike="noStrike">
              <a:solidFill>
                <a:srgbClr val="999999"/>
              </a:solidFill>
              <a:latin typeface="Oswald"/>
              <a:ea typeface="Oswald"/>
              <a:cs typeface="Oswald"/>
              <a:sym typeface="Oswald"/>
            </a:endParaRPr>
          </a:p>
          <a:p>
            <a:pPr indent="0" lvl="0" marL="0" marR="0" rtl="0" algn="l">
              <a:lnSpc>
                <a:spcPct val="100000"/>
              </a:lnSpc>
              <a:spcBef>
                <a:spcPts val="0"/>
              </a:spcBef>
              <a:spcAft>
                <a:spcPts val="0"/>
              </a:spcAft>
              <a:buClr>
                <a:srgbClr val="000000"/>
              </a:buClr>
              <a:buSzPts val="900"/>
              <a:buFont typeface="Arial"/>
              <a:buNone/>
            </a:pPr>
            <a:r>
              <a:t/>
            </a:r>
            <a:endParaRPr b="0" i="0" sz="900" u="none" cap="none" strike="noStrike">
              <a:solidFill>
                <a:srgbClr val="999999"/>
              </a:solidFill>
              <a:latin typeface="Oswald"/>
              <a:ea typeface="Oswald"/>
              <a:cs typeface="Oswald"/>
              <a:sym typeface="Oswald"/>
            </a:endParaRPr>
          </a:p>
        </p:txBody>
      </p:sp>
      <p:sp>
        <p:nvSpPr>
          <p:cNvPr id="114" name="Google Shape;114;p14"/>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a Linea Azul 1 2">
  <p:cSld name="TITLE_3_3">
    <p:bg>
      <p:bgPr>
        <a:solidFill>
          <a:srgbClr val="FFFFFF"/>
        </a:solidFill>
      </p:bgPr>
    </p:bg>
    <p:spTree>
      <p:nvGrpSpPr>
        <p:cNvPr id="115" name="Shape 115"/>
        <p:cNvGrpSpPr/>
        <p:nvPr/>
      </p:nvGrpSpPr>
      <p:grpSpPr>
        <a:xfrm>
          <a:off x="0" y="0"/>
          <a:ext cx="0" cy="0"/>
          <a:chOff x="0" y="0"/>
          <a:chExt cx="0" cy="0"/>
        </a:xfrm>
      </p:grpSpPr>
      <p:cxnSp>
        <p:nvCxnSpPr>
          <p:cNvPr id="116" name="Google Shape;116;p15"/>
          <p:cNvCxnSpPr/>
          <p:nvPr/>
        </p:nvCxnSpPr>
        <p:spPr>
          <a:xfrm>
            <a:off x="258449" y="750251"/>
            <a:ext cx="7042800" cy="6900"/>
          </a:xfrm>
          <a:prstGeom prst="straightConnector1">
            <a:avLst/>
          </a:prstGeom>
          <a:noFill/>
          <a:ln cap="flat" cmpd="sng" w="9525">
            <a:solidFill>
              <a:srgbClr val="D9D9D9"/>
            </a:solidFill>
            <a:prstDash val="solid"/>
            <a:round/>
            <a:headEnd len="sm" w="sm" type="none"/>
            <a:tailEnd len="sm" w="sm" type="none"/>
          </a:ln>
        </p:spPr>
      </p:cxnSp>
      <p:sp>
        <p:nvSpPr>
          <p:cNvPr id="117" name="Google Shape;117;p15"/>
          <p:cNvSpPr txBox="1"/>
          <p:nvPr/>
        </p:nvSpPr>
        <p:spPr>
          <a:xfrm>
            <a:off x="195868" y="140419"/>
            <a:ext cx="4283700" cy="601500"/>
          </a:xfrm>
          <a:prstGeom prst="rect">
            <a:avLst/>
          </a:prstGeom>
          <a:noFill/>
          <a:ln>
            <a:noFill/>
          </a:ln>
        </p:spPr>
        <p:txBody>
          <a:bodyPr anchorCtr="0" anchor="t" bIns="109100" lIns="109100" spcFirstLastPara="1" rIns="109100" wrap="square" tIns="109100">
            <a:noAutofit/>
          </a:bodyPr>
          <a:lstStyle/>
          <a:p>
            <a:pPr indent="0" lvl="0" marL="0" marR="0" rtl="0" algn="l">
              <a:lnSpc>
                <a:spcPct val="100000"/>
              </a:lnSpc>
              <a:spcBef>
                <a:spcPts val="0"/>
              </a:spcBef>
              <a:spcAft>
                <a:spcPts val="0"/>
              </a:spcAft>
              <a:buClr>
                <a:srgbClr val="000000"/>
              </a:buClr>
              <a:buSzPts val="900"/>
              <a:buFont typeface="Arial"/>
              <a:buNone/>
            </a:pPr>
            <a:r>
              <a:rPr b="0" i="0" lang="en-GB" sz="900" u="none" cap="none" strike="noStrike">
                <a:solidFill>
                  <a:srgbClr val="999999"/>
                </a:solidFill>
                <a:latin typeface="Oswald"/>
                <a:ea typeface="Oswald"/>
                <a:cs typeface="Oswald"/>
                <a:sym typeface="Oswald"/>
              </a:rPr>
              <a:t>NEXT FRONTIER INITIATIVE	BOARD MEETING	OCT 3rd, 2019</a:t>
            </a:r>
            <a:endParaRPr b="0" i="0" sz="900" u="none" cap="none" strike="noStrike">
              <a:solidFill>
                <a:srgbClr val="999999"/>
              </a:solidFill>
              <a:latin typeface="Oswald"/>
              <a:ea typeface="Oswald"/>
              <a:cs typeface="Oswald"/>
              <a:sym typeface="Oswald"/>
            </a:endParaRPr>
          </a:p>
        </p:txBody>
      </p:sp>
      <p:sp>
        <p:nvSpPr>
          <p:cNvPr id="118" name="Google Shape;118;p15"/>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ura Linea Azul 1 1 1">
  <p:cSld name="Textura Linea Azul 1 1">
    <p:bg>
      <p:bgPr>
        <a:solidFill>
          <a:srgbClr val="173AFF"/>
        </a:solidFill>
      </p:bgPr>
    </p:bg>
    <p:spTree>
      <p:nvGrpSpPr>
        <p:cNvPr id="119" name="Shape 119"/>
        <p:cNvGrpSpPr/>
        <p:nvPr/>
      </p:nvGrpSpPr>
      <p:grpSpPr>
        <a:xfrm>
          <a:off x="0" y="0"/>
          <a:ext cx="0" cy="0"/>
          <a:chOff x="0" y="0"/>
          <a:chExt cx="0" cy="0"/>
        </a:xfrm>
      </p:grpSpPr>
      <p:cxnSp>
        <p:nvCxnSpPr>
          <p:cNvPr id="120" name="Google Shape;120;p16"/>
          <p:cNvCxnSpPr/>
          <p:nvPr/>
        </p:nvCxnSpPr>
        <p:spPr>
          <a:xfrm>
            <a:off x="258449" y="750252"/>
            <a:ext cx="7042800" cy="6900"/>
          </a:xfrm>
          <a:prstGeom prst="straightConnector1">
            <a:avLst/>
          </a:prstGeom>
          <a:noFill/>
          <a:ln cap="flat" cmpd="sng" w="9525">
            <a:solidFill>
              <a:srgbClr val="FFFFFF"/>
            </a:solidFill>
            <a:prstDash val="solid"/>
            <a:round/>
            <a:headEnd len="sm" w="sm" type="none"/>
            <a:tailEnd len="sm" w="sm" type="none"/>
          </a:ln>
        </p:spPr>
      </p:cxnSp>
      <p:sp>
        <p:nvSpPr>
          <p:cNvPr id="121" name="Google Shape;121;p16"/>
          <p:cNvSpPr txBox="1"/>
          <p:nvPr/>
        </p:nvSpPr>
        <p:spPr>
          <a:xfrm>
            <a:off x="195867" y="140419"/>
            <a:ext cx="4283700" cy="601500"/>
          </a:xfrm>
          <a:prstGeom prst="rect">
            <a:avLst/>
          </a:prstGeom>
          <a:noFill/>
          <a:ln>
            <a:noFill/>
          </a:ln>
        </p:spPr>
        <p:txBody>
          <a:bodyPr anchorCtr="0" anchor="t" bIns="109100" lIns="109100" spcFirstLastPara="1" rIns="109100" wrap="square" tIns="109100">
            <a:noAutofit/>
          </a:bodyPr>
          <a:lstStyle/>
          <a:p>
            <a:pPr indent="0" lvl="0" marL="0" marR="0" rtl="0" algn="l">
              <a:lnSpc>
                <a:spcPct val="100000"/>
              </a:lnSpc>
              <a:spcBef>
                <a:spcPts val="0"/>
              </a:spcBef>
              <a:spcAft>
                <a:spcPts val="0"/>
              </a:spcAft>
              <a:buClr>
                <a:srgbClr val="000000"/>
              </a:buClr>
              <a:buSzPts val="1400"/>
              <a:buFont typeface="Arial"/>
              <a:buNone/>
            </a:pPr>
            <a:r>
              <a:rPr b="0" i="0" lang="en-GB" sz="900" u="none" cap="none" strike="noStrike">
                <a:solidFill>
                  <a:srgbClr val="FFFFFF"/>
                </a:solidFill>
                <a:latin typeface="Oswald"/>
                <a:ea typeface="Oswald"/>
                <a:cs typeface="Oswald"/>
                <a:sym typeface="Oswald"/>
              </a:rPr>
              <a:t>NEXT FRONTIER INITIATIVE		BOARD 		NOVEMBER, 2019</a:t>
            </a:r>
            <a:endParaRPr b="0" i="0" sz="900" u="none" cap="none" strike="noStrike">
              <a:solidFill>
                <a:srgbClr val="FFFFFF"/>
              </a:solidFill>
              <a:latin typeface="Oswald"/>
              <a:ea typeface="Oswald"/>
              <a:cs typeface="Oswald"/>
              <a:sym typeface="Oswald"/>
            </a:endParaRPr>
          </a:p>
        </p:txBody>
      </p:sp>
      <p:sp>
        <p:nvSpPr>
          <p:cNvPr id="122" name="Google Shape;122;p16"/>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23" name="Shape 123"/>
        <p:cNvGrpSpPr/>
        <p:nvPr/>
      </p:nvGrpSpPr>
      <p:grpSpPr>
        <a:xfrm>
          <a:off x="0" y="0"/>
          <a:ext cx="0" cy="0"/>
          <a:chOff x="0" y="0"/>
          <a:chExt cx="0" cy="0"/>
        </a:xfrm>
      </p:grpSpPr>
      <p:sp>
        <p:nvSpPr>
          <p:cNvPr id="124" name="Google Shape;124;p17"/>
          <p:cNvSpPr txBox="1"/>
          <p:nvPr>
            <p:ph type="title"/>
          </p:nvPr>
        </p:nvSpPr>
        <p:spPr>
          <a:xfrm>
            <a:off x="257705" y="549764"/>
            <a:ext cx="7044600" cy="1190100"/>
          </a:xfrm>
          <a:prstGeom prst="rect">
            <a:avLst/>
          </a:prstGeom>
          <a:noFill/>
          <a:ln>
            <a:noFill/>
          </a:ln>
        </p:spPr>
        <p:txBody>
          <a:bodyPr anchorCtr="0" anchor="b" bIns="161150" lIns="161150" spcFirstLastPara="1" rIns="161150" wrap="square" tIns="161150">
            <a:noAutofit/>
          </a:bodyPr>
          <a:lstStyle>
            <a:lvl1pPr lvl="0" algn="l">
              <a:lnSpc>
                <a:spcPct val="100000"/>
              </a:lnSpc>
              <a:spcBef>
                <a:spcPts val="0"/>
              </a:spcBef>
              <a:spcAft>
                <a:spcPts val="0"/>
              </a:spcAft>
              <a:buSzPts val="5100"/>
              <a:buNone/>
              <a:defRPr b="1" sz="2100">
                <a:solidFill>
                  <a:schemeClr val="dk1"/>
                </a:solidFill>
                <a:latin typeface="Oswald"/>
                <a:ea typeface="Oswald"/>
                <a:cs typeface="Oswald"/>
                <a:sym typeface="Oswald"/>
              </a:defRPr>
            </a:lvl1pPr>
            <a:lvl2pPr lvl="1" algn="l">
              <a:lnSpc>
                <a:spcPct val="100000"/>
              </a:lnSpc>
              <a:spcBef>
                <a:spcPts val="0"/>
              </a:spcBef>
              <a:spcAft>
                <a:spcPts val="0"/>
              </a:spcAft>
              <a:buSzPts val="5100"/>
              <a:buNone/>
              <a:defRPr sz="1700"/>
            </a:lvl2pPr>
            <a:lvl3pPr lvl="2" algn="l">
              <a:lnSpc>
                <a:spcPct val="100000"/>
              </a:lnSpc>
              <a:spcBef>
                <a:spcPts val="0"/>
              </a:spcBef>
              <a:spcAft>
                <a:spcPts val="0"/>
              </a:spcAft>
              <a:buSzPts val="5100"/>
              <a:buNone/>
              <a:defRPr sz="1700"/>
            </a:lvl3pPr>
            <a:lvl4pPr lvl="3" algn="l">
              <a:lnSpc>
                <a:spcPct val="100000"/>
              </a:lnSpc>
              <a:spcBef>
                <a:spcPts val="0"/>
              </a:spcBef>
              <a:spcAft>
                <a:spcPts val="0"/>
              </a:spcAft>
              <a:buSzPts val="5100"/>
              <a:buNone/>
              <a:defRPr sz="1700"/>
            </a:lvl4pPr>
            <a:lvl5pPr lvl="4" algn="l">
              <a:lnSpc>
                <a:spcPct val="100000"/>
              </a:lnSpc>
              <a:spcBef>
                <a:spcPts val="0"/>
              </a:spcBef>
              <a:spcAft>
                <a:spcPts val="0"/>
              </a:spcAft>
              <a:buSzPts val="5100"/>
              <a:buNone/>
              <a:defRPr sz="1700"/>
            </a:lvl5pPr>
            <a:lvl6pPr lvl="5" algn="l">
              <a:lnSpc>
                <a:spcPct val="100000"/>
              </a:lnSpc>
              <a:spcBef>
                <a:spcPts val="0"/>
              </a:spcBef>
              <a:spcAft>
                <a:spcPts val="0"/>
              </a:spcAft>
              <a:buSzPts val="5100"/>
              <a:buNone/>
              <a:defRPr sz="1700"/>
            </a:lvl6pPr>
            <a:lvl7pPr lvl="6" algn="l">
              <a:lnSpc>
                <a:spcPct val="100000"/>
              </a:lnSpc>
              <a:spcBef>
                <a:spcPts val="0"/>
              </a:spcBef>
              <a:spcAft>
                <a:spcPts val="0"/>
              </a:spcAft>
              <a:buSzPts val="5100"/>
              <a:buNone/>
              <a:defRPr sz="1700"/>
            </a:lvl7pPr>
            <a:lvl8pPr lvl="7" algn="l">
              <a:lnSpc>
                <a:spcPct val="100000"/>
              </a:lnSpc>
              <a:spcBef>
                <a:spcPts val="0"/>
              </a:spcBef>
              <a:spcAft>
                <a:spcPts val="0"/>
              </a:spcAft>
              <a:buSzPts val="5100"/>
              <a:buNone/>
              <a:defRPr sz="1700"/>
            </a:lvl8pPr>
            <a:lvl9pPr lvl="8" algn="l">
              <a:lnSpc>
                <a:spcPct val="100000"/>
              </a:lnSpc>
              <a:spcBef>
                <a:spcPts val="0"/>
              </a:spcBef>
              <a:spcAft>
                <a:spcPts val="0"/>
              </a:spcAft>
              <a:buSzPts val="5100"/>
              <a:buNone/>
              <a:defRPr sz="1700"/>
            </a:lvl9pPr>
          </a:lstStyle>
          <a:p/>
        </p:txBody>
      </p:sp>
      <p:sp>
        <p:nvSpPr>
          <p:cNvPr id="125" name="Google Shape;125;p17"/>
          <p:cNvSpPr txBox="1"/>
          <p:nvPr>
            <p:ph idx="1" type="body"/>
          </p:nvPr>
        </p:nvSpPr>
        <p:spPr>
          <a:xfrm>
            <a:off x="257705" y="2395696"/>
            <a:ext cx="7044600" cy="7101900"/>
          </a:xfrm>
          <a:prstGeom prst="rect">
            <a:avLst/>
          </a:prstGeom>
          <a:noFill/>
          <a:ln>
            <a:noFill/>
          </a:ln>
        </p:spPr>
        <p:txBody>
          <a:bodyPr anchorCtr="0" anchor="t" bIns="161150" lIns="161150" spcFirstLastPara="1" rIns="161150" wrap="square" tIns="161150">
            <a:noAutofit/>
          </a:bodyPr>
          <a:lstStyle>
            <a:lvl1pPr indent="-431800" lvl="0" marL="457200" algn="l">
              <a:lnSpc>
                <a:spcPct val="115000"/>
              </a:lnSpc>
              <a:spcBef>
                <a:spcPts val="0"/>
              </a:spcBef>
              <a:spcAft>
                <a:spcPts val="0"/>
              </a:spcAft>
              <a:buSzPts val="3200"/>
              <a:buFont typeface="Arial"/>
              <a:buChar char="•"/>
              <a:defRPr sz="1400">
                <a:latin typeface="Oswald"/>
                <a:ea typeface="Oswald"/>
                <a:cs typeface="Oswald"/>
                <a:sym typeface="Oswald"/>
              </a:defRPr>
            </a:lvl1pPr>
            <a:lvl2pPr indent="-361950" lvl="1" marL="914400" algn="l">
              <a:lnSpc>
                <a:spcPct val="115000"/>
              </a:lnSpc>
              <a:spcBef>
                <a:spcPts val="0"/>
              </a:spcBef>
              <a:spcAft>
                <a:spcPts val="0"/>
              </a:spcAft>
              <a:buSzPts val="2100"/>
              <a:buFont typeface="Arial"/>
              <a:buChar char="•"/>
              <a:defRPr sz="1400">
                <a:solidFill>
                  <a:srgbClr val="173AFF"/>
                </a:solidFill>
                <a:latin typeface="Oswald"/>
                <a:ea typeface="Oswald"/>
                <a:cs typeface="Oswald"/>
                <a:sym typeface="Oswald"/>
              </a:defRPr>
            </a:lvl2pPr>
            <a:lvl3pPr indent="-361950" lvl="2" marL="1371600" algn="l">
              <a:lnSpc>
                <a:spcPct val="115000"/>
              </a:lnSpc>
              <a:spcBef>
                <a:spcPts val="0"/>
              </a:spcBef>
              <a:spcAft>
                <a:spcPts val="0"/>
              </a:spcAft>
              <a:buSzPts val="2100"/>
              <a:buFont typeface="Courier New"/>
              <a:buChar char="o"/>
              <a:defRPr sz="1400">
                <a:solidFill>
                  <a:srgbClr val="173AFF"/>
                </a:solidFill>
                <a:latin typeface="Oswald"/>
                <a:ea typeface="Oswald"/>
                <a:cs typeface="Oswald"/>
                <a:sym typeface="Oswald"/>
              </a:defRPr>
            </a:lvl3pPr>
            <a:lvl4pPr indent="-387350" lvl="3" marL="1828800" algn="l">
              <a:lnSpc>
                <a:spcPct val="115000"/>
              </a:lnSpc>
              <a:spcBef>
                <a:spcPts val="1900"/>
              </a:spcBef>
              <a:spcAft>
                <a:spcPts val="0"/>
              </a:spcAft>
              <a:buSzPts val="2500"/>
              <a:buChar char="●"/>
              <a:defRPr sz="1700"/>
            </a:lvl4pPr>
            <a:lvl5pPr indent="-387350" lvl="4" marL="2286000" algn="l">
              <a:lnSpc>
                <a:spcPct val="115000"/>
              </a:lnSpc>
              <a:spcBef>
                <a:spcPts val="1900"/>
              </a:spcBef>
              <a:spcAft>
                <a:spcPts val="0"/>
              </a:spcAft>
              <a:buSzPts val="2500"/>
              <a:buChar char="○"/>
              <a:defRPr sz="1700"/>
            </a:lvl5pPr>
            <a:lvl6pPr indent="-387350" lvl="5" marL="2743200" algn="l">
              <a:lnSpc>
                <a:spcPct val="115000"/>
              </a:lnSpc>
              <a:spcBef>
                <a:spcPts val="1900"/>
              </a:spcBef>
              <a:spcAft>
                <a:spcPts val="0"/>
              </a:spcAft>
              <a:buSzPts val="2500"/>
              <a:buChar char="■"/>
              <a:defRPr sz="1700"/>
            </a:lvl6pPr>
            <a:lvl7pPr indent="-387350" lvl="6" marL="3200400" algn="l">
              <a:lnSpc>
                <a:spcPct val="115000"/>
              </a:lnSpc>
              <a:spcBef>
                <a:spcPts val="1900"/>
              </a:spcBef>
              <a:spcAft>
                <a:spcPts val="0"/>
              </a:spcAft>
              <a:buSzPts val="2500"/>
              <a:buChar char="●"/>
              <a:defRPr sz="1700"/>
            </a:lvl7pPr>
            <a:lvl8pPr indent="-387350" lvl="7" marL="3657600" algn="l">
              <a:lnSpc>
                <a:spcPct val="115000"/>
              </a:lnSpc>
              <a:spcBef>
                <a:spcPts val="1900"/>
              </a:spcBef>
              <a:spcAft>
                <a:spcPts val="0"/>
              </a:spcAft>
              <a:buSzPts val="2500"/>
              <a:buChar char="○"/>
              <a:defRPr sz="1700"/>
            </a:lvl8pPr>
            <a:lvl9pPr indent="-387350" lvl="8" marL="4114800" algn="l">
              <a:lnSpc>
                <a:spcPct val="115000"/>
              </a:lnSpc>
              <a:spcBef>
                <a:spcPts val="1900"/>
              </a:spcBef>
              <a:spcAft>
                <a:spcPts val="1900"/>
              </a:spcAft>
              <a:buSzPts val="2500"/>
              <a:buChar char="■"/>
              <a:defRPr sz="1700"/>
            </a:lvl9pPr>
          </a:lstStyle>
          <a:p/>
        </p:txBody>
      </p:sp>
      <p:sp>
        <p:nvSpPr>
          <p:cNvPr id="126" name="Google Shape;126;p17"/>
          <p:cNvSpPr txBox="1"/>
          <p:nvPr>
            <p:ph idx="12" type="sldNum"/>
          </p:nvPr>
        </p:nvSpPr>
        <p:spPr>
          <a:xfrm>
            <a:off x="7004788" y="9693616"/>
            <a:ext cx="453600" cy="818100"/>
          </a:xfrm>
          <a:prstGeom prst="rect">
            <a:avLst/>
          </a:prstGeom>
          <a:noFill/>
          <a:ln>
            <a:noFill/>
          </a:ln>
        </p:spPr>
        <p:txBody>
          <a:bodyPr anchorCtr="0" anchor="ctr" bIns="161150" lIns="161150" spcFirstLastPara="1" rIns="161150" wrap="square" tIns="161150">
            <a:noAutofit/>
          </a:bodyPr>
          <a:lstStyle>
            <a:lvl1pPr indent="0" lvl="0"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800"/>
              <a:buFont typeface="Arial"/>
              <a:buNone/>
              <a:defRPr b="0" i="0" sz="12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GB"/>
              <a:t>‹#›</a:t>
            </a:fld>
            <a:endParaRPr/>
          </a:p>
        </p:txBody>
      </p:sp>
      <p:cxnSp>
        <p:nvCxnSpPr>
          <p:cNvPr id="127" name="Google Shape;127;p17"/>
          <p:cNvCxnSpPr/>
          <p:nvPr/>
        </p:nvCxnSpPr>
        <p:spPr>
          <a:xfrm>
            <a:off x="325407" y="1640962"/>
            <a:ext cx="326100" cy="0"/>
          </a:xfrm>
          <a:prstGeom prst="straightConnector1">
            <a:avLst/>
          </a:prstGeom>
          <a:noFill/>
          <a:ln cap="flat" cmpd="sng" w="38100">
            <a:solidFill>
              <a:srgbClr val="173AFF"/>
            </a:solidFill>
            <a:prstDash val="solid"/>
            <a:round/>
            <a:headEnd len="sm" w="sm" type="none"/>
            <a:tailEnd len="sm" w="sm" type="none"/>
          </a:ln>
        </p:spPr>
      </p:cxn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8" name="Shape 128"/>
        <p:cNvGrpSpPr/>
        <p:nvPr/>
      </p:nvGrpSpPr>
      <p:grpSpPr>
        <a:xfrm>
          <a:off x="0" y="0"/>
          <a:ext cx="0" cy="0"/>
          <a:chOff x="0" y="0"/>
          <a:chExt cx="0" cy="0"/>
        </a:xfrm>
      </p:grpSpPr>
      <p:sp>
        <p:nvSpPr>
          <p:cNvPr id="129" name="Google Shape;129;p18"/>
          <p:cNvSpPr txBox="1"/>
          <p:nvPr>
            <p:ph type="title"/>
          </p:nvPr>
        </p:nvSpPr>
        <p:spPr>
          <a:xfrm>
            <a:off x="378000" y="428175"/>
            <a:ext cx="6804000" cy="1782600"/>
          </a:xfrm>
          <a:prstGeom prst="rect">
            <a:avLst/>
          </a:prstGeom>
          <a:noFill/>
          <a:ln>
            <a:noFill/>
          </a:ln>
        </p:spPr>
        <p:txBody>
          <a:bodyPr anchorCtr="0" anchor="ctr" bIns="161150" lIns="161150" spcFirstLastPara="1" rIns="161150" wrap="square" tIns="161150">
            <a:noAutofit/>
          </a:bodyPr>
          <a:lstStyle>
            <a:lvl1pPr lvl="0" marR="0" algn="ctr">
              <a:lnSpc>
                <a:spcPct val="100000"/>
              </a:lnSpc>
              <a:spcBef>
                <a:spcPts val="0"/>
              </a:spcBef>
              <a:spcAft>
                <a:spcPts val="0"/>
              </a:spcAft>
              <a:buClr>
                <a:schemeClr val="dk1"/>
              </a:buClr>
              <a:buSzPts val="7800"/>
              <a:buFont typeface="Calibri"/>
              <a:buNone/>
              <a:defRPr b="0" i="0" sz="5200" u="none" cap="none" strike="noStrike">
                <a:solidFill>
                  <a:schemeClr val="dk1"/>
                </a:solidFill>
                <a:latin typeface="Calibri"/>
                <a:ea typeface="Calibri"/>
                <a:cs typeface="Calibri"/>
                <a:sym typeface="Calibri"/>
              </a:defRPr>
            </a:lvl1pPr>
            <a:lvl2pPr lvl="1" algn="l">
              <a:lnSpc>
                <a:spcPct val="100000"/>
              </a:lnSpc>
              <a:spcBef>
                <a:spcPts val="0"/>
              </a:spcBef>
              <a:spcAft>
                <a:spcPts val="0"/>
              </a:spcAft>
              <a:buSzPts val="3200"/>
              <a:buNone/>
              <a:defRPr sz="2100"/>
            </a:lvl2pPr>
            <a:lvl3pPr lvl="2" algn="l">
              <a:lnSpc>
                <a:spcPct val="100000"/>
              </a:lnSpc>
              <a:spcBef>
                <a:spcPts val="0"/>
              </a:spcBef>
              <a:spcAft>
                <a:spcPts val="0"/>
              </a:spcAft>
              <a:buSzPts val="3200"/>
              <a:buNone/>
              <a:defRPr sz="2100"/>
            </a:lvl3pPr>
            <a:lvl4pPr lvl="3" algn="l">
              <a:lnSpc>
                <a:spcPct val="100000"/>
              </a:lnSpc>
              <a:spcBef>
                <a:spcPts val="0"/>
              </a:spcBef>
              <a:spcAft>
                <a:spcPts val="0"/>
              </a:spcAft>
              <a:buSzPts val="3200"/>
              <a:buNone/>
              <a:defRPr sz="2100"/>
            </a:lvl4pPr>
            <a:lvl5pPr lvl="4" algn="l">
              <a:lnSpc>
                <a:spcPct val="100000"/>
              </a:lnSpc>
              <a:spcBef>
                <a:spcPts val="0"/>
              </a:spcBef>
              <a:spcAft>
                <a:spcPts val="0"/>
              </a:spcAft>
              <a:buSzPts val="3200"/>
              <a:buNone/>
              <a:defRPr sz="2100"/>
            </a:lvl5pPr>
            <a:lvl6pPr lvl="5" algn="l">
              <a:lnSpc>
                <a:spcPct val="100000"/>
              </a:lnSpc>
              <a:spcBef>
                <a:spcPts val="0"/>
              </a:spcBef>
              <a:spcAft>
                <a:spcPts val="0"/>
              </a:spcAft>
              <a:buSzPts val="3200"/>
              <a:buNone/>
              <a:defRPr sz="2100"/>
            </a:lvl6pPr>
            <a:lvl7pPr lvl="6" algn="l">
              <a:lnSpc>
                <a:spcPct val="100000"/>
              </a:lnSpc>
              <a:spcBef>
                <a:spcPts val="0"/>
              </a:spcBef>
              <a:spcAft>
                <a:spcPts val="0"/>
              </a:spcAft>
              <a:buSzPts val="3200"/>
              <a:buNone/>
              <a:defRPr sz="2100"/>
            </a:lvl7pPr>
            <a:lvl8pPr lvl="7" algn="l">
              <a:lnSpc>
                <a:spcPct val="100000"/>
              </a:lnSpc>
              <a:spcBef>
                <a:spcPts val="0"/>
              </a:spcBef>
              <a:spcAft>
                <a:spcPts val="0"/>
              </a:spcAft>
              <a:buSzPts val="3200"/>
              <a:buNone/>
              <a:defRPr sz="2100"/>
            </a:lvl8pPr>
            <a:lvl9pPr lvl="8" algn="l">
              <a:lnSpc>
                <a:spcPct val="100000"/>
              </a:lnSpc>
              <a:spcBef>
                <a:spcPts val="0"/>
              </a:spcBef>
              <a:spcAft>
                <a:spcPts val="0"/>
              </a:spcAft>
              <a:buSzPts val="3200"/>
              <a:buNone/>
              <a:defRPr sz="2100"/>
            </a:lvl9pPr>
          </a:lstStyle>
          <a:p/>
        </p:txBody>
      </p:sp>
      <p:sp>
        <p:nvSpPr>
          <p:cNvPr id="130" name="Google Shape;130;p18"/>
          <p:cNvSpPr txBox="1"/>
          <p:nvPr>
            <p:ph idx="1" type="body"/>
          </p:nvPr>
        </p:nvSpPr>
        <p:spPr>
          <a:xfrm>
            <a:off x="378000" y="2494800"/>
            <a:ext cx="6804000" cy="7056300"/>
          </a:xfrm>
          <a:prstGeom prst="rect">
            <a:avLst/>
          </a:prstGeom>
          <a:noFill/>
          <a:ln>
            <a:noFill/>
          </a:ln>
        </p:spPr>
        <p:txBody>
          <a:bodyPr anchorCtr="0" anchor="t" bIns="161150" lIns="161150" spcFirstLastPara="1" rIns="161150" wrap="square" tIns="161150">
            <a:noAutofit/>
          </a:bodyPr>
          <a:lstStyle>
            <a:lvl1pPr indent="-590550" lvl="0" marL="457200" marR="0" algn="l">
              <a:lnSpc>
                <a:spcPct val="100000"/>
              </a:lnSpc>
              <a:spcBef>
                <a:spcPts val="800"/>
              </a:spcBef>
              <a:spcAft>
                <a:spcPts val="0"/>
              </a:spcAft>
              <a:buClr>
                <a:schemeClr val="dk1"/>
              </a:buClr>
              <a:buSzPts val="5700"/>
              <a:buFont typeface="Arial"/>
              <a:buChar char="•"/>
              <a:defRPr b="0" i="0" sz="3900" u="none" cap="none" strike="noStrike">
                <a:solidFill>
                  <a:schemeClr val="dk1"/>
                </a:solidFill>
                <a:latin typeface="Calibri"/>
                <a:ea typeface="Calibri"/>
                <a:cs typeface="Calibri"/>
                <a:sym typeface="Calibri"/>
              </a:defRPr>
            </a:lvl1pPr>
            <a:lvl2pPr indent="-552450" lvl="1" marL="914400" marR="0" algn="l">
              <a:lnSpc>
                <a:spcPct val="100000"/>
              </a:lnSpc>
              <a:spcBef>
                <a:spcPts val="600"/>
              </a:spcBef>
              <a:spcAft>
                <a:spcPts val="0"/>
              </a:spcAft>
              <a:buClr>
                <a:schemeClr val="dk1"/>
              </a:buClr>
              <a:buSzPts val="5100"/>
              <a:buFont typeface="Arial"/>
              <a:buChar char="–"/>
              <a:defRPr b="0" i="0" sz="3400" u="none" cap="none" strike="noStrike">
                <a:solidFill>
                  <a:schemeClr val="dk1"/>
                </a:solidFill>
                <a:latin typeface="Calibri"/>
                <a:ea typeface="Calibri"/>
                <a:cs typeface="Calibri"/>
                <a:sym typeface="Calibri"/>
              </a:defRPr>
            </a:lvl2pPr>
            <a:lvl3pPr indent="-495300" lvl="2" marL="1371600" marR="0" algn="l">
              <a:lnSpc>
                <a:spcPct val="100000"/>
              </a:lnSpc>
              <a:spcBef>
                <a:spcPts val="600"/>
              </a:spcBef>
              <a:spcAft>
                <a:spcPts val="0"/>
              </a:spcAft>
              <a:buClr>
                <a:schemeClr val="dk1"/>
              </a:buClr>
              <a:buSzPts val="4200"/>
              <a:buFont typeface="Arial"/>
              <a:buChar char="•"/>
              <a:defRPr b="0" i="0" sz="2900" u="none" cap="none" strike="noStrike">
                <a:solidFill>
                  <a:schemeClr val="dk1"/>
                </a:solidFill>
                <a:latin typeface="Calibri"/>
                <a:ea typeface="Calibri"/>
                <a:cs typeface="Calibri"/>
                <a:sym typeface="Calibri"/>
              </a:defRPr>
            </a:lvl3pPr>
            <a:lvl4pPr indent="-450850" lvl="3" marL="18288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4pPr>
            <a:lvl5pPr indent="-450850" lvl="4" marL="22860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5pPr>
            <a:lvl6pPr indent="-450850" lvl="5" marL="27432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6pPr>
            <a:lvl7pPr indent="-450850" lvl="6" marL="32004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7pPr>
            <a:lvl8pPr indent="-450850" lvl="7" marL="36576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8pPr>
            <a:lvl9pPr indent="-450850" lvl="8" marL="4114800" marR="0" algn="l">
              <a:lnSpc>
                <a:spcPct val="100000"/>
              </a:lnSpc>
              <a:spcBef>
                <a:spcPts val="400"/>
              </a:spcBef>
              <a:spcAft>
                <a:spcPts val="0"/>
              </a:spcAft>
              <a:buClr>
                <a:schemeClr val="dk1"/>
              </a:buClr>
              <a:buSzPts val="3500"/>
              <a:buFont typeface="Arial"/>
              <a:buChar char="•"/>
              <a:defRPr b="0" i="0" sz="2400" u="none" cap="none" strike="noStrike">
                <a:solidFill>
                  <a:schemeClr val="dk1"/>
                </a:solidFill>
                <a:latin typeface="Calibri"/>
                <a:ea typeface="Calibri"/>
                <a:cs typeface="Calibri"/>
                <a:sym typeface="Calibri"/>
              </a:defRPr>
            </a:lvl9pPr>
          </a:lstStyle>
          <a:p/>
        </p:txBody>
      </p:sp>
      <p:sp>
        <p:nvSpPr>
          <p:cNvPr id="131" name="Google Shape;131;p18"/>
          <p:cNvSpPr txBox="1"/>
          <p:nvPr>
            <p:ph idx="10" type="dt"/>
          </p:nvPr>
        </p:nvSpPr>
        <p:spPr>
          <a:xfrm>
            <a:off x="378000" y="9909898"/>
            <a:ext cx="1764000" cy="569400"/>
          </a:xfrm>
          <a:prstGeom prst="rect">
            <a:avLst/>
          </a:prstGeom>
          <a:noFill/>
          <a:ln>
            <a:noFill/>
          </a:ln>
        </p:spPr>
        <p:txBody>
          <a:bodyPr anchorCtr="0" anchor="ctr" bIns="161150" lIns="161150" spcFirstLastPara="1" rIns="161150" wrap="square" tIns="161150">
            <a:noAutofit/>
          </a:bodyPr>
          <a:lstStyle>
            <a:lvl1pPr lvl="0" marR="0" rtl="0" algn="l">
              <a:lnSpc>
                <a:spcPct val="100000"/>
              </a:lnSpc>
              <a:spcBef>
                <a:spcPts val="0"/>
              </a:spcBef>
              <a:spcAft>
                <a:spcPts val="0"/>
              </a:spcAft>
              <a:buClr>
                <a:srgbClr val="888888"/>
              </a:buClr>
              <a:buSzPts val="2100"/>
              <a:buFont typeface="Calibri"/>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9pPr>
          </a:lstStyle>
          <a:p/>
        </p:txBody>
      </p:sp>
      <p:sp>
        <p:nvSpPr>
          <p:cNvPr id="132" name="Google Shape;132;p18"/>
          <p:cNvSpPr txBox="1"/>
          <p:nvPr>
            <p:ph idx="11" type="ftr"/>
          </p:nvPr>
        </p:nvSpPr>
        <p:spPr>
          <a:xfrm>
            <a:off x="2583000" y="9909898"/>
            <a:ext cx="2394000" cy="569400"/>
          </a:xfrm>
          <a:prstGeom prst="rect">
            <a:avLst/>
          </a:prstGeom>
          <a:noFill/>
          <a:ln>
            <a:noFill/>
          </a:ln>
        </p:spPr>
        <p:txBody>
          <a:bodyPr anchorCtr="0" anchor="ctr" bIns="161150" lIns="161150" spcFirstLastPara="1" rIns="161150" wrap="square" tIns="161150">
            <a:noAutofit/>
          </a:bodyPr>
          <a:lstStyle>
            <a:lvl1pPr lvl="0" marR="0" rtl="0" algn="ctr">
              <a:lnSpc>
                <a:spcPct val="100000"/>
              </a:lnSpc>
              <a:spcBef>
                <a:spcPts val="0"/>
              </a:spcBef>
              <a:spcAft>
                <a:spcPts val="0"/>
              </a:spcAft>
              <a:buClr>
                <a:srgbClr val="888888"/>
              </a:buClr>
              <a:buSzPts val="2100"/>
              <a:buFont typeface="Calibri"/>
              <a:buNone/>
              <a:defRPr b="0" i="0" sz="14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chemeClr val="dk1"/>
              </a:buClr>
              <a:buSzPts val="3200"/>
              <a:buFont typeface="Calibri"/>
              <a:buNone/>
              <a:defRPr b="0" i="0" sz="2100" u="none" cap="none" strike="noStrike">
                <a:solidFill>
                  <a:schemeClr val="dk1"/>
                </a:solidFill>
                <a:latin typeface="Calibri"/>
                <a:ea typeface="Calibri"/>
                <a:cs typeface="Calibri"/>
                <a:sym typeface="Calibri"/>
              </a:defRPr>
            </a:lvl9pPr>
          </a:lstStyle>
          <a:p/>
        </p:txBody>
      </p:sp>
      <p:sp>
        <p:nvSpPr>
          <p:cNvPr id="133" name="Google Shape;133;p18"/>
          <p:cNvSpPr txBox="1"/>
          <p:nvPr>
            <p:ph idx="12" type="sldNum"/>
          </p:nvPr>
        </p:nvSpPr>
        <p:spPr>
          <a:xfrm>
            <a:off x="5418000" y="9909898"/>
            <a:ext cx="1764000" cy="569400"/>
          </a:xfrm>
          <a:prstGeom prst="rect">
            <a:avLst/>
          </a:prstGeom>
          <a:noFill/>
          <a:ln>
            <a:noFill/>
          </a:ln>
        </p:spPr>
        <p:txBody>
          <a:bodyPr anchorCtr="0" anchor="ctr" bIns="80575" lIns="161150" spcFirstLastPara="1" rIns="161150" wrap="square" tIns="80575">
            <a:noAutofit/>
          </a:bodyPr>
          <a:lstStyle>
            <a:lvl1pPr indent="0" lvl="0"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888888"/>
              </a:buClr>
              <a:buSzPts val="500"/>
              <a:buFont typeface="Calibri"/>
              <a:buNone/>
              <a:defRPr b="0" i="0" sz="14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solidFill>
          <a:srgbClr val="63123E"/>
        </a:solidFill>
      </p:bgPr>
    </p:bg>
    <p:spTree>
      <p:nvGrpSpPr>
        <p:cNvPr id="134" name="Shape 134"/>
        <p:cNvGrpSpPr/>
        <p:nvPr/>
      </p:nvGrpSpPr>
      <p:grpSpPr>
        <a:xfrm>
          <a:off x="0" y="0"/>
          <a:ext cx="0" cy="0"/>
          <a:chOff x="0" y="0"/>
          <a:chExt cx="0" cy="0"/>
        </a:xfrm>
      </p:grpSpPr>
      <p:grpSp>
        <p:nvGrpSpPr>
          <p:cNvPr id="135" name="Google Shape;135;p19"/>
          <p:cNvGrpSpPr/>
          <p:nvPr/>
        </p:nvGrpSpPr>
        <p:grpSpPr>
          <a:xfrm>
            <a:off x="0" y="10553680"/>
            <a:ext cx="7560259" cy="158083"/>
            <a:chOff x="0" y="6756520"/>
            <a:chExt cx="10972800" cy="101400"/>
          </a:xfrm>
        </p:grpSpPr>
        <p:sp>
          <p:nvSpPr>
            <p:cNvPr id="136" name="Google Shape;136;p19"/>
            <p:cNvSpPr/>
            <p:nvPr/>
          </p:nvSpPr>
          <p:spPr>
            <a:xfrm>
              <a:off x="0" y="6756520"/>
              <a:ext cx="3657600" cy="101400"/>
            </a:xfrm>
            <a:prstGeom prst="rect">
              <a:avLst/>
            </a:prstGeom>
            <a:solidFill>
              <a:srgbClr val="C42938"/>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sp>
          <p:nvSpPr>
            <p:cNvPr id="137" name="Google Shape;137;p19"/>
            <p:cNvSpPr/>
            <p:nvPr/>
          </p:nvSpPr>
          <p:spPr>
            <a:xfrm>
              <a:off x="3657600" y="6756520"/>
              <a:ext cx="3657600" cy="100500"/>
            </a:xfrm>
            <a:prstGeom prst="rect">
              <a:avLst/>
            </a:prstGeom>
            <a:solidFill>
              <a:srgbClr val="F27D3D"/>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sp>
          <p:nvSpPr>
            <p:cNvPr id="138" name="Google Shape;138;p19"/>
            <p:cNvSpPr/>
            <p:nvPr/>
          </p:nvSpPr>
          <p:spPr>
            <a:xfrm>
              <a:off x="7315200" y="6756520"/>
              <a:ext cx="3657600" cy="100500"/>
            </a:xfrm>
            <a:prstGeom prst="rect">
              <a:avLst/>
            </a:prstGeom>
            <a:solidFill>
              <a:srgbClr val="0D6B8A"/>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grpSp>
      <p:sp>
        <p:nvSpPr>
          <p:cNvPr id="139" name="Google Shape;139;p19"/>
          <p:cNvSpPr txBox="1"/>
          <p:nvPr>
            <p:ph idx="1" type="body"/>
          </p:nvPr>
        </p:nvSpPr>
        <p:spPr>
          <a:xfrm>
            <a:off x="309751" y="2873777"/>
            <a:ext cx="5926500" cy="8142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600"/>
              </a:spcBef>
              <a:spcAft>
                <a:spcPts val="0"/>
              </a:spcAft>
              <a:buClr>
                <a:srgbClr val="FFFFFF"/>
              </a:buClr>
              <a:buSzPts val="4600"/>
              <a:buFont typeface="Arial"/>
              <a:buNone/>
              <a:defRPr b="1" i="0" sz="3100" u="none" cap="none" strike="noStrike">
                <a:solidFill>
                  <a:srgbClr val="FFFFFF"/>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228600" lvl="2" marL="1371600" marR="0" algn="l">
              <a:lnSpc>
                <a:spcPct val="100000"/>
              </a:lnSpc>
              <a:spcBef>
                <a:spcPts val="400"/>
              </a:spcBef>
              <a:spcAft>
                <a:spcPts val="0"/>
              </a:spcAft>
              <a:buClr>
                <a:schemeClr val="dk1"/>
              </a:buClr>
              <a:buSzPts val="3200"/>
              <a:buFont typeface="Arial"/>
              <a:buNone/>
              <a:defRPr b="0" i="0" sz="21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600"/>
              <a:buFont typeface="Arial"/>
              <a:buNone/>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40" name="Google Shape;140;p19"/>
          <p:cNvSpPr txBox="1"/>
          <p:nvPr>
            <p:ph idx="2" type="body"/>
          </p:nvPr>
        </p:nvSpPr>
        <p:spPr>
          <a:xfrm>
            <a:off x="296625" y="5850937"/>
            <a:ext cx="2770800" cy="2877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Georgia"/>
                <a:ea typeface="Georgia"/>
                <a:cs typeface="Georgia"/>
                <a:sym typeface="Georgia"/>
              </a:defRPr>
            </a:lvl1pPr>
            <a:lvl2pPr indent="-228600" lvl="1" marL="9144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2pPr>
            <a:lvl3pPr indent="-228600" lvl="2" marL="13716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3pPr>
            <a:lvl4pPr indent="-228600" lvl="3" marL="18288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4pPr>
            <a:lvl5pPr indent="-228600" lvl="4" marL="22860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41" name="Google Shape;141;p19"/>
          <p:cNvSpPr txBox="1"/>
          <p:nvPr>
            <p:ph idx="3" type="body"/>
          </p:nvPr>
        </p:nvSpPr>
        <p:spPr>
          <a:xfrm>
            <a:off x="309751" y="2011945"/>
            <a:ext cx="5926500" cy="8142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600"/>
              </a:spcBef>
              <a:spcAft>
                <a:spcPts val="0"/>
              </a:spcAft>
              <a:buClr>
                <a:schemeClr val="lt1"/>
              </a:buClr>
              <a:buSzPts val="4600"/>
              <a:buFont typeface="Arial"/>
              <a:buNone/>
              <a:defRPr b="0" i="0" sz="3100" u="none" cap="none" strike="noStrike">
                <a:solidFill>
                  <a:schemeClr val="lt1"/>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228600" lvl="2" marL="1371600" marR="0" algn="l">
              <a:lnSpc>
                <a:spcPct val="100000"/>
              </a:lnSpc>
              <a:spcBef>
                <a:spcPts val="400"/>
              </a:spcBef>
              <a:spcAft>
                <a:spcPts val="0"/>
              </a:spcAft>
              <a:buClr>
                <a:schemeClr val="dk1"/>
              </a:buClr>
              <a:buSzPts val="3200"/>
              <a:buFont typeface="Arial"/>
              <a:buNone/>
              <a:defRPr b="0" i="0" sz="21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600"/>
              <a:buFont typeface="Arial"/>
              <a:buNone/>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pic>
        <p:nvPicPr>
          <p:cNvPr descr="Dalberg-01.png" id="142" name="Google Shape;142;p19"/>
          <p:cNvPicPr preferRelativeResize="0"/>
          <p:nvPr/>
        </p:nvPicPr>
        <p:blipFill rotWithShape="1">
          <a:blip r:embed="rId2">
            <a:alphaModFix/>
          </a:blip>
          <a:srcRect b="0" l="0" r="0" t="0"/>
          <a:stretch/>
        </p:blipFill>
        <p:spPr>
          <a:xfrm>
            <a:off x="6324217" y="9521702"/>
            <a:ext cx="508803" cy="205083"/>
          </a:xfrm>
          <a:prstGeom prst="rect">
            <a:avLst/>
          </a:prstGeom>
          <a:noFill/>
          <a:ln>
            <a:noFill/>
          </a:ln>
        </p:spPr>
      </p:pic>
      <p:pic>
        <p:nvPicPr>
          <p:cNvPr descr="dig_white-01.png" id="143" name="Google Shape;143;p19"/>
          <p:cNvPicPr preferRelativeResize="0"/>
          <p:nvPr/>
        </p:nvPicPr>
        <p:blipFill rotWithShape="1">
          <a:blip r:embed="rId3">
            <a:alphaModFix/>
          </a:blip>
          <a:srcRect b="0" l="0" r="0" t="0"/>
          <a:stretch/>
        </p:blipFill>
        <p:spPr>
          <a:xfrm>
            <a:off x="7094670" y="9584296"/>
            <a:ext cx="195463" cy="155497"/>
          </a:xfrm>
          <a:prstGeom prst="rect">
            <a:avLst/>
          </a:prstGeom>
          <a:noFill/>
          <a:ln>
            <a:noFill/>
          </a:ln>
        </p:spPr>
      </p:pic>
      <p:sp>
        <p:nvSpPr>
          <p:cNvPr id="144" name="Google Shape;144;p19"/>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1pPr>
            <a:lvl2pPr indent="0" lvl="1"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2pPr>
            <a:lvl3pPr indent="0" lvl="2"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3pPr>
            <a:lvl4pPr indent="0" lvl="3"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4pPr>
            <a:lvl5pPr indent="0" lvl="4"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5pPr>
            <a:lvl6pPr indent="0" lvl="5"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6pPr>
            <a:lvl7pPr indent="0" lvl="6"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7pPr>
            <a:lvl8pPr indent="0" lvl="7"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8pPr>
            <a:lvl9pPr indent="0" lvl="8"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Standard/Deliverable Cover Page">
  <p:cSld name="4_Standard/Deliverable Cover Page">
    <p:spTree>
      <p:nvGrpSpPr>
        <p:cNvPr id="145" name="Shape 145"/>
        <p:cNvGrpSpPr/>
        <p:nvPr/>
      </p:nvGrpSpPr>
      <p:grpSpPr>
        <a:xfrm>
          <a:off x="0" y="0"/>
          <a:ext cx="0" cy="0"/>
          <a:chOff x="0" y="0"/>
          <a:chExt cx="0" cy="0"/>
        </a:xfrm>
      </p:grpSpPr>
      <p:pic>
        <p:nvPicPr>
          <p:cNvPr id="146" name="Google Shape;146;p20"/>
          <p:cNvPicPr preferRelativeResize="0"/>
          <p:nvPr/>
        </p:nvPicPr>
        <p:blipFill rotWithShape="1">
          <a:blip r:embed="rId2">
            <a:alphaModFix/>
          </a:blip>
          <a:srcRect b="0" l="0" r="0" t="0"/>
          <a:stretch/>
        </p:blipFill>
        <p:spPr>
          <a:xfrm>
            <a:off x="1" y="0"/>
            <a:ext cx="83057" cy="66075"/>
          </a:xfrm>
          <a:prstGeom prst="rect">
            <a:avLst/>
          </a:prstGeom>
          <a:noFill/>
          <a:ln>
            <a:noFill/>
          </a:ln>
        </p:spPr>
      </p:pic>
      <p:pic>
        <p:nvPicPr>
          <p:cNvPr descr="Brand - dotted line.jpg" id="147" name="Google Shape;147;p20"/>
          <p:cNvPicPr preferRelativeResize="0"/>
          <p:nvPr/>
        </p:nvPicPr>
        <p:blipFill rotWithShape="1">
          <a:blip r:embed="rId3">
            <a:alphaModFix/>
          </a:blip>
          <a:srcRect b="0" l="0" r="0" t="0"/>
          <a:stretch/>
        </p:blipFill>
        <p:spPr>
          <a:xfrm>
            <a:off x="41" y="926689"/>
            <a:ext cx="7548330" cy="285117"/>
          </a:xfrm>
          <a:prstGeom prst="rect">
            <a:avLst/>
          </a:prstGeom>
          <a:noFill/>
          <a:ln>
            <a:noFill/>
          </a:ln>
        </p:spPr>
      </p:pic>
      <p:sp>
        <p:nvSpPr>
          <p:cNvPr id="148" name="Google Shape;148;p20"/>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ver blue_client logo">
  <p:cSld name="Cover blue_client logo">
    <p:bg>
      <p:bgPr>
        <a:solidFill>
          <a:schemeClr val="lt1"/>
        </a:solidFill>
      </p:bgPr>
    </p:bg>
    <p:spTree>
      <p:nvGrpSpPr>
        <p:cNvPr id="16" name="Shape 16"/>
        <p:cNvGrpSpPr/>
        <p:nvPr/>
      </p:nvGrpSpPr>
      <p:grpSpPr>
        <a:xfrm>
          <a:off x="0" y="0"/>
          <a:ext cx="0" cy="0"/>
          <a:chOff x="0" y="0"/>
          <a:chExt cx="0" cy="0"/>
        </a:xfrm>
      </p:grpSpPr>
      <p:sp>
        <p:nvSpPr>
          <p:cNvPr id="17" name="Google Shape;17;p3"/>
          <p:cNvSpPr/>
          <p:nvPr/>
        </p:nvSpPr>
        <p:spPr>
          <a:xfrm>
            <a:off x="4697" y="-155"/>
            <a:ext cx="7555500" cy="9613500"/>
          </a:xfrm>
          <a:prstGeom prst="rect">
            <a:avLst/>
          </a:prstGeom>
          <a:solidFill>
            <a:srgbClr val="0889A8"/>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pic>
        <p:nvPicPr>
          <p:cNvPr id="18" name="Google Shape;18;p3"/>
          <p:cNvPicPr preferRelativeResize="0"/>
          <p:nvPr/>
        </p:nvPicPr>
        <p:blipFill rotWithShape="1">
          <a:blip r:embed="rId2">
            <a:alphaModFix/>
          </a:blip>
          <a:srcRect b="0" l="0" r="0" t="0"/>
          <a:stretch/>
        </p:blipFill>
        <p:spPr>
          <a:xfrm>
            <a:off x="3" y="8"/>
            <a:ext cx="110741" cy="66076"/>
          </a:xfrm>
          <a:prstGeom prst="rect">
            <a:avLst/>
          </a:prstGeom>
          <a:noFill/>
          <a:ln>
            <a:noFill/>
          </a:ln>
        </p:spPr>
      </p:pic>
      <p:sp>
        <p:nvSpPr>
          <p:cNvPr id="19" name="Google Shape;19;p3"/>
          <p:cNvSpPr/>
          <p:nvPr/>
        </p:nvSpPr>
        <p:spPr>
          <a:xfrm>
            <a:off x="0" y="9612900"/>
            <a:ext cx="7560000" cy="1078800"/>
          </a:xfrm>
          <a:prstGeom prst="rect">
            <a:avLst/>
          </a:prstGeom>
          <a:solidFill>
            <a:schemeClr val="lt1"/>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20" name="Google Shape;20;p3"/>
          <p:cNvSpPr txBox="1"/>
          <p:nvPr>
            <p:ph idx="1" type="subTitle"/>
          </p:nvPr>
        </p:nvSpPr>
        <p:spPr>
          <a:xfrm>
            <a:off x="2338972" y="6225557"/>
            <a:ext cx="3780000" cy="336300"/>
          </a:xfrm>
          <a:prstGeom prst="rect">
            <a:avLst/>
          </a:prstGeom>
          <a:noFill/>
          <a:ln>
            <a:noFill/>
          </a:ln>
        </p:spPr>
        <p:txBody>
          <a:bodyPr anchorCtr="0" anchor="t" bIns="0" lIns="0" spcFirstLastPara="1" rIns="0" wrap="square" tIns="0">
            <a:noAutofit/>
          </a:bodyPr>
          <a:lstStyle>
            <a:lvl1pPr lvl="0" algn="l">
              <a:lnSpc>
                <a:spcPct val="100000"/>
              </a:lnSpc>
              <a:spcBef>
                <a:spcPts val="0"/>
              </a:spcBef>
              <a:spcAft>
                <a:spcPts val="0"/>
              </a:spcAft>
              <a:buClr>
                <a:schemeClr val="lt1"/>
              </a:buClr>
              <a:buSzPts val="1900"/>
              <a:buNone/>
              <a:defRPr b="0" sz="1400" cap="none">
                <a:solidFill>
                  <a:schemeClr val="lt1"/>
                </a:solidFill>
                <a:latin typeface="Lato"/>
                <a:ea typeface="Lato"/>
                <a:cs typeface="Lato"/>
                <a:sym typeface="Lato"/>
              </a:defRPr>
            </a:lvl1pPr>
            <a:lvl2pPr lvl="1" algn="ctr">
              <a:lnSpc>
                <a:spcPct val="100000"/>
              </a:lnSpc>
              <a:spcBef>
                <a:spcPts val="0"/>
              </a:spcBef>
              <a:spcAft>
                <a:spcPts val="0"/>
              </a:spcAft>
              <a:buClr>
                <a:srgbClr val="606060"/>
              </a:buClr>
              <a:buSzPts val="3000"/>
              <a:buNone/>
              <a:defRPr sz="2100"/>
            </a:lvl2pPr>
            <a:lvl3pPr lvl="2" algn="ctr">
              <a:lnSpc>
                <a:spcPct val="100000"/>
              </a:lnSpc>
              <a:spcBef>
                <a:spcPts val="0"/>
              </a:spcBef>
              <a:spcAft>
                <a:spcPts val="0"/>
              </a:spcAft>
              <a:buClr>
                <a:srgbClr val="606060"/>
              </a:buClr>
              <a:buSzPts val="2700"/>
              <a:buNone/>
              <a:defRPr sz="1900"/>
            </a:lvl3pPr>
            <a:lvl4pPr lvl="3" algn="ctr">
              <a:lnSpc>
                <a:spcPct val="100000"/>
              </a:lnSpc>
              <a:spcBef>
                <a:spcPts val="0"/>
              </a:spcBef>
              <a:spcAft>
                <a:spcPts val="0"/>
              </a:spcAft>
              <a:buClr>
                <a:srgbClr val="606060"/>
              </a:buClr>
              <a:buSzPts val="2500"/>
              <a:buNone/>
              <a:defRPr sz="1700"/>
            </a:lvl4pPr>
            <a:lvl5pPr lvl="4" algn="ctr">
              <a:lnSpc>
                <a:spcPct val="100000"/>
              </a:lnSpc>
              <a:spcBef>
                <a:spcPts val="0"/>
              </a:spcBef>
              <a:spcAft>
                <a:spcPts val="0"/>
              </a:spcAft>
              <a:buClr>
                <a:srgbClr val="606060"/>
              </a:buClr>
              <a:buSzPts val="2500"/>
              <a:buNone/>
              <a:defRPr sz="1700"/>
            </a:lvl5pPr>
            <a:lvl6pPr lvl="5" algn="ctr">
              <a:lnSpc>
                <a:spcPct val="100000"/>
              </a:lnSpc>
              <a:spcBef>
                <a:spcPts val="0"/>
              </a:spcBef>
              <a:spcAft>
                <a:spcPts val="0"/>
              </a:spcAft>
              <a:buClr>
                <a:srgbClr val="606060"/>
              </a:buClr>
              <a:buSzPts val="2500"/>
              <a:buNone/>
              <a:defRPr sz="1700"/>
            </a:lvl6pPr>
            <a:lvl7pPr lvl="6" algn="ctr">
              <a:lnSpc>
                <a:spcPct val="100000"/>
              </a:lnSpc>
              <a:spcBef>
                <a:spcPts val="0"/>
              </a:spcBef>
              <a:spcAft>
                <a:spcPts val="0"/>
              </a:spcAft>
              <a:buClr>
                <a:srgbClr val="606060"/>
              </a:buClr>
              <a:buSzPts val="2500"/>
              <a:buNone/>
              <a:defRPr sz="1700"/>
            </a:lvl7pPr>
            <a:lvl8pPr lvl="7" algn="ctr">
              <a:lnSpc>
                <a:spcPct val="100000"/>
              </a:lnSpc>
              <a:spcBef>
                <a:spcPts val="0"/>
              </a:spcBef>
              <a:spcAft>
                <a:spcPts val="0"/>
              </a:spcAft>
              <a:buClr>
                <a:srgbClr val="606060"/>
              </a:buClr>
              <a:buSzPts val="2500"/>
              <a:buNone/>
              <a:defRPr sz="1700"/>
            </a:lvl8pPr>
            <a:lvl9pPr lvl="8" algn="ctr">
              <a:lnSpc>
                <a:spcPct val="100000"/>
              </a:lnSpc>
              <a:spcBef>
                <a:spcPts val="0"/>
              </a:spcBef>
              <a:spcAft>
                <a:spcPts val="0"/>
              </a:spcAft>
              <a:buClr>
                <a:srgbClr val="606060"/>
              </a:buClr>
              <a:buSzPts val="2500"/>
              <a:buNone/>
              <a:defRPr sz="1700"/>
            </a:lvl9pPr>
          </a:lstStyle>
          <a:p/>
        </p:txBody>
      </p:sp>
      <p:sp>
        <p:nvSpPr>
          <p:cNvPr id="21" name="Google Shape;21;p3"/>
          <p:cNvSpPr txBox="1"/>
          <p:nvPr>
            <p:ph idx="2" type="body"/>
          </p:nvPr>
        </p:nvSpPr>
        <p:spPr>
          <a:xfrm>
            <a:off x="2338973" y="3291292"/>
            <a:ext cx="4783500" cy="20160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chemeClr val="lt1"/>
              </a:buClr>
              <a:buSzPts val="5700"/>
              <a:buFont typeface="Arial"/>
              <a:buNone/>
              <a:defRPr b="0" sz="3900">
                <a:solidFill>
                  <a:schemeClr val="lt1"/>
                </a:solidFill>
                <a:latin typeface="Lato Light"/>
                <a:ea typeface="Lato Light"/>
                <a:cs typeface="Lato Light"/>
                <a:sym typeface="Lato Light"/>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cxnSp>
        <p:nvCxnSpPr>
          <p:cNvPr id="22" name="Google Shape;22;p3"/>
          <p:cNvCxnSpPr/>
          <p:nvPr/>
        </p:nvCxnSpPr>
        <p:spPr>
          <a:xfrm>
            <a:off x="2338972" y="5783266"/>
            <a:ext cx="378000" cy="0"/>
          </a:xfrm>
          <a:prstGeom prst="straightConnector1">
            <a:avLst/>
          </a:prstGeom>
          <a:noFill/>
          <a:ln cap="flat" cmpd="sng" w="28575">
            <a:solidFill>
              <a:srgbClr val="881846"/>
            </a:solidFill>
            <a:prstDash val="solid"/>
            <a:miter lim="800000"/>
            <a:headEnd len="sm" w="sm" type="none"/>
            <a:tailEnd len="sm" w="sm" type="none"/>
          </a:ln>
        </p:spPr>
      </p:cxnSp>
      <p:sp>
        <p:nvSpPr>
          <p:cNvPr id="23" name="Google Shape;23;p3"/>
          <p:cNvSpPr/>
          <p:nvPr/>
        </p:nvSpPr>
        <p:spPr>
          <a:xfrm>
            <a:off x="-1" y="2138399"/>
            <a:ext cx="1151100" cy="5416500"/>
          </a:xfrm>
          <a:prstGeom prst="rect">
            <a:avLst/>
          </a:pr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pic>
        <p:nvPicPr>
          <p:cNvPr descr="A picture containing clipart&#10;&#10;Description generated with very high confidence" id="24" name="Google Shape;24;p3"/>
          <p:cNvPicPr preferRelativeResize="0"/>
          <p:nvPr/>
        </p:nvPicPr>
        <p:blipFill rotWithShape="1">
          <a:blip r:embed="rId3">
            <a:alphaModFix/>
          </a:blip>
          <a:srcRect b="0" l="0" r="0" t="0"/>
          <a:stretch/>
        </p:blipFill>
        <p:spPr>
          <a:xfrm>
            <a:off x="156791" y="4481729"/>
            <a:ext cx="706579" cy="195052"/>
          </a:xfrm>
          <a:prstGeom prst="rect">
            <a:avLst/>
          </a:prstGeom>
          <a:noFill/>
          <a:ln>
            <a:noFill/>
          </a:ln>
        </p:spPr>
      </p:pic>
      <p:pic>
        <p:nvPicPr>
          <p:cNvPr id="25" name="Google Shape;25;p3"/>
          <p:cNvPicPr preferRelativeResize="0"/>
          <p:nvPr/>
        </p:nvPicPr>
        <p:blipFill rotWithShape="1">
          <a:blip r:embed="rId4">
            <a:alphaModFix/>
          </a:blip>
          <a:srcRect b="25286" l="7056" r="7517" t="20117"/>
          <a:stretch/>
        </p:blipFill>
        <p:spPr>
          <a:xfrm>
            <a:off x="3251041" y="9839176"/>
            <a:ext cx="1057902" cy="626545"/>
          </a:xfrm>
          <a:prstGeom prst="rect">
            <a:avLst/>
          </a:prstGeom>
          <a:noFill/>
          <a:ln>
            <a:noFill/>
          </a:ln>
        </p:spPr>
      </p:pic>
      <p:sp>
        <p:nvSpPr>
          <p:cNvPr id="26" name="Google Shape;26;p3"/>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1pPr>
            <a:lvl2pPr indent="0" lvl="1"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2pPr>
            <a:lvl3pPr indent="0" lvl="2"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3pPr>
            <a:lvl4pPr indent="0" lvl="3"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4pPr>
            <a:lvl5pPr indent="0" lvl="4"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5pPr>
            <a:lvl6pPr indent="0" lvl="5"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6pPr>
            <a:lvl7pPr indent="0" lvl="6"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7pPr>
            <a:lvl8pPr indent="0" lvl="7"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8pPr>
            <a:lvl9pPr indent="0" lvl="8" marL="0" algn="r">
              <a:lnSpc>
                <a:spcPct val="100000"/>
              </a:lnSpc>
              <a:spcBef>
                <a:spcPts val="0"/>
              </a:spcBef>
              <a:spcAft>
                <a:spcPts val="0"/>
              </a:spcAft>
              <a:buSzPts val="1500"/>
              <a:buNone/>
              <a:defRPr b="0" i="0" sz="1500" u="none" cap="none" strike="noStrike">
                <a:solidFill>
                  <a:schemeClr val="lt1"/>
                </a:solidFill>
                <a:latin typeface="Lato Light"/>
                <a:ea typeface="Lato Light"/>
                <a:cs typeface="Lato Light"/>
                <a:sym typeface="Lato Light"/>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1592">
          <p15:clr>
            <a:srgbClr val="FBAE40"/>
          </p15:clr>
        </p15:guide>
        <p15:guide id="2" orient="horz" pos="3283">
          <p15:clr>
            <a:srgbClr val="FBAE40"/>
          </p15:clr>
        </p15:guide>
        <p15:guide id="3" orient="horz" pos="3068">
          <p15:clr>
            <a:srgbClr val="FBAE40"/>
          </p15:clr>
        </p15:guide>
        <p15:guide id="4" pos="3185">
          <p15:clr>
            <a:srgbClr val="FBAE40"/>
          </p15:clr>
        </p15:guide>
        <p15:guide id="5" orient="horz" pos="3704">
          <p15:clr>
            <a:srgbClr val="FBAE40"/>
          </p15:clr>
        </p15:guide>
        <p15:guide id="6" orient="horz" pos="3493">
          <p15:clr>
            <a:srgbClr val="FBAE40"/>
          </p15:clr>
        </p15:guide>
        <p15:guide id="7" orient="horz" pos="3914">
          <p15:clr>
            <a:srgbClr val="FBAE40"/>
          </p15:clr>
        </p15:guide>
        <p15:guide id="8" orient="horz" pos="4125">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p:cSld name="Blank">
    <p:spTree>
      <p:nvGrpSpPr>
        <p:cNvPr id="149" name="Shape 149"/>
        <p:cNvGrpSpPr/>
        <p:nvPr/>
      </p:nvGrpSpPr>
      <p:grpSpPr>
        <a:xfrm>
          <a:off x="0" y="0"/>
          <a:ext cx="0" cy="0"/>
          <a:chOff x="0" y="0"/>
          <a:chExt cx="0" cy="0"/>
        </a:xfrm>
      </p:grpSpPr>
      <p:sp>
        <p:nvSpPr>
          <p:cNvPr id="150" name="Google Shape;150;p21"/>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tandard/Deliverable Cover Page">
  <p:cSld name="2_Standard/Deliverable Cover Page">
    <p:spTree>
      <p:nvGrpSpPr>
        <p:cNvPr id="151" name="Shape 151"/>
        <p:cNvGrpSpPr/>
        <p:nvPr/>
      </p:nvGrpSpPr>
      <p:grpSpPr>
        <a:xfrm>
          <a:off x="0" y="0"/>
          <a:ext cx="0" cy="0"/>
          <a:chOff x="0" y="0"/>
          <a:chExt cx="0" cy="0"/>
        </a:xfrm>
      </p:grpSpPr>
      <p:pic>
        <p:nvPicPr>
          <p:cNvPr id="152" name="Google Shape;152;p22"/>
          <p:cNvPicPr preferRelativeResize="0"/>
          <p:nvPr/>
        </p:nvPicPr>
        <p:blipFill rotWithShape="1">
          <a:blip r:embed="rId2">
            <a:alphaModFix/>
          </a:blip>
          <a:srcRect b="0" l="0" r="0" t="0"/>
          <a:stretch/>
        </p:blipFill>
        <p:spPr>
          <a:xfrm>
            <a:off x="1" y="0"/>
            <a:ext cx="83057" cy="66075"/>
          </a:xfrm>
          <a:prstGeom prst="rect">
            <a:avLst/>
          </a:prstGeom>
          <a:noFill/>
          <a:ln>
            <a:noFill/>
          </a:ln>
        </p:spPr>
      </p:pic>
      <p:sp>
        <p:nvSpPr>
          <p:cNvPr id="153" name="Google Shape;153;p22"/>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hoto - Horizontal">
  <p:cSld name="Photo - Horizontal">
    <p:spTree>
      <p:nvGrpSpPr>
        <p:cNvPr id="154" name="Shape 154"/>
        <p:cNvGrpSpPr/>
        <p:nvPr/>
      </p:nvGrpSpPr>
      <p:grpSpPr>
        <a:xfrm>
          <a:off x="0" y="0"/>
          <a:ext cx="0" cy="0"/>
          <a:chOff x="0" y="0"/>
          <a:chExt cx="0" cy="0"/>
        </a:xfrm>
      </p:grpSpPr>
      <p:sp>
        <p:nvSpPr>
          <p:cNvPr id="155" name="Google Shape;155;p23"/>
          <p:cNvSpPr/>
          <p:nvPr>
            <p:ph idx="2" type="pic"/>
          </p:nvPr>
        </p:nvSpPr>
        <p:spPr>
          <a:xfrm>
            <a:off x="969173" y="524699"/>
            <a:ext cx="5622900" cy="6811500"/>
          </a:xfrm>
          <a:prstGeom prst="rect">
            <a:avLst/>
          </a:prstGeom>
          <a:noFill/>
          <a:ln>
            <a:noFill/>
          </a:ln>
        </p:spPr>
      </p:sp>
      <p:sp>
        <p:nvSpPr>
          <p:cNvPr id="156" name="Google Shape;156;p23"/>
          <p:cNvSpPr txBox="1"/>
          <p:nvPr>
            <p:ph type="title"/>
          </p:nvPr>
        </p:nvSpPr>
        <p:spPr>
          <a:xfrm>
            <a:off x="196875" y="7365600"/>
            <a:ext cx="7166100" cy="1563900"/>
          </a:xfrm>
          <a:prstGeom prst="rect">
            <a:avLst/>
          </a:prstGeom>
          <a:noFill/>
          <a:ln>
            <a:noFill/>
          </a:ln>
        </p:spPr>
        <p:txBody>
          <a:bodyPr anchorCtr="0" anchor="b" bIns="60425" lIns="120900" spcFirstLastPara="1" rIns="120900" wrap="square" tIns="60425">
            <a:noAutofit/>
          </a:bodyPr>
          <a:lstStyle>
            <a:lvl1pPr lvl="0" marR="0" algn="ctr">
              <a:lnSpc>
                <a:spcPct val="100000"/>
              </a:lnSpc>
              <a:spcBef>
                <a:spcPts val="0"/>
              </a:spcBef>
              <a:spcAft>
                <a:spcPts val="0"/>
              </a:spcAft>
              <a:buClr>
                <a:schemeClr val="dk1"/>
              </a:buClr>
              <a:buSzPts val="5800"/>
              <a:buFont typeface="Georgia"/>
              <a:buNone/>
              <a:defRPr b="0" i="0" sz="3900" u="none" cap="none" strike="noStrike">
                <a:solidFill>
                  <a:schemeClr val="dk1"/>
                </a:solidFill>
                <a:latin typeface="Georgia"/>
                <a:ea typeface="Georgia"/>
                <a:cs typeface="Georgia"/>
                <a:sym typeface="Georgia"/>
              </a:defRPr>
            </a:lvl1pPr>
            <a:lvl2pPr lvl="1" algn="l">
              <a:lnSpc>
                <a:spcPct val="100000"/>
              </a:lnSpc>
              <a:spcBef>
                <a:spcPts val="0"/>
              </a:spcBef>
              <a:spcAft>
                <a:spcPts val="0"/>
              </a:spcAft>
              <a:buSzPts val="1900"/>
              <a:buNone/>
              <a:defRPr sz="1700"/>
            </a:lvl2pPr>
            <a:lvl3pPr lvl="2" algn="l">
              <a:lnSpc>
                <a:spcPct val="100000"/>
              </a:lnSpc>
              <a:spcBef>
                <a:spcPts val="0"/>
              </a:spcBef>
              <a:spcAft>
                <a:spcPts val="0"/>
              </a:spcAft>
              <a:buSzPts val="1900"/>
              <a:buNone/>
              <a:defRPr sz="1700"/>
            </a:lvl3pPr>
            <a:lvl4pPr lvl="3" algn="l">
              <a:lnSpc>
                <a:spcPct val="100000"/>
              </a:lnSpc>
              <a:spcBef>
                <a:spcPts val="0"/>
              </a:spcBef>
              <a:spcAft>
                <a:spcPts val="0"/>
              </a:spcAft>
              <a:buSzPts val="1900"/>
              <a:buNone/>
              <a:defRPr sz="1700"/>
            </a:lvl4pPr>
            <a:lvl5pPr lvl="4" algn="l">
              <a:lnSpc>
                <a:spcPct val="100000"/>
              </a:lnSpc>
              <a:spcBef>
                <a:spcPts val="0"/>
              </a:spcBef>
              <a:spcAft>
                <a:spcPts val="0"/>
              </a:spcAft>
              <a:buSzPts val="1900"/>
              <a:buNone/>
              <a:defRPr sz="1700"/>
            </a:lvl5pPr>
            <a:lvl6pPr lvl="5" algn="l">
              <a:lnSpc>
                <a:spcPct val="100000"/>
              </a:lnSpc>
              <a:spcBef>
                <a:spcPts val="0"/>
              </a:spcBef>
              <a:spcAft>
                <a:spcPts val="0"/>
              </a:spcAft>
              <a:buSzPts val="1900"/>
              <a:buNone/>
              <a:defRPr sz="1700"/>
            </a:lvl6pPr>
            <a:lvl7pPr lvl="6" algn="l">
              <a:lnSpc>
                <a:spcPct val="100000"/>
              </a:lnSpc>
              <a:spcBef>
                <a:spcPts val="0"/>
              </a:spcBef>
              <a:spcAft>
                <a:spcPts val="0"/>
              </a:spcAft>
              <a:buSzPts val="1900"/>
              <a:buNone/>
              <a:defRPr sz="1700"/>
            </a:lvl7pPr>
            <a:lvl8pPr lvl="7" algn="l">
              <a:lnSpc>
                <a:spcPct val="100000"/>
              </a:lnSpc>
              <a:spcBef>
                <a:spcPts val="0"/>
              </a:spcBef>
              <a:spcAft>
                <a:spcPts val="0"/>
              </a:spcAft>
              <a:buSzPts val="1900"/>
              <a:buNone/>
              <a:defRPr sz="1700"/>
            </a:lvl8pPr>
            <a:lvl9pPr lvl="8" algn="l">
              <a:lnSpc>
                <a:spcPct val="100000"/>
              </a:lnSpc>
              <a:spcBef>
                <a:spcPts val="0"/>
              </a:spcBef>
              <a:spcAft>
                <a:spcPts val="0"/>
              </a:spcAft>
              <a:buSzPts val="1900"/>
              <a:buNone/>
              <a:defRPr sz="1700"/>
            </a:lvl9pPr>
          </a:lstStyle>
          <a:p/>
        </p:txBody>
      </p:sp>
      <p:sp>
        <p:nvSpPr>
          <p:cNvPr id="157" name="Google Shape;157;p23"/>
          <p:cNvSpPr txBox="1"/>
          <p:nvPr>
            <p:ph idx="1" type="body"/>
          </p:nvPr>
        </p:nvSpPr>
        <p:spPr>
          <a:xfrm>
            <a:off x="196875" y="8979300"/>
            <a:ext cx="7166100" cy="1237800"/>
          </a:xfrm>
          <a:prstGeom prst="rect">
            <a:avLst/>
          </a:prstGeom>
          <a:noFill/>
          <a:ln>
            <a:noFill/>
          </a:ln>
        </p:spPr>
        <p:txBody>
          <a:bodyPr anchorCtr="0" anchor="t" bIns="60425" lIns="120900" spcFirstLastPara="1" rIns="120900" wrap="square" tIns="60425">
            <a:noAutofit/>
          </a:bodyPr>
          <a:lstStyle>
            <a:lvl1pPr indent="-228600" lvl="0" marL="457200" marR="0" algn="ctr">
              <a:lnSpc>
                <a:spcPct val="100000"/>
              </a:lnSpc>
              <a:spcBef>
                <a:spcPts val="0"/>
              </a:spcBef>
              <a:spcAft>
                <a:spcPts val="0"/>
              </a:spcAft>
              <a:buClr>
                <a:schemeClr val="dk1"/>
              </a:buClr>
              <a:buSzPts val="2100"/>
              <a:buFont typeface="Arial"/>
              <a:buNone/>
              <a:defRPr b="0" i="0" sz="1400" u="none" cap="none" strike="noStrike">
                <a:solidFill>
                  <a:schemeClr val="dk1"/>
                </a:solidFill>
                <a:latin typeface="Georgia"/>
                <a:ea typeface="Georgia"/>
                <a:cs typeface="Georgia"/>
                <a:sym typeface="Georgia"/>
              </a:defRPr>
            </a:lvl1pPr>
            <a:lvl2pPr indent="-228600" lvl="1" marL="914400" marR="0" algn="ctr">
              <a:lnSpc>
                <a:spcPct val="100000"/>
              </a:lnSpc>
              <a:spcBef>
                <a:spcPts val="0"/>
              </a:spcBef>
              <a:spcAft>
                <a:spcPts val="0"/>
              </a:spcAft>
              <a:buClr>
                <a:schemeClr val="dk1"/>
              </a:buClr>
              <a:buSzPts val="2100"/>
              <a:buFont typeface="Arial"/>
              <a:buNone/>
              <a:defRPr b="0" i="0" sz="1400" u="none" cap="none" strike="noStrike">
                <a:solidFill>
                  <a:schemeClr val="dk1"/>
                </a:solidFill>
                <a:latin typeface="Calibri"/>
                <a:ea typeface="Calibri"/>
                <a:cs typeface="Calibri"/>
                <a:sym typeface="Calibri"/>
              </a:defRPr>
            </a:lvl2pPr>
            <a:lvl3pPr indent="-228600" lvl="2" marL="1371600" marR="0" algn="ctr">
              <a:lnSpc>
                <a:spcPct val="100000"/>
              </a:lnSpc>
              <a:spcBef>
                <a:spcPts val="0"/>
              </a:spcBef>
              <a:spcAft>
                <a:spcPts val="0"/>
              </a:spcAft>
              <a:buClr>
                <a:schemeClr val="dk1"/>
              </a:buClr>
              <a:buSzPts val="2100"/>
              <a:buFont typeface="Arial"/>
              <a:buNone/>
              <a:defRPr b="0" i="0" sz="1400" u="none" cap="none" strike="noStrike">
                <a:solidFill>
                  <a:schemeClr val="dk1"/>
                </a:solidFill>
                <a:latin typeface="Calibri"/>
                <a:ea typeface="Calibri"/>
                <a:cs typeface="Calibri"/>
                <a:sym typeface="Calibri"/>
              </a:defRPr>
            </a:lvl3pPr>
            <a:lvl4pPr indent="-228600" lvl="3" marL="1828800" marR="0" algn="ctr">
              <a:lnSpc>
                <a:spcPct val="100000"/>
              </a:lnSpc>
              <a:spcBef>
                <a:spcPts val="0"/>
              </a:spcBef>
              <a:spcAft>
                <a:spcPts val="0"/>
              </a:spcAft>
              <a:buClr>
                <a:schemeClr val="dk1"/>
              </a:buClr>
              <a:buSzPts val="2100"/>
              <a:buFont typeface="Arial"/>
              <a:buNone/>
              <a:defRPr b="0" i="0" sz="1400" u="none" cap="none" strike="noStrike">
                <a:solidFill>
                  <a:schemeClr val="dk1"/>
                </a:solidFill>
                <a:latin typeface="Calibri"/>
                <a:ea typeface="Calibri"/>
                <a:cs typeface="Calibri"/>
                <a:sym typeface="Calibri"/>
              </a:defRPr>
            </a:lvl4pPr>
            <a:lvl5pPr indent="-228600" lvl="4" marL="2286000" marR="0" algn="ctr">
              <a:lnSpc>
                <a:spcPct val="100000"/>
              </a:lnSpc>
              <a:spcBef>
                <a:spcPts val="0"/>
              </a:spcBef>
              <a:spcAft>
                <a:spcPts val="0"/>
              </a:spcAft>
              <a:buClr>
                <a:schemeClr val="dk1"/>
              </a:buClr>
              <a:buSzPts val="2100"/>
              <a:buFont typeface="Arial"/>
              <a:buNone/>
              <a:defRPr b="0" i="0" sz="14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58" name="Google Shape;158;p23"/>
          <p:cNvSpPr txBox="1"/>
          <p:nvPr>
            <p:ph idx="12" type="sldNum"/>
          </p:nvPr>
        </p:nvSpPr>
        <p:spPr>
          <a:xfrm>
            <a:off x="3707756" y="10197000"/>
            <a:ext cx="140700" cy="365700"/>
          </a:xfrm>
          <a:prstGeom prst="rect">
            <a:avLst/>
          </a:prstGeom>
          <a:noFill/>
          <a:ln>
            <a:noFill/>
          </a:ln>
        </p:spPr>
        <p:txBody>
          <a:bodyPr anchorCtr="0" anchor="t" bIns="60425" lIns="120900" spcFirstLastPara="1" rIns="120900" wrap="square" tIns="60425">
            <a:noAutofit/>
          </a:bodyPr>
          <a:lstStyle>
            <a:lvl1pPr indent="0" lvl="0"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1pPr>
            <a:lvl2pPr indent="0" lvl="1"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2pPr>
            <a:lvl3pPr indent="0" lvl="2"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3pPr>
            <a:lvl4pPr indent="0" lvl="3"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4pPr>
            <a:lvl5pPr indent="0" lvl="4"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5pPr>
            <a:lvl6pPr indent="0" lvl="5"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6pPr>
            <a:lvl7pPr indent="0" lvl="6"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7pPr>
            <a:lvl8pPr indent="0" lvl="7"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8pPr>
            <a:lvl9pPr indent="0" lvl="8" marL="0" marR="0" algn="l">
              <a:lnSpc>
                <a:spcPct val="100000"/>
              </a:lnSpc>
              <a:spcBef>
                <a:spcPts val="0"/>
              </a:spcBef>
              <a:spcAft>
                <a:spcPts val="0"/>
              </a:spcAft>
              <a:buSzPts val="1700"/>
              <a:buNone/>
              <a:defRPr b="0" i="0" sz="1700" u="none" cap="none" strike="noStrike">
                <a:solidFill>
                  <a:schemeClr val="dk1"/>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Only">
  <p:cSld name="2_Title Only">
    <p:bg>
      <p:bgPr>
        <a:solidFill>
          <a:srgbClr val="0D6A8A"/>
        </a:solidFill>
      </p:bgPr>
    </p:bg>
    <p:spTree>
      <p:nvGrpSpPr>
        <p:cNvPr id="159" name="Shape 159"/>
        <p:cNvGrpSpPr/>
        <p:nvPr/>
      </p:nvGrpSpPr>
      <p:grpSpPr>
        <a:xfrm>
          <a:off x="0" y="0"/>
          <a:ext cx="0" cy="0"/>
          <a:chOff x="0" y="0"/>
          <a:chExt cx="0" cy="0"/>
        </a:xfrm>
      </p:grpSpPr>
      <p:grpSp>
        <p:nvGrpSpPr>
          <p:cNvPr id="160" name="Google Shape;160;p24"/>
          <p:cNvGrpSpPr/>
          <p:nvPr/>
        </p:nvGrpSpPr>
        <p:grpSpPr>
          <a:xfrm>
            <a:off x="0" y="10553680"/>
            <a:ext cx="7560259" cy="158083"/>
            <a:chOff x="0" y="6756520"/>
            <a:chExt cx="10972800" cy="101400"/>
          </a:xfrm>
        </p:grpSpPr>
        <p:sp>
          <p:nvSpPr>
            <p:cNvPr id="161" name="Google Shape;161;p24"/>
            <p:cNvSpPr/>
            <p:nvPr/>
          </p:nvSpPr>
          <p:spPr>
            <a:xfrm>
              <a:off x="0" y="6756520"/>
              <a:ext cx="3657600" cy="101400"/>
            </a:xfrm>
            <a:prstGeom prst="rect">
              <a:avLst/>
            </a:prstGeom>
            <a:solidFill>
              <a:srgbClr val="C42938"/>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sp>
          <p:nvSpPr>
            <p:cNvPr id="162" name="Google Shape;162;p24"/>
            <p:cNvSpPr/>
            <p:nvPr/>
          </p:nvSpPr>
          <p:spPr>
            <a:xfrm>
              <a:off x="3657600" y="6756520"/>
              <a:ext cx="3657600" cy="100500"/>
            </a:xfrm>
            <a:prstGeom prst="rect">
              <a:avLst/>
            </a:prstGeom>
            <a:solidFill>
              <a:srgbClr val="F27D3D"/>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sp>
          <p:nvSpPr>
            <p:cNvPr id="163" name="Google Shape;163;p24"/>
            <p:cNvSpPr/>
            <p:nvPr/>
          </p:nvSpPr>
          <p:spPr>
            <a:xfrm>
              <a:off x="7315200" y="6756520"/>
              <a:ext cx="3657600" cy="100500"/>
            </a:xfrm>
            <a:prstGeom prst="rect">
              <a:avLst/>
            </a:prstGeom>
            <a:solidFill>
              <a:srgbClr val="0D6B8A"/>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chemeClr val="dk2"/>
                </a:solidFill>
                <a:latin typeface="Calibri"/>
                <a:ea typeface="Calibri"/>
                <a:cs typeface="Calibri"/>
                <a:sym typeface="Calibri"/>
              </a:endParaRPr>
            </a:p>
          </p:txBody>
        </p:sp>
      </p:grpSp>
      <p:sp>
        <p:nvSpPr>
          <p:cNvPr id="164" name="Google Shape;164;p24"/>
          <p:cNvSpPr txBox="1"/>
          <p:nvPr>
            <p:ph idx="1" type="body"/>
          </p:nvPr>
        </p:nvSpPr>
        <p:spPr>
          <a:xfrm>
            <a:off x="309751" y="4461723"/>
            <a:ext cx="5926500" cy="8142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600"/>
              </a:spcBef>
              <a:spcAft>
                <a:spcPts val="0"/>
              </a:spcAft>
              <a:buClr>
                <a:srgbClr val="FFFFFF"/>
              </a:buClr>
              <a:buSzPts val="4600"/>
              <a:buFont typeface="Arial"/>
              <a:buNone/>
              <a:defRPr b="1" i="0" sz="3100" u="none" cap="none" strike="noStrike">
                <a:solidFill>
                  <a:srgbClr val="FFFFFF"/>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228600" lvl="2" marL="1371600" marR="0" algn="l">
              <a:lnSpc>
                <a:spcPct val="100000"/>
              </a:lnSpc>
              <a:spcBef>
                <a:spcPts val="400"/>
              </a:spcBef>
              <a:spcAft>
                <a:spcPts val="0"/>
              </a:spcAft>
              <a:buClr>
                <a:schemeClr val="dk1"/>
              </a:buClr>
              <a:buSzPts val="3200"/>
              <a:buFont typeface="Arial"/>
              <a:buNone/>
              <a:defRPr b="0" i="0" sz="21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600"/>
              <a:buFont typeface="Arial"/>
              <a:buNone/>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65" name="Google Shape;165;p24"/>
          <p:cNvSpPr txBox="1"/>
          <p:nvPr>
            <p:ph type="ctrTitle"/>
          </p:nvPr>
        </p:nvSpPr>
        <p:spPr>
          <a:xfrm>
            <a:off x="309751" y="676077"/>
            <a:ext cx="3470100" cy="3243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FFFFFF"/>
              </a:buClr>
              <a:buSzPts val="1500"/>
              <a:buFont typeface="Georgia"/>
              <a:buNone/>
              <a:defRPr b="1" i="0" sz="1000" u="none" cap="none" strike="noStrike">
                <a:solidFill>
                  <a:srgbClr val="FFFFFF"/>
                </a:solidFill>
                <a:latin typeface="Georgia"/>
                <a:ea typeface="Georgia"/>
                <a:cs typeface="Georgia"/>
                <a:sym typeface="Georgia"/>
              </a:defRPr>
            </a:lvl1pPr>
            <a:lvl2pPr lvl="1" algn="l">
              <a:lnSpc>
                <a:spcPct val="100000"/>
              </a:lnSpc>
              <a:spcBef>
                <a:spcPts val="0"/>
              </a:spcBef>
              <a:spcAft>
                <a:spcPts val="0"/>
              </a:spcAft>
              <a:buSzPts val="1900"/>
              <a:buNone/>
              <a:defRPr sz="1700"/>
            </a:lvl2pPr>
            <a:lvl3pPr lvl="2" algn="l">
              <a:lnSpc>
                <a:spcPct val="100000"/>
              </a:lnSpc>
              <a:spcBef>
                <a:spcPts val="0"/>
              </a:spcBef>
              <a:spcAft>
                <a:spcPts val="0"/>
              </a:spcAft>
              <a:buSzPts val="1900"/>
              <a:buNone/>
              <a:defRPr sz="1700"/>
            </a:lvl3pPr>
            <a:lvl4pPr lvl="3" algn="l">
              <a:lnSpc>
                <a:spcPct val="100000"/>
              </a:lnSpc>
              <a:spcBef>
                <a:spcPts val="0"/>
              </a:spcBef>
              <a:spcAft>
                <a:spcPts val="0"/>
              </a:spcAft>
              <a:buSzPts val="1900"/>
              <a:buNone/>
              <a:defRPr sz="1700"/>
            </a:lvl4pPr>
            <a:lvl5pPr lvl="4" algn="l">
              <a:lnSpc>
                <a:spcPct val="100000"/>
              </a:lnSpc>
              <a:spcBef>
                <a:spcPts val="0"/>
              </a:spcBef>
              <a:spcAft>
                <a:spcPts val="0"/>
              </a:spcAft>
              <a:buSzPts val="1900"/>
              <a:buNone/>
              <a:defRPr sz="1700"/>
            </a:lvl5pPr>
            <a:lvl6pPr lvl="5" algn="l">
              <a:lnSpc>
                <a:spcPct val="100000"/>
              </a:lnSpc>
              <a:spcBef>
                <a:spcPts val="0"/>
              </a:spcBef>
              <a:spcAft>
                <a:spcPts val="0"/>
              </a:spcAft>
              <a:buSzPts val="1900"/>
              <a:buNone/>
              <a:defRPr sz="1700"/>
            </a:lvl6pPr>
            <a:lvl7pPr lvl="6" algn="l">
              <a:lnSpc>
                <a:spcPct val="100000"/>
              </a:lnSpc>
              <a:spcBef>
                <a:spcPts val="0"/>
              </a:spcBef>
              <a:spcAft>
                <a:spcPts val="0"/>
              </a:spcAft>
              <a:buSzPts val="1900"/>
              <a:buNone/>
              <a:defRPr sz="1700"/>
            </a:lvl7pPr>
            <a:lvl8pPr lvl="7" algn="l">
              <a:lnSpc>
                <a:spcPct val="100000"/>
              </a:lnSpc>
              <a:spcBef>
                <a:spcPts val="0"/>
              </a:spcBef>
              <a:spcAft>
                <a:spcPts val="0"/>
              </a:spcAft>
              <a:buSzPts val="1900"/>
              <a:buNone/>
              <a:defRPr sz="1700"/>
            </a:lvl8pPr>
            <a:lvl9pPr lvl="8" algn="l">
              <a:lnSpc>
                <a:spcPct val="100000"/>
              </a:lnSpc>
              <a:spcBef>
                <a:spcPts val="0"/>
              </a:spcBef>
              <a:spcAft>
                <a:spcPts val="0"/>
              </a:spcAft>
              <a:buSzPts val="1900"/>
              <a:buNone/>
              <a:defRPr sz="1700"/>
            </a:lvl9pPr>
          </a:lstStyle>
          <a:p/>
        </p:txBody>
      </p:sp>
      <p:cxnSp>
        <p:nvCxnSpPr>
          <p:cNvPr id="166" name="Google Shape;166;p24"/>
          <p:cNvCxnSpPr/>
          <p:nvPr/>
        </p:nvCxnSpPr>
        <p:spPr>
          <a:xfrm rot="10800000">
            <a:off x="309900" y="1000622"/>
            <a:ext cx="3470100" cy="0"/>
          </a:xfrm>
          <a:prstGeom prst="straightConnector1">
            <a:avLst/>
          </a:prstGeom>
          <a:noFill/>
          <a:ln cap="flat" cmpd="sng" w="19050">
            <a:solidFill>
              <a:srgbClr val="FFFFFF"/>
            </a:solidFill>
            <a:prstDash val="solid"/>
            <a:round/>
            <a:headEnd len="sm" w="sm" type="none"/>
            <a:tailEnd len="sm" w="sm" type="none"/>
          </a:ln>
        </p:spPr>
      </p:cxnSp>
      <p:sp>
        <p:nvSpPr>
          <p:cNvPr id="167" name="Google Shape;167;p24"/>
          <p:cNvSpPr txBox="1"/>
          <p:nvPr>
            <p:ph idx="12" type="sldNum"/>
          </p:nvPr>
        </p:nvSpPr>
        <p:spPr>
          <a:xfrm>
            <a:off x="7169253" y="10263398"/>
            <a:ext cx="345900" cy="289500"/>
          </a:xfrm>
          <a:prstGeom prst="rect">
            <a:avLst/>
          </a:prstGeom>
          <a:noFill/>
          <a:ln>
            <a:noFill/>
          </a:ln>
        </p:spPr>
        <p:txBody>
          <a:bodyPr anchorCtr="0" anchor="t" bIns="60425" lIns="120900" spcFirstLastPara="1" rIns="120900" wrap="square" tIns="60425">
            <a:noAutofit/>
          </a:bodyPr>
          <a:lstStyle>
            <a:lvl1pPr indent="0" lvl="0"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1pPr>
            <a:lvl2pPr indent="0" lvl="1"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2pPr>
            <a:lvl3pPr indent="0" lvl="2"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3pPr>
            <a:lvl4pPr indent="0" lvl="3"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4pPr>
            <a:lvl5pPr indent="0" lvl="4"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5pPr>
            <a:lvl6pPr indent="0" lvl="5"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6pPr>
            <a:lvl7pPr indent="0" lvl="6"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7pPr>
            <a:lvl8pPr indent="0" lvl="7"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8pPr>
            <a:lvl9pPr indent="0" lvl="8"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pic>
        <p:nvPicPr>
          <p:cNvPr descr="Dalberg-01.png" id="168" name="Google Shape;168;p24"/>
          <p:cNvPicPr preferRelativeResize="0"/>
          <p:nvPr/>
        </p:nvPicPr>
        <p:blipFill rotWithShape="1">
          <a:blip r:embed="rId2">
            <a:alphaModFix/>
          </a:blip>
          <a:srcRect b="0" l="0" r="0" t="0"/>
          <a:stretch/>
        </p:blipFill>
        <p:spPr>
          <a:xfrm>
            <a:off x="6324217" y="9521702"/>
            <a:ext cx="508803" cy="205083"/>
          </a:xfrm>
          <a:prstGeom prst="rect">
            <a:avLst/>
          </a:prstGeom>
          <a:noFill/>
          <a:ln>
            <a:noFill/>
          </a:ln>
        </p:spPr>
      </p:pic>
      <p:pic>
        <p:nvPicPr>
          <p:cNvPr descr="dig_white-01.png" id="169" name="Google Shape;169;p24"/>
          <p:cNvPicPr preferRelativeResize="0"/>
          <p:nvPr/>
        </p:nvPicPr>
        <p:blipFill rotWithShape="1">
          <a:blip r:embed="rId3">
            <a:alphaModFix/>
          </a:blip>
          <a:srcRect b="0" l="0" r="0" t="0"/>
          <a:stretch/>
        </p:blipFill>
        <p:spPr>
          <a:xfrm>
            <a:off x="7094670" y="9584296"/>
            <a:ext cx="195463" cy="155497"/>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p:cSld name="Comparison">
    <p:spTree>
      <p:nvGrpSpPr>
        <p:cNvPr id="170" name="Shape 170"/>
        <p:cNvGrpSpPr/>
        <p:nvPr/>
      </p:nvGrpSpPr>
      <p:grpSpPr>
        <a:xfrm>
          <a:off x="0" y="0"/>
          <a:ext cx="0" cy="0"/>
          <a:chOff x="0" y="0"/>
          <a:chExt cx="0" cy="0"/>
        </a:xfrm>
      </p:grpSpPr>
      <p:sp>
        <p:nvSpPr>
          <p:cNvPr id="171" name="Google Shape;171;p25"/>
          <p:cNvSpPr/>
          <p:nvPr>
            <p:ph idx="2" type="pic"/>
          </p:nvPr>
        </p:nvSpPr>
        <p:spPr>
          <a:xfrm>
            <a:off x="220500" y="1829026"/>
            <a:ext cx="7136400" cy="8098200"/>
          </a:xfrm>
          <a:prstGeom prst="rect">
            <a:avLst/>
          </a:prstGeom>
          <a:noFill/>
          <a:ln>
            <a:noFill/>
          </a:ln>
        </p:spPr>
      </p:sp>
      <p:sp>
        <p:nvSpPr>
          <p:cNvPr id="172" name="Google Shape;172;p25"/>
          <p:cNvSpPr txBox="1"/>
          <p:nvPr>
            <p:ph idx="1" type="body"/>
          </p:nvPr>
        </p:nvSpPr>
        <p:spPr>
          <a:xfrm>
            <a:off x="0" y="0"/>
            <a:ext cx="7560000" cy="1346700"/>
          </a:xfrm>
          <a:prstGeom prst="rect">
            <a:avLst/>
          </a:prstGeom>
          <a:solidFill>
            <a:srgbClr val="63123E"/>
          </a:solidFill>
          <a:ln>
            <a:noFill/>
          </a:ln>
        </p:spPr>
        <p:txBody>
          <a:bodyPr anchorCtr="0" anchor="t" bIns="60425" lIns="362700" spcFirstLastPara="1" rIns="120900" wrap="square" tIns="60425">
            <a:noAutofit/>
          </a:bodyPr>
          <a:lstStyle>
            <a:lvl1pPr indent="-228600" lvl="0" marL="457200" marR="0" algn="l">
              <a:lnSpc>
                <a:spcPct val="100000"/>
              </a:lnSpc>
              <a:spcBef>
                <a:spcPts val="300"/>
              </a:spcBef>
              <a:spcAft>
                <a:spcPts val="0"/>
              </a:spcAft>
              <a:buClr>
                <a:schemeClr val="lt1"/>
              </a:buClr>
              <a:buSzPts val="2500"/>
              <a:buFont typeface="Arial"/>
              <a:buNone/>
              <a:defRPr b="1" i="0" sz="1700" u="none" cap="none" strike="noStrike">
                <a:solidFill>
                  <a:schemeClr val="lt1"/>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431800" lvl="2" marL="1371600" marR="0" algn="l">
              <a:lnSpc>
                <a:spcPct val="100000"/>
              </a:lnSpc>
              <a:spcBef>
                <a:spcPts val="400"/>
              </a:spcBef>
              <a:spcAft>
                <a:spcPts val="0"/>
              </a:spcAft>
              <a:buClr>
                <a:schemeClr val="dk1"/>
              </a:buClr>
              <a:buSzPts val="3200"/>
              <a:buFont typeface="Arial"/>
              <a:buChar char="•"/>
              <a:defRPr b="0" i="0" sz="2100" u="none" cap="none" strike="noStrike">
                <a:solidFill>
                  <a:schemeClr val="dk1"/>
                </a:solidFill>
                <a:latin typeface="Calibri"/>
                <a:ea typeface="Calibri"/>
                <a:cs typeface="Calibri"/>
                <a:sym typeface="Calibri"/>
              </a:defRPr>
            </a:lvl3pPr>
            <a:lvl4pPr indent="-393700" lvl="3" marL="1828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73" name="Google Shape;173;p25"/>
          <p:cNvSpPr txBox="1"/>
          <p:nvPr>
            <p:ph idx="12" type="sldNum"/>
          </p:nvPr>
        </p:nvSpPr>
        <p:spPr>
          <a:xfrm>
            <a:off x="7169253" y="10263398"/>
            <a:ext cx="345900" cy="289500"/>
          </a:xfrm>
          <a:prstGeom prst="rect">
            <a:avLst/>
          </a:prstGeom>
          <a:noFill/>
          <a:ln>
            <a:noFill/>
          </a:ln>
        </p:spPr>
        <p:txBody>
          <a:bodyPr anchorCtr="0" anchor="t" bIns="60425" lIns="120900" spcFirstLastPara="1" rIns="120900" wrap="square" tIns="60425">
            <a:noAutofit/>
          </a:bodyPr>
          <a:lstStyle>
            <a:lvl1pPr indent="0" lvl="0"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1pPr>
            <a:lvl2pPr indent="0" lvl="1"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2pPr>
            <a:lvl3pPr indent="0" lvl="2"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3pPr>
            <a:lvl4pPr indent="0" lvl="3"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4pPr>
            <a:lvl5pPr indent="0" lvl="4"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5pPr>
            <a:lvl6pPr indent="0" lvl="5"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6pPr>
            <a:lvl7pPr indent="0" lvl="6"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7pPr>
            <a:lvl8pPr indent="0" lvl="7"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8pPr>
            <a:lvl9pPr indent="0" lvl="8" marL="0" marR="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74" name="Google Shape;174;p25"/>
          <p:cNvSpPr txBox="1"/>
          <p:nvPr>
            <p:ph idx="3" type="body"/>
          </p:nvPr>
        </p:nvSpPr>
        <p:spPr>
          <a:xfrm>
            <a:off x="4607392" y="10261906"/>
            <a:ext cx="2646900" cy="298500"/>
          </a:xfrm>
          <a:prstGeom prst="rect">
            <a:avLst/>
          </a:prstGeom>
          <a:noFill/>
          <a:ln>
            <a:noFill/>
          </a:ln>
        </p:spPr>
        <p:txBody>
          <a:bodyPr anchorCtr="0" anchor="t" bIns="60425" lIns="120900" spcFirstLastPara="1" rIns="120900" wrap="square" tIns="60425">
            <a:noAutofit/>
          </a:bodyPr>
          <a:lstStyle>
            <a:lvl1pPr indent="-228600" lvl="0" marL="457200" marR="0" algn="r">
              <a:lnSpc>
                <a:spcPct val="100000"/>
              </a:lnSpc>
              <a:spcBef>
                <a:spcPts val="100"/>
              </a:spcBef>
              <a:spcAft>
                <a:spcPts val="0"/>
              </a:spcAft>
              <a:buClr>
                <a:srgbClr val="7F7F7F"/>
              </a:buClr>
              <a:buSzPts val="1200"/>
              <a:buFont typeface="Arial"/>
              <a:buNone/>
              <a:defRPr b="0" i="0" sz="800" u="none" cap="none" strike="noStrike">
                <a:solidFill>
                  <a:srgbClr val="7F7F7F"/>
                </a:solidFill>
                <a:latin typeface="Calibri"/>
                <a:ea typeface="Calibri"/>
                <a:cs typeface="Calibri"/>
                <a:sym typeface="Calibri"/>
              </a:defRPr>
            </a:lvl1pPr>
            <a:lvl2pPr indent="-228600" lvl="1" marL="914400" marR="0" algn="r">
              <a:lnSpc>
                <a:spcPct val="100000"/>
              </a:lnSpc>
              <a:spcBef>
                <a:spcPts val="100"/>
              </a:spcBef>
              <a:spcAft>
                <a:spcPts val="0"/>
              </a:spcAft>
              <a:buClr>
                <a:srgbClr val="7F7F7F"/>
              </a:buClr>
              <a:buSzPts val="1200"/>
              <a:buFont typeface="Arial"/>
              <a:buNone/>
              <a:defRPr b="0" i="0" sz="800" u="none" cap="none" strike="noStrike">
                <a:solidFill>
                  <a:srgbClr val="7F7F7F"/>
                </a:solidFill>
                <a:latin typeface="Calibri"/>
                <a:ea typeface="Calibri"/>
                <a:cs typeface="Calibri"/>
                <a:sym typeface="Calibri"/>
              </a:defRPr>
            </a:lvl2pPr>
            <a:lvl3pPr indent="-228600" lvl="2" marL="1371600" marR="0" algn="r">
              <a:lnSpc>
                <a:spcPct val="100000"/>
              </a:lnSpc>
              <a:spcBef>
                <a:spcPts val="100"/>
              </a:spcBef>
              <a:spcAft>
                <a:spcPts val="0"/>
              </a:spcAft>
              <a:buClr>
                <a:srgbClr val="7F7F7F"/>
              </a:buClr>
              <a:buSzPts val="1200"/>
              <a:buFont typeface="Arial"/>
              <a:buNone/>
              <a:defRPr b="0" i="0" sz="800" u="none" cap="none" strike="noStrike">
                <a:solidFill>
                  <a:srgbClr val="7F7F7F"/>
                </a:solidFill>
                <a:latin typeface="Calibri"/>
                <a:ea typeface="Calibri"/>
                <a:cs typeface="Calibri"/>
                <a:sym typeface="Calibri"/>
              </a:defRPr>
            </a:lvl3pPr>
            <a:lvl4pPr indent="-228600" lvl="3" marL="1828800" marR="0" algn="r">
              <a:lnSpc>
                <a:spcPct val="100000"/>
              </a:lnSpc>
              <a:spcBef>
                <a:spcPts val="100"/>
              </a:spcBef>
              <a:spcAft>
                <a:spcPts val="0"/>
              </a:spcAft>
              <a:buClr>
                <a:srgbClr val="7F7F7F"/>
              </a:buClr>
              <a:buSzPts val="1200"/>
              <a:buFont typeface="Arial"/>
              <a:buNone/>
              <a:defRPr b="0" i="0" sz="800" u="none" cap="none" strike="noStrike">
                <a:solidFill>
                  <a:srgbClr val="7F7F7F"/>
                </a:solidFill>
                <a:latin typeface="Calibri"/>
                <a:ea typeface="Calibri"/>
                <a:cs typeface="Calibri"/>
                <a:sym typeface="Calibri"/>
              </a:defRPr>
            </a:lvl4pPr>
            <a:lvl5pPr indent="-228600" lvl="4" marL="2286000" marR="0" algn="r">
              <a:lnSpc>
                <a:spcPct val="100000"/>
              </a:lnSpc>
              <a:spcBef>
                <a:spcPts val="100"/>
              </a:spcBef>
              <a:spcAft>
                <a:spcPts val="0"/>
              </a:spcAft>
              <a:buClr>
                <a:srgbClr val="7F7F7F"/>
              </a:buClr>
              <a:buSzPts val="1200"/>
              <a:buFont typeface="Arial"/>
              <a:buNone/>
              <a:defRPr b="0" i="0" sz="800" u="none" cap="none" strike="noStrike">
                <a:solidFill>
                  <a:srgbClr val="7F7F7F"/>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grpSp>
        <p:nvGrpSpPr>
          <p:cNvPr id="175" name="Google Shape;175;p25"/>
          <p:cNvGrpSpPr/>
          <p:nvPr/>
        </p:nvGrpSpPr>
        <p:grpSpPr>
          <a:xfrm>
            <a:off x="164825" y="9983953"/>
            <a:ext cx="595305" cy="148692"/>
            <a:chOff x="7811529" y="6378398"/>
            <a:chExt cx="1190133" cy="373597"/>
          </a:xfrm>
        </p:grpSpPr>
        <p:pic>
          <p:nvPicPr>
            <p:cNvPr id="176" name="Google Shape;176;p25"/>
            <p:cNvPicPr preferRelativeResize="0"/>
            <p:nvPr/>
          </p:nvPicPr>
          <p:blipFill rotWithShape="1">
            <a:blip r:embed="rId2">
              <a:alphaModFix/>
            </a:blip>
            <a:srcRect b="0" l="0" r="0" t="0"/>
            <a:stretch/>
          </p:blipFill>
          <p:spPr>
            <a:xfrm>
              <a:off x="7811529" y="6499444"/>
              <a:ext cx="736962" cy="192977"/>
            </a:xfrm>
            <a:prstGeom prst="rect">
              <a:avLst/>
            </a:prstGeom>
            <a:noFill/>
            <a:ln>
              <a:noFill/>
            </a:ln>
          </p:spPr>
        </p:pic>
        <p:pic>
          <p:nvPicPr>
            <p:cNvPr descr="dig_white-01.png" id="177" name="Google Shape;177;p25"/>
            <p:cNvPicPr preferRelativeResize="0"/>
            <p:nvPr/>
          </p:nvPicPr>
          <p:blipFill rotWithShape="1">
            <a:blip r:embed="rId3">
              <a:alphaModFix/>
            </a:blip>
            <a:srcRect b="0" l="0" r="0" t="0"/>
            <a:stretch/>
          </p:blipFill>
          <p:spPr>
            <a:xfrm>
              <a:off x="8628065" y="6378398"/>
              <a:ext cx="373597" cy="373597"/>
            </a:xfrm>
            <a:prstGeom prst="rect">
              <a:avLst/>
            </a:prstGeom>
            <a:noFill/>
            <a:ln>
              <a:noFill/>
            </a:ln>
          </p:spPr>
        </p:pic>
        <p:pic>
          <p:nvPicPr>
            <p:cNvPr descr="DIG_color.jpg" id="178" name="Google Shape;178;p25"/>
            <p:cNvPicPr preferRelativeResize="0"/>
            <p:nvPr/>
          </p:nvPicPr>
          <p:blipFill rotWithShape="1">
            <a:blip r:embed="rId4">
              <a:alphaModFix/>
            </a:blip>
            <a:srcRect b="0" l="0" r="0" t="0"/>
            <a:stretch/>
          </p:blipFill>
          <p:spPr>
            <a:xfrm>
              <a:off x="8666545" y="6409212"/>
              <a:ext cx="307081" cy="307081"/>
            </a:xfrm>
            <a:prstGeom prst="rect">
              <a:avLst/>
            </a:prstGeom>
            <a:noFill/>
            <a:ln>
              <a:noFill/>
            </a:ln>
          </p:spPr>
        </p:pic>
      </p:gr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_1">
    <p:bg>
      <p:bgPr>
        <a:solidFill>
          <a:srgbClr val="63123E"/>
        </a:solidFill>
      </p:bgPr>
    </p:bg>
    <p:spTree>
      <p:nvGrpSpPr>
        <p:cNvPr id="179" name="Shape 179"/>
        <p:cNvGrpSpPr/>
        <p:nvPr/>
      </p:nvGrpSpPr>
      <p:grpSpPr>
        <a:xfrm>
          <a:off x="0" y="0"/>
          <a:ext cx="0" cy="0"/>
          <a:chOff x="0" y="0"/>
          <a:chExt cx="0" cy="0"/>
        </a:xfrm>
      </p:grpSpPr>
      <p:sp>
        <p:nvSpPr>
          <p:cNvPr id="180" name="Google Shape;180;p26"/>
          <p:cNvSpPr txBox="1"/>
          <p:nvPr>
            <p:ph type="ctrTitle"/>
          </p:nvPr>
        </p:nvSpPr>
        <p:spPr>
          <a:xfrm>
            <a:off x="309751" y="676077"/>
            <a:ext cx="2480700" cy="324300"/>
          </a:xfrm>
          <a:prstGeom prst="rect">
            <a:avLst/>
          </a:prstGeom>
          <a:noFill/>
          <a:ln>
            <a:noFill/>
          </a:ln>
        </p:spPr>
        <p:txBody>
          <a:bodyPr anchorCtr="0" anchor="t" bIns="0" lIns="0" spcFirstLastPara="1" rIns="0" wrap="square" tIns="0">
            <a:noAutofit/>
          </a:bodyPr>
          <a:lstStyle>
            <a:lvl1pPr lvl="0" marR="0" algn="l">
              <a:lnSpc>
                <a:spcPct val="100000"/>
              </a:lnSpc>
              <a:spcBef>
                <a:spcPts val="0"/>
              </a:spcBef>
              <a:spcAft>
                <a:spcPts val="0"/>
              </a:spcAft>
              <a:buClr>
                <a:srgbClr val="FFFFFF"/>
              </a:buClr>
              <a:buSzPts val="1500"/>
              <a:buFont typeface="Georgia"/>
              <a:buNone/>
              <a:defRPr b="1" i="0" sz="1000" u="none" cap="none" strike="noStrike">
                <a:solidFill>
                  <a:srgbClr val="FFFFFF"/>
                </a:solidFill>
                <a:latin typeface="Georgia"/>
                <a:ea typeface="Georgia"/>
                <a:cs typeface="Georgia"/>
                <a:sym typeface="Georgia"/>
              </a:defRPr>
            </a:lvl1pPr>
            <a:lvl2pPr lvl="1" algn="l">
              <a:lnSpc>
                <a:spcPct val="100000"/>
              </a:lnSpc>
              <a:spcBef>
                <a:spcPts val="0"/>
              </a:spcBef>
              <a:spcAft>
                <a:spcPts val="0"/>
              </a:spcAft>
              <a:buSzPts val="1900"/>
              <a:buNone/>
              <a:defRPr sz="1700"/>
            </a:lvl2pPr>
            <a:lvl3pPr lvl="2" algn="l">
              <a:lnSpc>
                <a:spcPct val="100000"/>
              </a:lnSpc>
              <a:spcBef>
                <a:spcPts val="0"/>
              </a:spcBef>
              <a:spcAft>
                <a:spcPts val="0"/>
              </a:spcAft>
              <a:buSzPts val="1900"/>
              <a:buNone/>
              <a:defRPr sz="1700"/>
            </a:lvl3pPr>
            <a:lvl4pPr lvl="3" algn="l">
              <a:lnSpc>
                <a:spcPct val="100000"/>
              </a:lnSpc>
              <a:spcBef>
                <a:spcPts val="0"/>
              </a:spcBef>
              <a:spcAft>
                <a:spcPts val="0"/>
              </a:spcAft>
              <a:buSzPts val="1900"/>
              <a:buNone/>
              <a:defRPr sz="1700"/>
            </a:lvl4pPr>
            <a:lvl5pPr lvl="4" algn="l">
              <a:lnSpc>
                <a:spcPct val="100000"/>
              </a:lnSpc>
              <a:spcBef>
                <a:spcPts val="0"/>
              </a:spcBef>
              <a:spcAft>
                <a:spcPts val="0"/>
              </a:spcAft>
              <a:buSzPts val="1900"/>
              <a:buNone/>
              <a:defRPr sz="1700"/>
            </a:lvl5pPr>
            <a:lvl6pPr lvl="5" algn="l">
              <a:lnSpc>
                <a:spcPct val="100000"/>
              </a:lnSpc>
              <a:spcBef>
                <a:spcPts val="0"/>
              </a:spcBef>
              <a:spcAft>
                <a:spcPts val="0"/>
              </a:spcAft>
              <a:buSzPts val="1900"/>
              <a:buNone/>
              <a:defRPr sz="1700"/>
            </a:lvl6pPr>
            <a:lvl7pPr lvl="6" algn="l">
              <a:lnSpc>
                <a:spcPct val="100000"/>
              </a:lnSpc>
              <a:spcBef>
                <a:spcPts val="0"/>
              </a:spcBef>
              <a:spcAft>
                <a:spcPts val="0"/>
              </a:spcAft>
              <a:buSzPts val="1900"/>
              <a:buNone/>
              <a:defRPr sz="1700"/>
            </a:lvl7pPr>
            <a:lvl8pPr lvl="7" algn="l">
              <a:lnSpc>
                <a:spcPct val="100000"/>
              </a:lnSpc>
              <a:spcBef>
                <a:spcPts val="0"/>
              </a:spcBef>
              <a:spcAft>
                <a:spcPts val="0"/>
              </a:spcAft>
              <a:buSzPts val="1900"/>
              <a:buNone/>
              <a:defRPr sz="1700"/>
            </a:lvl8pPr>
            <a:lvl9pPr lvl="8" algn="l">
              <a:lnSpc>
                <a:spcPct val="100000"/>
              </a:lnSpc>
              <a:spcBef>
                <a:spcPts val="0"/>
              </a:spcBef>
              <a:spcAft>
                <a:spcPts val="0"/>
              </a:spcAft>
              <a:buSzPts val="1900"/>
              <a:buNone/>
              <a:defRPr sz="1700"/>
            </a:lvl9pPr>
          </a:lstStyle>
          <a:p/>
        </p:txBody>
      </p:sp>
      <p:grpSp>
        <p:nvGrpSpPr>
          <p:cNvPr id="181" name="Google Shape;181;p26"/>
          <p:cNvGrpSpPr/>
          <p:nvPr/>
        </p:nvGrpSpPr>
        <p:grpSpPr>
          <a:xfrm>
            <a:off x="0" y="10553680"/>
            <a:ext cx="7560259" cy="158083"/>
            <a:chOff x="0" y="6756520"/>
            <a:chExt cx="10972800" cy="101400"/>
          </a:xfrm>
        </p:grpSpPr>
        <p:sp>
          <p:nvSpPr>
            <p:cNvPr id="182" name="Google Shape;182;p26"/>
            <p:cNvSpPr/>
            <p:nvPr/>
          </p:nvSpPr>
          <p:spPr>
            <a:xfrm>
              <a:off x="0" y="6756520"/>
              <a:ext cx="3657600" cy="101400"/>
            </a:xfrm>
            <a:prstGeom prst="rect">
              <a:avLst/>
            </a:prstGeom>
            <a:solidFill>
              <a:srgbClr val="C42938"/>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p:txBody>
        </p:sp>
        <p:sp>
          <p:nvSpPr>
            <p:cNvPr id="183" name="Google Shape;183;p26"/>
            <p:cNvSpPr/>
            <p:nvPr/>
          </p:nvSpPr>
          <p:spPr>
            <a:xfrm>
              <a:off x="3657600" y="6756520"/>
              <a:ext cx="3657600" cy="100500"/>
            </a:xfrm>
            <a:prstGeom prst="rect">
              <a:avLst/>
            </a:prstGeom>
            <a:solidFill>
              <a:srgbClr val="F27D3D"/>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p:txBody>
        </p:sp>
        <p:sp>
          <p:nvSpPr>
            <p:cNvPr id="184" name="Google Shape;184;p26"/>
            <p:cNvSpPr/>
            <p:nvPr/>
          </p:nvSpPr>
          <p:spPr>
            <a:xfrm>
              <a:off x="7315200" y="6756520"/>
              <a:ext cx="3657600" cy="100500"/>
            </a:xfrm>
            <a:prstGeom prst="rect">
              <a:avLst/>
            </a:prstGeom>
            <a:solidFill>
              <a:srgbClr val="0D6B8A"/>
            </a:solidFill>
            <a:ln>
              <a:noFill/>
            </a:ln>
          </p:spPr>
          <p:txBody>
            <a:bodyPr anchorCtr="0" anchor="ctr" bIns="60425" lIns="120900" spcFirstLastPara="1" rIns="120900" wrap="square" tIns="60425">
              <a:noAutofit/>
            </a:bodyPr>
            <a:lstStyle/>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a:p>
              <a:pPr indent="0" lvl="2" marL="0" marR="0" rtl="0" algn="ctr">
                <a:lnSpc>
                  <a:spcPct val="100000"/>
                </a:lnSpc>
                <a:spcBef>
                  <a:spcPts val="0"/>
                </a:spcBef>
                <a:spcAft>
                  <a:spcPts val="0"/>
                </a:spcAft>
                <a:buClr>
                  <a:srgbClr val="000000"/>
                </a:buClr>
                <a:buSzPts val="1400"/>
                <a:buFont typeface="Arial"/>
                <a:buNone/>
              </a:pPr>
              <a:r>
                <a:t/>
              </a:r>
              <a:endParaRPr b="1" i="0" sz="1400" u="none" cap="none" strike="noStrike">
                <a:solidFill>
                  <a:srgbClr val="1F497D"/>
                </a:solidFill>
                <a:latin typeface="Calibri"/>
                <a:ea typeface="Calibri"/>
                <a:cs typeface="Calibri"/>
                <a:sym typeface="Calibri"/>
              </a:endParaRPr>
            </a:p>
          </p:txBody>
        </p:sp>
      </p:grpSp>
      <p:sp>
        <p:nvSpPr>
          <p:cNvPr id="185" name="Google Shape;185;p26"/>
          <p:cNvSpPr txBox="1"/>
          <p:nvPr>
            <p:ph idx="1" type="body"/>
          </p:nvPr>
        </p:nvSpPr>
        <p:spPr>
          <a:xfrm>
            <a:off x="309751" y="2873777"/>
            <a:ext cx="5926500" cy="8142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600"/>
              </a:spcBef>
              <a:spcAft>
                <a:spcPts val="0"/>
              </a:spcAft>
              <a:buClr>
                <a:srgbClr val="FFFFFF"/>
              </a:buClr>
              <a:buSzPts val="4600"/>
              <a:buFont typeface="Arial"/>
              <a:buNone/>
              <a:defRPr b="1" i="0" sz="3100" u="none" cap="none" strike="noStrike">
                <a:solidFill>
                  <a:srgbClr val="FFFFFF"/>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228600" lvl="2" marL="1371600" marR="0" algn="l">
              <a:lnSpc>
                <a:spcPct val="100000"/>
              </a:lnSpc>
              <a:spcBef>
                <a:spcPts val="400"/>
              </a:spcBef>
              <a:spcAft>
                <a:spcPts val="0"/>
              </a:spcAft>
              <a:buClr>
                <a:schemeClr val="dk1"/>
              </a:buClr>
              <a:buSzPts val="3200"/>
              <a:buFont typeface="Arial"/>
              <a:buNone/>
              <a:defRPr b="0" i="0" sz="21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600"/>
              <a:buFont typeface="Arial"/>
              <a:buNone/>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86" name="Google Shape;186;p26"/>
          <p:cNvSpPr txBox="1"/>
          <p:nvPr>
            <p:ph idx="2" type="body"/>
          </p:nvPr>
        </p:nvSpPr>
        <p:spPr>
          <a:xfrm>
            <a:off x="296625" y="5850937"/>
            <a:ext cx="2770800" cy="2877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Georgia"/>
                <a:ea typeface="Georgia"/>
                <a:cs typeface="Georgia"/>
                <a:sym typeface="Georgia"/>
              </a:defRPr>
            </a:lvl1pPr>
            <a:lvl2pPr indent="-228600" lvl="1" marL="9144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2pPr>
            <a:lvl3pPr indent="-228600" lvl="2" marL="13716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3pPr>
            <a:lvl4pPr indent="-228600" lvl="3" marL="18288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4pPr>
            <a:lvl5pPr indent="-228600" lvl="4" marL="2286000" marR="0" algn="l">
              <a:lnSpc>
                <a:spcPct val="100000"/>
              </a:lnSpc>
              <a:spcBef>
                <a:spcPts val="300"/>
              </a:spcBef>
              <a:spcAft>
                <a:spcPts val="0"/>
              </a:spcAft>
              <a:buClr>
                <a:srgbClr val="FFFFFF"/>
              </a:buClr>
              <a:buSzPts val="1500"/>
              <a:buFont typeface="Arial"/>
              <a:buNone/>
              <a:defRPr b="0" i="1" sz="1000" u="none" cap="none" strike="noStrike">
                <a:solidFill>
                  <a:srgbClr val="FFFFFF"/>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87" name="Google Shape;187;p26"/>
          <p:cNvSpPr txBox="1"/>
          <p:nvPr>
            <p:ph idx="3" type="body"/>
          </p:nvPr>
        </p:nvSpPr>
        <p:spPr>
          <a:xfrm>
            <a:off x="309751" y="2011945"/>
            <a:ext cx="5926500" cy="814200"/>
          </a:xfrm>
          <a:prstGeom prst="rect">
            <a:avLst/>
          </a:prstGeom>
          <a:noFill/>
          <a:ln>
            <a:noFill/>
          </a:ln>
        </p:spPr>
        <p:txBody>
          <a:bodyPr anchorCtr="0" anchor="t" bIns="0" lIns="0" spcFirstLastPara="1" rIns="0" wrap="square" tIns="0">
            <a:noAutofit/>
          </a:bodyPr>
          <a:lstStyle>
            <a:lvl1pPr indent="-228600" lvl="0" marL="457200" marR="0" algn="l">
              <a:lnSpc>
                <a:spcPct val="100000"/>
              </a:lnSpc>
              <a:spcBef>
                <a:spcPts val="600"/>
              </a:spcBef>
              <a:spcAft>
                <a:spcPts val="0"/>
              </a:spcAft>
              <a:buClr>
                <a:schemeClr val="lt1"/>
              </a:buClr>
              <a:buSzPts val="4600"/>
              <a:buFont typeface="Arial"/>
              <a:buNone/>
              <a:defRPr b="0" i="0" sz="3100" u="none" cap="none" strike="noStrike">
                <a:solidFill>
                  <a:schemeClr val="lt1"/>
                </a:solidFill>
                <a:latin typeface="Georgia"/>
                <a:ea typeface="Georgia"/>
                <a:cs typeface="Georgia"/>
                <a:sym typeface="Georgia"/>
              </a:defRPr>
            </a:lvl1pPr>
            <a:lvl2pPr indent="-463550" lvl="1" marL="914400" marR="0" algn="l">
              <a:lnSpc>
                <a:spcPct val="100000"/>
              </a:lnSpc>
              <a:spcBef>
                <a:spcPts val="400"/>
              </a:spcBef>
              <a:spcAft>
                <a:spcPts val="0"/>
              </a:spcAft>
              <a:buClr>
                <a:schemeClr val="dk1"/>
              </a:buClr>
              <a:buSzPts val="3700"/>
              <a:buFont typeface="Arial"/>
              <a:buChar char="–"/>
              <a:defRPr b="0" i="0" sz="2500" u="none" cap="none" strike="noStrike">
                <a:solidFill>
                  <a:schemeClr val="dk1"/>
                </a:solidFill>
                <a:latin typeface="Calibri"/>
                <a:ea typeface="Calibri"/>
                <a:cs typeface="Calibri"/>
                <a:sym typeface="Calibri"/>
              </a:defRPr>
            </a:lvl2pPr>
            <a:lvl3pPr indent="-228600" lvl="2" marL="1371600" marR="0" algn="l">
              <a:lnSpc>
                <a:spcPct val="100000"/>
              </a:lnSpc>
              <a:spcBef>
                <a:spcPts val="400"/>
              </a:spcBef>
              <a:spcAft>
                <a:spcPts val="0"/>
              </a:spcAft>
              <a:buClr>
                <a:schemeClr val="dk1"/>
              </a:buClr>
              <a:buSzPts val="3200"/>
              <a:buFont typeface="Arial"/>
              <a:buNone/>
              <a:defRPr b="0" i="0" sz="2100" u="none" cap="none" strike="noStrike">
                <a:solidFill>
                  <a:schemeClr val="dk1"/>
                </a:solidFill>
                <a:latin typeface="Calibri"/>
                <a:ea typeface="Calibri"/>
                <a:cs typeface="Calibri"/>
                <a:sym typeface="Calibri"/>
              </a:defRPr>
            </a:lvl3pPr>
            <a:lvl4pPr indent="-228600" lvl="3" marL="1828800" marR="0" algn="l">
              <a:lnSpc>
                <a:spcPct val="100000"/>
              </a:lnSpc>
              <a:spcBef>
                <a:spcPts val="300"/>
              </a:spcBef>
              <a:spcAft>
                <a:spcPts val="0"/>
              </a:spcAft>
              <a:buClr>
                <a:schemeClr val="dk1"/>
              </a:buClr>
              <a:buSzPts val="2600"/>
              <a:buFont typeface="Arial"/>
              <a:buNone/>
              <a:defRPr b="0" i="0" sz="1800" u="none" cap="none" strike="noStrike">
                <a:solidFill>
                  <a:schemeClr val="dk1"/>
                </a:solidFill>
                <a:latin typeface="Calibri"/>
                <a:ea typeface="Calibri"/>
                <a:cs typeface="Calibri"/>
                <a:sym typeface="Calibri"/>
              </a:defRPr>
            </a:lvl4pPr>
            <a:lvl5pPr indent="-393700" lvl="4" marL="22860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5pPr>
            <a:lvl6pPr indent="-393700" lvl="5" marL="27432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6pPr>
            <a:lvl7pPr indent="-393700" lvl="6" marL="32004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7pPr>
            <a:lvl8pPr indent="-393700" lvl="7" marL="36576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8pPr>
            <a:lvl9pPr indent="-393700" lvl="8" marL="4114800" marR="0" algn="l">
              <a:lnSpc>
                <a:spcPct val="100000"/>
              </a:lnSpc>
              <a:spcBef>
                <a:spcPts val="300"/>
              </a:spcBef>
              <a:spcAft>
                <a:spcPts val="0"/>
              </a:spcAft>
              <a:buClr>
                <a:schemeClr val="dk1"/>
              </a:buClr>
              <a:buSzPts val="2600"/>
              <a:buFont typeface="Arial"/>
              <a:buChar char="•"/>
              <a:defRPr b="0" i="0" sz="1800" u="none" cap="none" strike="noStrike">
                <a:solidFill>
                  <a:schemeClr val="dk1"/>
                </a:solidFill>
                <a:latin typeface="Calibri"/>
                <a:ea typeface="Calibri"/>
                <a:cs typeface="Calibri"/>
                <a:sym typeface="Calibri"/>
              </a:defRPr>
            </a:lvl9pPr>
          </a:lstStyle>
          <a:p/>
        </p:txBody>
      </p:sp>
      <p:sp>
        <p:nvSpPr>
          <p:cNvPr id="188" name="Google Shape;188;p26"/>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1pPr>
            <a:lvl2pPr indent="0" lvl="1"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2pPr>
            <a:lvl3pPr indent="0" lvl="2"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3pPr>
            <a:lvl4pPr indent="0" lvl="3"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4pPr>
            <a:lvl5pPr indent="0" lvl="4"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5pPr>
            <a:lvl6pPr indent="0" lvl="5"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6pPr>
            <a:lvl7pPr indent="0" lvl="6"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7pPr>
            <a:lvl8pPr indent="0" lvl="7"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8pPr>
            <a:lvl9pPr indent="0" lvl="8" marL="0" algn="r">
              <a:lnSpc>
                <a:spcPct val="100000"/>
              </a:lnSpc>
              <a:spcBef>
                <a:spcPts val="0"/>
              </a:spcBef>
              <a:spcAft>
                <a:spcPts val="0"/>
              </a:spcAft>
              <a:buSzPts val="1500"/>
              <a:buNone/>
              <a:defRPr b="0" i="0" sz="1500" u="none" cap="none" strike="noStrike">
                <a:solidFill>
                  <a:srgbClr val="FFFFFF"/>
                </a:solidFill>
                <a:latin typeface="Georgia"/>
                <a:ea typeface="Georgia"/>
                <a:cs typeface="Georgia"/>
                <a:sym typeface="Georgia"/>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Comparison">
  <p:cSld name="2_Comparison">
    <p:spTree>
      <p:nvGrpSpPr>
        <p:cNvPr id="189" name="Shape 189"/>
        <p:cNvGrpSpPr/>
        <p:nvPr/>
      </p:nvGrpSpPr>
      <p:grpSpPr>
        <a:xfrm>
          <a:off x="0" y="0"/>
          <a:ext cx="0" cy="0"/>
          <a:chOff x="0" y="0"/>
          <a:chExt cx="0" cy="0"/>
        </a:xfrm>
      </p:grpSpPr>
      <p:sp>
        <p:nvSpPr>
          <p:cNvPr id="190" name="Google Shape;190;p27"/>
          <p:cNvSpPr/>
          <p:nvPr>
            <p:ph idx="2" type="pic"/>
          </p:nvPr>
        </p:nvSpPr>
        <p:spPr>
          <a:xfrm>
            <a:off x="220500" y="1829026"/>
            <a:ext cx="7136400" cy="8098200"/>
          </a:xfrm>
          <a:prstGeom prst="rect">
            <a:avLst/>
          </a:prstGeom>
          <a:noFill/>
          <a:ln>
            <a:noFill/>
          </a:ln>
        </p:spPr>
      </p:sp>
      <p:sp>
        <p:nvSpPr>
          <p:cNvPr id="191" name="Google Shape;191;p27"/>
          <p:cNvSpPr txBox="1"/>
          <p:nvPr>
            <p:ph idx="1" type="body"/>
          </p:nvPr>
        </p:nvSpPr>
        <p:spPr>
          <a:xfrm>
            <a:off x="0" y="0"/>
            <a:ext cx="7560000" cy="1346700"/>
          </a:xfrm>
          <a:prstGeom prst="rect">
            <a:avLst/>
          </a:prstGeom>
          <a:solidFill>
            <a:srgbClr val="63123E"/>
          </a:solidFill>
          <a:ln>
            <a:noFill/>
          </a:ln>
        </p:spPr>
        <p:txBody>
          <a:bodyPr anchorCtr="0" anchor="t" bIns="60425" lIns="362700" spcFirstLastPara="1" rIns="120900" wrap="square" tIns="60425">
            <a:noAutofit/>
          </a:bodyPr>
          <a:lstStyle>
            <a:lvl1pPr indent="-228600" lvl="0" marL="457200" algn="l">
              <a:lnSpc>
                <a:spcPct val="100000"/>
              </a:lnSpc>
              <a:spcBef>
                <a:spcPts val="300"/>
              </a:spcBef>
              <a:spcAft>
                <a:spcPts val="0"/>
              </a:spcAft>
              <a:buClr>
                <a:schemeClr val="lt1"/>
              </a:buClr>
              <a:buSzPts val="2500"/>
              <a:buNone/>
              <a:defRPr b="1" sz="1700">
                <a:solidFill>
                  <a:schemeClr val="lt1"/>
                </a:solidFill>
              </a:defRPr>
            </a:lvl1pPr>
            <a:lvl2pPr indent="-387350" lvl="1" marL="914400" algn="l">
              <a:lnSpc>
                <a:spcPct val="100000"/>
              </a:lnSpc>
              <a:spcBef>
                <a:spcPts val="300"/>
              </a:spcBef>
              <a:spcAft>
                <a:spcPts val="0"/>
              </a:spcAft>
              <a:buClr>
                <a:schemeClr val="dk1"/>
              </a:buClr>
              <a:buSzPts val="2500"/>
              <a:buChar char="–"/>
              <a:defRPr/>
            </a:lvl2pPr>
            <a:lvl3pPr indent="-387350" lvl="2" marL="1371600" algn="l">
              <a:lnSpc>
                <a:spcPct val="100000"/>
              </a:lnSpc>
              <a:spcBef>
                <a:spcPts val="300"/>
              </a:spcBef>
              <a:spcAft>
                <a:spcPts val="0"/>
              </a:spcAft>
              <a:buClr>
                <a:schemeClr val="dk1"/>
              </a:buClr>
              <a:buSzPts val="2500"/>
              <a:buChar char="•"/>
              <a:defRPr/>
            </a:lvl3pPr>
            <a:lvl4pPr indent="-387350" lvl="3" marL="1828800" algn="l">
              <a:lnSpc>
                <a:spcPct val="100000"/>
              </a:lnSpc>
              <a:spcBef>
                <a:spcPts val="300"/>
              </a:spcBef>
              <a:spcAft>
                <a:spcPts val="0"/>
              </a:spcAft>
              <a:buClr>
                <a:schemeClr val="dk1"/>
              </a:buClr>
              <a:buSzPts val="2500"/>
              <a:buChar char="–"/>
              <a:defRPr/>
            </a:lvl4pPr>
            <a:lvl5pPr indent="-387350" lvl="4" marL="2286000" algn="l">
              <a:lnSpc>
                <a:spcPct val="100000"/>
              </a:lnSpc>
              <a:spcBef>
                <a:spcPts val="300"/>
              </a:spcBef>
              <a:spcAft>
                <a:spcPts val="0"/>
              </a:spcAft>
              <a:buClr>
                <a:schemeClr val="dk1"/>
              </a:buClr>
              <a:buSzPts val="2500"/>
              <a:buChar char="•"/>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192" name="Google Shape;192;p27"/>
          <p:cNvSpPr txBox="1"/>
          <p:nvPr>
            <p:ph idx="3" type="body"/>
          </p:nvPr>
        </p:nvSpPr>
        <p:spPr>
          <a:xfrm>
            <a:off x="214375" y="236777"/>
            <a:ext cx="2501400" cy="29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1pPr>
            <a:lvl2pPr indent="-228600" lvl="1" marL="9144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2pPr>
            <a:lvl3pPr indent="-228600" lvl="2" marL="13716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3pPr>
            <a:lvl4pPr indent="-228600" lvl="3" marL="18288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4pPr>
            <a:lvl5pPr indent="-228600" lvl="4" marL="22860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193" name="Google Shape;193;p27"/>
          <p:cNvSpPr txBox="1"/>
          <p:nvPr>
            <p:ph idx="12" type="sldNum"/>
          </p:nvPr>
        </p:nvSpPr>
        <p:spPr>
          <a:xfrm>
            <a:off x="7169253" y="10263398"/>
            <a:ext cx="345900" cy="289500"/>
          </a:xfrm>
          <a:prstGeom prst="rect">
            <a:avLst/>
          </a:prstGeom>
          <a:noFill/>
          <a:ln>
            <a:noFill/>
          </a:ln>
        </p:spPr>
        <p:txBody>
          <a:bodyPr anchorCtr="0" anchor="ctr" bIns="60425" lIns="120900" spcFirstLastPara="1" rIns="120900" wrap="square" tIns="60425">
            <a:noAutofit/>
          </a:bodyPr>
          <a:lstStyle>
            <a:lvl1pPr indent="0" lvl="0"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1pPr>
            <a:lvl2pPr indent="0" lvl="1"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2pPr>
            <a:lvl3pPr indent="0" lvl="2"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3pPr>
            <a:lvl4pPr indent="0" lvl="3"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4pPr>
            <a:lvl5pPr indent="0" lvl="4"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5pPr>
            <a:lvl6pPr indent="0" lvl="5"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6pPr>
            <a:lvl7pPr indent="0" lvl="6"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7pPr>
            <a:lvl8pPr indent="0" lvl="7"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8pPr>
            <a:lvl9pPr indent="0" lvl="8"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194" name="Google Shape;194;p27"/>
          <p:cNvSpPr txBox="1"/>
          <p:nvPr>
            <p:ph idx="4" type="body"/>
          </p:nvPr>
        </p:nvSpPr>
        <p:spPr>
          <a:xfrm>
            <a:off x="4607392" y="10261906"/>
            <a:ext cx="2646900" cy="298500"/>
          </a:xfrm>
          <a:prstGeom prst="rect">
            <a:avLst/>
          </a:prstGeom>
          <a:noFill/>
          <a:ln>
            <a:noFill/>
          </a:ln>
        </p:spPr>
        <p:txBody>
          <a:bodyPr anchorCtr="0" anchor="t" bIns="60425" lIns="120900" spcFirstLastPara="1" rIns="120900" wrap="square" tIns="60425">
            <a:noAutofit/>
          </a:bodyPr>
          <a:lstStyle>
            <a:lvl1pPr indent="-228600" lvl="0" marL="4572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1pPr>
            <a:lvl2pPr indent="-228600" lvl="1" marL="9144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2pPr>
            <a:lvl3pPr indent="-228600" lvl="2" marL="1371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3pPr>
            <a:lvl4pPr indent="-228600" lvl="3" marL="18288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4pPr>
            <a:lvl5pPr indent="-228600" lvl="4" marL="22860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Header">
  <p:cSld name="1_Section Header">
    <p:spTree>
      <p:nvGrpSpPr>
        <p:cNvPr id="195" name="Shape 195"/>
        <p:cNvGrpSpPr/>
        <p:nvPr/>
      </p:nvGrpSpPr>
      <p:grpSpPr>
        <a:xfrm>
          <a:off x="0" y="0"/>
          <a:ext cx="0" cy="0"/>
          <a:chOff x="0" y="0"/>
          <a:chExt cx="0" cy="0"/>
        </a:xfrm>
      </p:grpSpPr>
      <p:sp>
        <p:nvSpPr>
          <p:cNvPr id="196" name="Google Shape;196;p28"/>
          <p:cNvSpPr txBox="1"/>
          <p:nvPr>
            <p:ph idx="1" type="body"/>
          </p:nvPr>
        </p:nvSpPr>
        <p:spPr>
          <a:xfrm>
            <a:off x="2658855" y="2893291"/>
            <a:ext cx="2268000" cy="6615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1"/>
              </a:buClr>
              <a:buSzPts val="1500"/>
              <a:buNone/>
              <a:defRPr sz="1000">
                <a:latin typeface="Calibri"/>
                <a:ea typeface="Calibri"/>
                <a:cs typeface="Calibri"/>
                <a:sym typeface="Calibri"/>
              </a:defRPr>
            </a:lvl1pPr>
            <a:lvl2pPr indent="-228600" lvl="1" marL="914400" algn="l">
              <a:lnSpc>
                <a:spcPct val="100000"/>
              </a:lnSpc>
              <a:spcBef>
                <a:spcPts val="300"/>
              </a:spcBef>
              <a:spcAft>
                <a:spcPts val="0"/>
              </a:spcAft>
              <a:buClr>
                <a:schemeClr val="dk1"/>
              </a:buClr>
              <a:buSzPts val="1500"/>
              <a:buNone/>
              <a:defRPr sz="1000">
                <a:latin typeface="Calibri"/>
                <a:ea typeface="Calibri"/>
                <a:cs typeface="Calibri"/>
                <a:sym typeface="Calibri"/>
              </a:defRPr>
            </a:lvl2pPr>
            <a:lvl3pPr indent="-228600" lvl="2" marL="1371600" algn="l">
              <a:lnSpc>
                <a:spcPct val="100000"/>
              </a:lnSpc>
              <a:spcBef>
                <a:spcPts val="300"/>
              </a:spcBef>
              <a:spcAft>
                <a:spcPts val="0"/>
              </a:spcAft>
              <a:buClr>
                <a:schemeClr val="dk1"/>
              </a:buClr>
              <a:buSzPts val="1500"/>
              <a:buNone/>
              <a:defRPr sz="1000">
                <a:latin typeface="Calibri"/>
                <a:ea typeface="Calibri"/>
                <a:cs typeface="Calibri"/>
                <a:sym typeface="Calibri"/>
              </a:defRPr>
            </a:lvl3pPr>
            <a:lvl4pPr indent="-228600" lvl="3" marL="1828800" algn="l">
              <a:lnSpc>
                <a:spcPct val="100000"/>
              </a:lnSpc>
              <a:spcBef>
                <a:spcPts val="300"/>
              </a:spcBef>
              <a:spcAft>
                <a:spcPts val="0"/>
              </a:spcAft>
              <a:buClr>
                <a:schemeClr val="dk1"/>
              </a:buClr>
              <a:buSzPts val="1500"/>
              <a:buNone/>
              <a:defRPr sz="1000">
                <a:latin typeface="Calibri"/>
                <a:ea typeface="Calibri"/>
                <a:cs typeface="Calibri"/>
                <a:sym typeface="Calibri"/>
              </a:defRPr>
            </a:lvl4pPr>
            <a:lvl5pPr indent="-228600" lvl="4" marL="2286000" algn="l">
              <a:lnSpc>
                <a:spcPct val="100000"/>
              </a:lnSpc>
              <a:spcBef>
                <a:spcPts val="300"/>
              </a:spcBef>
              <a:spcAft>
                <a:spcPts val="0"/>
              </a:spcAft>
              <a:buClr>
                <a:schemeClr val="dk1"/>
              </a:buClr>
              <a:buSzPts val="1500"/>
              <a:buNone/>
              <a:defRPr sz="1000">
                <a:latin typeface="Calibri"/>
                <a:ea typeface="Calibri"/>
                <a:cs typeface="Calibri"/>
                <a:sym typeface="Calibri"/>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197" name="Google Shape;197;p28"/>
          <p:cNvSpPr txBox="1"/>
          <p:nvPr>
            <p:ph idx="2" type="body"/>
          </p:nvPr>
        </p:nvSpPr>
        <p:spPr>
          <a:xfrm>
            <a:off x="5097210" y="2888500"/>
            <a:ext cx="2268000" cy="6620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1"/>
              </a:buClr>
              <a:buSzPts val="1500"/>
              <a:buNone/>
              <a:defRPr sz="1000">
                <a:latin typeface="Calibri"/>
                <a:ea typeface="Calibri"/>
                <a:cs typeface="Calibri"/>
                <a:sym typeface="Calibri"/>
              </a:defRPr>
            </a:lvl1pPr>
            <a:lvl2pPr indent="-228600" lvl="1" marL="914400" algn="l">
              <a:lnSpc>
                <a:spcPct val="100000"/>
              </a:lnSpc>
              <a:spcBef>
                <a:spcPts val="300"/>
              </a:spcBef>
              <a:spcAft>
                <a:spcPts val="0"/>
              </a:spcAft>
              <a:buClr>
                <a:schemeClr val="dk1"/>
              </a:buClr>
              <a:buSzPts val="1500"/>
              <a:buNone/>
              <a:defRPr sz="1000">
                <a:latin typeface="Calibri"/>
                <a:ea typeface="Calibri"/>
                <a:cs typeface="Calibri"/>
                <a:sym typeface="Calibri"/>
              </a:defRPr>
            </a:lvl2pPr>
            <a:lvl3pPr indent="-228600" lvl="2" marL="1371600" algn="l">
              <a:lnSpc>
                <a:spcPct val="100000"/>
              </a:lnSpc>
              <a:spcBef>
                <a:spcPts val="300"/>
              </a:spcBef>
              <a:spcAft>
                <a:spcPts val="0"/>
              </a:spcAft>
              <a:buClr>
                <a:schemeClr val="dk1"/>
              </a:buClr>
              <a:buSzPts val="1500"/>
              <a:buNone/>
              <a:defRPr sz="1000">
                <a:latin typeface="Calibri"/>
                <a:ea typeface="Calibri"/>
                <a:cs typeface="Calibri"/>
                <a:sym typeface="Calibri"/>
              </a:defRPr>
            </a:lvl3pPr>
            <a:lvl4pPr indent="-228600" lvl="3" marL="1828800" algn="l">
              <a:lnSpc>
                <a:spcPct val="100000"/>
              </a:lnSpc>
              <a:spcBef>
                <a:spcPts val="300"/>
              </a:spcBef>
              <a:spcAft>
                <a:spcPts val="0"/>
              </a:spcAft>
              <a:buClr>
                <a:schemeClr val="dk1"/>
              </a:buClr>
              <a:buSzPts val="1500"/>
              <a:buNone/>
              <a:defRPr sz="1000">
                <a:latin typeface="Calibri"/>
                <a:ea typeface="Calibri"/>
                <a:cs typeface="Calibri"/>
                <a:sym typeface="Calibri"/>
              </a:defRPr>
            </a:lvl4pPr>
            <a:lvl5pPr indent="-228600" lvl="4" marL="2286000" algn="l">
              <a:lnSpc>
                <a:spcPct val="100000"/>
              </a:lnSpc>
              <a:spcBef>
                <a:spcPts val="300"/>
              </a:spcBef>
              <a:spcAft>
                <a:spcPts val="0"/>
              </a:spcAft>
              <a:buClr>
                <a:schemeClr val="dk1"/>
              </a:buClr>
              <a:buSzPts val="1500"/>
              <a:buNone/>
              <a:defRPr sz="1000">
                <a:latin typeface="Calibri"/>
                <a:ea typeface="Calibri"/>
                <a:cs typeface="Calibri"/>
                <a:sym typeface="Calibri"/>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cxnSp>
        <p:nvCxnSpPr>
          <p:cNvPr id="198" name="Google Shape;198;p28"/>
          <p:cNvCxnSpPr/>
          <p:nvPr/>
        </p:nvCxnSpPr>
        <p:spPr>
          <a:xfrm rot="10800000">
            <a:off x="220499" y="2683533"/>
            <a:ext cx="2268000" cy="0"/>
          </a:xfrm>
          <a:prstGeom prst="straightConnector1">
            <a:avLst/>
          </a:prstGeom>
          <a:noFill/>
          <a:ln cap="flat" cmpd="sng" w="12700">
            <a:solidFill>
              <a:srgbClr val="63123E"/>
            </a:solidFill>
            <a:prstDash val="solid"/>
            <a:round/>
            <a:headEnd len="sm" w="sm" type="none"/>
            <a:tailEnd len="sm" w="sm" type="none"/>
          </a:ln>
        </p:spPr>
      </p:cxnSp>
      <p:cxnSp>
        <p:nvCxnSpPr>
          <p:cNvPr id="199" name="Google Shape;199;p28"/>
          <p:cNvCxnSpPr/>
          <p:nvPr/>
        </p:nvCxnSpPr>
        <p:spPr>
          <a:xfrm rot="10800000">
            <a:off x="2658855" y="2688045"/>
            <a:ext cx="2268000" cy="0"/>
          </a:xfrm>
          <a:prstGeom prst="straightConnector1">
            <a:avLst/>
          </a:prstGeom>
          <a:noFill/>
          <a:ln cap="flat" cmpd="sng" w="12700">
            <a:solidFill>
              <a:srgbClr val="63123E"/>
            </a:solidFill>
            <a:prstDash val="solid"/>
            <a:round/>
            <a:headEnd len="sm" w="sm" type="none"/>
            <a:tailEnd len="sm" w="sm" type="none"/>
          </a:ln>
        </p:spPr>
      </p:cxnSp>
      <p:cxnSp>
        <p:nvCxnSpPr>
          <p:cNvPr id="200" name="Google Shape;200;p28"/>
          <p:cNvCxnSpPr/>
          <p:nvPr/>
        </p:nvCxnSpPr>
        <p:spPr>
          <a:xfrm rot="10800000">
            <a:off x="5097210" y="2683256"/>
            <a:ext cx="2268000" cy="0"/>
          </a:xfrm>
          <a:prstGeom prst="straightConnector1">
            <a:avLst/>
          </a:prstGeom>
          <a:noFill/>
          <a:ln cap="flat" cmpd="sng" w="12700">
            <a:solidFill>
              <a:srgbClr val="63123E"/>
            </a:solidFill>
            <a:prstDash val="solid"/>
            <a:round/>
            <a:headEnd len="sm" w="sm" type="none"/>
            <a:tailEnd len="sm" w="sm" type="none"/>
          </a:ln>
        </p:spPr>
      </p:cxnSp>
      <p:sp>
        <p:nvSpPr>
          <p:cNvPr id="201" name="Google Shape;201;p28"/>
          <p:cNvSpPr txBox="1"/>
          <p:nvPr>
            <p:ph idx="3" type="body"/>
          </p:nvPr>
        </p:nvSpPr>
        <p:spPr>
          <a:xfrm>
            <a:off x="220500" y="2091696"/>
            <a:ext cx="2268000" cy="59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rgbClr val="63123E"/>
              </a:buClr>
              <a:buSzPts val="1900"/>
              <a:buNone/>
              <a:defRPr b="1" sz="1400">
                <a:solidFill>
                  <a:srgbClr val="63123E"/>
                </a:solidFill>
                <a:latin typeface="Georgia"/>
                <a:ea typeface="Georgia"/>
                <a:cs typeface="Georgia"/>
                <a:sym typeface="Georgia"/>
              </a:defRPr>
            </a:lvl1pPr>
            <a:lvl2pPr indent="-228600" lvl="1" marL="9144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2pPr>
            <a:lvl3pPr indent="-228600" lvl="2" marL="13716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3pPr>
            <a:lvl4pPr indent="-228600" lvl="3" marL="18288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4pPr>
            <a:lvl5pPr indent="-228600" lvl="4" marL="22860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2" name="Google Shape;202;p28"/>
          <p:cNvSpPr txBox="1"/>
          <p:nvPr>
            <p:ph idx="4" type="body"/>
          </p:nvPr>
        </p:nvSpPr>
        <p:spPr>
          <a:xfrm>
            <a:off x="2658856" y="2096485"/>
            <a:ext cx="2268000" cy="59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rgbClr val="63123E"/>
              </a:buClr>
              <a:buSzPts val="1900"/>
              <a:buNone/>
              <a:defRPr b="1" i="0" sz="1400">
                <a:solidFill>
                  <a:srgbClr val="63123E"/>
                </a:solidFill>
                <a:latin typeface="Georgia"/>
                <a:ea typeface="Georgia"/>
                <a:cs typeface="Georgia"/>
                <a:sym typeface="Georgia"/>
              </a:defRPr>
            </a:lvl1pPr>
            <a:lvl2pPr indent="-228600" lvl="1" marL="9144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2pPr>
            <a:lvl3pPr indent="-228600" lvl="2" marL="13716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3pPr>
            <a:lvl4pPr indent="-228600" lvl="3" marL="18288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4pPr>
            <a:lvl5pPr indent="-228600" lvl="4" marL="22860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3" name="Google Shape;203;p28"/>
          <p:cNvSpPr txBox="1"/>
          <p:nvPr>
            <p:ph idx="5" type="body"/>
          </p:nvPr>
        </p:nvSpPr>
        <p:spPr>
          <a:xfrm>
            <a:off x="5097210" y="2091696"/>
            <a:ext cx="2268000" cy="5919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rgbClr val="63123E"/>
              </a:buClr>
              <a:buSzPts val="1900"/>
              <a:buNone/>
              <a:defRPr b="1" i="0" sz="1400">
                <a:solidFill>
                  <a:srgbClr val="63123E"/>
                </a:solidFill>
                <a:latin typeface="Georgia"/>
                <a:ea typeface="Georgia"/>
                <a:cs typeface="Georgia"/>
                <a:sym typeface="Georgia"/>
              </a:defRPr>
            </a:lvl1pPr>
            <a:lvl2pPr indent="-228600" lvl="1" marL="9144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2pPr>
            <a:lvl3pPr indent="-228600" lvl="2" marL="13716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3pPr>
            <a:lvl4pPr indent="-228600" lvl="3" marL="18288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4pPr>
            <a:lvl5pPr indent="-228600" lvl="4" marL="2286000" algn="l">
              <a:lnSpc>
                <a:spcPct val="100000"/>
              </a:lnSpc>
              <a:spcBef>
                <a:spcPts val="300"/>
              </a:spcBef>
              <a:spcAft>
                <a:spcPts val="0"/>
              </a:spcAft>
              <a:buClr>
                <a:srgbClr val="63123E"/>
              </a:buClr>
              <a:buSzPts val="1900"/>
              <a:buNone/>
              <a:defRPr b="1" i="1" sz="1400">
                <a:solidFill>
                  <a:srgbClr val="63123E"/>
                </a:solidFill>
                <a:latin typeface="Georgia"/>
                <a:ea typeface="Georgia"/>
                <a:cs typeface="Georgia"/>
                <a:sym typeface="Georgia"/>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4" name="Google Shape;204;p28"/>
          <p:cNvSpPr txBox="1"/>
          <p:nvPr>
            <p:ph idx="6" type="body"/>
          </p:nvPr>
        </p:nvSpPr>
        <p:spPr>
          <a:xfrm>
            <a:off x="219972" y="2888501"/>
            <a:ext cx="2268000" cy="66201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dk1"/>
              </a:buClr>
              <a:buSzPts val="1500"/>
              <a:buNone/>
              <a:defRPr sz="1000">
                <a:latin typeface="Calibri"/>
                <a:ea typeface="Calibri"/>
                <a:cs typeface="Calibri"/>
                <a:sym typeface="Calibri"/>
              </a:defRPr>
            </a:lvl1pPr>
            <a:lvl2pPr indent="-228600" lvl="1" marL="914400" algn="l">
              <a:lnSpc>
                <a:spcPct val="100000"/>
              </a:lnSpc>
              <a:spcBef>
                <a:spcPts val="300"/>
              </a:spcBef>
              <a:spcAft>
                <a:spcPts val="0"/>
              </a:spcAft>
              <a:buClr>
                <a:schemeClr val="dk1"/>
              </a:buClr>
              <a:buSzPts val="1500"/>
              <a:buNone/>
              <a:defRPr sz="1000">
                <a:latin typeface="Calibri"/>
                <a:ea typeface="Calibri"/>
                <a:cs typeface="Calibri"/>
                <a:sym typeface="Calibri"/>
              </a:defRPr>
            </a:lvl2pPr>
            <a:lvl3pPr indent="-228600" lvl="2" marL="1371600" algn="l">
              <a:lnSpc>
                <a:spcPct val="100000"/>
              </a:lnSpc>
              <a:spcBef>
                <a:spcPts val="300"/>
              </a:spcBef>
              <a:spcAft>
                <a:spcPts val="0"/>
              </a:spcAft>
              <a:buClr>
                <a:schemeClr val="dk1"/>
              </a:buClr>
              <a:buSzPts val="1500"/>
              <a:buNone/>
              <a:defRPr sz="1000">
                <a:latin typeface="Calibri"/>
                <a:ea typeface="Calibri"/>
                <a:cs typeface="Calibri"/>
                <a:sym typeface="Calibri"/>
              </a:defRPr>
            </a:lvl3pPr>
            <a:lvl4pPr indent="-228600" lvl="3" marL="1828800" algn="l">
              <a:lnSpc>
                <a:spcPct val="100000"/>
              </a:lnSpc>
              <a:spcBef>
                <a:spcPts val="300"/>
              </a:spcBef>
              <a:spcAft>
                <a:spcPts val="0"/>
              </a:spcAft>
              <a:buClr>
                <a:schemeClr val="dk1"/>
              </a:buClr>
              <a:buSzPts val="1500"/>
              <a:buNone/>
              <a:defRPr sz="1000">
                <a:latin typeface="Calibri"/>
                <a:ea typeface="Calibri"/>
                <a:cs typeface="Calibri"/>
                <a:sym typeface="Calibri"/>
              </a:defRPr>
            </a:lvl4pPr>
            <a:lvl5pPr indent="-228600" lvl="4" marL="2286000" algn="l">
              <a:lnSpc>
                <a:spcPct val="100000"/>
              </a:lnSpc>
              <a:spcBef>
                <a:spcPts val="300"/>
              </a:spcBef>
              <a:spcAft>
                <a:spcPts val="0"/>
              </a:spcAft>
              <a:buClr>
                <a:schemeClr val="dk1"/>
              </a:buClr>
              <a:buSzPts val="1500"/>
              <a:buNone/>
              <a:defRPr sz="1000">
                <a:latin typeface="Calibri"/>
                <a:ea typeface="Calibri"/>
                <a:cs typeface="Calibri"/>
                <a:sym typeface="Calibri"/>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5" name="Google Shape;205;p28"/>
          <p:cNvSpPr txBox="1"/>
          <p:nvPr>
            <p:ph idx="7" type="body"/>
          </p:nvPr>
        </p:nvSpPr>
        <p:spPr>
          <a:xfrm>
            <a:off x="0" y="0"/>
            <a:ext cx="7560000" cy="1346700"/>
          </a:xfrm>
          <a:prstGeom prst="rect">
            <a:avLst/>
          </a:prstGeom>
          <a:solidFill>
            <a:srgbClr val="63123E"/>
          </a:solidFill>
          <a:ln>
            <a:noFill/>
          </a:ln>
        </p:spPr>
        <p:txBody>
          <a:bodyPr anchorCtr="0" anchor="t" bIns="60425" lIns="362700" spcFirstLastPara="1" rIns="120900" wrap="square" tIns="60425">
            <a:noAutofit/>
          </a:bodyPr>
          <a:lstStyle>
            <a:lvl1pPr indent="-228600" lvl="0" marL="457200" algn="l">
              <a:lnSpc>
                <a:spcPct val="100000"/>
              </a:lnSpc>
              <a:spcBef>
                <a:spcPts val="300"/>
              </a:spcBef>
              <a:spcAft>
                <a:spcPts val="0"/>
              </a:spcAft>
              <a:buClr>
                <a:schemeClr val="lt1"/>
              </a:buClr>
              <a:buSzPts val="2500"/>
              <a:buNone/>
              <a:defRPr b="1" sz="1700">
                <a:solidFill>
                  <a:schemeClr val="lt1"/>
                </a:solidFill>
              </a:defRPr>
            </a:lvl1pPr>
            <a:lvl2pPr indent="-387350" lvl="1" marL="914400" algn="l">
              <a:lnSpc>
                <a:spcPct val="100000"/>
              </a:lnSpc>
              <a:spcBef>
                <a:spcPts val="300"/>
              </a:spcBef>
              <a:spcAft>
                <a:spcPts val="0"/>
              </a:spcAft>
              <a:buClr>
                <a:schemeClr val="dk1"/>
              </a:buClr>
              <a:buSzPts val="2500"/>
              <a:buChar char="–"/>
              <a:defRPr/>
            </a:lvl2pPr>
            <a:lvl3pPr indent="-387350" lvl="2" marL="1371600" algn="l">
              <a:lnSpc>
                <a:spcPct val="100000"/>
              </a:lnSpc>
              <a:spcBef>
                <a:spcPts val="300"/>
              </a:spcBef>
              <a:spcAft>
                <a:spcPts val="0"/>
              </a:spcAft>
              <a:buClr>
                <a:schemeClr val="dk1"/>
              </a:buClr>
              <a:buSzPts val="2500"/>
              <a:buChar char="•"/>
              <a:defRPr/>
            </a:lvl3pPr>
            <a:lvl4pPr indent="-387350" lvl="3" marL="1828800" algn="l">
              <a:lnSpc>
                <a:spcPct val="100000"/>
              </a:lnSpc>
              <a:spcBef>
                <a:spcPts val="300"/>
              </a:spcBef>
              <a:spcAft>
                <a:spcPts val="0"/>
              </a:spcAft>
              <a:buClr>
                <a:schemeClr val="dk1"/>
              </a:buClr>
              <a:buSzPts val="2500"/>
              <a:buChar char="–"/>
              <a:defRPr/>
            </a:lvl4pPr>
            <a:lvl5pPr indent="-387350" lvl="4" marL="2286000" algn="l">
              <a:lnSpc>
                <a:spcPct val="100000"/>
              </a:lnSpc>
              <a:spcBef>
                <a:spcPts val="300"/>
              </a:spcBef>
              <a:spcAft>
                <a:spcPts val="0"/>
              </a:spcAft>
              <a:buClr>
                <a:schemeClr val="dk1"/>
              </a:buClr>
              <a:buSzPts val="2500"/>
              <a:buChar char="•"/>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6" name="Google Shape;206;p28"/>
          <p:cNvSpPr txBox="1"/>
          <p:nvPr>
            <p:ph idx="8" type="body"/>
          </p:nvPr>
        </p:nvSpPr>
        <p:spPr>
          <a:xfrm>
            <a:off x="214375" y="236777"/>
            <a:ext cx="2501400" cy="296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1pPr>
            <a:lvl2pPr indent="-228600" lvl="1" marL="9144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2pPr>
            <a:lvl3pPr indent="-228600" lvl="2" marL="13716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3pPr>
            <a:lvl4pPr indent="-228600" lvl="3" marL="18288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4pPr>
            <a:lvl5pPr indent="-228600" lvl="4" marL="2286000" algn="l">
              <a:lnSpc>
                <a:spcPct val="100000"/>
              </a:lnSpc>
              <a:spcBef>
                <a:spcPts val="300"/>
              </a:spcBef>
              <a:spcAft>
                <a:spcPts val="0"/>
              </a:spcAft>
              <a:buClr>
                <a:schemeClr val="lt1"/>
              </a:buClr>
              <a:buSzPts val="1400"/>
              <a:buNone/>
              <a:defRPr b="0" i="0" sz="900">
                <a:solidFill>
                  <a:schemeClr val="lt1"/>
                </a:solidFill>
                <a:latin typeface="Georgia"/>
                <a:ea typeface="Georgia"/>
                <a:cs typeface="Georgia"/>
                <a:sym typeface="Georgia"/>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
        <p:nvSpPr>
          <p:cNvPr id="207" name="Google Shape;207;p28"/>
          <p:cNvSpPr txBox="1"/>
          <p:nvPr>
            <p:ph idx="12" type="sldNum"/>
          </p:nvPr>
        </p:nvSpPr>
        <p:spPr>
          <a:xfrm>
            <a:off x="7169253" y="10263398"/>
            <a:ext cx="345900" cy="289500"/>
          </a:xfrm>
          <a:prstGeom prst="rect">
            <a:avLst/>
          </a:prstGeom>
          <a:noFill/>
          <a:ln>
            <a:noFill/>
          </a:ln>
        </p:spPr>
        <p:txBody>
          <a:bodyPr anchorCtr="0" anchor="ctr" bIns="60425" lIns="120900" spcFirstLastPara="1" rIns="120900" wrap="square" tIns="60425">
            <a:noAutofit/>
          </a:bodyPr>
          <a:lstStyle>
            <a:lvl1pPr indent="0" lvl="0"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1pPr>
            <a:lvl2pPr indent="0" lvl="1"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2pPr>
            <a:lvl3pPr indent="0" lvl="2"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3pPr>
            <a:lvl4pPr indent="0" lvl="3"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4pPr>
            <a:lvl5pPr indent="0" lvl="4"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5pPr>
            <a:lvl6pPr indent="0" lvl="5"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6pPr>
            <a:lvl7pPr indent="0" lvl="6"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7pPr>
            <a:lvl8pPr indent="0" lvl="7"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8pPr>
            <a:lvl9pPr indent="0" lvl="8" marL="0" algn="ctr">
              <a:lnSpc>
                <a:spcPct val="100000"/>
              </a:lnSpc>
              <a:spcBef>
                <a:spcPts val="0"/>
              </a:spcBef>
              <a:spcAft>
                <a:spcPts val="0"/>
              </a:spcAft>
              <a:buSzPts val="800"/>
              <a:buNone/>
              <a:defRPr b="0" i="0" sz="800" u="none" cap="none" strike="noStrike">
                <a:solidFill>
                  <a:srgbClr val="7F7F7F"/>
                </a:solidFill>
                <a:latin typeface="Calibri"/>
                <a:ea typeface="Calibri"/>
                <a:cs typeface="Calibri"/>
                <a:sym typeface="Calibri"/>
              </a:defRPr>
            </a:lvl9pPr>
          </a:lstStyle>
          <a:p>
            <a:pPr indent="0" lvl="0" marL="0" rtl="0" algn="ctr">
              <a:spcBef>
                <a:spcPts val="0"/>
              </a:spcBef>
              <a:spcAft>
                <a:spcPts val="0"/>
              </a:spcAft>
              <a:buNone/>
            </a:pPr>
            <a:fld id="{00000000-1234-1234-1234-123412341234}" type="slidenum">
              <a:rPr lang="en-GB"/>
              <a:t>‹#›</a:t>
            </a:fld>
            <a:endParaRPr/>
          </a:p>
        </p:txBody>
      </p:sp>
      <p:sp>
        <p:nvSpPr>
          <p:cNvPr id="208" name="Google Shape;208;p28"/>
          <p:cNvSpPr txBox="1"/>
          <p:nvPr>
            <p:ph idx="9" type="body"/>
          </p:nvPr>
        </p:nvSpPr>
        <p:spPr>
          <a:xfrm>
            <a:off x="4607392" y="10261906"/>
            <a:ext cx="2646900" cy="298500"/>
          </a:xfrm>
          <a:prstGeom prst="rect">
            <a:avLst/>
          </a:prstGeom>
          <a:noFill/>
          <a:ln>
            <a:noFill/>
          </a:ln>
        </p:spPr>
        <p:txBody>
          <a:bodyPr anchorCtr="0" anchor="t" bIns="60425" lIns="120900" spcFirstLastPara="1" rIns="120900" wrap="square" tIns="60425">
            <a:noAutofit/>
          </a:bodyPr>
          <a:lstStyle>
            <a:lvl1pPr indent="-228600" lvl="0" marL="4572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1pPr>
            <a:lvl2pPr indent="-228600" lvl="1" marL="9144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2pPr>
            <a:lvl3pPr indent="-228600" lvl="2" marL="13716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3pPr>
            <a:lvl4pPr indent="-228600" lvl="3" marL="18288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4pPr>
            <a:lvl5pPr indent="-228600" lvl="4" marL="2286000" algn="r">
              <a:lnSpc>
                <a:spcPct val="100000"/>
              </a:lnSpc>
              <a:spcBef>
                <a:spcPts val="100"/>
              </a:spcBef>
              <a:spcAft>
                <a:spcPts val="0"/>
              </a:spcAft>
              <a:buClr>
                <a:srgbClr val="7F7F7F"/>
              </a:buClr>
              <a:buSzPts val="1200"/>
              <a:buNone/>
              <a:defRPr sz="800">
                <a:solidFill>
                  <a:srgbClr val="7F7F7F"/>
                </a:solidFill>
                <a:latin typeface="Calibri"/>
                <a:ea typeface="Calibri"/>
                <a:cs typeface="Calibri"/>
                <a:sym typeface="Calibri"/>
              </a:defRPr>
            </a:lvl5pPr>
            <a:lvl6pPr indent="-387350" lvl="5" marL="2743200" algn="l">
              <a:lnSpc>
                <a:spcPct val="100000"/>
              </a:lnSpc>
              <a:spcBef>
                <a:spcPts val="300"/>
              </a:spcBef>
              <a:spcAft>
                <a:spcPts val="0"/>
              </a:spcAft>
              <a:buClr>
                <a:schemeClr val="dk1"/>
              </a:buClr>
              <a:buSzPts val="2500"/>
              <a:buChar char="–"/>
              <a:defRPr/>
            </a:lvl6pPr>
            <a:lvl7pPr indent="-387350" lvl="6" marL="3200400" algn="l">
              <a:lnSpc>
                <a:spcPct val="100000"/>
              </a:lnSpc>
              <a:spcBef>
                <a:spcPts val="300"/>
              </a:spcBef>
              <a:spcAft>
                <a:spcPts val="0"/>
              </a:spcAft>
              <a:buClr>
                <a:schemeClr val="dk1"/>
              </a:buClr>
              <a:buSzPts val="2500"/>
              <a:buChar char="•"/>
              <a:defRPr/>
            </a:lvl7pPr>
            <a:lvl8pPr indent="-387350" lvl="7" marL="3657600" algn="l">
              <a:lnSpc>
                <a:spcPct val="100000"/>
              </a:lnSpc>
              <a:spcBef>
                <a:spcPts val="300"/>
              </a:spcBef>
              <a:spcAft>
                <a:spcPts val="0"/>
              </a:spcAft>
              <a:buClr>
                <a:schemeClr val="dk1"/>
              </a:buClr>
              <a:buSzPts val="2500"/>
              <a:buChar char="–"/>
              <a:defRPr/>
            </a:lvl8pPr>
            <a:lvl9pPr indent="-387350" lvl="8" marL="4114800" algn="l">
              <a:lnSpc>
                <a:spcPct val="100000"/>
              </a:lnSpc>
              <a:spcBef>
                <a:spcPts val="300"/>
              </a:spcBef>
              <a:spcAft>
                <a:spcPts val="0"/>
              </a:spcAft>
              <a:buClr>
                <a:schemeClr val="dk1"/>
              </a:buClr>
              <a:buSzPts val="2500"/>
              <a:buChar char="•"/>
              <a:defRPr/>
            </a:lvl9pPr>
          </a:lstStyl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
  <p:cSld name="Standard content ">
    <p:spTree>
      <p:nvGrpSpPr>
        <p:cNvPr id="209" name="Shape 209"/>
        <p:cNvGrpSpPr/>
        <p:nvPr/>
      </p:nvGrpSpPr>
      <p:grpSpPr>
        <a:xfrm>
          <a:off x="0" y="0"/>
          <a:ext cx="0" cy="0"/>
          <a:chOff x="0" y="0"/>
          <a:chExt cx="0" cy="0"/>
        </a:xfrm>
      </p:grpSpPr>
      <p:pic>
        <p:nvPicPr>
          <p:cNvPr id="210" name="Google Shape;210;p29"/>
          <p:cNvPicPr preferRelativeResize="0"/>
          <p:nvPr/>
        </p:nvPicPr>
        <p:blipFill rotWithShape="1">
          <a:blip r:embed="rId2">
            <a:alphaModFix/>
          </a:blip>
          <a:srcRect b="0" l="0" r="0" t="0"/>
          <a:stretch/>
        </p:blipFill>
        <p:spPr>
          <a:xfrm>
            <a:off x="1314" y="3302"/>
            <a:ext cx="1105" cy="880"/>
          </a:xfrm>
          <a:prstGeom prst="rect">
            <a:avLst/>
          </a:prstGeom>
          <a:noFill/>
          <a:ln>
            <a:noFill/>
          </a:ln>
        </p:spPr>
      </p:pic>
      <p:sp>
        <p:nvSpPr>
          <p:cNvPr id="211" name="Google Shape;211;p29"/>
          <p:cNvSpPr/>
          <p:nvPr/>
        </p:nvSpPr>
        <p:spPr>
          <a:xfrm>
            <a:off x="7138689" y="9914150"/>
            <a:ext cx="421500" cy="777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
        <p:nvSpPr>
          <p:cNvPr id="212" name="Google Shape;212;p29"/>
          <p:cNvSpPr/>
          <p:nvPr/>
        </p:nvSpPr>
        <p:spPr>
          <a:xfrm>
            <a:off x="1" y="0"/>
            <a:ext cx="423000" cy="1533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
        <p:nvSpPr>
          <p:cNvPr id="213" name="Google Shape;213;p29"/>
          <p:cNvSpPr txBox="1"/>
          <p:nvPr>
            <p:ph type="title"/>
          </p:nvPr>
        </p:nvSpPr>
        <p:spPr>
          <a:xfrm>
            <a:off x="633923" y="143376"/>
            <a:ext cx="6503100" cy="1246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881946"/>
              </a:buClr>
              <a:buSzPts val="3500"/>
              <a:buFont typeface="Lato"/>
              <a:buNone/>
              <a:defRPr sz="24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214" name="Google Shape;214;p29"/>
          <p:cNvSpPr txBox="1"/>
          <p:nvPr>
            <p:ph idx="1" type="body"/>
          </p:nvPr>
        </p:nvSpPr>
        <p:spPr>
          <a:xfrm>
            <a:off x="633926" y="1960200"/>
            <a:ext cx="6503100" cy="7900200"/>
          </a:xfrm>
          <a:prstGeom prst="rect">
            <a:avLst/>
          </a:prstGeom>
          <a:noFill/>
          <a:ln>
            <a:noFill/>
          </a:ln>
        </p:spPr>
        <p:txBody>
          <a:bodyPr anchorCtr="0" anchor="t" bIns="0" lIns="0" spcFirstLastPara="1" rIns="0" wrap="square" tIns="0">
            <a:noAutofit/>
          </a:bodyPr>
          <a:lstStyle>
            <a:lvl1pPr indent="-361950" lvl="0" marL="457200" algn="l">
              <a:lnSpc>
                <a:spcPct val="100000"/>
              </a:lnSpc>
              <a:spcBef>
                <a:spcPts val="0"/>
              </a:spcBef>
              <a:spcAft>
                <a:spcPts val="0"/>
              </a:spcAft>
              <a:buClr>
                <a:srgbClr val="606060"/>
              </a:buClr>
              <a:buSzPts val="2100"/>
              <a:buChar char="•"/>
              <a:defRPr>
                <a:solidFill>
                  <a:srgbClr val="606060"/>
                </a:solidFill>
              </a:defRPr>
            </a:lvl1pPr>
            <a:lvl2pPr indent="-323850" lvl="1" marL="914400" algn="l">
              <a:lnSpc>
                <a:spcPct val="100000"/>
              </a:lnSpc>
              <a:spcBef>
                <a:spcPts val="0"/>
              </a:spcBef>
              <a:spcAft>
                <a:spcPts val="0"/>
              </a:spcAft>
              <a:buClr>
                <a:srgbClr val="606060"/>
              </a:buClr>
              <a:buSzPts val="1500"/>
              <a:buChar char="–"/>
              <a:defRPr>
                <a:solidFill>
                  <a:srgbClr val="606060"/>
                </a:solidFill>
              </a:defRPr>
            </a:lvl2pPr>
            <a:lvl3pPr indent="-323850" lvl="2" marL="1371600" algn="l">
              <a:lnSpc>
                <a:spcPct val="100000"/>
              </a:lnSpc>
              <a:spcBef>
                <a:spcPts val="0"/>
              </a:spcBef>
              <a:spcAft>
                <a:spcPts val="0"/>
              </a:spcAft>
              <a:buClr>
                <a:srgbClr val="606060"/>
              </a:buClr>
              <a:buSzPts val="1500"/>
              <a:buChar char="•"/>
              <a:defRPr>
                <a:solidFill>
                  <a:srgbClr val="606060"/>
                </a:solidFill>
              </a:defRPr>
            </a:lvl3pPr>
            <a:lvl4pPr indent="-323850" lvl="3" marL="1828800" algn="l">
              <a:lnSpc>
                <a:spcPct val="100000"/>
              </a:lnSpc>
              <a:spcBef>
                <a:spcPts val="0"/>
              </a:spcBef>
              <a:spcAft>
                <a:spcPts val="0"/>
              </a:spcAft>
              <a:buClr>
                <a:srgbClr val="606060"/>
              </a:buClr>
              <a:buSzPts val="1500"/>
              <a:buChar char="–"/>
              <a:defRPr>
                <a:solidFill>
                  <a:srgbClr val="606060"/>
                </a:solidFill>
              </a:defRPr>
            </a:lvl4pPr>
            <a:lvl5pPr indent="-323850" lvl="4" marL="2286000" algn="l">
              <a:lnSpc>
                <a:spcPct val="100000"/>
              </a:lnSpc>
              <a:spcBef>
                <a:spcPts val="0"/>
              </a:spcBef>
              <a:spcAft>
                <a:spcPts val="0"/>
              </a:spcAft>
              <a:buClr>
                <a:srgbClr val="606060"/>
              </a:buClr>
              <a:buSzPts val="1500"/>
              <a:buChar char="•"/>
              <a:defRPr>
                <a:solidFill>
                  <a:srgbClr val="606060"/>
                </a:solidFill>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215" name="Google Shape;215;p29"/>
          <p:cNvSpPr txBox="1"/>
          <p:nvPr>
            <p:ph idx="2" type="body"/>
          </p:nvPr>
        </p:nvSpPr>
        <p:spPr>
          <a:xfrm>
            <a:off x="633926" y="9943196"/>
            <a:ext cx="4967700" cy="4797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rgbClr val="606060"/>
              </a:buClr>
              <a:buSzPts val="1400"/>
              <a:buNone/>
              <a:defRPr sz="900">
                <a:solidFill>
                  <a:srgbClr val="606060"/>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216" name="Google Shape;216;p29"/>
          <p:cNvSpPr txBox="1"/>
          <p:nvPr>
            <p:ph idx="3" type="body"/>
          </p:nvPr>
        </p:nvSpPr>
        <p:spPr>
          <a:xfrm>
            <a:off x="53925" y="623213"/>
            <a:ext cx="315000" cy="288000"/>
          </a:xfrm>
          <a:prstGeom prst="rect">
            <a:avLst/>
          </a:prstGeom>
          <a:noFill/>
          <a:ln>
            <a:noFill/>
          </a:ln>
        </p:spPr>
        <p:txBody>
          <a:bodyPr anchorCtr="0" anchor="ctr" bIns="0" lIns="0" spcFirstLastPara="1" rIns="0" wrap="square" tIns="0">
            <a:noAutofit/>
          </a:bodyPr>
          <a:lstStyle>
            <a:lvl1pPr indent="-228600" lvl="0" marL="457200" algn="ctr">
              <a:lnSpc>
                <a:spcPct val="100000"/>
              </a:lnSpc>
              <a:spcBef>
                <a:spcPts val="0"/>
              </a:spcBef>
              <a:spcAft>
                <a:spcPts val="0"/>
              </a:spcAft>
              <a:buClr>
                <a:schemeClr val="lt1"/>
              </a:buClr>
              <a:buSzPts val="1500"/>
              <a:buNone/>
              <a:defRPr sz="1000">
                <a:solidFill>
                  <a:schemeClr val="lt1"/>
                </a:solidFill>
              </a:defRPr>
            </a:lvl1pPr>
            <a:lvl2pPr indent="-361950" lvl="1" marL="914400" algn="l">
              <a:lnSpc>
                <a:spcPct val="100000"/>
              </a:lnSpc>
              <a:spcBef>
                <a:spcPts val="1000"/>
              </a:spcBef>
              <a:spcAft>
                <a:spcPts val="0"/>
              </a:spcAft>
              <a:buClr>
                <a:srgbClr val="606060"/>
              </a:buClr>
              <a:buSzPts val="2100"/>
              <a:buChar char="–"/>
              <a:defRPr sz="1400"/>
            </a:lvl2pPr>
            <a:lvl3pPr indent="-361950" lvl="2" marL="1371600" algn="l">
              <a:lnSpc>
                <a:spcPct val="100000"/>
              </a:lnSpc>
              <a:spcBef>
                <a:spcPts val="0"/>
              </a:spcBef>
              <a:spcAft>
                <a:spcPts val="0"/>
              </a:spcAft>
              <a:buClr>
                <a:srgbClr val="606060"/>
              </a:buClr>
              <a:buSzPts val="2100"/>
              <a:buChar char="•"/>
              <a:defRPr sz="1400"/>
            </a:lvl3pPr>
            <a:lvl4pPr indent="-361950" lvl="3" marL="1828800" algn="l">
              <a:lnSpc>
                <a:spcPct val="100000"/>
              </a:lnSpc>
              <a:spcBef>
                <a:spcPts val="0"/>
              </a:spcBef>
              <a:spcAft>
                <a:spcPts val="0"/>
              </a:spcAft>
              <a:buClr>
                <a:srgbClr val="606060"/>
              </a:buClr>
              <a:buSzPts val="2100"/>
              <a:buChar char="–"/>
              <a:defRPr sz="1400"/>
            </a:lvl4pPr>
            <a:lvl5pPr indent="-361950" lvl="4" marL="2286000" algn="l">
              <a:lnSpc>
                <a:spcPct val="100000"/>
              </a:lnSpc>
              <a:spcBef>
                <a:spcPts val="0"/>
              </a:spcBef>
              <a:spcAft>
                <a:spcPts val="0"/>
              </a:spcAft>
              <a:buClr>
                <a:srgbClr val="606060"/>
              </a:buClr>
              <a:buSzPts val="2100"/>
              <a:buChar char="•"/>
              <a:defRPr sz="1400"/>
            </a:lvl5pPr>
            <a:lvl6pPr indent="-361950" lvl="5" marL="2743200" algn="l">
              <a:lnSpc>
                <a:spcPct val="100000"/>
              </a:lnSpc>
              <a:spcBef>
                <a:spcPts val="0"/>
              </a:spcBef>
              <a:spcAft>
                <a:spcPts val="0"/>
              </a:spcAft>
              <a:buClr>
                <a:srgbClr val="606060"/>
              </a:buClr>
              <a:buSzPts val="2100"/>
              <a:buChar char="–"/>
              <a:defRPr sz="1400"/>
            </a:lvl6pPr>
            <a:lvl7pPr indent="-361950" lvl="6" marL="3200400" algn="l">
              <a:lnSpc>
                <a:spcPct val="100000"/>
              </a:lnSpc>
              <a:spcBef>
                <a:spcPts val="0"/>
              </a:spcBef>
              <a:spcAft>
                <a:spcPts val="0"/>
              </a:spcAft>
              <a:buClr>
                <a:srgbClr val="606060"/>
              </a:buClr>
              <a:buSzPts val="2100"/>
              <a:buChar char="•"/>
              <a:defRPr sz="1400"/>
            </a:lvl7pPr>
            <a:lvl8pPr indent="-361950" lvl="7" marL="3657600" algn="l">
              <a:lnSpc>
                <a:spcPct val="100000"/>
              </a:lnSpc>
              <a:spcBef>
                <a:spcPts val="0"/>
              </a:spcBef>
              <a:spcAft>
                <a:spcPts val="0"/>
              </a:spcAft>
              <a:buClr>
                <a:srgbClr val="606060"/>
              </a:buClr>
              <a:buSzPts val="2100"/>
              <a:buChar char="–"/>
              <a:defRPr sz="1400"/>
            </a:lvl8pPr>
            <a:lvl9pPr indent="-361950" lvl="8" marL="4114800" algn="l">
              <a:lnSpc>
                <a:spcPct val="100000"/>
              </a:lnSpc>
              <a:spcBef>
                <a:spcPts val="0"/>
              </a:spcBef>
              <a:spcAft>
                <a:spcPts val="0"/>
              </a:spcAft>
              <a:buClr>
                <a:srgbClr val="606060"/>
              </a:buClr>
              <a:buSzPts val="2100"/>
              <a:buChar char="•"/>
              <a:defRPr sz="1400"/>
            </a:lvl9pPr>
          </a:lstStyle>
          <a:p/>
        </p:txBody>
      </p:sp>
      <p:sp>
        <p:nvSpPr>
          <p:cNvPr id="217" name="Google Shape;217;p29"/>
          <p:cNvSpPr txBox="1"/>
          <p:nvPr>
            <p:ph idx="12" type="sldNum"/>
          </p:nvPr>
        </p:nvSpPr>
        <p:spPr>
          <a:xfrm>
            <a:off x="7255287" y="10170902"/>
            <a:ext cx="188100" cy="240600"/>
          </a:xfrm>
          <a:prstGeom prst="rect">
            <a:avLst/>
          </a:prstGeom>
          <a:noFill/>
          <a:ln>
            <a:noFill/>
          </a:ln>
        </p:spPr>
        <p:txBody>
          <a:bodyPr anchorCtr="0" anchor="ctr" bIns="0" lIns="0" spcFirstLastPara="1" rIns="0" wrap="square" tIns="0">
            <a:noAutofit/>
          </a:bodyPr>
          <a:lstStyle>
            <a:lvl1pPr indent="0" lvl="0"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1pPr>
            <a:lvl2pPr indent="0" lvl="1"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2pPr>
            <a:lvl3pPr indent="0" lvl="2"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3pPr>
            <a:lvl4pPr indent="0" lvl="3"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4pPr>
            <a:lvl5pPr indent="0" lvl="4"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5pPr>
            <a:lvl6pPr indent="0" lvl="5"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6pPr>
            <a:lvl7pPr indent="0" lvl="6"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7pPr>
            <a:lvl8pPr indent="0" lvl="7"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8pPr>
            <a:lvl9pPr indent="0" lvl="8" marL="0" algn="ctr">
              <a:lnSpc>
                <a:spcPct val="100000"/>
              </a:lnSpc>
              <a:spcBef>
                <a:spcPts val="0"/>
              </a:spcBef>
              <a:spcAft>
                <a:spcPts val="0"/>
              </a:spcAft>
              <a:buSzPts val="900"/>
              <a:buNone/>
              <a:defRPr b="0" i="0" sz="900" u="none" cap="none" strike="noStrike">
                <a:solidFill>
                  <a:schemeClr val="lt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tandard content + takeaway 2">
  <p:cSld name="Standard content + takeaway 2">
    <p:spTree>
      <p:nvGrpSpPr>
        <p:cNvPr id="27" name="Shape 27"/>
        <p:cNvGrpSpPr/>
        <p:nvPr/>
      </p:nvGrpSpPr>
      <p:grpSpPr>
        <a:xfrm>
          <a:off x="0" y="0"/>
          <a:ext cx="0" cy="0"/>
          <a:chOff x="0" y="0"/>
          <a:chExt cx="0" cy="0"/>
        </a:xfrm>
      </p:grpSpPr>
      <p:pic>
        <p:nvPicPr>
          <p:cNvPr id="28" name="Google Shape;28;p4"/>
          <p:cNvPicPr preferRelativeResize="0"/>
          <p:nvPr/>
        </p:nvPicPr>
        <p:blipFill rotWithShape="1">
          <a:blip r:embed="rId2">
            <a:alphaModFix/>
          </a:blip>
          <a:srcRect b="0" l="0" r="0" t="0"/>
          <a:stretch/>
        </p:blipFill>
        <p:spPr>
          <a:xfrm>
            <a:off x="1314" y="3302"/>
            <a:ext cx="1105" cy="880"/>
          </a:xfrm>
          <a:prstGeom prst="rect">
            <a:avLst/>
          </a:prstGeom>
          <a:noFill/>
          <a:ln>
            <a:noFill/>
          </a:ln>
        </p:spPr>
      </p:pic>
      <p:sp>
        <p:nvSpPr>
          <p:cNvPr id="29" name="Google Shape;29;p4"/>
          <p:cNvSpPr txBox="1"/>
          <p:nvPr>
            <p:ph idx="1" type="body"/>
          </p:nvPr>
        </p:nvSpPr>
        <p:spPr>
          <a:xfrm>
            <a:off x="422849" y="1960200"/>
            <a:ext cx="6714300" cy="7900200"/>
          </a:xfrm>
          <a:prstGeom prst="rect">
            <a:avLst/>
          </a:prstGeom>
          <a:noFill/>
          <a:ln>
            <a:noFill/>
          </a:ln>
        </p:spPr>
        <p:txBody>
          <a:bodyPr anchorCtr="0" anchor="t" bIns="0" lIns="0" spcFirstLastPara="1" rIns="0" wrap="square" tIns="0">
            <a:noAutofit/>
          </a:bodyPr>
          <a:lstStyle>
            <a:lvl1pPr indent="-361950" lvl="0" marL="457200" algn="l">
              <a:lnSpc>
                <a:spcPct val="100000"/>
              </a:lnSpc>
              <a:spcBef>
                <a:spcPts val="0"/>
              </a:spcBef>
              <a:spcAft>
                <a:spcPts val="0"/>
              </a:spcAft>
              <a:buClr>
                <a:srgbClr val="606060"/>
              </a:buClr>
              <a:buSzPts val="2100"/>
              <a:buChar char="•"/>
              <a:defRPr>
                <a:solidFill>
                  <a:srgbClr val="606060"/>
                </a:solidFill>
              </a:defRPr>
            </a:lvl1pPr>
            <a:lvl2pPr indent="-323850" lvl="1" marL="914400" algn="l">
              <a:lnSpc>
                <a:spcPct val="100000"/>
              </a:lnSpc>
              <a:spcBef>
                <a:spcPts val="0"/>
              </a:spcBef>
              <a:spcAft>
                <a:spcPts val="0"/>
              </a:spcAft>
              <a:buClr>
                <a:srgbClr val="606060"/>
              </a:buClr>
              <a:buSzPts val="1500"/>
              <a:buChar char="–"/>
              <a:defRPr>
                <a:solidFill>
                  <a:srgbClr val="606060"/>
                </a:solidFill>
              </a:defRPr>
            </a:lvl2pPr>
            <a:lvl3pPr indent="-323850" lvl="2" marL="1371600" algn="l">
              <a:lnSpc>
                <a:spcPct val="100000"/>
              </a:lnSpc>
              <a:spcBef>
                <a:spcPts val="0"/>
              </a:spcBef>
              <a:spcAft>
                <a:spcPts val="0"/>
              </a:spcAft>
              <a:buClr>
                <a:srgbClr val="606060"/>
              </a:buClr>
              <a:buSzPts val="1500"/>
              <a:buChar char="•"/>
              <a:defRPr>
                <a:solidFill>
                  <a:srgbClr val="606060"/>
                </a:solidFill>
              </a:defRPr>
            </a:lvl3pPr>
            <a:lvl4pPr indent="-323850" lvl="3" marL="1828800" algn="l">
              <a:lnSpc>
                <a:spcPct val="100000"/>
              </a:lnSpc>
              <a:spcBef>
                <a:spcPts val="0"/>
              </a:spcBef>
              <a:spcAft>
                <a:spcPts val="0"/>
              </a:spcAft>
              <a:buClr>
                <a:srgbClr val="606060"/>
              </a:buClr>
              <a:buSzPts val="1500"/>
              <a:buChar char="–"/>
              <a:defRPr>
                <a:solidFill>
                  <a:srgbClr val="606060"/>
                </a:solidFill>
              </a:defRPr>
            </a:lvl4pPr>
            <a:lvl5pPr indent="-323850" lvl="4" marL="2286000" algn="l">
              <a:lnSpc>
                <a:spcPct val="100000"/>
              </a:lnSpc>
              <a:spcBef>
                <a:spcPts val="0"/>
              </a:spcBef>
              <a:spcAft>
                <a:spcPts val="0"/>
              </a:spcAft>
              <a:buClr>
                <a:srgbClr val="606060"/>
              </a:buClr>
              <a:buSzPts val="1500"/>
              <a:buChar char="•"/>
              <a:defRPr>
                <a:solidFill>
                  <a:srgbClr val="606060"/>
                </a:solidFill>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30" name="Google Shape;30;p4"/>
          <p:cNvSpPr txBox="1"/>
          <p:nvPr>
            <p:ph idx="2" type="body"/>
          </p:nvPr>
        </p:nvSpPr>
        <p:spPr>
          <a:xfrm>
            <a:off x="504292" y="8658384"/>
            <a:ext cx="6551400" cy="1202400"/>
          </a:xfrm>
          <a:prstGeom prst="rect">
            <a:avLst/>
          </a:prstGeom>
          <a:solidFill>
            <a:schemeClr val="lt1"/>
          </a:solidFill>
          <a:ln>
            <a:noFill/>
          </a:ln>
        </p:spPr>
        <p:txBody>
          <a:bodyPr anchorCtr="0" anchor="ctr" bIns="120900" lIns="241825" spcFirstLastPara="1" rIns="241825" wrap="square" tIns="120900">
            <a:noAutofit/>
          </a:bodyPr>
          <a:lstStyle>
            <a:lvl1pPr indent="-228600" lvl="0" marL="457200" algn="ctr">
              <a:lnSpc>
                <a:spcPct val="100000"/>
              </a:lnSpc>
              <a:spcBef>
                <a:spcPts val="0"/>
              </a:spcBef>
              <a:spcAft>
                <a:spcPts val="0"/>
              </a:spcAft>
              <a:buClr>
                <a:schemeClr val="dk2"/>
              </a:buClr>
              <a:buSzPts val="2600"/>
              <a:buNone/>
              <a:defRPr b="0" i="1" sz="1800">
                <a:solidFill>
                  <a:schemeClr val="dk2"/>
                </a:solidFill>
              </a:defRPr>
            </a:lvl1pPr>
            <a:lvl2pPr indent="-393700" lvl="1" marL="914400" algn="l">
              <a:lnSpc>
                <a:spcPct val="100000"/>
              </a:lnSpc>
              <a:spcBef>
                <a:spcPts val="0"/>
              </a:spcBef>
              <a:spcAft>
                <a:spcPts val="0"/>
              </a:spcAft>
              <a:buClr>
                <a:schemeClr val="lt1"/>
              </a:buClr>
              <a:buSzPts val="2600"/>
              <a:buChar char="–"/>
              <a:defRPr b="1" sz="1800">
                <a:solidFill>
                  <a:schemeClr val="lt1"/>
                </a:solidFill>
              </a:defRPr>
            </a:lvl2pPr>
            <a:lvl3pPr indent="-393700" lvl="2" marL="1371600" algn="l">
              <a:lnSpc>
                <a:spcPct val="100000"/>
              </a:lnSpc>
              <a:spcBef>
                <a:spcPts val="0"/>
              </a:spcBef>
              <a:spcAft>
                <a:spcPts val="0"/>
              </a:spcAft>
              <a:buClr>
                <a:schemeClr val="lt1"/>
              </a:buClr>
              <a:buSzPts val="2600"/>
              <a:buChar char="•"/>
              <a:defRPr b="1" sz="1800">
                <a:solidFill>
                  <a:schemeClr val="lt1"/>
                </a:solidFill>
              </a:defRPr>
            </a:lvl3pPr>
            <a:lvl4pPr indent="-393700" lvl="3" marL="1828800" algn="l">
              <a:lnSpc>
                <a:spcPct val="100000"/>
              </a:lnSpc>
              <a:spcBef>
                <a:spcPts val="0"/>
              </a:spcBef>
              <a:spcAft>
                <a:spcPts val="0"/>
              </a:spcAft>
              <a:buClr>
                <a:schemeClr val="lt1"/>
              </a:buClr>
              <a:buSzPts val="2600"/>
              <a:buChar char="–"/>
              <a:defRPr b="1" sz="1800">
                <a:solidFill>
                  <a:schemeClr val="lt1"/>
                </a:solidFill>
              </a:defRPr>
            </a:lvl4pPr>
            <a:lvl5pPr indent="-393700" lvl="4" marL="2286000" algn="l">
              <a:lnSpc>
                <a:spcPct val="100000"/>
              </a:lnSpc>
              <a:spcBef>
                <a:spcPts val="0"/>
              </a:spcBef>
              <a:spcAft>
                <a:spcPts val="0"/>
              </a:spcAft>
              <a:buClr>
                <a:schemeClr val="lt1"/>
              </a:buClr>
              <a:buSzPts val="2600"/>
              <a:buChar char="•"/>
              <a:defRPr b="1" sz="1800">
                <a:solidFill>
                  <a:schemeClr val="lt1"/>
                </a:solidFill>
              </a:defRPr>
            </a:lvl5pPr>
            <a:lvl6pPr indent="-393700" lvl="5" marL="2743200" algn="l">
              <a:lnSpc>
                <a:spcPct val="100000"/>
              </a:lnSpc>
              <a:spcBef>
                <a:spcPts val="0"/>
              </a:spcBef>
              <a:spcAft>
                <a:spcPts val="0"/>
              </a:spcAft>
              <a:buClr>
                <a:schemeClr val="lt1"/>
              </a:buClr>
              <a:buSzPts val="2600"/>
              <a:buChar char="–"/>
              <a:defRPr b="1" sz="1800">
                <a:solidFill>
                  <a:schemeClr val="lt1"/>
                </a:solidFill>
              </a:defRPr>
            </a:lvl6pPr>
            <a:lvl7pPr indent="-393700" lvl="6" marL="3200400" algn="l">
              <a:lnSpc>
                <a:spcPct val="100000"/>
              </a:lnSpc>
              <a:spcBef>
                <a:spcPts val="0"/>
              </a:spcBef>
              <a:spcAft>
                <a:spcPts val="0"/>
              </a:spcAft>
              <a:buClr>
                <a:schemeClr val="lt1"/>
              </a:buClr>
              <a:buSzPts val="2600"/>
              <a:buChar char="•"/>
              <a:defRPr b="1" sz="1800">
                <a:solidFill>
                  <a:schemeClr val="lt1"/>
                </a:solidFill>
              </a:defRPr>
            </a:lvl7pPr>
            <a:lvl8pPr indent="-393700" lvl="7" marL="3657600" algn="l">
              <a:lnSpc>
                <a:spcPct val="100000"/>
              </a:lnSpc>
              <a:spcBef>
                <a:spcPts val="0"/>
              </a:spcBef>
              <a:spcAft>
                <a:spcPts val="0"/>
              </a:spcAft>
              <a:buClr>
                <a:schemeClr val="lt1"/>
              </a:buClr>
              <a:buSzPts val="2600"/>
              <a:buChar char="–"/>
              <a:defRPr b="1" sz="1800">
                <a:solidFill>
                  <a:schemeClr val="lt1"/>
                </a:solidFill>
              </a:defRPr>
            </a:lvl8pPr>
            <a:lvl9pPr indent="-393700" lvl="8" marL="4114800" algn="l">
              <a:lnSpc>
                <a:spcPct val="100000"/>
              </a:lnSpc>
              <a:spcBef>
                <a:spcPts val="0"/>
              </a:spcBef>
              <a:spcAft>
                <a:spcPts val="0"/>
              </a:spcAft>
              <a:buClr>
                <a:schemeClr val="lt1"/>
              </a:buClr>
              <a:buSzPts val="2600"/>
              <a:buChar char="•"/>
              <a:defRPr b="1" sz="1800">
                <a:solidFill>
                  <a:schemeClr val="lt1"/>
                </a:solidFill>
              </a:defRPr>
            </a:lvl9pPr>
          </a:lstStyle>
          <a:p/>
        </p:txBody>
      </p:sp>
      <p:pic>
        <p:nvPicPr>
          <p:cNvPr id="31" name="Google Shape;31;p4"/>
          <p:cNvPicPr preferRelativeResize="0"/>
          <p:nvPr/>
        </p:nvPicPr>
        <p:blipFill rotWithShape="1">
          <a:blip r:embed="rId3">
            <a:alphaModFix/>
          </a:blip>
          <a:srcRect b="0" l="0" r="0" t="0"/>
          <a:stretch/>
        </p:blipFill>
        <p:spPr>
          <a:xfrm>
            <a:off x="6698971" y="10145816"/>
            <a:ext cx="369717" cy="89626"/>
          </a:xfrm>
          <a:prstGeom prst="rect">
            <a:avLst/>
          </a:prstGeom>
          <a:noFill/>
          <a:ln>
            <a:noFill/>
          </a:ln>
        </p:spPr>
      </p:pic>
      <p:sp>
        <p:nvSpPr>
          <p:cNvPr id="32" name="Google Shape;32;p4"/>
          <p:cNvSpPr/>
          <p:nvPr/>
        </p:nvSpPr>
        <p:spPr>
          <a:xfrm>
            <a:off x="0" y="0"/>
            <a:ext cx="317400" cy="1533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
        <p:nvSpPr>
          <p:cNvPr id="33" name="Google Shape;33;p4"/>
          <p:cNvSpPr/>
          <p:nvPr/>
        </p:nvSpPr>
        <p:spPr>
          <a:xfrm>
            <a:off x="7242865" y="9924833"/>
            <a:ext cx="317400" cy="777900"/>
          </a:xfrm>
          <a:prstGeom prst="rect">
            <a:avLst/>
          </a:prstGeom>
          <a:solidFill>
            <a:srgbClr val="881946"/>
          </a:solidFill>
          <a:ln>
            <a:noFill/>
          </a:ln>
        </p:spPr>
        <p:txBody>
          <a:bodyPr anchorCtr="0" anchor="ctr"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1900"/>
              <a:buFont typeface="Arial"/>
              <a:buNone/>
            </a:pPr>
            <a:r>
              <a:t/>
            </a:r>
            <a:endParaRPr b="0" i="0" sz="1900" u="none" cap="none" strike="noStrike">
              <a:solidFill>
                <a:schemeClr val="lt1"/>
              </a:solidFill>
              <a:latin typeface="Lato"/>
              <a:ea typeface="Lato"/>
              <a:cs typeface="Lato"/>
              <a:sym typeface="Lato"/>
            </a:endParaRPr>
          </a:p>
        </p:txBody>
      </p:sp>
      <p:sp>
        <p:nvSpPr>
          <p:cNvPr id="34" name="Google Shape;34;p4"/>
          <p:cNvSpPr txBox="1"/>
          <p:nvPr/>
        </p:nvSpPr>
        <p:spPr>
          <a:xfrm>
            <a:off x="7265288" y="10097660"/>
            <a:ext cx="294600" cy="384300"/>
          </a:xfrm>
          <a:prstGeom prst="rect">
            <a:avLst/>
          </a:prstGeom>
          <a:noFill/>
          <a:ln>
            <a:noFill/>
          </a:ln>
        </p:spPr>
        <p:txBody>
          <a:bodyPr anchorCtr="0" anchor="t" bIns="40925" lIns="81850" spcFirstLastPara="1" rIns="81850" wrap="square" tIns="40925">
            <a:noAutofit/>
          </a:bodyPr>
          <a:lstStyle/>
          <a:p>
            <a:pPr indent="0" lvl="0" marL="0" marR="0" rtl="0" algn="ctr">
              <a:lnSpc>
                <a:spcPct val="100000"/>
              </a:lnSpc>
              <a:spcBef>
                <a:spcPts val="0"/>
              </a:spcBef>
              <a:spcAft>
                <a:spcPts val="0"/>
              </a:spcAft>
              <a:buClr>
                <a:srgbClr val="000000"/>
              </a:buClr>
              <a:buSzPts val="900"/>
              <a:buFont typeface="Arial"/>
              <a:buNone/>
            </a:pPr>
            <a:r>
              <a:rPr b="0" i="0" lang="en-GB" sz="900" u="none" cap="none" strike="noStrike">
                <a:solidFill>
                  <a:schemeClr val="lt1"/>
                </a:solidFill>
                <a:latin typeface="Lato"/>
                <a:ea typeface="Lato"/>
                <a:cs typeface="Lato"/>
                <a:sym typeface="Lato"/>
              </a:rPr>
              <a:t>P. </a:t>
            </a:r>
            <a:fld id="{00000000-1234-1234-1234-123412341234}" type="slidenum">
              <a:rPr b="0" i="0" lang="en-GB" sz="900" u="none" cap="none" strike="noStrike">
                <a:solidFill>
                  <a:schemeClr val="lt1"/>
                </a:solidFill>
                <a:latin typeface="Lato"/>
                <a:ea typeface="Lato"/>
                <a:cs typeface="Lato"/>
                <a:sym typeface="Lato"/>
              </a:rPr>
              <a:t>‹#›</a:t>
            </a:fld>
            <a:endParaRPr b="0" i="0" sz="900" u="none" cap="none" strike="noStrike">
              <a:solidFill>
                <a:schemeClr val="lt1"/>
              </a:solidFill>
              <a:latin typeface="Lato"/>
              <a:ea typeface="Lato"/>
              <a:cs typeface="Lato"/>
              <a:sym typeface="Lato"/>
            </a:endParaRPr>
          </a:p>
        </p:txBody>
      </p:sp>
      <p:sp>
        <p:nvSpPr>
          <p:cNvPr id="35" name="Google Shape;35;p4"/>
          <p:cNvSpPr txBox="1"/>
          <p:nvPr>
            <p:ph idx="3" type="body"/>
          </p:nvPr>
        </p:nvSpPr>
        <p:spPr>
          <a:xfrm>
            <a:off x="422849" y="447605"/>
            <a:ext cx="6761700" cy="8544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rgbClr val="881945"/>
              </a:buClr>
              <a:buSzPts val="3500"/>
              <a:buNone/>
              <a:defRPr b="0" i="0" sz="2400">
                <a:solidFill>
                  <a:srgbClr val="881945"/>
                </a:solidFill>
                <a:latin typeface="Lato"/>
                <a:ea typeface="Lato"/>
                <a:cs typeface="Lato"/>
                <a:sym typeface="Lato"/>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36" name="Google Shape;36;p4"/>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1577">
          <p15:clr>
            <a:srgbClr val="FBAE40"/>
          </p15:clr>
        </p15:guide>
        <p15:guide id="2" orient="horz" pos="3368">
          <p15:clr>
            <a:srgbClr val="FBAE40"/>
          </p15:clr>
        </p15:guide>
        <p15:guide id="3" pos="315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ndard content + takeaway 2">
  <p:cSld name="1_Standard content + takeaway 2">
    <p:spTree>
      <p:nvGrpSpPr>
        <p:cNvPr id="37" name="Shape 37"/>
        <p:cNvGrpSpPr/>
        <p:nvPr/>
      </p:nvGrpSpPr>
      <p:grpSpPr>
        <a:xfrm>
          <a:off x="0" y="0"/>
          <a:ext cx="0" cy="0"/>
          <a:chOff x="0" y="0"/>
          <a:chExt cx="0" cy="0"/>
        </a:xfrm>
      </p:grpSpPr>
      <p:sp>
        <p:nvSpPr>
          <p:cNvPr id="38" name="Google Shape;38;p5"/>
          <p:cNvSpPr txBox="1"/>
          <p:nvPr>
            <p:ph type="title"/>
          </p:nvPr>
        </p:nvSpPr>
        <p:spPr>
          <a:xfrm>
            <a:off x="422847" y="143376"/>
            <a:ext cx="6714300" cy="1246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881946"/>
              </a:buClr>
              <a:buSzPts val="3500"/>
              <a:buFont typeface="Lato"/>
              <a:buNone/>
              <a:defRPr sz="24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39" name="Google Shape;39;p5"/>
          <p:cNvSpPr txBox="1"/>
          <p:nvPr>
            <p:ph idx="1" type="body"/>
          </p:nvPr>
        </p:nvSpPr>
        <p:spPr>
          <a:xfrm>
            <a:off x="422849" y="1960200"/>
            <a:ext cx="6714300" cy="7900200"/>
          </a:xfrm>
          <a:prstGeom prst="rect">
            <a:avLst/>
          </a:prstGeom>
          <a:noFill/>
          <a:ln>
            <a:noFill/>
          </a:ln>
        </p:spPr>
        <p:txBody>
          <a:bodyPr anchorCtr="0" anchor="t" bIns="0" lIns="0" spcFirstLastPara="1" rIns="0" wrap="square" tIns="0">
            <a:noAutofit/>
          </a:bodyPr>
          <a:lstStyle>
            <a:lvl1pPr indent="-361950" lvl="0" marL="457200" algn="l">
              <a:lnSpc>
                <a:spcPct val="100000"/>
              </a:lnSpc>
              <a:spcBef>
                <a:spcPts val="0"/>
              </a:spcBef>
              <a:spcAft>
                <a:spcPts val="0"/>
              </a:spcAft>
              <a:buClr>
                <a:srgbClr val="606060"/>
              </a:buClr>
              <a:buSzPts val="2100"/>
              <a:buChar char="•"/>
              <a:defRPr>
                <a:solidFill>
                  <a:srgbClr val="606060"/>
                </a:solidFill>
              </a:defRPr>
            </a:lvl1pPr>
            <a:lvl2pPr indent="-323850" lvl="1" marL="914400" algn="l">
              <a:lnSpc>
                <a:spcPct val="100000"/>
              </a:lnSpc>
              <a:spcBef>
                <a:spcPts val="0"/>
              </a:spcBef>
              <a:spcAft>
                <a:spcPts val="0"/>
              </a:spcAft>
              <a:buClr>
                <a:srgbClr val="606060"/>
              </a:buClr>
              <a:buSzPts val="1500"/>
              <a:buChar char="–"/>
              <a:defRPr>
                <a:solidFill>
                  <a:srgbClr val="606060"/>
                </a:solidFill>
              </a:defRPr>
            </a:lvl2pPr>
            <a:lvl3pPr indent="-323850" lvl="2" marL="1371600" algn="l">
              <a:lnSpc>
                <a:spcPct val="100000"/>
              </a:lnSpc>
              <a:spcBef>
                <a:spcPts val="0"/>
              </a:spcBef>
              <a:spcAft>
                <a:spcPts val="0"/>
              </a:spcAft>
              <a:buClr>
                <a:srgbClr val="606060"/>
              </a:buClr>
              <a:buSzPts val="1500"/>
              <a:buChar char="•"/>
              <a:defRPr>
                <a:solidFill>
                  <a:srgbClr val="606060"/>
                </a:solidFill>
              </a:defRPr>
            </a:lvl3pPr>
            <a:lvl4pPr indent="-323850" lvl="3" marL="1828800" algn="l">
              <a:lnSpc>
                <a:spcPct val="100000"/>
              </a:lnSpc>
              <a:spcBef>
                <a:spcPts val="0"/>
              </a:spcBef>
              <a:spcAft>
                <a:spcPts val="0"/>
              </a:spcAft>
              <a:buClr>
                <a:srgbClr val="606060"/>
              </a:buClr>
              <a:buSzPts val="1500"/>
              <a:buChar char="–"/>
              <a:defRPr>
                <a:solidFill>
                  <a:srgbClr val="606060"/>
                </a:solidFill>
              </a:defRPr>
            </a:lvl4pPr>
            <a:lvl5pPr indent="-323850" lvl="4" marL="2286000" algn="l">
              <a:lnSpc>
                <a:spcPct val="100000"/>
              </a:lnSpc>
              <a:spcBef>
                <a:spcPts val="0"/>
              </a:spcBef>
              <a:spcAft>
                <a:spcPts val="0"/>
              </a:spcAft>
              <a:buClr>
                <a:srgbClr val="606060"/>
              </a:buClr>
              <a:buSzPts val="1500"/>
              <a:buChar char="•"/>
              <a:defRPr>
                <a:solidFill>
                  <a:srgbClr val="606060"/>
                </a:solidFill>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40" name="Google Shape;40;p5"/>
          <p:cNvSpPr txBox="1"/>
          <p:nvPr>
            <p:ph idx="2" type="body"/>
          </p:nvPr>
        </p:nvSpPr>
        <p:spPr>
          <a:xfrm>
            <a:off x="504292" y="8658384"/>
            <a:ext cx="6551400" cy="1202400"/>
          </a:xfrm>
          <a:prstGeom prst="rect">
            <a:avLst/>
          </a:prstGeom>
          <a:solidFill>
            <a:schemeClr val="lt1"/>
          </a:solidFill>
          <a:ln>
            <a:noFill/>
          </a:ln>
        </p:spPr>
        <p:txBody>
          <a:bodyPr anchorCtr="0" anchor="ctr" bIns="120900" lIns="241825" spcFirstLastPara="1" rIns="241825" wrap="square" tIns="120900">
            <a:noAutofit/>
          </a:bodyPr>
          <a:lstStyle>
            <a:lvl1pPr indent="-228600" lvl="0" marL="457200" algn="ctr">
              <a:lnSpc>
                <a:spcPct val="100000"/>
              </a:lnSpc>
              <a:spcBef>
                <a:spcPts val="0"/>
              </a:spcBef>
              <a:spcAft>
                <a:spcPts val="0"/>
              </a:spcAft>
              <a:buClr>
                <a:schemeClr val="dk2"/>
              </a:buClr>
              <a:buSzPts val="2600"/>
              <a:buNone/>
              <a:defRPr b="0" i="1" sz="1800">
                <a:solidFill>
                  <a:schemeClr val="dk2"/>
                </a:solidFill>
              </a:defRPr>
            </a:lvl1pPr>
            <a:lvl2pPr indent="-393700" lvl="1" marL="914400" algn="l">
              <a:lnSpc>
                <a:spcPct val="100000"/>
              </a:lnSpc>
              <a:spcBef>
                <a:spcPts val="0"/>
              </a:spcBef>
              <a:spcAft>
                <a:spcPts val="0"/>
              </a:spcAft>
              <a:buClr>
                <a:schemeClr val="lt1"/>
              </a:buClr>
              <a:buSzPts val="2600"/>
              <a:buChar char="–"/>
              <a:defRPr b="1" sz="1800">
                <a:solidFill>
                  <a:schemeClr val="lt1"/>
                </a:solidFill>
              </a:defRPr>
            </a:lvl2pPr>
            <a:lvl3pPr indent="-393700" lvl="2" marL="1371600" algn="l">
              <a:lnSpc>
                <a:spcPct val="100000"/>
              </a:lnSpc>
              <a:spcBef>
                <a:spcPts val="0"/>
              </a:spcBef>
              <a:spcAft>
                <a:spcPts val="0"/>
              </a:spcAft>
              <a:buClr>
                <a:schemeClr val="lt1"/>
              </a:buClr>
              <a:buSzPts val="2600"/>
              <a:buChar char="•"/>
              <a:defRPr b="1" sz="1800">
                <a:solidFill>
                  <a:schemeClr val="lt1"/>
                </a:solidFill>
              </a:defRPr>
            </a:lvl3pPr>
            <a:lvl4pPr indent="-393700" lvl="3" marL="1828800" algn="l">
              <a:lnSpc>
                <a:spcPct val="100000"/>
              </a:lnSpc>
              <a:spcBef>
                <a:spcPts val="0"/>
              </a:spcBef>
              <a:spcAft>
                <a:spcPts val="0"/>
              </a:spcAft>
              <a:buClr>
                <a:schemeClr val="lt1"/>
              </a:buClr>
              <a:buSzPts val="2600"/>
              <a:buChar char="–"/>
              <a:defRPr b="1" sz="1800">
                <a:solidFill>
                  <a:schemeClr val="lt1"/>
                </a:solidFill>
              </a:defRPr>
            </a:lvl4pPr>
            <a:lvl5pPr indent="-393700" lvl="4" marL="2286000" algn="l">
              <a:lnSpc>
                <a:spcPct val="100000"/>
              </a:lnSpc>
              <a:spcBef>
                <a:spcPts val="0"/>
              </a:spcBef>
              <a:spcAft>
                <a:spcPts val="0"/>
              </a:spcAft>
              <a:buClr>
                <a:schemeClr val="lt1"/>
              </a:buClr>
              <a:buSzPts val="2600"/>
              <a:buChar char="•"/>
              <a:defRPr b="1" sz="1800">
                <a:solidFill>
                  <a:schemeClr val="lt1"/>
                </a:solidFill>
              </a:defRPr>
            </a:lvl5pPr>
            <a:lvl6pPr indent="-393700" lvl="5" marL="2743200" algn="l">
              <a:lnSpc>
                <a:spcPct val="100000"/>
              </a:lnSpc>
              <a:spcBef>
                <a:spcPts val="0"/>
              </a:spcBef>
              <a:spcAft>
                <a:spcPts val="0"/>
              </a:spcAft>
              <a:buClr>
                <a:schemeClr val="lt1"/>
              </a:buClr>
              <a:buSzPts val="2600"/>
              <a:buChar char="–"/>
              <a:defRPr b="1" sz="1800">
                <a:solidFill>
                  <a:schemeClr val="lt1"/>
                </a:solidFill>
              </a:defRPr>
            </a:lvl6pPr>
            <a:lvl7pPr indent="-393700" lvl="6" marL="3200400" algn="l">
              <a:lnSpc>
                <a:spcPct val="100000"/>
              </a:lnSpc>
              <a:spcBef>
                <a:spcPts val="0"/>
              </a:spcBef>
              <a:spcAft>
                <a:spcPts val="0"/>
              </a:spcAft>
              <a:buClr>
                <a:schemeClr val="lt1"/>
              </a:buClr>
              <a:buSzPts val="2600"/>
              <a:buChar char="•"/>
              <a:defRPr b="1" sz="1800">
                <a:solidFill>
                  <a:schemeClr val="lt1"/>
                </a:solidFill>
              </a:defRPr>
            </a:lvl7pPr>
            <a:lvl8pPr indent="-393700" lvl="7" marL="3657600" algn="l">
              <a:lnSpc>
                <a:spcPct val="100000"/>
              </a:lnSpc>
              <a:spcBef>
                <a:spcPts val="0"/>
              </a:spcBef>
              <a:spcAft>
                <a:spcPts val="0"/>
              </a:spcAft>
              <a:buClr>
                <a:schemeClr val="lt1"/>
              </a:buClr>
              <a:buSzPts val="2600"/>
              <a:buChar char="–"/>
              <a:defRPr b="1" sz="1800">
                <a:solidFill>
                  <a:schemeClr val="lt1"/>
                </a:solidFill>
              </a:defRPr>
            </a:lvl8pPr>
            <a:lvl9pPr indent="-393700" lvl="8" marL="4114800" algn="l">
              <a:lnSpc>
                <a:spcPct val="100000"/>
              </a:lnSpc>
              <a:spcBef>
                <a:spcPts val="0"/>
              </a:spcBef>
              <a:spcAft>
                <a:spcPts val="0"/>
              </a:spcAft>
              <a:buClr>
                <a:schemeClr val="lt1"/>
              </a:buClr>
              <a:buSzPts val="2600"/>
              <a:buChar char="•"/>
              <a:defRPr b="1" sz="1800">
                <a:solidFill>
                  <a:schemeClr val="lt1"/>
                </a:solidFill>
              </a:defRPr>
            </a:lvl9pPr>
          </a:lstStyle>
          <a:p/>
        </p:txBody>
      </p:sp>
      <p:pic>
        <p:nvPicPr>
          <p:cNvPr id="41" name="Google Shape;41;p5"/>
          <p:cNvPicPr preferRelativeResize="0"/>
          <p:nvPr/>
        </p:nvPicPr>
        <p:blipFill rotWithShape="1">
          <a:blip r:embed="rId2">
            <a:alphaModFix/>
          </a:blip>
          <a:srcRect b="0" l="0" r="0" t="0"/>
          <a:stretch/>
        </p:blipFill>
        <p:spPr>
          <a:xfrm>
            <a:off x="6727907" y="10136816"/>
            <a:ext cx="369717" cy="89626"/>
          </a:xfrm>
          <a:prstGeom prst="rect">
            <a:avLst/>
          </a:prstGeom>
          <a:noFill/>
          <a:ln>
            <a:noFill/>
          </a:ln>
        </p:spPr>
      </p:pic>
      <p:sp>
        <p:nvSpPr>
          <p:cNvPr id="42" name="Google Shape;42;p5"/>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extLst>
    <p:ext uri="{DCECCB84-F9BA-43D5-87BE-67443E8EF086}">
      <p15:sldGuideLst>
        <p15:guide id="1" pos="1577">
          <p15:clr>
            <a:srgbClr val="FBAE40"/>
          </p15:clr>
        </p15:guide>
        <p15:guide id="2" orient="horz" pos="3368">
          <p15:clr>
            <a:srgbClr val="FBAE40"/>
          </p15:clr>
        </p15:guide>
        <p15:guide id="3" pos="315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blue_client log">
  <p:cSld name="Section divider blue_client log">
    <p:spTree>
      <p:nvGrpSpPr>
        <p:cNvPr id="43" name="Shape 43"/>
        <p:cNvGrpSpPr/>
        <p:nvPr/>
      </p:nvGrpSpPr>
      <p:grpSpPr>
        <a:xfrm>
          <a:off x="0" y="0"/>
          <a:ext cx="0" cy="0"/>
          <a:chOff x="0" y="0"/>
          <a:chExt cx="0" cy="0"/>
        </a:xfrm>
      </p:grpSpPr>
      <p:sp>
        <p:nvSpPr>
          <p:cNvPr id="44" name="Google Shape;44;p6"/>
          <p:cNvSpPr/>
          <p:nvPr/>
        </p:nvSpPr>
        <p:spPr>
          <a:xfrm>
            <a:off x="2625" y="0"/>
            <a:ext cx="7560000" cy="10692000"/>
          </a:xfrm>
          <a:prstGeom prst="rect">
            <a:avLst/>
          </a:prstGeom>
          <a:solidFill>
            <a:srgbClr val="0889A8">
              <a:alpha val="89411"/>
            </a:srgbClr>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45" name="Google Shape;45;p6"/>
          <p:cNvSpPr txBox="1"/>
          <p:nvPr>
            <p:ph idx="1" type="body"/>
          </p:nvPr>
        </p:nvSpPr>
        <p:spPr>
          <a:xfrm>
            <a:off x="1744616" y="6438957"/>
            <a:ext cx="4070700" cy="3363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900"/>
              <a:buNone/>
              <a:defRPr sz="1400" cap="none">
                <a:solidFill>
                  <a:schemeClr val="lt1"/>
                </a:solidFill>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46" name="Google Shape;46;p6"/>
          <p:cNvSpPr txBox="1"/>
          <p:nvPr>
            <p:ph idx="2" type="body"/>
          </p:nvPr>
        </p:nvSpPr>
        <p:spPr>
          <a:xfrm>
            <a:off x="814155" y="3153157"/>
            <a:ext cx="5931900" cy="230310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lt1"/>
              </a:buClr>
              <a:buSzPts val="6300"/>
              <a:buNone/>
              <a:defRPr sz="4300">
                <a:solidFill>
                  <a:schemeClr val="lt1"/>
                </a:solidFill>
                <a:latin typeface="Lato Light"/>
                <a:ea typeface="Lato Light"/>
                <a:cs typeface="Lato Light"/>
                <a:sym typeface="Lato Light"/>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47" name="Google Shape;47;p6"/>
          <p:cNvSpPr/>
          <p:nvPr/>
        </p:nvSpPr>
        <p:spPr>
          <a:xfrm>
            <a:off x="0" y="9612900"/>
            <a:ext cx="7560000" cy="1078800"/>
          </a:xfrm>
          <a:prstGeom prst="rect">
            <a:avLst/>
          </a:prstGeom>
          <a:solidFill>
            <a:schemeClr val="lt1"/>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48" name="Google Shape;48;p6"/>
          <p:cNvSpPr/>
          <p:nvPr>
            <p:ph idx="3" type="pic"/>
          </p:nvPr>
        </p:nvSpPr>
        <p:spPr>
          <a:xfrm>
            <a:off x="2647480" y="9856042"/>
            <a:ext cx="2265300" cy="621900"/>
          </a:xfrm>
          <a:prstGeom prst="rect">
            <a:avLst/>
          </a:prstGeom>
          <a:noFill/>
          <a:ln>
            <a:noFill/>
          </a:ln>
        </p:spPr>
      </p:sp>
      <p:sp>
        <p:nvSpPr>
          <p:cNvPr id="49" name="Google Shape;49;p6"/>
          <p:cNvSpPr txBox="1"/>
          <p:nvPr>
            <p:ph idx="4" type="body"/>
          </p:nvPr>
        </p:nvSpPr>
        <p:spPr>
          <a:xfrm>
            <a:off x="4687200" y="810598"/>
            <a:ext cx="1809900" cy="76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i="1">
                <a:solidFill>
                  <a:schemeClr val="lt1"/>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50" name="Google Shape;50;p6"/>
          <p:cNvSpPr/>
          <p:nvPr/>
        </p:nvSpPr>
        <p:spPr>
          <a:xfrm>
            <a:off x="6758006" y="1415332"/>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51" name="Google Shape;51;p6"/>
          <p:cNvSpPr/>
          <p:nvPr/>
        </p:nvSpPr>
        <p:spPr>
          <a:xfrm rot="10800000">
            <a:off x="574920" y="8110206"/>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52" name="Google Shape;52;p6"/>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ection divider_grey_client logo">
  <p:cSld name="1_Section divider_grey_client logo">
    <p:spTree>
      <p:nvGrpSpPr>
        <p:cNvPr id="53" name="Shape 53"/>
        <p:cNvGrpSpPr/>
        <p:nvPr/>
      </p:nvGrpSpPr>
      <p:grpSpPr>
        <a:xfrm>
          <a:off x="0" y="0"/>
          <a:ext cx="0" cy="0"/>
          <a:chOff x="0" y="0"/>
          <a:chExt cx="0" cy="0"/>
        </a:xfrm>
      </p:grpSpPr>
      <p:sp>
        <p:nvSpPr>
          <p:cNvPr id="54" name="Google Shape;54;p7"/>
          <p:cNvSpPr/>
          <p:nvPr/>
        </p:nvSpPr>
        <p:spPr>
          <a:xfrm>
            <a:off x="0" y="0"/>
            <a:ext cx="7560000" cy="10692000"/>
          </a:xfrm>
          <a:prstGeom prst="rect">
            <a:avLst/>
          </a:prstGeom>
          <a:solidFill>
            <a:srgbClr val="009A46">
              <a:alpha val="89411"/>
            </a:srgbClr>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55" name="Google Shape;55;p7"/>
          <p:cNvSpPr txBox="1"/>
          <p:nvPr>
            <p:ph idx="1" type="body"/>
          </p:nvPr>
        </p:nvSpPr>
        <p:spPr>
          <a:xfrm>
            <a:off x="1744616" y="6438957"/>
            <a:ext cx="4070700" cy="3363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900"/>
              <a:buNone/>
              <a:defRPr sz="1400" cap="none">
                <a:solidFill>
                  <a:schemeClr val="lt1"/>
                </a:solidFill>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56" name="Google Shape;56;p7"/>
          <p:cNvSpPr txBox="1"/>
          <p:nvPr>
            <p:ph idx="2" type="body"/>
          </p:nvPr>
        </p:nvSpPr>
        <p:spPr>
          <a:xfrm>
            <a:off x="814155" y="3153157"/>
            <a:ext cx="5931900" cy="230310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lt1"/>
              </a:buClr>
              <a:buSzPts val="6300"/>
              <a:buNone/>
              <a:defRPr sz="4300">
                <a:solidFill>
                  <a:schemeClr val="lt1"/>
                </a:solidFill>
                <a:latin typeface="Lato Light"/>
                <a:ea typeface="Lato Light"/>
                <a:cs typeface="Lato Light"/>
                <a:sym typeface="Lato Light"/>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57" name="Google Shape;57;p7"/>
          <p:cNvSpPr/>
          <p:nvPr/>
        </p:nvSpPr>
        <p:spPr>
          <a:xfrm>
            <a:off x="0" y="9612900"/>
            <a:ext cx="7560000" cy="1078800"/>
          </a:xfrm>
          <a:prstGeom prst="rect">
            <a:avLst/>
          </a:prstGeom>
          <a:solidFill>
            <a:schemeClr val="lt1"/>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58" name="Google Shape;58;p7"/>
          <p:cNvSpPr/>
          <p:nvPr>
            <p:ph idx="3" type="pic"/>
          </p:nvPr>
        </p:nvSpPr>
        <p:spPr>
          <a:xfrm>
            <a:off x="2647480" y="9856042"/>
            <a:ext cx="2265300" cy="621900"/>
          </a:xfrm>
          <a:prstGeom prst="rect">
            <a:avLst/>
          </a:prstGeom>
          <a:noFill/>
          <a:ln>
            <a:noFill/>
          </a:ln>
        </p:spPr>
      </p:sp>
      <p:sp>
        <p:nvSpPr>
          <p:cNvPr id="59" name="Google Shape;59;p7"/>
          <p:cNvSpPr txBox="1"/>
          <p:nvPr>
            <p:ph idx="4" type="body"/>
          </p:nvPr>
        </p:nvSpPr>
        <p:spPr>
          <a:xfrm>
            <a:off x="4449600" y="810598"/>
            <a:ext cx="2047500" cy="76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i="1">
                <a:solidFill>
                  <a:schemeClr val="lt1"/>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60" name="Google Shape;60;p7"/>
          <p:cNvSpPr/>
          <p:nvPr/>
        </p:nvSpPr>
        <p:spPr>
          <a:xfrm>
            <a:off x="6758006" y="1415332"/>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61" name="Google Shape;61;p7"/>
          <p:cNvSpPr/>
          <p:nvPr/>
        </p:nvSpPr>
        <p:spPr>
          <a:xfrm rot="10800000">
            <a:off x="574920" y="8110206"/>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62" name="Google Shape;62;p7"/>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Standard content ">
  <p:cSld name="1_Standard content ">
    <p:spTree>
      <p:nvGrpSpPr>
        <p:cNvPr id="63" name="Shape 63"/>
        <p:cNvGrpSpPr/>
        <p:nvPr/>
      </p:nvGrpSpPr>
      <p:grpSpPr>
        <a:xfrm>
          <a:off x="0" y="0"/>
          <a:ext cx="0" cy="0"/>
          <a:chOff x="0" y="0"/>
          <a:chExt cx="0" cy="0"/>
        </a:xfrm>
      </p:grpSpPr>
      <p:sp>
        <p:nvSpPr>
          <p:cNvPr id="64" name="Google Shape;64;p8"/>
          <p:cNvSpPr txBox="1"/>
          <p:nvPr>
            <p:ph idx="1" type="body"/>
          </p:nvPr>
        </p:nvSpPr>
        <p:spPr>
          <a:xfrm>
            <a:off x="422847" y="9992691"/>
            <a:ext cx="5179200" cy="479700"/>
          </a:xfrm>
          <a:prstGeom prst="rect">
            <a:avLst/>
          </a:prstGeom>
          <a:noFill/>
          <a:ln>
            <a:noFill/>
          </a:ln>
        </p:spPr>
        <p:txBody>
          <a:bodyPr anchorCtr="0" anchor="b" bIns="0" lIns="0" spcFirstLastPara="1" rIns="0" wrap="square" tIns="0">
            <a:noAutofit/>
          </a:bodyPr>
          <a:lstStyle>
            <a:lvl1pPr indent="-228600" lvl="0" marL="457200" algn="l">
              <a:lnSpc>
                <a:spcPct val="100000"/>
              </a:lnSpc>
              <a:spcBef>
                <a:spcPts val="0"/>
              </a:spcBef>
              <a:spcAft>
                <a:spcPts val="0"/>
              </a:spcAft>
              <a:buClr>
                <a:srgbClr val="606060"/>
              </a:buClr>
              <a:buSzPts val="1400"/>
              <a:buNone/>
              <a:defRPr sz="900">
                <a:solidFill>
                  <a:srgbClr val="606060"/>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pic>
        <p:nvPicPr>
          <p:cNvPr id="65" name="Google Shape;65;p8"/>
          <p:cNvPicPr preferRelativeResize="0"/>
          <p:nvPr/>
        </p:nvPicPr>
        <p:blipFill rotWithShape="1">
          <a:blip r:embed="rId2">
            <a:alphaModFix/>
          </a:blip>
          <a:srcRect b="0" l="0" r="0" t="0"/>
          <a:stretch/>
        </p:blipFill>
        <p:spPr>
          <a:xfrm>
            <a:off x="6583908" y="10136816"/>
            <a:ext cx="369717" cy="89626"/>
          </a:xfrm>
          <a:prstGeom prst="rect">
            <a:avLst/>
          </a:prstGeom>
          <a:noFill/>
          <a:ln>
            <a:noFill/>
          </a:ln>
        </p:spPr>
      </p:pic>
      <p:sp>
        <p:nvSpPr>
          <p:cNvPr id="66" name="Google Shape;66;p8"/>
          <p:cNvSpPr txBox="1"/>
          <p:nvPr>
            <p:ph type="title"/>
          </p:nvPr>
        </p:nvSpPr>
        <p:spPr>
          <a:xfrm>
            <a:off x="422847" y="143376"/>
            <a:ext cx="6714300" cy="1246800"/>
          </a:xfrm>
          <a:prstGeom prst="rect">
            <a:avLst/>
          </a:prstGeom>
          <a:noFill/>
          <a:ln>
            <a:noFill/>
          </a:ln>
        </p:spPr>
        <p:txBody>
          <a:bodyPr anchorCtr="0" anchor="ctr" bIns="0" lIns="0" spcFirstLastPara="1" rIns="0" wrap="square" tIns="0">
            <a:noAutofit/>
          </a:bodyPr>
          <a:lstStyle>
            <a:lvl1pPr lvl="0" algn="l">
              <a:lnSpc>
                <a:spcPct val="100000"/>
              </a:lnSpc>
              <a:spcBef>
                <a:spcPts val="0"/>
              </a:spcBef>
              <a:spcAft>
                <a:spcPts val="0"/>
              </a:spcAft>
              <a:buClr>
                <a:srgbClr val="881946"/>
              </a:buClr>
              <a:buSzPts val="3500"/>
              <a:buFont typeface="Lato"/>
              <a:buNone/>
              <a:defRPr sz="2400">
                <a:solidFill>
                  <a:srgbClr val="881946"/>
                </a:solidFill>
                <a:latin typeface="Lato"/>
                <a:ea typeface="Lato"/>
                <a:cs typeface="Lato"/>
                <a:sym typeface="Lato"/>
              </a:defRPr>
            </a:lvl1pPr>
            <a:lvl2pPr lvl="1" algn="l">
              <a:lnSpc>
                <a:spcPct val="100000"/>
              </a:lnSpc>
              <a:spcBef>
                <a:spcPts val="0"/>
              </a:spcBef>
              <a:spcAft>
                <a:spcPts val="0"/>
              </a:spcAft>
              <a:buSzPts val="1900"/>
              <a:buNone/>
              <a:defRPr/>
            </a:lvl2pPr>
            <a:lvl3pPr lvl="2" algn="l">
              <a:lnSpc>
                <a:spcPct val="100000"/>
              </a:lnSpc>
              <a:spcBef>
                <a:spcPts val="0"/>
              </a:spcBef>
              <a:spcAft>
                <a:spcPts val="0"/>
              </a:spcAft>
              <a:buSzPts val="1900"/>
              <a:buNone/>
              <a:defRPr/>
            </a:lvl3pPr>
            <a:lvl4pPr lvl="3" algn="l">
              <a:lnSpc>
                <a:spcPct val="100000"/>
              </a:lnSpc>
              <a:spcBef>
                <a:spcPts val="0"/>
              </a:spcBef>
              <a:spcAft>
                <a:spcPts val="0"/>
              </a:spcAft>
              <a:buSzPts val="1900"/>
              <a:buNone/>
              <a:defRPr/>
            </a:lvl4pPr>
            <a:lvl5pPr lvl="4" algn="l">
              <a:lnSpc>
                <a:spcPct val="100000"/>
              </a:lnSpc>
              <a:spcBef>
                <a:spcPts val="0"/>
              </a:spcBef>
              <a:spcAft>
                <a:spcPts val="0"/>
              </a:spcAft>
              <a:buSzPts val="1900"/>
              <a:buNone/>
              <a:defRPr/>
            </a:lvl5pPr>
            <a:lvl6pPr lvl="5" algn="l">
              <a:lnSpc>
                <a:spcPct val="100000"/>
              </a:lnSpc>
              <a:spcBef>
                <a:spcPts val="0"/>
              </a:spcBef>
              <a:spcAft>
                <a:spcPts val="0"/>
              </a:spcAft>
              <a:buSzPts val="1900"/>
              <a:buNone/>
              <a:defRPr/>
            </a:lvl6pPr>
            <a:lvl7pPr lvl="6" algn="l">
              <a:lnSpc>
                <a:spcPct val="100000"/>
              </a:lnSpc>
              <a:spcBef>
                <a:spcPts val="0"/>
              </a:spcBef>
              <a:spcAft>
                <a:spcPts val="0"/>
              </a:spcAft>
              <a:buSzPts val="1900"/>
              <a:buNone/>
              <a:defRPr/>
            </a:lvl7pPr>
            <a:lvl8pPr lvl="7" algn="l">
              <a:lnSpc>
                <a:spcPct val="100000"/>
              </a:lnSpc>
              <a:spcBef>
                <a:spcPts val="0"/>
              </a:spcBef>
              <a:spcAft>
                <a:spcPts val="0"/>
              </a:spcAft>
              <a:buSzPts val="1900"/>
              <a:buNone/>
              <a:defRPr/>
            </a:lvl8pPr>
            <a:lvl9pPr lvl="8" algn="l">
              <a:lnSpc>
                <a:spcPct val="100000"/>
              </a:lnSpc>
              <a:spcBef>
                <a:spcPts val="0"/>
              </a:spcBef>
              <a:spcAft>
                <a:spcPts val="0"/>
              </a:spcAft>
              <a:buSzPts val="1900"/>
              <a:buNone/>
              <a:defRPr/>
            </a:lvl9pPr>
          </a:lstStyle>
          <a:p/>
        </p:txBody>
      </p:sp>
      <p:sp>
        <p:nvSpPr>
          <p:cNvPr id="67" name="Google Shape;67;p8"/>
          <p:cNvSpPr txBox="1"/>
          <p:nvPr>
            <p:ph idx="2" type="body"/>
          </p:nvPr>
        </p:nvSpPr>
        <p:spPr>
          <a:xfrm>
            <a:off x="422849" y="1960200"/>
            <a:ext cx="6714300" cy="7900200"/>
          </a:xfrm>
          <a:prstGeom prst="rect">
            <a:avLst/>
          </a:prstGeom>
          <a:noFill/>
          <a:ln>
            <a:noFill/>
          </a:ln>
        </p:spPr>
        <p:txBody>
          <a:bodyPr anchorCtr="0" anchor="t" bIns="0" lIns="0" spcFirstLastPara="1" rIns="0" wrap="square" tIns="0">
            <a:noAutofit/>
          </a:bodyPr>
          <a:lstStyle>
            <a:lvl1pPr indent="-361950" lvl="0" marL="457200" algn="l">
              <a:lnSpc>
                <a:spcPct val="100000"/>
              </a:lnSpc>
              <a:spcBef>
                <a:spcPts val="0"/>
              </a:spcBef>
              <a:spcAft>
                <a:spcPts val="0"/>
              </a:spcAft>
              <a:buClr>
                <a:srgbClr val="606060"/>
              </a:buClr>
              <a:buSzPts val="2100"/>
              <a:buChar char="•"/>
              <a:defRPr>
                <a:solidFill>
                  <a:srgbClr val="606060"/>
                </a:solidFill>
              </a:defRPr>
            </a:lvl1pPr>
            <a:lvl2pPr indent="-323850" lvl="1" marL="914400" algn="l">
              <a:lnSpc>
                <a:spcPct val="100000"/>
              </a:lnSpc>
              <a:spcBef>
                <a:spcPts val="0"/>
              </a:spcBef>
              <a:spcAft>
                <a:spcPts val="0"/>
              </a:spcAft>
              <a:buClr>
                <a:srgbClr val="606060"/>
              </a:buClr>
              <a:buSzPts val="1500"/>
              <a:buChar char="–"/>
              <a:defRPr>
                <a:solidFill>
                  <a:srgbClr val="606060"/>
                </a:solidFill>
              </a:defRPr>
            </a:lvl2pPr>
            <a:lvl3pPr indent="-323850" lvl="2" marL="1371600" algn="l">
              <a:lnSpc>
                <a:spcPct val="100000"/>
              </a:lnSpc>
              <a:spcBef>
                <a:spcPts val="0"/>
              </a:spcBef>
              <a:spcAft>
                <a:spcPts val="0"/>
              </a:spcAft>
              <a:buClr>
                <a:srgbClr val="606060"/>
              </a:buClr>
              <a:buSzPts val="1500"/>
              <a:buChar char="•"/>
              <a:defRPr>
                <a:solidFill>
                  <a:srgbClr val="606060"/>
                </a:solidFill>
              </a:defRPr>
            </a:lvl3pPr>
            <a:lvl4pPr indent="-323850" lvl="3" marL="1828800" algn="l">
              <a:lnSpc>
                <a:spcPct val="100000"/>
              </a:lnSpc>
              <a:spcBef>
                <a:spcPts val="0"/>
              </a:spcBef>
              <a:spcAft>
                <a:spcPts val="0"/>
              </a:spcAft>
              <a:buClr>
                <a:srgbClr val="606060"/>
              </a:buClr>
              <a:buSzPts val="1500"/>
              <a:buChar char="–"/>
              <a:defRPr>
                <a:solidFill>
                  <a:srgbClr val="606060"/>
                </a:solidFill>
              </a:defRPr>
            </a:lvl4pPr>
            <a:lvl5pPr indent="-323850" lvl="4" marL="2286000" algn="l">
              <a:lnSpc>
                <a:spcPct val="100000"/>
              </a:lnSpc>
              <a:spcBef>
                <a:spcPts val="0"/>
              </a:spcBef>
              <a:spcAft>
                <a:spcPts val="0"/>
              </a:spcAft>
              <a:buClr>
                <a:srgbClr val="606060"/>
              </a:buClr>
              <a:buSzPts val="1500"/>
              <a:buChar char="•"/>
              <a:defRPr>
                <a:solidFill>
                  <a:srgbClr val="606060"/>
                </a:solidFill>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68" name="Google Shape;68;p8"/>
          <p:cNvSpPr txBox="1"/>
          <p:nvPr>
            <p:ph idx="3" type="body"/>
          </p:nvPr>
        </p:nvSpPr>
        <p:spPr>
          <a:xfrm>
            <a:off x="504292" y="8658384"/>
            <a:ext cx="6551400" cy="1202400"/>
          </a:xfrm>
          <a:prstGeom prst="rect">
            <a:avLst/>
          </a:prstGeom>
          <a:solidFill>
            <a:schemeClr val="lt1"/>
          </a:solidFill>
          <a:ln>
            <a:noFill/>
          </a:ln>
        </p:spPr>
        <p:txBody>
          <a:bodyPr anchorCtr="0" anchor="ctr" bIns="120900" lIns="241825" spcFirstLastPara="1" rIns="241825" wrap="square" tIns="120900">
            <a:noAutofit/>
          </a:bodyPr>
          <a:lstStyle>
            <a:lvl1pPr indent="-228600" lvl="0" marL="457200" algn="ctr">
              <a:lnSpc>
                <a:spcPct val="100000"/>
              </a:lnSpc>
              <a:spcBef>
                <a:spcPts val="0"/>
              </a:spcBef>
              <a:spcAft>
                <a:spcPts val="0"/>
              </a:spcAft>
              <a:buClr>
                <a:schemeClr val="dk2"/>
              </a:buClr>
              <a:buSzPts val="2600"/>
              <a:buNone/>
              <a:defRPr b="0" i="1" sz="1800">
                <a:solidFill>
                  <a:schemeClr val="dk2"/>
                </a:solidFill>
              </a:defRPr>
            </a:lvl1pPr>
            <a:lvl2pPr indent="-393700" lvl="1" marL="914400" algn="l">
              <a:lnSpc>
                <a:spcPct val="100000"/>
              </a:lnSpc>
              <a:spcBef>
                <a:spcPts val="0"/>
              </a:spcBef>
              <a:spcAft>
                <a:spcPts val="0"/>
              </a:spcAft>
              <a:buClr>
                <a:schemeClr val="lt1"/>
              </a:buClr>
              <a:buSzPts val="2600"/>
              <a:buChar char="–"/>
              <a:defRPr b="1" sz="1800">
                <a:solidFill>
                  <a:schemeClr val="lt1"/>
                </a:solidFill>
              </a:defRPr>
            </a:lvl2pPr>
            <a:lvl3pPr indent="-393700" lvl="2" marL="1371600" algn="l">
              <a:lnSpc>
                <a:spcPct val="100000"/>
              </a:lnSpc>
              <a:spcBef>
                <a:spcPts val="0"/>
              </a:spcBef>
              <a:spcAft>
                <a:spcPts val="0"/>
              </a:spcAft>
              <a:buClr>
                <a:schemeClr val="lt1"/>
              </a:buClr>
              <a:buSzPts val="2600"/>
              <a:buChar char="•"/>
              <a:defRPr b="1" sz="1800">
                <a:solidFill>
                  <a:schemeClr val="lt1"/>
                </a:solidFill>
              </a:defRPr>
            </a:lvl3pPr>
            <a:lvl4pPr indent="-393700" lvl="3" marL="1828800" algn="l">
              <a:lnSpc>
                <a:spcPct val="100000"/>
              </a:lnSpc>
              <a:spcBef>
                <a:spcPts val="0"/>
              </a:spcBef>
              <a:spcAft>
                <a:spcPts val="0"/>
              </a:spcAft>
              <a:buClr>
                <a:schemeClr val="lt1"/>
              </a:buClr>
              <a:buSzPts val="2600"/>
              <a:buChar char="–"/>
              <a:defRPr b="1" sz="1800">
                <a:solidFill>
                  <a:schemeClr val="lt1"/>
                </a:solidFill>
              </a:defRPr>
            </a:lvl4pPr>
            <a:lvl5pPr indent="-393700" lvl="4" marL="2286000" algn="l">
              <a:lnSpc>
                <a:spcPct val="100000"/>
              </a:lnSpc>
              <a:spcBef>
                <a:spcPts val="0"/>
              </a:spcBef>
              <a:spcAft>
                <a:spcPts val="0"/>
              </a:spcAft>
              <a:buClr>
                <a:schemeClr val="lt1"/>
              </a:buClr>
              <a:buSzPts val="2600"/>
              <a:buChar char="•"/>
              <a:defRPr b="1" sz="1800">
                <a:solidFill>
                  <a:schemeClr val="lt1"/>
                </a:solidFill>
              </a:defRPr>
            </a:lvl5pPr>
            <a:lvl6pPr indent="-393700" lvl="5" marL="2743200" algn="l">
              <a:lnSpc>
                <a:spcPct val="100000"/>
              </a:lnSpc>
              <a:spcBef>
                <a:spcPts val="0"/>
              </a:spcBef>
              <a:spcAft>
                <a:spcPts val="0"/>
              </a:spcAft>
              <a:buClr>
                <a:schemeClr val="lt1"/>
              </a:buClr>
              <a:buSzPts val="2600"/>
              <a:buChar char="–"/>
              <a:defRPr b="1" sz="1800">
                <a:solidFill>
                  <a:schemeClr val="lt1"/>
                </a:solidFill>
              </a:defRPr>
            </a:lvl6pPr>
            <a:lvl7pPr indent="-393700" lvl="6" marL="3200400" algn="l">
              <a:lnSpc>
                <a:spcPct val="100000"/>
              </a:lnSpc>
              <a:spcBef>
                <a:spcPts val="0"/>
              </a:spcBef>
              <a:spcAft>
                <a:spcPts val="0"/>
              </a:spcAft>
              <a:buClr>
                <a:schemeClr val="lt1"/>
              </a:buClr>
              <a:buSzPts val="2600"/>
              <a:buChar char="•"/>
              <a:defRPr b="1" sz="1800">
                <a:solidFill>
                  <a:schemeClr val="lt1"/>
                </a:solidFill>
              </a:defRPr>
            </a:lvl7pPr>
            <a:lvl8pPr indent="-393700" lvl="7" marL="3657600" algn="l">
              <a:lnSpc>
                <a:spcPct val="100000"/>
              </a:lnSpc>
              <a:spcBef>
                <a:spcPts val="0"/>
              </a:spcBef>
              <a:spcAft>
                <a:spcPts val="0"/>
              </a:spcAft>
              <a:buClr>
                <a:schemeClr val="lt1"/>
              </a:buClr>
              <a:buSzPts val="2600"/>
              <a:buChar char="–"/>
              <a:defRPr b="1" sz="1800">
                <a:solidFill>
                  <a:schemeClr val="lt1"/>
                </a:solidFill>
              </a:defRPr>
            </a:lvl8pPr>
            <a:lvl9pPr indent="-393700" lvl="8" marL="4114800" algn="l">
              <a:lnSpc>
                <a:spcPct val="100000"/>
              </a:lnSpc>
              <a:spcBef>
                <a:spcPts val="0"/>
              </a:spcBef>
              <a:spcAft>
                <a:spcPts val="0"/>
              </a:spcAft>
              <a:buClr>
                <a:schemeClr val="lt1"/>
              </a:buClr>
              <a:buSzPts val="2600"/>
              <a:buChar char="•"/>
              <a:defRPr b="1" sz="1800">
                <a:solidFill>
                  <a:schemeClr val="lt1"/>
                </a:solidFill>
              </a:defRPr>
            </a:lvl9pPr>
          </a:lstStyle>
          <a:p/>
        </p:txBody>
      </p:sp>
      <p:sp>
        <p:nvSpPr>
          <p:cNvPr id="69" name="Google Shape;69;p8"/>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rgbClr val="606060"/>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_grey_client logo">
  <p:cSld name="Section divider_grey_client logo">
    <p:spTree>
      <p:nvGrpSpPr>
        <p:cNvPr id="70" name="Shape 70"/>
        <p:cNvGrpSpPr/>
        <p:nvPr/>
      </p:nvGrpSpPr>
      <p:grpSpPr>
        <a:xfrm>
          <a:off x="0" y="0"/>
          <a:ext cx="0" cy="0"/>
          <a:chOff x="0" y="0"/>
          <a:chExt cx="0" cy="0"/>
        </a:xfrm>
      </p:grpSpPr>
      <p:sp>
        <p:nvSpPr>
          <p:cNvPr id="71" name="Google Shape;71;p9"/>
          <p:cNvSpPr/>
          <p:nvPr/>
        </p:nvSpPr>
        <p:spPr>
          <a:xfrm>
            <a:off x="0" y="0"/>
            <a:ext cx="7560000" cy="10692000"/>
          </a:xfrm>
          <a:prstGeom prst="rect">
            <a:avLst/>
          </a:prstGeom>
          <a:solidFill>
            <a:srgbClr val="918A87">
              <a:alpha val="89411"/>
            </a:srgbClr>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72" name="Google Shape;72;p9"/>
          <p:cNvSpPr txBox="1"/>
          <p:nvPr>
            <p:ph idx="1" type="body"/>
          </p:nvPr>
        </p:nvSpPr>
        <p:spPr>
          <a:xfrm>
            <a:off x="1744616" y="6438957"/>
            <a:ext cx="4070700" cy="3363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900"/>
              <a:buNone/>
              <a:defRPr sz="1400" cap="none">
                <a:solidFill>
                  <a:schemeClr val="lt1"/>
                </a:solidFill>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73" name="Google Shape;73;p9"/>
          <p:cNvSpPr txBox="1"/>
          <p:nvPr>
            <p:ph idx="2" type="body"/>
          </p:nvPr>
        </p:nvSpPr>
        <p:spPr>
          <a:xfrm>
            <a:off x="814155" y="3153157"/>
            <a:ext cx="5931900" cy="230310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lt1"/>
              </a:buClr>
              <a:buSzPts val="6300"/>
              <a:buNone/>
              <a:defRPr sz="4300">
                <a:solidFill>
                  <a:schemeClr val="lt1"/>
                </a:solidFill>
                <a:latin typeface="Lato Light"/>
                <a:ea typeface="Lato Light"/>
                <a:cs typeface="Lato Light"/>
                <a:sym typeface="Lato Light"/>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74" name="Google Shape;74;p9"/>
          <p:cNvSpPr/>
          <p:nvPr/>
        </p:nvSpPr>
        <p:spPr>
          <a:xfrm>
            <a:off x="0" y="9612900"/>
            <a:ext cx="7560000" cy="1078800"/>
          </a:xfrm>
          <a:prstGeom prst="rect">
            <a:avLst/>
          </a:prstGeom>
          <a:solidFill>
            <a:schemeClr val="lt1"/>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75" name="Google Shape;75;p9"/>
          <p:cNvSpPr/>
          <p:nvPr>
            <p:ph idx="3" type="pic"/>
          </p:nvPr>
        </p:nvSpPr>
        <p:spPr>
          <a:xfrm>
            <a:off x="2647480" y="9856042"/>
            <a:ext cx="2265300" cy="621900"/>
          </a:xfrm>
          <a:prstGeom prst="rect">
            <a:avLst/>
          </a:prstGeom>
          <a:noFill/>
          <a:ln>
            <a:noFill/>
          </a:ln>
        </p:spPr>
      </p:sp>
      <p:sp>
        <p:nvSpPr>
          <p:cNvPr id="76" name="Google Shape;76;p9"/>
          <p:cNvSpPr txBox="1"/>
          <p:nvPr>
            <p:ph idx="4" type="body"/>
          </p:nvPr>
        </p:nvSpPr>
        <p:spPr>
          <a:xfrm>
            <a:off x="4449600" y="810598"/>
            <a:ext cx="2047500" cy="76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i="1">
                <a:solidFill>
                  <a:schemeClr val="lt1"/>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77" name="Google Shape;77;p9"/>
          <p:cNvSpPr/>
          <p:nvPr/>
        </p:nvSpPr>
        <p:spPr>
          <a:xfrm>
            <a:off x="6758006" y="1415332"/>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78" name="Google Shape;78;p9"/>
          <p:cNvSpPr/>
          <p:nvPr/>
        </p:nvSpPr>
        <p:spPr>
          <a:xfrm rot="10800000">
            <a:off x="574920" y="8110206"/>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79" name="Google Shape;79;p9"/>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divider blue">
  <p:cSld name="Section divider blue">
    <p:spTree>
      <p:nvGrpSpPr>
        <p:cNvPr id="80" name="Shape 80"/>
        <p:cNvGrpSpPr/>
        <p:nvPr/>
      </p:nvGrpSpPr>
      <p:grpSpPr>
        <a:xfrm>
          <a:off x="0" y="0"/>
          <a:ext cx="0" cy="0"/>
          <a:chOff x="0" y="0"/>
          <a:chExt cx="0" cy="0"/>
        </a:xfrm>
      </p:grpSpPr>
      <p:pic>
        <p:nvPicPr>
          <p:cNvPr id="81" name="Google Shape;81;p10"/>
          <p:cNvPicPr preferRelativeResize="0"/>
          <p:nvPr/>
        </p:nvPicPr>
        <p:blipFill rotWithShape="1">
          <a:blip r:embed="rId2">
            <a:alphaModFix/>
          </a:blip>
          <a:srcRect b="0" l="0" r="0" t="0"/>
          <a:stretch/>
        </p:blipFill>
        <p:spPr>
          <a:xfrm>
            <a:off x="1314" y="3302"/>
            <a:ext cx="1105" cy="880"/>
          </a:xfrm>
          <a:prstGeom prst="rect">
            <a:avLst/>
          </a:prstGeom>
          <a:noFill/>
          <a:ln>
            <a:noFill/>
          </a:ln>
        </p:spPr>
      </p:pic>
      <p:sp>
        <p:nvSpPr>
          <p:cNvPr id="82" name="Google Shape;82;p10"/>
          <p:cNvSpPr/>
          <p:nvPr/>
        </p:nvSpPr>
        <p:spPr>
          <a:xfrm>
            <a:off x="0" y="6601"/>
            <a:ext cx="7560000" cy="10692000"/>
          </a:xfrm>
          <a:prstGeom prst="rect">
            <a:avLst/>
          </a:prstGeom>
          <a:solidFill>
            <a:srgbClr val="0889A8">
              <a:alpha val="89411"/>
            </a:srgbClr>
          </a:solidFill>
          <a:ln>
            <a:noFill/>
          </a:ln>
        </p:spPr>
        <p:txBody>
          <a:bodyPr anchorCtr="0" anchor="t" bIns="40925" lIns="81850" spcFirstLastPara="1" rIns="81850" wrap="square" tIns="409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Lato"/>
              <a:ea typeface="Lato"/>
              <a:cs typeface="Lato"/>
              <a:sym typeface="Lato"/>
            </a:endParaRPr>
          </a:p>
        </p:txBody>
      </p:sp>
      <p:sp>
        <p:nvSpPr>
          <p:cNvPr id="83" name="Google Shape;83;p10"/>
          <p:cNvSpPr txBox="1"/>
          <p:nvPr>
            <p:ph idx="1" type="body"/>
          </p:nvPr>
        </p:nvSpPr>
        <p:spPr>
          <a:xfrm>
            <a:off x="1744616" y="6767939"/>
            <a:ext cx="4070700" cy="336300"/>
          </a:xfrm>
          <a:prstGeom prst="rect">
            <a:avLst/>
          </a:prstGeom>
          <a:noFill/>
          <a:ln>
            <a:noFill/>
          </a:ln>
        </p:spPr>
        <p:txBody>
          <a:bodyPr anchorCtr="0" anchor="t" bIns="0" lIns="0" spcFirstLastPara="1" rIns="0" wrap="square" tIns="0">
            <a:noAutofit/>
          </a:bodyPr>
          <a:lstStyle>
            <a:lvl1pPr indent="-228600" lvl="0" marL="457200" algn="ctr">
              <a:lnSpc>
                <a:spcPct val="100000"/>
              </a:lnSpc>
              <a:spcBef>
                <a:spcPts val="0"/>
              </a:spcBef>
              <a:spcAft>
                <a:spcPts val="0"/>
              </a:spcAft>
              <a:buClr>
                <a:schemeClr val="lt1"/>
              </a:buClr>
              <a:buSzPts val="1900"/>
              <a:buNone/>
              <a:defRPr sz="1400" cap="none">
                <a:solidFill>
                  <a:schemeClr val="lt1"/>
                </a:solidFill>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84" name="Google Shape;84;p10"/>
          <p:cNvSpPr txBox="1"/>
          <p:nvPr>
            <p:ph idx="2" type="body"/>
          </p:nvPr>
        </p:nvSpPr>
        <p:spPr>
          <a:xfrm>
            <a:off x="814155" y="3482139"/>
            <a:ext cx="5931900" cy="2303100"/>
          </a:xfrm>
          <a:prstGeom prst="rect">
            <a:avLst/>
          </a:prstGeom>
          <a:noFill/>
          <a:ln>
            <a:noFill/>
          </a:ln>
        </p:spPr>
        <p:txBody>
          <a:bodyPr anchorCtr="0" anchor="b" bIns="0" lIns="0" spcFirstLastPara="1" rIns="0" wrap="square" tIns="0">
            <a:noAutofit/>
          </a:bodyPr>
          <a:lstStyle>
            <a:lvl1pPr indent="-228600" lvl="0" marL="457200" algn="ctr">
              <a:lnSpc>
                <a:spcPct val="100000"/>
              </a:lnSpc>
              <a:spcBef>
                <a:spcPts val="0"/>
              </a:spcBef>
              <a:spcAft>
                <a:spcPts val="0"/>
              </a:spcAft>
              <a:buClr>
                <a:schemeClr val="lt1"/>
              </a:buClr>
              <a:buSzPts val="6300"/>
              <a:buNone/>
              <a:defRPr sz="4300">
                <a:solidFill>
                  <a:schemeClr val="lt1"/>
                </a:solidFill>
                <a:latin typeface="Lato Light"/>
                <a:ea typeface="Lato Light"/>
                <a:cs typeface="Lato Light"/>
                <a:sym typeface="Lato Light"/>
              </a:defRPr>
            </a:lvl1pPr>
            <a:lvl2pPr indent="-323850" lvl="1" marL="914400" algn="l">
              <a:lnSpc>
                <a:spcPct val="100000"/>
              </a:lnSpc>
              <a:spcBef>
                <a:spcPts val="0"/>
              </a:spcBef>
              <a:spcAft>
                <a:spcPts val="0"/>
              </a:spcAft>
              <a:buClr>
                <a:srgbClr val="606060"/>
              </a:buClr>
              <a:buSzPts val="1500"/>
              <a:buChar char="–"/>
              <a:defRPr/>
            </a:lvl2pPr>
            <a:lvl3pPr indent="-323850" lvl="2" marL="1371600" algn="l">
              <a:lnSpc>
                <a:spcPct val="100000"/>
              </a:lnSpc>
              <a:spcBef>
                <a:spcPts val="0"/>
              </a:spcBef>
              <a:spcAft>
                <a:spcPts val="0"/>
              </a:spcAft>
              <a:buClr>
                <a:srgbClr val="606060"/>
              </a:buClr>
              <a:buSzPts val="1500"/>
              <a:buChar char="•"/>
              <a:defRPr/>
            </a:lvl3pPr>
            <a:lvl4pPr indent="-323850" lvl="3" marL="1828800" algn="l">
              <a:lnSpc>
                <a:spcPct val="100000"/>
              </a:lnSpc>
              <a:spcBef>
                <a:spcPts val="0"/>
              </a:spcBef>
              <a:spcAft>
                <a:spcPts val="0"/>
              </a:spcAft>
              <a:buClr>
                <a:srgbClr val="606060"/>
              </a:buClr>
              <a:buSzPts val="1500"/>
              <a:buChar char="–"/>
              <a:defRPr/>
            </a:lvl4pPr>
            <a:lvl5pPr indent="-323850" lvl="4" marL="2286000" algn="l">
              <a:lnSpc>
                <a:spcPct val="100000"/>
              </a:lnSpc>
              <a:spcBef>
                <a:spcPts val="0"/>
              </a:spcBef>
              <a:spcAft>
                <a:spcPts val="0"/>
              </a:spcAft>
              <a:buClr>
                <a:srgbClr val="606060"/>
              </a:buClr>
              <a:buSzPts val="1500"/>
              <a:buChar char="•"/>
              <a:defRPr/>
            </a:lvl5pPr>
            <a:lvl6pPr indent="-323850" lvl="5" marL="2743200" algn="l">
              <a:lnSpc>
                <a:spcPct val="100000"/>
              </a:lnSpc>
              <a:spcBef>
                <a:spcPts val="0"/>
              </a:spcBef>
              <a:spcAft>
                <a:spcPts val="0"/>
              </a:spcAft>
              <a:buClr>
                <a:srgbClr val="606060"/>
              </a:buClr>
              <a:buSzPts val="1500"/>
              <a:buChar char="–"/>
              <a:defRPr/>
            </a:lvl6pPr>
            <a:lvl7pPr indent="-323850" lvl="6" marL="3200400" algn="l">
              <a:lnSpc>
                <a:spcPct val="100000"/>
              </a:lnSpc>
              <a:spcBef>
                <a:spcPts val="0"/>
              </a:spcBef>
              <a:spcAft>
                <a:spcPts val="0"/>
              </a:spcAft>
              <a:buClr>
                <a:srgbClr val="606060"/>
              </a:buClr>
              <a:buSzPts val="1500"/>
              <a:buChar char="•"/>
              <a:defRPr/>
            </a:lvl7pPr>
            <a:lvl8pPr indent="-323850" lvl="7" marL="3657600" algn="l">
              <a:lnSpc>
                <a:spcPct val="100000"/>
              </a:lnSpc>
              <a:spcBef>
                <a:spcPts val="0"/>
              </a:spcBef>
              <a:spcAft>
                <a:spcPts val="0"/>
              </a:spcAft>
              <a:buClr>
                <a:srgbClr val="606060"/>
              </a:buClr>
              <a:buSzPts val="1500"/>
              <a:buChar char="–"/>
              <a:defRPr/>
            </a:lvl8pPr>
            <a:lvl9pPr indent="-323850" lvl="8" marL="4114800" algn="l">
              <a:lnSpc>
                <a:spcPct val="100000"/>
              </a:lnSpc>
              <a:spcBef>
                <a:spcPts val="0"/>
              </a:spcBef>
              <a:spcAft>
                <a:spcPts val="0"/>
              </a:spcAft>
              <a:buClr>
                <a:srgbClr val="606060"/>
              </a:buClr>
              <a:buSzPts val="1500"/>
              <a:buChar char="•"/>
              <a:defRPr/>
            </a:lvl9pPr>
          </a:lstStyle>
          <a:p/>
        </p:txBody>
      </p:sp>
      <p:sp>
        <p:nvSpPr>
          <p:cNvPr id="85" name="Google Shape;85;p10"/>
          <p:cNvSpPr txBox="1"/>
          <p:nvPr>
            <p:ph idx="3" type="body"/>
          </p:nvPr>
        </p:nvSpPr>
        <p:spPr>
          <a:xfrm>
            <a:off x="4622401" y="1217919"/>
            <a:ext cx="1874700" cy="767700"/>
          </a:xfrm>
          <a:prstGeom prst="rect">
            <a:avLst/>
          </a:prstGeom>
          <a:noFill/>
          <a:ln>
            <a:noFill/>
          </a:ln>
        </p:spPr>
        <p:txBody>
          <a:bodyPr anchorCtr="0" anchor="t" bIns="0" lIns="0" spcFirstLastPara="1" rIns="0" wrap="square" tIns="0">
            <a:noAutofit/>
          </a:bodyPr>
          <a:lstStyle>
            <a:lvl1pPr indent="-228600" lvl="0" marL="457200" algn="l">
              <a:lnSpc>
                <a:spcPct val="100000"/>
              </a:lnSpc>
              <a:spcBef>
                <a:spcPts val="0"/>
              </a:spcBef>
              <a:spcAft>
                <a:spcPts val="0"/>
              </a:spcAft>
              <a:buClr>
                <a:schemeClr val="lt1"/>
              </a:buClr>
              <a:buSzPts val="2100"/>
              <a:buNone/>
              <a:defRPr i="1">
                <a:solidFill>
                  <a:schemeClr val="lt1"/>
                </a:solidFill>
              </a:defRPr>
            </a:lvl1pPr>
            <a:lvl2pPr indent="-387350" lvl="1" marL="914400" algn="l">
              <a:lnSpc>
                <a:spcPct val="100000"/>
              </a:lnSpc>
              <a:spcBef>
                <a:spcPts val="0"/>
              </a:spcBef>
              <a:spcAft>
                <a:spcPts val="0"/>
              </a:spcAft>
              <a:buClr>
                <a:srgbClr val="606060"/>
              </a:buClr>
              <a:buSzPts val="2500"/>
              <a:buChar char="–"/>
              <a:defRPr/>
            </a:lvl2pPr>
            <a:lvl3pPr indent="-387350" lvl="2" marL="1371600" algn="l">
              <a:lnSpc>
                <a:spcPct val="100000"/>
              </a:lnSpc>
              <a:spcBef>
                <a:spcPts val="0"/>
              </a:spcBef>
              <a:spcAft>
                <a:spcPts val="0"/>
              </a:spcAft>
              <a:buClr>
                <a:srgbClr val="606060"/>
              </a:buClr>
              <a:buSzPts val="2500"/>
              <a:buChar char="•"/>
              <a:defRPr/>
            </a:lvl3pPr>
            <a:lvl4pPr indent="-387350" lvl="3" marL="1828800" algn="l">
              <a:lnSpc>
                <a:spcPct val="100000"/>
              </a:lnSpc>
              <a:spcBef>
                <a:spcPts val="0"/>
              </a:spcBef>
              <a:spcAft>
                <a:spcPts val="0"/>
              </a:spcAft>
              <a:buClr>
                <a:srgbClr val="606060"/>
              </a:buClr>
              <a:buSzPts val="2500"/>
              <a:buChar char="–"/>
              <a:defRPr/>
            </a:lvl4pPr>
            <a:lvl5pPr indent="-387350" lvl="4" marL="2286000" algn="l">
              <a:lnSpc>
                <a:spcPct val="100000"/>
              </a:lnSpc>
              <a:spcBef>
                <a:spcPts val="0"/>
              </a:spcBef>
              <a:spcAft>
                <a:spcPts val="0"/>
              </a:spcAft>
              <a:buClr>
                <a:srgbClr val="606060"/>
              </a:buClr>
              <a:buSzPts val="2500"/>
              <a:buChar char="•"/>
              <a:defRPr/>
            </a:lvl5pPr>
            <a:lvl6pPr indent="-387350" lvl="5" marL="2743200" algn="l">
              <a:lnSpc>
                <a:spcPct val="100000"/>
              </a:lnSpc>
              <a:spcBef>
                <a:spcPts val="0"/>
              </a:spcBef>
              <a:spcAft>
                <a:spcPts val="0"/>
              </a:spcAft>
              <a:buClr>
                <a:srgbClr val="606060"/>
              </a:buClr>
              <a:buSzPts val="2500"/>
              <a:buChar char="–"/>
              <a:defRPr/>
            </a:lvl6pPr>
            <a:lvl7pPr indent="-387350" lvl="6" marL="3200400" algn="l">
              <a:lnSpc>
                <a:spcPct val="100000"/>
              </a:lnSpc>
              <a:spcBef>
                <a:spcPts val="0"/>
              </a:spcBef>
              <a:spcAft>
                <a:spcPts val="0"/>
              </a:spcAft>
              <a:buClr>
                <a:srgbClr val="606060"/>
              </a:buClr>
              <a:buSzPts val="2500"/>
              <a:buChar char="•"/>
              <a:defRPr/>
            </a:lvl7pPr>
            <a:lvl8pPr indent="-387350" lvl="7" marL="3657600" algn="l">
              <a:lnSpc>
                <a:spcPct val="100000"/>
              </a:lnSpc>
              <a:spcBef>
                <a:spcPts val="0"/>
              </a:spcBef>
              <a:spcAft>
                <a:spcPts val="0"/>
              </a:spcAft>
              <a:buClr>
                <a:srgbClr val="606060"/>
              </a:buClr>
              <a:buSzPts val="2500"/>
              <a:buChar char="–"/>
              <a:defRPr/>
            </a:lvl8pPr>
            <a:lvl9pPr indent="-387350" lvl="8" marL="4114800" algn="l">
              <a:lnSpc>
                <a:spcPct val="100000"/>
              </a:lnSpc>
              <a:spcBef>
                <a:spcPts val="0"/>
              </a:spcBef>
              <a:spcAft>
                <a:spcPts val="0"/>
              </a:spcAft>
              <a:buClr>
                <a:srgbClr val="606060"/>
              </a:buClr>
              <a:buSzPts val="2500"/>
              <a:buChar char="•"/>
              <a:defRPr/>
            </a:lvl9pPr>
          </a:lstStyle>
          <a:p/>
        </p:txBody>
      </p:sp>
      <p:sp>
        <p:nvSpPr>
          <p:cNvPr id="86" name="Google Shape;86;p10"/>
          <p:cNvSpPr/>
          <p:nvPr/>
        </p:nvSpPr>
        <p:spPr>
          <a:xfrm>
            <a:off x="6758006" y="1415332"/>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87" name="Google Shape;87;p10"/>
          <p:cNvSpPr/>
          <p:nvPr/>
        </p:nvSpPr>
        <p:spPr>
          <a:xfrm rot="10800000">
            <a:off x="574920" y="9078877"/>
            <a:ext cx="227073" cy="197792"/>
          </a:xfrm>
          <a:custGeom>
            <a:rect b="b" l="l" r="r" t="t"/>
            <a:pathLst>
              <a:path extrusionOk="0" h="178593" w="386508">
                <a:moveTo>
                  <a:pt x="45719" y="0"/>
                </a:moveTo>
                <a:lnTo>
                  <a:pt x="302892" y="0"/>
                </a:lnTo>
                <a:lnTo>
                  <a:pt x="374603" y="0"/>
                </a:lnTo>
                <a:lnTo>
                  <a:pt x="386508" y="0"/>
                </a:lnTo>
                <a:lnTo>
                  <a:pt x="386508" y="178593"/>
                </a:lnTo>
                <a:lnTo>
                  <a:pt x="386507" y="178593"/>
                </a:lnTo>
                <a:lnTo>
                  <a:pt x="324234" y="178593"/>
                </a:lnTo>
                <a:lnTo>
                  <a:pt x="302892" y="178593"/>
                </a:lnTo>
                <a:lnTo>
                  <a:pt x="302892" y="85725"/>
                </a:lnTo>
                <a:lnTo>
                  <a:pt x="45719" y="85725"/>
                </a:lnTo>
                <a:lnTo>
                  <a:pt x="0" y="85725"/>
                </a:lnTo>
                <a:close/>
              </a:path>
            </a:pathLst>
          </a:custGeom>
          <a:solidFill>
            <a:srgbClr val="881946"/>
          </a:solidFill>
          <a:ln>
            <a:noFill/>
          </a:ln>
        </p:spPr>
        <p:txBody>
          <a:bodyPr anchorCtr="0" anchor="t" bIns="81850" lIns="163750" spcFirstLastPara="1" rIns="163750" wrap="square" tIns="81850">
            <a:noAutofit/>
          </a:bodyPr>
          <a:lstStyle/>
          <a:p>
            <a:pPr indent="-50800" lvl="0" marL="152400" marR="0" rtl="0" algn="l">
              <a:lnSpc>
                <a:spcPct val="100000"/>
              </a:lnSpc>
              <a:spcBef>
                <a:spcPts val="0"/>
              </a:spcBef>
              <a:spcAft>
                <a:spcPts val="0"/>
              </a:spcAft>
              <a:buClr>
                <a:schemeClr val="dk1"/>
              </a:buClr>
              <a:buSzPts val="2100"/>
              <a:buFont typeface="Arial"/>
              <a:buNone/>
            </a:pPr>
            <a:r>
              <a:t/>
            </a:r>
            <a:endParaRPr b="0" i="0" sz="1400" u="none" cap="none" strike="noStrike">
              <a:solidFill>
                <a:schemeClr val="dk1"/>
              </a:solidFill>
              <a:latin typeface="Lato"/>
              <a:ea typeface="Lato"/>
              <a:cs typeface="Lato"/>
              <a:sym typeface="Lato"/>
            </a:endParaRPr>
          </a:p>
        </p:txBody>
      </p:sp>
      <p:sp>
        <p:nvSpPr>
          <p:cNvPr id="88" name="Google Shape;88;p10"/>
          <p:cNvSpPr txBox="1"/>
          <p:nvPr>
            <p:ph idx="12" type="sldNum"/>
          </p:nvPr>
        </p:nvSpPr>
        <p:spPr>
          <a:xfrm>
            <a:off x="7074506" y="9873706"/>
            <a:ext cx="453600" cy="818100"/>
          </a:xfrm>
          <a:prstGeom prst="rect">
            <a:avLst/>
          </a:prstGeom>
          <a:noFill/>
          <a:ln>
            <a:noFill/>
          </a:ln>
        </p:spPr>
        <p:txBody>
          <a:bodyPr anchorCtr="0" anchor="t" bIns="0" lIns="0" spcFirstLastPara="1" rIns="0" wrap="square" tIns="0">
            <a:noAutofit/>
          </a:bodyPr>
          <a:lstStyle>
            <a:lvl1pPr indent="0" lvl="0"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1pPr>
            <a:lvl2pPr indent="0" lvl="1"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2pPr>
            <a:lvl3pPr indent="0" lvl="2"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3pPr>
            <a:lvl4pPr indent="0" lvl="3"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4pPr>
            <a:lvl5pPr indent="0" lvl="4"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5pPr>
            <a:lvl6pPr indent="0" lvl="5"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6pPr>
            <a:lvl7pPr indent="0" lvl="6"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7pPr>
            <a:lvl8pPr indent="0" lvl="7"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8pPr>
            <a:lvl9pPr indent="0" lvl="8" marL="0" algn="r">
              <a:lnSpc>
                <a:spcPct val="100000"/>
              </a:lnSpc>
              <a:spcBef>
                <a:spcPts val="0"/>
              </a:spcBef>
              <a:spcAft>
                <a:spcPts val="0"/>
              </a:spcAft>
              <a:buSzPts val="1500"/>
              <a:buNone/>
              <a:defRPr b="0" i="0" sz="1500" u="none" cap="none" strike="noStrike">
                <a:solidFill>
                  <a:schemeClr val="lt1"/>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19.xml"/><Relationship Id="rId22" Type="http://schemas.openxmlformats.org/officeDocument/2006/relationships/slideLayout" Target="../slideLayouts/slideLayout21.xml"/><Relationship Id="rId21" Type="http://schemas.openxmlformats.org/officeDocument/2006/relationships/slideLayout" Target="../slideLayouts/slideLayout20.xml"/><Relationship Id="rId24" Type="http://schemas.openxmlformats.org/officeDocument/2006/relationships/slideLayout" Target="../slideLayouts/slideLayout23.xml"/><Relationship Id="rId23" Type="http://schemas.openxmlformats.org/officeDocument/2006/relationships/slideLayout" Target="../slideLayouts/slideLayout22.xml"/><Relationship Id="rId1" Type="http://schemas.openxmlformats.org/officeDocument/2006/relationships/image" Target="../media/image3.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26" Type="http://schemas.openxmlformats.org/officeDocument/2006/relationships/slideLayout" Target="../slideLayouts/slideLayout25.xml"/><Relationship Id="rId25" Type="http://schemas.openxmlformats.org/officeDocument/2006/relationships/slideLayout" Target="../slideLayouts/slideLayout24.xml"/><Relationship Id="rId28" Type="http://schemas.openxmlformats.org/officeDocument/2006/relationships/slideLayout" Target="../slideLayouts/slideLayout27.xml"/><Relationship Id="rId27" Type="http://schemas.openxmlformats.org/officeDocument/2006/relationships/slideLayout" Target="../slideLayouts/slideLayout26.xml"/><Relationship Id="rId5" Type="http://schemas.openxmlformats.org/officeDocument/2006/relationships/slideLayout" Target="../slideLayouts/slideLayout4.xml"/><Relationship Id="rId6" Type="http://schemas.openxmlformats.org/officeDocument/2006/relationships/slideLayout" Target="../slideLayouts/slideLayout5.xml"/><Relationship Id="rId29" Type="http://schemas.openxmlformats.org/officeDocument/2006/relationships/slideLayout" Target="../slideLayouts/slideLayout28.xml"/><Relationship Id="rId7" Type="http://schemas.openxmlformats.org/officeDocument/2006/relationships/slideLayout" Target="../slideLayouts/slideLayout6.xml"/><Relationship Id="rId8" Type="http://schemas.openxmlformats.org/officeDocument/2006/relationships/slideLayout" Target="../slideLayouts/slideLayout7.xml"/><Relationship Id="rId30" Type="http://schemas.openxmlformats.org/officeDocument/2006/relationships/theme" Target="../theme/theme2.xml"/><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19" Type="http://schemas.openxmlformats.org/officeDocument/2006/relationships/slideLayout" Target="../slideLayouts/slideLayout18.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pic>
        <p:nvPicPr>
          <p:cNvPr id="6" name="Google Shape;6;p1"/>
          <p:cNvPicPr preferRelativeResize="0"/>
          <p:nvPr/>
        </p:nvPicPr>
        <p:blipFill rotWithShape="1">
          <a:blip r:embed="rId1">
            <a:alphaModFix/>
          </a:blip>
          <a:srcRect b="0" l="0" r="0" t="0"/>
          <a:stretch/>
        </p:blipFill>
        <p:spPr>
          <a:xfrm>
            <a:off x="1314" y="3302"/>
            <a:ext cx="1105" cy="880"/>
          </a:xfrm>
          <a:prstGeom prst="rect">
            <a:avLst/>
          </a:prstGeom>
          <a:noFill/>
          <a:ln>
            <a:noFill/>
          </a:ln>
        </p:spPr>
      </p:pic>
      <p:sp>
        <p:nvSpPr>
          <p:cNvPr id="7" name="Google Shape;7;p1"/>
          <p:cNvSpPr txBox="1"/>
          <p:nvPr>
            <p:ph type="title"/>
          </p:nvPr>
        </p:nvSpPr>
        <p:spPr>
          <a:xfrm>
            <a:off x="633926" y="455269"/>
            <a:ext cx="6504300" cy="624300"/>
          </a:xfrm>
          <a:prstGeom prst="rect">
            <a:avLst/>
          </a:prstGeom>
          <a:noFill/>
          <a:ln>
            <a:noFill/>
          </a:ln>
        </p:spPr>
        <p:txBody>
          <a:bodyPr anchorCtr="0" anchor="ctr" bIns="0" lIns="0" spcFirstLastPara="1" rIns="0" wrap="square" tIns="0">
            <a:noAutofit/>
          </a:bodyPr>
          <a:lstStyle>
            <a:lvl1pPr lvl="0" marR="0" rtl="0" algn="l">
              <a:lnSpc>
                <a:spcPct val="100000"/>
              </a:lnSpc>
              <a:spcBef>
                <a:spcPts val="0"/>
              </a:spcBef>
              <a:spcAft>
                <a:spcPts val="0"/>
              </a:spcAft>
              <a:buClr>
                <a:srgbClr val="881946"/>
              </a:buClr>
              <a:buSzPts val="3500"/>
              <a:buFont typeface="Lato"/>
              <a:buNone/>
              <a:defRPr b="0" i="0" sz="3500" u="none" cap="none" strike="noStrike">
                <a:solidFill>
                  <a:srgbClr val="881946"/>
                </a:solidFill>
                <a:latin typeface="Lato"/>
                <a:ea typeface="Lato"/>
                <a:cs typeface="Lato"/>
                <a:sym typeface="Lato"/>
              </a:defRPr>
            </a:lvl1pPr>
            <a:lvl2pPr lvl="1"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900"/>
              <a:buFont typeface="Arial"/>
              <a:buNone/>
              <a:defRPr b="0" i="0" sz="2500" u="none" cap="none" strike="noStrike">
                <a:solidFill>
                  <a:srgbClr val="000000"/>
                </a:solidFill>
                <a:latin typeface="Arial"/>
                <a:ea typeface="Arial"/>
                <a:cs typeface="Arial"/>
                <a:sym typeface="Arial"/>
              </a:defRPr>
            </a:lvl9pPr>
          </a:lstStyle>
          <a:p/>
        </p:txBody>
      </p:sp>
      <p:sp>
        <p:nvSpPr>
          <p:cNvPr id="8" name="Google Shape;8;p1"/>
          <p:cNvSpPr txBox="1"/>
          <p:nvPr>
            <p:ph idx="1" type="body"/>
          </p:nvPr>
        </p:nvSpPr>
        <p:spPr>
          <a:xfrm>
            <a:off x="633926" y="1960200"/>
            <a:ext cx="6504300" cy="7776300"/>
          </a:xfrm>
          <a:prstGeom prst="rect">
            <a:avLst/>
          </a:prstGeom>
          <a:noFill/>
          <a:ln>
            <a:noFill/>
          </a:ln>
        </p:spPr>
        <p:txBody>
          <a:bodyPr anchorCtr="0" anchor="t" bIns="0" lIns="0" spcFirstLastPara="1" rIns="0" wrap="square" tIns="0">
            <a:noAutofit/>
          </a:bodyPr>
          <a:lstStyle>
            <a:lvl1pPr indent="-361950" lvl="0" marL="457200" marR="0" rtl="0" algn="l">
              <a:lnSpc>
                <a:spcPct val="100000"/>
              </a:lnSpc>
              <a:spcBef>
                <a:spcPts val="0"/>
              </a:spcBef>
              <a:spcAft>
                <a:spcPts val="0"/>
              </a:spcAft>
              <a:buClr>
                <a:srgbClr val="606060"/>
              </a:buClr>
              <a:buSzPts val="2100"/>
              <a:buFont typeface="Arial"/>
              <a:buChar char="•"/>
              <a:defRPr b="0" i="0" sz="2100" u="none" cap="none" strike="noStrike">
                <a:solidFill>
                  <a:srgbClr val="606060"/>
                </a:solidFill>
                <a:latin typeface="Lato"/>
                <a:ea typeface="Lato"/>
                <a:cs typeface="Lato"/>
                <a:sym typeface="Lato"/>
              </a:defRPr>
            </a:lvl1pPr>
            <a:lvl2pPr indent="-323850" lvl="1" marL="9144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2pPr>
            <a:lvl3pPr indent="-323850" lvl="2" marL="13716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3pPr>
            <a:lvl4pPr indent="-323850" lvl="3" marL="18288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4pPr>
            <a:lvl5pPr indent="-323850" lvl="4" marL="22860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5pPr>
            <a:lvl6pPr indent="-323850" lvl="5" marL="27432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6pPr>
            <a:lvl7pPr indent="-323850" lvl="6" marL="32004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7pPr>
            <a:lvl8pPr indent="-323850" lvl="7" marL="36576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8pPr>
            <a:lvl9pPr indent="-323850" lvl="8" marL="4114800" marR="0" rtl="0" algn="l">
              <a:lnSpc>
                <a:spcPct val="100000"/>
              </a:lnSpc>
              <a:spcBef>
                <a:spcPts val="0"/>
              </a:spcBef>
              <a:spcAft>
                <a:spcPts val="0"/>
              </a:spcAft>
              <a:buClr>
                <a:srgbClr val="606060"/>
              </a:buClr>
              <a:buSzPts val="1500"/>
              <a:buFont typeface="Arial"/>
              <a:buChar char="•"/>
              <a:defRPr b="0" i="0" sz="1500" u="none" cap="none" strike="noStrike">
                <a:solidFill>
                  <a:srgbClr val="606060"/>
                </a:solidFill>
                <a:latin typeface="Lato"/>
                <a:ea typeface="Lato"/>
                <a:cs typeface="Lato"/>
                <a:sym typeface="Lato"/>
              </a:defRPr>
            </a:lvl9pPr>
          </a:lstStyle>
          <a:p/>
        </p:txBody>
      </p:sp>
      <p:sp>
        <p:nvSpPr>
          <p:cNvPr id="9" name="Google Shape;9;p1"/>
          <p:cNvSpPr txBox="1"/>
          <p:nvPr>
            <p:ph idx="12" type="sldNum"/>
          </p:nvPr>
        </p:nvSpPr>
        <p:spPr>
          <a:xfrm>
            <a:off x="7255287" y="10170902"/>
            <a:ext cx="188100" cy="240600"/>
          </a:xfrm>
          <a:prstGeom prst="rect">
            <a:avLst/>
          </a:prstGeom>
          <a:noFill/>
          <a:ln>
            <a:noFill/>
          </a:ln>
        </p:spPr>
        <p:txBody>
          <a:bodyPr anchorCtr="0" anchor="ctr" bIns="0" lIns="0" spcFirstLastPara="1" rIns="0" wrap="square" tIns="0">
            <a:noAutofit/>
          </a:bodyPr>
          <a:lstStyle>
            <a:lvl1pPr indent="0" lvl="0"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1pPr>
            <a:lvl2pPr indent="0" lvl="1"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2pPr>
            <a:lvl3pPr indent="0" lvl="2"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3pPr>
            <a:lvl4pPr indent="0" lvl="3"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4pPr>
            <a:lvl5pPr indent="0" lvl="4"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5pPr>
            <a:lvl6pPr indent="0" lvl="5"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6pPr>
            <a:lvl7pPr indent="0" lvl="6"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7pPr>
            <a:lvl8pPr indent="0" lvl="7"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8pPr>
            <a:lvl9pPr indent="0" lvl="8" marL="0" marR="0" rtl="0" algn="ctr">
              <a:lnSpc>
                <a:spcPct val="100000"/>
              </a:lnSpc>
              <a:spcBef>
                <a:spcPts val="0"/>
              </a:spcBef>
              <a:spcAft>
                <a:spcPts val="0"/>
              </a:spcAft>
              <a:buClr>
                <a:srgbClr val="000000"/>
              </a:buClr>
              <a:buSzPts val="900"/>
              <a:buFont typeface="Arial"/>
              <a:buNone/>
              <a:defRPr b="0" i="0" sz="900" u="none" cap="none" strike="noStrike">
                <a:solidFill>
                  <a:schemeClr val="dk1"/>
                </a:solidFill>
                <a:latin typeface="Lato"/>
                <a:ea typeface="Lato"/>
                <a:cs typeface="Lato"/>
                <a:sym typeface="Lato"/>
              </a:defRPr>
            </a:lvl9pPr>
          </a:lstStyle>
          <a:p>
            <a:pPr indent="0" lvl="0" marL="0" rtl="0" algn="ct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 id="2147483665" r:id="rId19"/>
    <p:sldLayoutId id="2147483666" r:id="rId20"/>
    <p:sldLayoutId id="2147483667" r:id="rId21"/>
    <p:sldLayoutId id="2147483668" r:id="rId22"/>
    <p:sldLayoutId id="2147483669" r:id="rId23"/>
    <p:sldLayoutId id="2147483670" r:id="rId24"/>
    <p:sldLayoutId id="2147483671" r:id="rId25"/>
    <p:sldLayoutId id="2147483672" r:id="rId26"/>
    <p:sldLayoutId id="2147483673" r:id="rId27"/>
    <p:sldLayoutId id="2147483674" r:id="rId28"/>
    <p:sldLayoutId id="2147483675" r:id="rId29"/>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3368">
          <p15:clr>
            <a:srgbClr val="F26B43"/>
          </p15:clr>
        </p15:guide>
        <p15:guide id="2" pos="238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 Id="rId4" Type="http://schemas.openxmlformats.org/officeDocument/2006/relationships/image" Target="../media/image11.png"/><Relationship Id="rId9" Type="http://schemas.openxmlformats.org/officeDocument/2006/relationships/image" Target="../media/image21.jpg"/><Relationship Id="rId5" Type="http://schemas.openxmlformats.org/officeDocument/2006/relationships/image" Target="../media/image13.png"/><Relationship Id="rId6" Type="http://schemas.openxmlformats.org/officeDocument/2006/relationships/image" Target="../media/image16.png"/><Relationship Id="rId7" Type="http://schemas.openxmlformats.org/officeDocument/2006/relationships/image" Target="../media/image18.jpg"/><Relationship Id="rId8"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7.png"/><Relationship Id="rId4" Type="http://schemas.openxmlformats.org/officeDocument/2006/relationships/image" Target="../media/image20.png"/><Relationship Id="rId5" Type="http://schemas.openxmlformats.org/officeDocument/2006/relationships/image" Target="../media/image22.png"/><Relationship Id="rId6" Type="http://schemas.openxmlformats.org/officeDocument/2006/relationships/image" Target="../media/image18.jpg"/><Relationship Id="rId7" Type="http://schemas.openxmlformats.org/officeDocument/2006/relationships/image" Target="../media/image19.png"/><Relationship Id="rId8"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9.png"/><Relationship Id="rId5"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1" name="Shape 221"/>
        <p:cNvGrpSpPr/>
        <p:nvPr/>
      </p:nvGrpSpPr>
      <p:grpSpPr>
        <a:xfrm>
          <a:off x="0" y="0"/>
          <a:ext cx="0" cy="0"/>
          <a:chOff x="0" y="0"/>
          <a:chExt cx="0" cy="0"/>
        </a:xfrm>
      </p:grpSpPr>
      <p:sp>
        <p:nvSpPr>
          <p:cNvPr id="222" name="Google Shape;222;p30"/>
          <p:cNvSpPr txBox="1"/>
          <p:nvPr>
            <p:ph idx="12" type="sldNum"/>
          </p:nvPr>
        </p:nvSpPr>
        <p:spPr>
          <a:xfrm>
            <a:off x="7255287" y="10170902"/>
            <a:ext cx="187800" cy="2406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700"/>
              <a:buFont typeface="Arial"/>
              <a:buNone/>
            </a:pPr>
            <a:fld id="{00000000-1234-1234-1234-123412341234}" type="slidenum">
              <a:rPr lang="en-GB"/>
              <a:t>‹#›</a:t>
            </a:fld>
            <a:endParaRPr/>
          </a:p>
        </p:txBody>
      </p:sp>
      <p:sp>
        <p:nvSpPr>
          <p:cNvPr id="223" name="Google Shape;223;p30"/>
          <p:cNvSpPr/>
          <p:nvPr/>
        </p:nvSpPr>
        <p:spPr>
          <a:xfrm>
            <a:off x="138" y="594"/>
            <a:ext cx="7560000" cy="3987600"/>
          </a:xfrm>
          <a:prstGeom prst="rect">
            <a:avLst/>
          </a:prstGeom>
          <a:solidFill>
            <a:srgbClr val="FCBB2C"/>
          </a:solidFill>
          <a:ln>
            <a:noFill/>
          </a:ln>
        </p:spPr>
        <p:txBody>
          <a:bodyPr anchorCtr="0" anchor="ctr" bIns="96700" lIns="96700" spcFirstLastPara="1" rIns="96700" wrap="square" tIns="96700">
            <a:noAutofit/>
          </a:bodyPr>
          <a:lstStyle/>
          <a:p>
            <a:pPr indent="0" lvl="0" marL="0" rtl="0" algn="l">
              <a:spcBef>
                <a:spcPts val="0"/>
              </a:spcBef>
              <a:spcAft>
                <a:spcPts val="0"/>
              </a:spcAft>
              <a:buNone/>
            </a:pPr>
            <a:r>
              <a:t/>
            </a:r>
            <a:endParaRPr/>
          </a:p>
        </p:txBody>
      </p:sp>
      <p:sp>
        <p:nvSpPr>
          <p:cNvPr id="224" name="Google Shape;224;p30"/>
          <p:cNvSpPr txBox="1"/>
          <p:nvPr/>
        </p:nvSpPr>
        <p:spPr>
          <a:xfrm>
            <a:off x="1047463" y="372104"/>
            <a:ext cx="6005700" cy="1783500"/>
          </a:xfrm>
          <a:prstGeom prst="rect">
            <a:avLst/>
          </a:prstGeom>
          <a:noFill/>
          <a:ln>
            <a:noFill/>
          </a:ln>
        </p:spPr>
        <p:txBody>
          <a:bodyPr anchorCtr="0" anchor="t" bIns="82750" lIns="82750" spcFirstLastPara="1" rIns="82750" wrap="square" tIns="82750">
            <a:spAutoFit/>
          </a:bodyPr>
          <a:lstStyle/>
          <a:p>
            <a:pPr indent="0" lvl="0" marL="0" rtl="0" algn="l">
              <a:lnSpc>
                <a:spcPct val="100000"/>
              </a:lnSpc>
              <a:spcBef>
                <a:spcPts val="0"/>
              </a:spcBef>
              <a:spcAft>
                <a:spcPts val="0"/>
              </a:spcAft>
              <a:buSzPts val="1200"/>
              <a:buNone/>
            </a:pPr>
            <a:r>
              <a:rPr b="1" lang="en-GB" sz="4500">
                <a:solidFill>
                  <a:srgbClr val="FFFFFF"/>
                </a:solidFill>
              </a:rPr>
              <a:t>GUIDE FOR </a:t>
            </a:r>
            <a:endParaRPr b="1" sz="4500">
              <a:solidFill>
                <a:srgbClr val="FFFFFF"/>
              </a:solidFill>
            </a:endParaRPr>
          </a:p>
          <a:p>
            <a:pPr indent="0" lvl="0" marL="0" rtl="0" algn="l">
              <a:lnSpc>
                <a:spcPct val="100000"/>
              </a:lnSpc>
              <a:spcBef>
                <a:spcPts val="0"/>
              </a:spcBef>
              <a:spcAft>
                <a:spcPts val="0"/>
              </a:spcAft>
              <a:buSzPts val="1200"/>
              <a:buNone/>
            </a:pPr>
            <a:r>
              <a:rPr b="1" lang="en-GB" sz="4500">
                <a:solidFill>
                  <a:srgbClr val="FFFFFF"/>
                </a:solidFill>
              </a:rPr>
              <a:t>STORE STAFF</a:t>
            </a:r>
            <a:r>
              <a:rPr b="1" lang="en-GB" sz="4100">
                <a:solidFill>
                  <a:srgbClr val="FFFFFF"/>
                </a:solidFill>
              </a:rPr>
              <a:t> </a:t>
            </a:r>
            <a:endParaRPr b="1" sz="4100">
              <a:solidFill>
                <a:srgbClr val="FFFFFF"/>
              </a:solidFill>
            </a:endParaRPr>
          </a:p>
          <a:p>
            <a:pPr indent="0" lvl="0" marL="0" rtl="0" algn="l">
              <a:spcBef>
                <a:spcPts val="0"/>
              </a:spcBef>
              <a:spcAft>
                <a:spcPts val="0"/>
              </a:spcAft>
              <a:buNone/>
            </a:pPr>
            <a:r>
              <a:t/>
            </a:r>
            <a:endParaRPr sz="1500">
              <a:solidFill>
                <a:srgbClr val="FFFFFF"/>
              </a:solidFill>
            </a:endParaRPr>
          </a:p>
        </p:txBody>
      </p:sp>
      <p:sp>
        <p:nvSpPr>
          <p:cNvPr id="225" name="Google Shape;225;p30"/>
          <p:cNvSpPr txBox="1"/>
          <p:nvPr/>
        </p:nvSpPr>
        <p:spPr>
          <a:xfrm>
            <a:off x="1047471" y="2012958"/>
            <a:ext cx="6005700" cy="1783500"/>
          </a:xfrm>
          <a:prstGeom prst="rect">
            <a:avLst/>
          </a:prstGeom>
          <a:noFill/>
          <a:ln>
            <a:noFill/>
          </a:ln>
        </p:spPr>
        <p:txBody>
          <a:bodyPr anchorCtr="0" anchor="t" bIns="82750" lIns="82750" spcFirstLastPara="1" rIns="82750" wrap="square" tIns="82750">
            <a:spAutoFit/>
          </a:bodyPr>
          <a:lstStyle/>
          <a:p>
            <a:pPr indent="0" lvl="0" marL="0" rtl="0" algn="l">
              <a:spcBef>
                <a:spcPts val="0"/>
              </a:spcBef>
              <a:spcAft>
                <a:spcPts val="0"/>
              </a:spcAft>
              <a:buClr>
                <a:schemeClr val="accent3"/>
              </a:buClr>
              <a:buSzPts val="900"/>
              <a:buFont typeface="Arial"/>
              <a:buNone/>
            </a:pPr>
            <a:r>
              <a:rPr lang="en-GB" sz="1500">
                <a:solidFill>
                  <a:srgbClr val="FFFFFF"/>
                </a:solidFill>
              </a:rPr>
              <a:t>You will have received</a:t>
            </a:r>
            <a:r>
              <a:rPr lang="en-GB" sz="1500">
                <a:solidFill>
                  <a:srgbClr val="FFFFFF"/>
                </a:solidFill>
              </a:rPr>
              <a:t> a number of digital skills training videos to play in your store. These videos have been created to help people learn how to use mobile internet, particularly women.</a:t>
            </a:r>
            <a:endParaRPr sz="1500">
              <a:solidFill>
                <a:srgbClr val="FFFFFF"/>
              </a:solidFill>
            </a:endParaRPr>
          </a:p>
          <a:p>
            <a:pPr indent="0" lvl="0" marL="0" rtl="0" algn="l">
              <a:spcBef>
                <a:spcPts val="0"/>
              </a:spcBef>
              <a:spcAft>
                <a:spcPts val="0"/>
              </a:spcAft>
              <a:buClr>
                <a:schemeClr val="accent3"/>
              </a:buClr>
              <a:buSzPts val="900"/>
              <a:buFont typeface="Arial"/>
              <a:buNone/>
            </a:pPr>
            <a:r>
              <a:t/>
            </a:r>
            <a:endParaRPr sz="1500">
              <a:solidFill>
                <a:srgbClr val="FFFFFF"/>
              </a:solidFill>
            </a:endParaRPr>
          </a:p>
          <a:p>
            <a:pPr indent="0" lvl="0" marL="0" rtl="0" algn="l">
              <a:spcBef>
                <a:spcPts val="0"/>
              </a:spcBef>
              <a:spcAft>
                <a:spcPts val="0"/>
              </a:spcAft>
              <a:buClr>
                <a:schemeClr val="accent3"/>
              </a:buClr>
              <a:buSzPts val="900"/>
              <a:buFont typeface="Arial"/>
              <a:buNone/>
            </a:pPr>
            <a:r>
              <a:rPr b="1" lang="en-GB" sz="1500">
                <a:solidFill>
                  <a:srgbClr val="FFFFFF"/>
                </a:solidFill>
              </a:rPr>
              <a:t>This guide gives you advice on how to</a:t>
            </a:r>
            <a:r>
              <a:rPr b="1" lang="en-GB" sz="1500">
                <a:solidFill>
                  <a:srgbClr val="FFFFFF"/>
                </a:solidFill>
              </a:rPr>
              <a:t> play the videos in your store, share the videos with customers and help if they have any questions.</a:t>
            </a:r>
            <a:endParaRPr b="1" sz="1400">
              <a:solidFill>
                <a:srgbClr val="FFFFFF"/>
              </a:solidFill>
            </a:endParaRPr>
          </a:p>
        </p:txBody>
      </p:sp>
      <p:sp>
        <p:nvSpPr>
          <p:cNvPr id="226" name="Google Shape;226;p30"/>
          <p:cNvSpPr/>
          <p:nvPr/>
        </p:nvSpPr>
        <p:spPr>
          <a:xfrm>
            <a:off x="0" y="10624838"/>
            <a:ext cx="7582200" cy="67200"/>
          </a:xfrm>
          <a:prstGeom prst="rect">
            <a:avLst/>
          </a:prstGeom>
          <a:solidFill>
            <a:srgbClr val="FCBB2C"/>
          </a:solidFill>
          <a:ln>
            <a:noFill/>
          </a:ln>
        </p:spPr>
        <p:txBody>
          <a:bodyPr anchorCtr="0" anchor="ctr" bIns="96700" lIns="96700" spcFirstLastPara="1" rIns="96700" wrap="square" tIns="96700">
            <a:noAutofit/>
          </a:bodyPr>
          <a:lstStyle/>
          <a:p>
            <a:pPr indent="0" lvl="0" marL="0" rtl="0" algn="l">
              <a:spcBef>
                <a:spcPts val="0"/>
              </a:spcBef>
              <a:spcAft>
                <a:spcPts val="0"/>
              </a:spcAft>
              <a:buNone/>
            </a:pPr>
            <a:r>
              <a:t/>
            </a:r>
            <a:endParaRPr/>
          </a:p>
        </p:txBody>
      </p:sp>
      <p:sp>
        <p:nvSpPr>
          <p:cNvPr id="227" name="Google Shape;227;p30"/>
          <p:cNvSpPr txBox="1"/>
          <p:nvPr/>
        </p:nvSpPr>
        <p:spPr>
          <a:xfrm>
            <a:off x="1116043" y="4204179"/>
            <a:ext cx="5794500" cy="834300"/>
          </a:xfrm>
          <a:prstGeom prst="rect">
            <a:avLst/>
          </a:prstGeom>
          <a:noFill/>
          <a:ln>
            <a:noFill/>
          </a:ln>
        </p:spPr>
        <p:txBody>
          <a:bodyPr anchorCtr="0" anchor="t" bIns="70050" lIns="70050" spcFirstLastPara="1" rIns="70050" wrap="square" tIns="70050">
            <a:spAutoFit/>
          </a:bodyPr>
          <a:lstStyle/>
          <a:p>
            <a:pPr indent="0" lvl="0" marL="0" rtl="0" algn="l">
              <a:spcBef>
                <a:spcPts val="0"/>
              </a:spcBef>
              <a:spcAft>
                <a:spcPts val="0"/>
              </a:spcAft>
              <a:buClr>
                <a:srgbClr val="000000"/>
              </a:buClr>
              <a:buSzPts val="1000"/>
              <a:buFont typeface="Arial"/>
              <a:buNone/>
            </a:pPr>
            <a:r>
              <a:rPr lang="en-GB" sz="1500">
                <a:solidFill>
                  <a:srgbClr val="000000"/>
                </a:solidFill>
              </a:rPr>
              <a:t>The </a:t>
            </a:r>
            <a:r>
              <a:rPr lang="en-GB" sz="1500"/>
              <a:t>first</a:t>
            </a:r>
            <a:r>
              <a:rPr lang="en-GB" sz="1500">
                <a:solidFill>
                  <a:schemeClr val="accent3"/>
                </a:solidFill>
              </a:rPr>
              <a:t> video introduces mobile apps. Then, there are two</a:t>
            </a:r>
            <a:r>
              <a:rPr lang="en-GB" sz="1500">
                <a:solidFill>
                  <a:schemeClr val="accent3"/>
                </a:solidFill>
              </a:rPr>
              <a:t> </a:t>
            </a:r>
            <a:r>
              <a:rPr b="1" lang="en-GB" sz="1500">
                <a:solidFill>
                  <a:schemeClr val="accent3"/>
                </a:solidFill>
              </a:rPr>
              <a:t>“</a:t>
            </a:r>
            <a:r>
              <a:rPr b="1" lang="en-GB" sz="1500">
                <a:solidFill>
                  <a:schemeClr val="accent3"/>
                </a:solidFill>
              </a:rPr>
              <a:t>learning pathways</a:t>
            </a:r>
            <a:r>
              <a:rPr b="1" lang="en-GB" sz="1500">
                <a:solidFill>
                  <a:schemeClr val="accent3"/>
                </a:solidFill>
              </a:rPr>
              <a:t>”</a:t>
            </a:r>
            <a:r>
              <a:rPr lang="en-GB" sz="1500">
                <a:solidFill>
                  <a:schemeClr val="accent3"/>
                </a:solidFill>
              </a:rPr>
              <a:t>.</a:t>
            </a:r>
            <a:r>
              <a:rPr b="1" lang="en-GB" sz="1500">
                <a:solidFill>
                  <a:schemeClr val="accent3"/>
                </a:solidFill>
              </a:rPr>
              <a:t> </a:t>
            </a:r>
            <a:r>
              <a:rPr lang="en-GB" sz="1500">
                <a:solidFill>
                  <a:schemeClr val="accent3"/>
                </a:solidFill>
              </a:rPr>
              <a:t>E</a:t>
            </a:r>
            <a:r>
              <a:rPr lang="en-GB" sz="1500">
                <a:solidFill>
                  <a:schemeClr val="accent3"/>
                </a:solidFill>
              </a:rPr>
              <a:t>ach learning pathway has 4 </a:t>
            </a:r>
            <a:r>
              <a:rPr b="1" lang="en-GB" sz="1500">
                <a:solidFill>
                  <a:schemeClr val="accent3"/>
                </a:solidFill>
              </a:rPr>
              <a:t>videos</a:t>
            </a:r>
            <a:r>
              <a:rPr b="1" lang="en-GB" sz="1500">
                <a:solidFill>
                  <a:schemeClr val="accent3"/>
                </a:solidFill>
              </a:rPr>
              <a:t>. </a:t>
            </a:r>
            <a:r>
              <a:rPr lang="en-GB" sz="1500">
                <a:solidFill>
                  <a:schemeClr val="accent3"/>
                </a:solidFill>
              </a:rPr>
              <a:t>Each video </a:t>
            </a:r>
            <a:r>
              <a:rPr lang="en-GB" sz="1500">
                <a:highlight>
                  <a:srgbClr val="FFFFFF"/>
                </a:highlight>
              </a:rPr>
              <a:t>teaches a skill.</a:t>
            </a:r>
            <a:endParaRPr sz="1500"/>
          </a:p>
        </p:txBody>
      </p:sp>
      <p:sp>
        <p:nvSpPr>
          <p:cNvPr id="228" name="Google Shape;228;p30"/>
          <p:cNvSpPr/>
          <p:nvPr/>
        </p:nvSpPr>
        <p:spPr>
          <a:xfrm>
            <a:off x="522729" y="6008096"/>
            <a:ext cx="6574800" cy="3687900"/>
          </a:xfrm>
          <a:prstGeom prst="rect">
            <a:avLst/>
          </a:prstGeom>
          <a:solidFill>
            <a:srgbClr val="F3F3F3"/>
          </a:solidFill>
          <a:ln>
            <a:noFill/>
          </a:ln>
        </p:spPr>
        <p:txBody>
          <a:bodyPr anchorCtr="0" anchor="ctr" bIns="96700" lIns="96700" spcFirstLastPara="1" rIns="96700" wrap="square" tIns="96700">
            <a:noAutofit/>
          </a:bodyPr>
          <a:lstStyle/>
          <a:p>
            <a:pPr indent="0" lvl="0" marL="0" rtl="0" algn="l">
              <a:spcBef>
                <a:spcPts val="0"/>
              </a:spcBef>
              <a:spcAft>
                <a:spcPts val="0"/>
              </a:spcAft>
              <a:buNone/>
            </a:pPr>
            <a:r>
              <a:t/>
            </a:r>
            <a:endParaRPr sz="1200"/>
          </a:p>
        </p:txBody>
      </p:sp>
      <p:sp>
        <p:nvSpPr>
          <p:cNvPr id="229" name="Google Shape;229;p30"/>
          <p:cNvSpPr/>
          <p:nvPr/>
        </p:nvSpPr>
        <p:spPr>
          <a:xfrm>
            <a:off x="1947979" y="6167217"/>
            <a:ext cx="4743600" cy="304800"/>
          </a:xfrm>
          <a:prstGeom prst="chevron">
            <a:avLst>
              <a:gd fmla="val 50000" name="adj"/>
            </a:avLst>
          </a:prstGeom>
          <a:solidFill>
            <a:srgbClr val="00A182"/>
          </a:solidFill>
          <a:ln>
            <a:noFill/>
          </a:ln>
          <a:effectLst>
            <a:outerShdw blurRad="57150" rotWithShape="0" algn="bl" dir="5400000" dist="19050">
              <a:srgbClr val="000000">
                <a:alpha val="50000"/>
              </a:srgbClr>
            </a:outerShdw>
          </a:effectLst>
        </p:spPr>
        <p:txBody>
          <a:bodyPr anchorCtr="0" anchor="ctr" bIns="96700" lIns="96700" spcFirstLastPara="1" rIns="96700" wrap="square" tIns="96700">
            <a:noAutofit/>
          </a:bodyPr>
          <a:lstStyle/>
          <a:p>
            <a:pPr indent="0" lvl="0" marL="0" rtl="0" algn="l">
              <a:spcBef>
                <a:spcPts val="0"/>
              </a:spcBef>
              <a:spcAft>
                <a:spcPts val="0"/>
              </a:spcAft>
              <a:buNone/>
            </a:pPr>
            <a:r>
              <a:rPr b="1" lang="en-GB" sz="1000">
                <a:solidFill>
                  <a:srgbClr val="FFFFFF"/>
                </a:solidFill>
              </a:rPr>
              <a:t>PATHWAY 1: CONNECTING WITH PEOPLE</a:t>
            </a:r>
            <a:endParaRPr b="1" sz="1000">
              <a:solidFill>
                <a:srgbClr val="FFFFFF"/>
              </a:solidFill>
            </a:endParaRPr>
          </a:p>
        </p:txBody>
      </p:sp>
      <p:sp>
        <p:nvSpPr>
          <p:cNvPr id="230" name="Google Shape;230;p30"/>
          <p:cNvSpPr/>
          <p:nvPr/>
        </p:nvSpPr>
        <p:spPr>
          <a:xfrm>
            <a:off x="2038100" y="6589130"/>
            <a:ext cx="1006500" cy="8910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talk to people using video calls on WhatsApp?</a:t>
            </a:r>
            <a:endParaRPr b="1" sz="900"/>
          </a:p>
        </p:txBody>
      </p:sp>
      <p:sp>
        <p:nvSpPr>
          <p:cNvPr id="231" name="Google Shape;231;p30"/>
          <p:cNvSpPr/>
          <p:nvPr/>
        </p:nvSpPr>
        <p:spPr>
          <a:xfrm>
            <a:off x="3206827" y="6589130"/>
            <a:ext cx="1005300" cy="892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send a voice message on WhatsApp?</a:t>
            </a:r>
            <a:endParaRPr b="1" sz="900"/>
          </a:p>
        </p:txBody>
      </p:sp>
      <p:sp>
        <p:nvSpPr>
          <p:cNvPr id="232" name="Google Shape;232;p30"/>
          <p:cNvSpPr/>
          <p:nvPr/>
        </p:nvSpPr>
        <p:spPr>
          <a:xfrm>
            <a:off x="4334704" y="6589130"/>
            <a:ext cx="1005300" cy="892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share photos with a group of people on WhatsApp?</a:t>
            </a:r>
            <a:endParaRPr b="1" sz="900"/>
          </a:p>
        </p:txBody>
      </p:sp>
      <p:sp>
        <p:nvSpPr>
          <p:cNvPr id="233" name="Google Shape;233;p30"/>
          <p:cNvSpPr/>
          <p:nvPr/>
        </p:nvSpPr>
        <p:spPr>
          <a:xfrm>
            <a:off x="5546441" y="6589130"/>
            <a:ext cx="1005300" cy="892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share messages I’ve received on WhatsApp with others?</a:t>
            </a:r>
            <a:endParaRPr b="1" sz="900"/>
          </a:p>
        </p:txBody>
      </p:sp>
      <p:sp>
        <p:nvSpPr>
          <p:cNvPr id="234" name="Google Shape;234;p30"/>
          <p:cNvSpPr/>
          <p:nvPr/>
        </p:nvSpPr>
        <p:spPr>
          <a:xfrm>
            <a:off x="1947979" y="6521943"/>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1</a:t>
            </a:r>
            <a:endParaRPr sz="1200">
              <a:solidFill>
                <a:srgbClr val="FFFFFF"/>
              </a:solidFill>
            </a:endParaRPr>
          </a:p>
        </p:txBody>
      </p:sp>
      <p:sp>
        <p:nvSpPr>
          <p:cNvPr id="235" name="Google Shape;235;p30"/>
          <p:cNvSpPr/>
          <p:nvPr/>
        </p:nvSpPr>
        <p:spPr>
          <a:xfrm>
            <a:off x="3136402" y="6521943"/>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2</a:t>
            </a:r>
            <a:endParaRPr sz="1200">
              <a:solidFill>
                <a:srgbClr val="FFFFFF"/>
              </a:solidFill>
            </a:endParaRPr>
          </a:p>
        </p:txBody>
      </p:sp>
      <p:sp>
        <p:nvSpPr>
          <p:cNvPr id="236" name="Google Shape;236;p30"/>
          <p:cNvSpPr/>
          <p:nvPr/>
        </p:nvSpPr>
        <p:spPr>
          <a:xfrm>
            <a:off x="4251712" y="6521943"/>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3</a:t>
            </a:r>
            <a:endParaRPr sz="1200">
              <a:solidFill>
                <a:srgbClr val="FFFFFF"/>
              </a:solidFill>
            </a:endParaRPr>
          </a:p>
        </p:txBody>
      </p:sp>
      <p:sp>
        <p:nvSpPr>
          <p:cNvPr id="237" name="Google Shape;237;p30"/>
          <p:cNvSpPr/>
          <p:nvPr/>
        </p:nvSpPr>
        <p:spPr>
          <a:xfrm>
            <a:off x="5377768" y="6521943"/>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4</a:t>
            </a:r>
            <a:endParaRPr sz="1200">
              <a:solidFill>
                <a:srgbClr val="FFFFFF"/>
              </a:solidFill>
            </a:endParaRPr>
          </a:p>
        </p:txBody>
      </p:sp>
      <p:sp>
        <p:nvSpPr>
          <p:cNvPr id="238" name="Google Shape;238;p30"/>
          <p:cNvSpPr/>
          <p:nvPr/>
        </p:nvSpPr>
        <p:spPr>
          <a:xfrm>
            <a:off x="1948555" y="7899157"/>
            <a:ext cx="4742700" cy="304800"/>
          </a:xfrm>
          <a:prstGeom prst="chevron">
            <a:avLst>
              <a:gd fmla="val 50000" name="adj"/>
            </a:avLst>
          </a:prstGeom>
          <a:solidFill>
            <a:srgbClr val="00A182"/>
          </a:solidFill>
          <a:ln>
            <a:noFill/>
          </a:ln>
          <a:effectLst>
            <a:outerShdw blurRad="57150" rotWithShape="0" algn="bl" dir="5400000" dist="19050">
              <a:srgbClr val="000000">
                <a:alpha val="50000"/>
              </a:srgbClr>
            </a:outerShdw>
          </a:effectLst>
        </p:spPr>
        <p:txBody>
          <a:bodyPr anchorCtr="0" anchor="ctr" bIns="96700" lIns="96700" spcFirstLastPara="1" rIns="96700" wrap="square" tIns="96700">
            <a:noAutofit/>
          </a:bodyPr>
          <a:lstStyle/>
          <a:p>
            <a:pPr indent="0" lvl="0" marL="0" rtl="0" algn="l">
              <a:spcBef>
                <a:spcPts val="0"/>
              </a:spcBef>
              <a:spcAft>
                <a:spcPts val="0"/>
              </a:spcAft>
              <a:buNone/>
            </a:pPr>
            <a:r>
              <a:rPr b="1" lang="en-GB" sz="1000">
                <a:solidFill>
                  <a:srgbClr val="FFFFFF"/>
                </a:solidFill>
              </a:rPr>
              <a:t>PATHWAY 2: SEARCHING FOR INFORMATION </a:t>
            </a:r>
            <a:endParaRPr b="1" sz="1000">
              <a:solidFill>
                <a:srgbClr val="FFFFFF"/>
              </a:solidFill>
            </a:endParaRPr>
          </a:p>
        </p:txBody>
      </p:sp>
      <p:sp>
        <p:nvSpPr>
          <p:cNvPr id="239" name="Google Shape;239;p30"/>
          <p:cNvSpPr/>
          <p:nvPr/>
        </p:nvSpPr>
        <p:spPr>
          <a:xfrm>
            <a:off x="2063244" y="8334432"/>
            <a:ext cx="1005300" cy="866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use my voice to search for information?</a:t>
            </a:r>
            <a:endParaRPr b="1" sz="900"/>
          </a:p>
        </p:txBody>
      </p:sp>
      <p:sp>
        <p:nvSpPr>
          <p:cNvPr id="240" name="Google Shape;240;p30"/>
          <p:cNvSpPr/>
          <p:nvPr/>
        </p:nvSpPr>
        <p:spPr>
          <a:xfrm>
            <a:off x="3231397" y="8334432"/>
            <a:ext cx="1005300" cy="866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can I make my voice searches better?</a:t>
            </a:r>
            <a:endParaRPr b="1" sz="900"/>
          </a:p>
        </p:txBody>
      </p:sp>
      <p:sp>
        <p:nvSpPr>
          <p:cNvPr id="241" name="Google Shape;241;p30"/>
          <p:cNvSpPr/>
          <p:nvPr/>
        </p:nvSpPr>
        <p:spPr>
          <a:xfrm>
            <a:off x="4359276" y="8334432"/>
            <a:ext cx="1005300" cy="866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 How do I look through information to find what is most useful for me?</a:t>
            </a:r>
            <a:endParaRPr b="1" sz="900"/>
          </a:p>
        </p:txBody>
      </p:sp>
      <p:sp>
        <p:nvSpPr>
          <p:cNvPr id="242" name="Google Shape;242;p30"/>
          <p:cNvSpPr/>
          <p:nvPr/>
        </p:nvSpPr>
        <p:spPr>
          <a:xfrm>
            <a:off x="5571014" y="8308127"/>
            <a:ext cx="1005300" cy="8664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900"/>
              <a:t>How do I know if I can trust the information I find on the internet?</a:t>
            </a:r>
            <a:endParaRPr b="1" sz="900"/>
          </a:p>
        </p:txBody>
      </p:sp>
      <p:sp>
        <p:nvSpPr>
          <p:cNvPr id="243" name="Google Shape;243;p30"/>
          <p:cNvSpPr/>
          <p:nvPr/>
        </p:nvSpPr>
        <p:spPr>
          <a:xfrm>
            <a:off x="1949586" y="8312939"/>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1</a:t>
            </a:r>
            <a:endParaRPr sz="1200">
              <a:solidFill>
                <a:srgbClr val="FFFFFF"/>
              </a:solidFill>
            </a:endParaRPr>
          </a:p>
        </p:txBody>
      </p:sp>
      <p:sp>
        <p:nvSpPr>
          <p:cNvPr id="244" name="Google Shape;244;p30"/>
          <p:cNvSpPr/>
          <p:nvPr/>
        </p:nvSpPr>
        <p:spPr>
          <a:xfrm>
            <a:off x="3136402" y="8312951"/>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2</a:t>
            </a:r>
            <a:endParaRPr sz="1200">
              <a:solidFill>
                <a:srgbClr val="FFFFFF"/>
              </a:solidFill>
            </a:endParaRPr>
          </a:p>
        </p:txBody>
      </p:sp>
      <p:sp>
        <p:nvSpPr>
          <p:cNvPr id="245" name="Google Shape;245;p30"/>
          <p:cNvSpPr/>
          <p:nvPr/>
        </p:nvSpPr>
        <p:spPr>
          <a:xfrm>
            <a:off x="4251712" y="8312939"/>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3</a:t>
            </a:r>
            <a:endParaRPr sz="1200">
              <a:solidFill>
                <a:srgbClr val="FFFFFF"/>
              </a:solidFill>
            </a:endParaRPr>
          </a:p>
        </p:txBody>
      </p:sp>
      <p:sp>
        <p:nvSpPr>
          <p:cNvPr id="246" name="Google Shape;246;p30"/>
          <p:cNvSpPr/>
          <p:nvPr/>
        </p:nvSpPr>
        <p:spPr>
          <a:xfrm>
            <a:off x="5377768" y="8289640"/>
            <a:ext cx="212100" cy="195600"/>
          </a:xfrm>
          <a:prstGeom prst="ellipse">
            <a:avLst/>
          </a:prstGeom>
          <a:solidFill>
            <a:srgbClr val="00A182"/>
          </a:solidFill>
          <a:ln>
            <a:noFill/>
          </a:ln>
        </p:spPr>
        <p:txBody>
          <a:bodyPr anchorCtr="0" anchor="ctr" bIns="0" lIns="0" spcFirstLastPara="1" rIns="0" wrap="square" tIns="0">
            <a:noAutofit/>
          </a:bodyPr>
          <a:lstStyle/>
          <a:p>
            <a:pPr indent="0" lvl="0" marL="0" rtl="0" algn="ctr">
              <a:spcBef>
                <a:spcPts val="0"/>
              </a:spcBef>
              <a:spcAft>
                <a:spcPts val="0"/>
              </a:spcAft>
              <a:buNone/>
            </a:pPr>
            <a:r>
              <a:rPr lang="en-GB" sz="1200">
                <a:solidFill>
                  <a:srgbClr val="FFFFFF"/>
                </a:solidFill>
              </a:rPr>
              <a:t>4</a:t>
            </a:r>
            <a:endParaRPr sz="1200">
              <a:solidFill>
                <a:srgbClr val="FFFFFF"/>
              </a:solidFill>
            </a:endParaRPr>
          </a:p>
        </p:txBody>
      </p:sp>
      <p:sp>
        <p:nvSpPr>
          <p:cNvPr id="247" name="Google Shape;247;p30"/>
          <p:cNvSpPr/>
          <p:nvPr/>
        </p:nvSpPr>
        <p:spPr>
          <a:xfrm>
            <a:off x="854786" y="7070738"/>
            <a:ext cx="1039500" cy="304800"/>
          </a:xfrm>
          <a:prstGeom prst="rect">
            <a:avLst/>
          </a:prstGeom>
          <a:solidFill>
            <a:srgbClr val="00A182"/>
          </a:solidFill>
          <a:ln>
            <a:noFill/>
          </a:ln>
        </p:spPr>
        <p:txBody>
          <a:bodyPr anchorCtr="0" anchor="ctr" bIns="96700" lIns="96700" spcFirstLastPara="1" rIns="96700" wrap="square" tIns="96700">
            <a:noAutofit/>
          </a:bodyPr>
          <a:lstStyle/>
          <a:p>
            <a:pPr indent="0" lvl="0" marL="0" rtl="0" algn="l">
              <a:spcBef>
                <a:spcPts val="0"/>
              </a:spcBef>
              <a:spcAft>
                <a:spcPts val="0"/>
              </a:spcAft>
              <a:buNone/>
            </a:pPr>
            <a:r>
              <a:rPr b="1" lang="en-GB" sz="900">
                <a:solidFill>
                  <a:srgbClr val="FFFFFF"/>
                </a:solidFill>
              </a:rPr>
              <a:t>FOUNDATIONS</a:t>
            </a:r>
            <a:endParaRPr b="1" sz="900">
              <a:solidFill>
                <a:srgbClr val="FFFFFF"/>
              </a:solidFill>
            </a:endParaRPr>
          </a:p>
        </p:txBody>
      </p:sp>
      <p:sp>
        <p:nvSpPr>
          <p:cNvPr id="248" name="Google Shape;248;p30"/>
          <p:cNvSpPr/>
          <p:nvPr/>
        </p:nvSpPr>
        <p:spPr>
          <a:xfrm>
            <a:off x="868986" y="7421060"/>
            <a:ext cx="1005300" cy="892800"/>
          </a:xfrm>
          <a:prstGeom prst="rect">
            <a:avLst/>
          </a:prstGeom>
          <a:solidFill>
            <a:srgbClr val="FFFFFF"/>
          </a:solidFill>
          <a:ln>
            <a:noFill/>
          </a:ln>
          <a:effectLst>
            <a:outerShdw blurRad="57150" rotWithShape="0" algn="bl" dir="5400000" dist="19050">
              <a:srgbClr val="000000">
                <a:alpha val="50000"/>
              </a:srgbClr>
            </a:outerShdw>
          </a:effectLst>
        </p:spPr>
        <p:txBody>
          <a:bodyPr anchorCtr="0" anchor="ctr" bIns="96700" lIns="57125" spcFirstLastPara="1" rIns="57125" wrap="square" tIns="96700">
            <a:noAutofit/>
          </a:bodyPr>
          <a:lstStyle/>
          <a:p>
            <a:pPr indent="0" lvl="0" marL="0" rtl="0" algn="l">
              <a:spcBef>
                <a:spcPts val="0"/>
              </a:spcBef>
              <a:spcAft>
                <a:spcPts val="0"/>
              </a:spcAft>
              <a:buNone/>
            </a:pPr>
            <a:r>
              <a:rPr b="1" lang="en-GB" sz="1000"/>
              <a:t>What are mobile apps and how can I get them?</a:t>
            </a:r>
            <a:endParaRPr b="1" sz="1000"/>
          </a:p>
        </p:txBody>
      </p:sp>
      <p:pic>
        <p:nvPicPr>
          <p:cNvPr id="249" name="Google Shape;249;p30"/>
          <p:cNvPicPr preferRelativeResize="0"/>
          <p:nvPr/>
        </p:nvPicPr>
        <p:blipFill>
          <a:blip r:embed="rId3">
            <a:alphaModFix/>
          </a:blip>
          <a:stretch>
            <a:fillRect/>
          </a:stretch>
        </p:blipFill>
        <p:spPr>
          <a:xfrm>
            <a:off x="1536539" y="8233581"/>
            <a:ext cx="344182" cy="344196"/>
          </a:xfrm>
          <a:prstGeom prst="rect">
            <a:avLst/>
          </a:prstGeom>
          <a:noFill/>
          <a:ln>
            <a:noFill/>
          </a:ln>
          <a:effectLst>
            <a:outerShdw blurRad="57150" rotWithShape="0" algn="bl" dir="5400000" dist="19050">
              <a:srgbClr val="000000">
                <a:alpha val="50000"/>
              </a:srgbClr>
            </a:outerShdw>
          </a:effectLst>
        </p:spPr>
      </p:pic>
      <p:pic>
        <p:nvPicPr>
          <p:cNvPr id="250" name="Google Shape;250;p30"/>
          <p:cNvPicPr preferRelativeResize="0"/>
          <p:nvPr/>
        </p:nvPicPr>
        <p:blipFill>
          <a:blip r:embed="rId4">
            <a:alphaModFix/>
          </a:blip>
          <a:stretch>
            <a:fillRect/>
          </a:stretch>
        </p:blipFill>
        <p:spPr>
          <a:xfrm>
            <a:off x="2719264" y="7385084"/>
            <a:ext cx="396006" cy="396006"/>
          </a:xfrm>
          <a:prstGeom prst="rect">
            <a:avLst/>
          </a:prstGeom>
          <a:noFill/>
          <a:ln>
            <a:noFill/>
          </a:ln>
          <a:effectLst>
            <a:outerShdw blurRad="57150" rotWithShape="0" algn="bl" dir="5400000" dist="19050">
              <a:srgbClr val="000000">
                <a:alpha val="50000"/>
              </a:srgbClr>
            </a:outerShdw>
          </a:effectLst>
        </p:spPr>
      </p:pic>
      <p:pic>
        <p:nvPicPr>
          <p:cNvPr id="251" name="Google Shape;251;p30"/>
          <p:cNvPicPr preferRelativeResize="0"/>
          <p:nvPr/>
        </p:nvPicPr>
        <p:blipFill>
          <a:blip r:embed="rId4">
            <a:alphaModFix/>
          </a:blip>
          <a:stretch>
            <a:fillRect/>
          </a:stretch>
        </p:blipFill>
        <p:spPr>
          <a:xfrm>
            <a:off x="3877619" y="7385084"/>
            <a:ext cx="396006" cy="396006"/>
          </a:xfrm>
          <a:prstGeom prst="rect">
            <a:avLst/>
          </a:prstGeom>
          <a:noFill/>
          <a:ln>
            <a:noFill/>
          </a:ln>
          <a:effectLst>
            <a:outerShdw blurRad="57150" rotWithShape="0" algn="bl" dir="5400000" dist="19050">
              <a:srgbClr val="000000">
                <a:alpha val="50000"/>
              </a:srgbClr>
            </a:outerShdw>
          </a:effectLst>
        </p:spPr>
      </p:pic>
      <p:pic>
        <p:nvPicPr>
          <p:cNvPr id="252" name="Google Shape;252;p30"/>
          <p:cNvPicPr preferRelativeResize="0"/>
          <p:nvPr/>
        </p:nvPicPr>
        <p:blipFill>
          <a:blip r:embed="rId4">
            <a:alphaModFix/>
          </a:blip>
          <a:stretch>
            <a:fillRect/>
          </a:stretch>
        </p:blipFill>
        <p:spPr>
          <a:xfrm>
            <a:off x="5035962" y="7385084"/>
            <a:ext cx="396006" cy="396006"/>
          </a:xfrm>
          <a:prstGeom prst="rect">
            <a:avLst/>
          </a:prstGeom>
          <a:noFill/>
          <a:ln>
            <a:noFill/>
          </a:ln>
          <a:effectLst>
            <a:outerShdw blurRad="57150" rotWithShape="0" algn="bl" dir="5400000" dist="19050">
              <a:srgbClr val="000000">
                <a:alpha val="50000"/>
              </a:srgbClr>
            </a:outerShdw>
          </a:effectLst>
        </p:spPr>
      </p:pic>
      <p:pic>
        <p:nvPicPr>
          <p:cNvPr id="253" name="Google Shape;253;p30"/>
          <p:cNvPicPr preferRelativeResize="0"/>
          <p:nvPr/>
        </p:nvPicPr>
        <p:blipFill>
          <a:blip r:embed="rId4">
            <a:alphaModFix/>
          </a:blip>
          <a:stretch>
            <a:fillRect/>
          </a:stretch>
        </p:blipFill>
        <p:spPr>
          <a:xfrm>
            <a:off x="6237770" y="7385084"/>
            <a:ext cx="396006" cy="396006"/>
          </a:xfrm>
          <a:prstGeom prst="rect">
            <a:avLst/>
          </a:prstGeom>
          <a:noFill/>
          <a:ln>
            <a:noFill/>
          </a:ln>
          <a:effectLst>
            <a:outerShdw blurRad="57150" rotWithShape="0" algn="bl" dir="5400000" dist="19050">
              <a:srgbClr val="000000">
                <a:alpha val="50000"/>
              </a:srgbClr>
            </a:outerShdw>
          </a:effectLst>
        </p:spPr>
      </p:pic>
      <p:pic>
        <p:nvPicPr>
          <p:cNvPr id="254" name="Google Shape;254;p30"/>
          <p:cNvPicPr preferRelativeResize="0"/>
          <p:nvPr/>
        </p:nvPicPr>
        <p:blipFill>
          <a:blip r:embed="rId5">
            <a:alphaModFix/>
          </a:blip>
          <a:stretch>
            <a:fillRect/>
          </a:stretch>
        </p:blipFill>
        <p:spPr>
          <a:xfrm>
            <a:off x="2718137" y="9122813"/>
            <a:ext cx="361800" cy="362100"/>
          </a:xfrm>
          <a:prstGeom prst="ellipse">
            <a:avLst/>
          </a:prstGeom>
          <a:noFill/>
          <a:ln>
            <a:noFill/>
          </a:ln>
          <a:effectLst>
            <a:outerShdw blurRad="57150" rotWithShape="0" algn="bl" dir="5400000" dist="19050">
              <a:srgbClr val="000000">
                <a:alpha val="50000"/>
              </a:srgbClr>
            </a:outerShdw>
          </a:effectLst>
        </p:spPr>
      </p:pic>
      <p:pic>
        <p:nvPicPr>
          <p:cNvPr id="255" name="Google Shape;255;p30"/>
          <p:cNvPicPr preferRelativeResize="0"/>
          <p:nvPr/>
        </p:nvPicPr>
        <p:blipFill>
          <a:blip r:embed="rId6">
            <a:alphaModFix/>
          </a:blip>
          <a:stretch>
            <a:fillRect/>
          </a:stretch>
        </p:blipFill>
        <p:spPr>
          <a:xfrm>
            <a:off x="3907403" y="9104414"/>
            <a:ext cx="391777" cy="391777"/>
          </a:xfrm>
          <a:prstGeom prst="rect">
            <a:avLst/>
          </a:prstGeom>
          <a:noFill/>
          <a:ln>
            <a:noFill/>
          </a:ln>
          <a:effectLst>
            <a:outerShdw blurRad="57150" rotWithShape="0" algn="bl" dir="5400000" dist="19050">
              <a:srgbClr val="000000">
                <a:alpha val="50000"/>
              </a:srgbClr>
            </a:outerShdw>
          </a:effectLst>
        </p:spPr>
      </p:pic>
      <p:pic>
        <p:nvPicPr>
          <p:cNvPr id="256" name="Google Shape;256;p30"/>
          <p:cNvPicPr preferRelativeResize="0"/>
          <p:nvPr/>
        </p:nvPicPr>
        <p:blipFill>
          <a:blip r:embed="rId5">
            <a:alphaModFix/>
          </a:blip>
          <a:stretch>
            <a:fillRect/>
          </a:stretch>
        </p:blipFill>
        <p:spPr>
          <a:xfrm>
            <a:off x="3619452" y="9122813"/>
            <a:ext cx="361800" cy="362100"/>
          </a:xfrm>
          <a:prstGeom prst="ellipse">
            <a:avLst/>
          </a:prstGeom>
          <a:noFill/>
          <a:ln>
            <a:noFill/>
          </a:ln>
          <a:effectLst>
            <a:outerShdw blurRad="57150" rotWithShape="0" algn="bl" dir="5400000" dist="19050">
              <a:srgbClr val="000000">
                <a:alpha val="50000"/>
              </a:srgbClr>
            </a:outerShdw>
          </a:effectLst>
        </p:spPr>
      </p:pic>
      <p:pic>
        <p:nvPicPr>
          <p:cNvPr id="257" name="Google Shape;257;p30"/>
          <p:cNvPicPr preferRelativeResize="0"/>
          <p:nvPr/>
        </p:nvPicPr>
        <p:blipFill>
          <a:blip r:embed="rId6">
            <a:alphaModFix/>
          </a:blip>
          <a:stretch>
            <a:fillRect/>
          </a:stretch>
        </p:blipFill>
        <p:spPr>
          <a:xfrm>
            <a:off x="6246304" y="9104414"/>
            <a:ext cx="391777" cy="391777"/>
          </a:xfrm>
          <a:prstGeom prst="rect">
            <a:avLst/>
          </a:prstGeom>
          <a:noFill/>
          <a:ln>
            <a:noFill/>
          </a:ln>
          <a:effectLst>
            <a:outerShdw blurRad="57150" rotWithShape="0" algn="bl" dir="5400000" dist="19050">
              <a:srgbClr val="000000">
                <a:alpha val="50000"/>
              </a:srgbClr>
            </a:outerShdw>
          </a:effectLst>
        </p:spPr>
      </p:pic>
      <p:pic>
        <p:nvPicPr>
          <p:cNvPr id="258" name="Google Shape;258;p30"/>
          <p:cNvPicPr preferRelativeResize="0"/>
          <p:nvPr/>
        </p:nvPicPr>
        <p:blipFill>
          <a:blip r:embed="rId5">
            <a:alphaModFix/>
          </a:blip>
          <a:stretch>
            <a:fillRect/>
          </a:stretch>
        </p:blipFill>
        <p:spPr>
          <a:xfrm>
            <a:off x="5958353" y="9122813"/>
            <a:ext cx="361800" cy="362100"/>
          </a:xfrm>
          <a:prstGeom prst="ellipse">
            <a:avLst/>
          </a:prstGeom>
          <a:noFill/>
          <a:ln>
            <a:noFill/>
          </a:ln>
          <a:effectLst>
            <a:outerShdw blurRad="57150" rotWithShape="0" algn="bl" dir="5400000" dist="19050">
              <a:srgbClr val="000000">
                <a:alpha val="50000"/>
              </a:srgbClr>
            </a:outerShdw>
          </a:effectLst>
        </p:spPr>
      </p:pic>
      <p:pic>
        <p:nvPicPr>
          <p:cNvPr id="259" name="Google Shape;259;p30"/>
          <p:cNvPicPr preferRelativeResize="0"/>
          <p:nvPr/>
        </p:nvPicPr>
        <p:blipFill>
          <a:blip r:embed="rId5">
            <a:alphaModFix/>
          </a:blip>
          <a:stretch>
            <a:fillRect/>
          </a:stretch>
        </p:blipFill>
        <p:spPr>
          <a:xfrm>
            <a:off x="5050962" y="9122813"/>
            <a:ext cx="361800" cy="362100"/>
          </a:xfrm>
          <a:prstGeom prst="ellipse">
            <a:avLst/>
          </a:prstGeom>
          <a:noFill/>
          <a:ln>
            <a:noFill/>
          </a:ln>
          <a:effectLst>
            <a:outerShdw blurRad="57150" rotWithShape="0" algn="bl" dir="5400000" dist="19050">
              <a:srgbClr val="000000">
                <a:alpha val="50000"/>
              </a:srgbClr>
            </a:outerShdw>
          </a:effectLst>
        </p:spPr>
      </p:pic>
      <p:pic>
        <p:nvPicPr>
          <p:cNvPr id="260" name="Google Shape;260;p30"/>
          <p:cNvPicPr preferRelativeResize="0"/>
          <p:nvPr/>
        </p:nvPicPr>
        <p:blipFill rotWithShape="1">
          <a:blip r:embed="rId7">
            <a:alphaModFix/>
          </a:blip>
          <a:srcRect b="0" l="0" r="0" t="0"/>
          <a:stretch/>
        </p:blipFill>
        <p:spPr>
          <a:xfrm>
            <a:off x="7049199" y="10065774"/>
            <a:ext cx="380351" cy="403507"/>
          </a:xfrm>
          <a:prstGeom prst="rect">
            <a:avLst/>
          </a:prstGeom>
          <a:noFill/>
          <a:ln>
            <a:noFill/>
          </a:ln>
        </p:spPr>
      </p:pic>
      <p:pic>
        <p:nvPicPr>
          <p:cNvPr id="261" name="Google Shape;261;p30"/>
          <p:cNvPicPr preferRelativeResize="0"/>
          <p:nvPr/>
        </p:nvPicPr>
        <p:blipFill rotWithShape="1">
          <a:blip r:embed="rId8">
            <a:alphaModFix/>
          </a:blip>
          <a:srcRect b="8564" l="5817" r="56700" t="67399"/>
          <a:stretch/>
        </p:blipFill>
        <p:spPr>
          <a:xfrm>
            <a:off x="6147001" y="10065779"/>
            <a:ext cx="875157" cy="410472"/>
          </a:xfrm>
          <a:prstGeom prst="rect">
            <a:avLst/>
          </a:prstGeom>
          <a:noFill/>
          <a:ln>
            <a:noFill/>
          </a:ln>
        </p:spPr>
      </p:pic>
      <p:pic>
        <p:nvPicPr>
          <p:cNvPr id="262" name="Google Shape;262;p30"/>
          <p:cNvPicPr preferRelativeResize="0"/>
          <p:nvPr/>
        </p:nvPicPr>
        <p:blipFill rotWithShape="1">
          <a:blip r:embed="rId9">
            <a:alphaModFix/>
          </a:blip>
          <a:srcRect b="0" l="0" r="0" t="0"/>
          <a:stretch/>
        </p:blipFill>
        <p:spPr>
          <a:xfrm>
            <a:off x="175100" y="217950"/>
            <a:ext cx="322650" cy="3226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66" name="Shape 266"/>
        <p:cNvGrpSpPr/>
        <p:nvPr/>
      </p:nvGrpSpPr>
      <p:grpSpPr>
        <a:xfrm>
          <a:off x="0" y="0"/>
          <a:ext cx="0" cy="0"/>
          <a:chOff x="0" y="0"/>
          <a:chExt cx="0" cy="0"/>
        </a:xfrm>
      </p:grpSpPr>
      <p:sp>
        <p:nvSpPr>
          <p:cNvPr id="267" name="Google Shape;267;p31"/>
          <p:cNvSpPr/>
          <p:nvPr/>
        </p:nvSpPr>
        <p:spPr>
          <a:xfrm>
            <a:off x="0" y="10577697"/>
            <a:ext cx="7582200" cy="114300"/>
          </a:xfrm>
          <a:prstGeom prst="rect">
            <a:avLst/>
          </a:prstGeom>
          <a:solidFill>
            <a:srgbClr val="FCBB2C"/>
          </a:solidFill>
          <a:ln>
            <a:noFill/>
          </a:ln>
        </p:spPr>
        <p:txBody>
          <a:bodyPr anchorCtr="0" anchor="ctr" bIns="100100" lIns="100100" spcFirstLastPara="1" rIns="100100" wrap="square" tIns="100100">
            <a:noAutofit/>
          </a:bodyPr>
          <a:lstStyle/>
          <a:p>
            <a:pPr indent="0" lvl="0" marL="0" rtl="0" algn="l">
              <a:spcBef>
                <a:spcPts val="0"/>
              </a:spcBef>
              <a:spcAft>
                <a:spcPts val="0"/>
              </a:spcAft>
              <a:buNone/>
            </a:pPr>
            <a:r>
              <a:t/>
            </a:r>
            <a:endParaRPr/>
          </a:p>
        </p:txBody>
      </p:sp>
      <p:sp>
        <p:nvSpPr>
          <p:cNvPr id="268" name="Google Shape;268;p31"/>
          <p:cNvSpPr txBox="1"/>
          <p:nvPr/>
        </p:nvSpPr>
        <p:spPr>
          <a:xfrm>
            <a:off x="515520" y="454351"/>
            <a:ext cx="6234300" cy="850200"/>
          </a:xfrm>
          <a:prstGeom prst="rect">
            <a:avLst/>
          </a:prstGeom>
          <a:noFill/>
          <a:ln>
            <a:noFill/>
          </a:ln>
        </p:spPr>
        <p:txBody>
          <a:bodyPr anchorCtr="0" anchor="t" bIns="85625" lIns="85625" spcFirstLastPara="1" rIns="85625" wrap="square" tIns="85625">
            <a:spAutoFit/>
          </a:bodyPr>
          <a:lstStyle/>
          <a:p>
            <a:pPr indent="0" lvl="0" marL="0" rtl="0" algn="l">
              <a:spcBef>
                <a:spcPts val="0"/>
              </a:spcBef>
              <a:spcAft>
                <a:spcPts val="0"/>
              </a:spcAft>
              <a:buSzPts val="1200"/>
              <a:buNone/>
            </a:pPr>
            <a:r>
              <a:rPr b="1" lang="en-GB" sz="4400">
                <a:solidFill>
                  <a:schemeClr val="lt1"/>
                </a:solidFill>
                <a:highlight>
                  <a:srgbClr val="FCBB2C"/>
                </a:highlight>
              </a:rPr>
              <a:t>WHAT TO DO</a:t>
            </a:r>
            <a:endParaRPr sz="4400">
              <a:solidFill>
                <a:schemeClr val="lt1"/>
              </a:solidFill>
              <a:highlight>
                <a:srgbClr val="FCBB2C"/>
              </a:highlight>
            </a:endParaRPr>
          </a:p>
        </p:txBody>
      </p:sp>
      <p:sp>
        <p:nvSpPr>
          <p:cNvPr id="269" name="Google Shape;269;p31"/>
          <p:cNvSpPr/>
          <p:nvPr/>
        </p:nvSpPr>
        <p:spPr>
          <a:xfrm>
            <a:off x="0" y="0"/>
            <a:ext cx="7582200" cy="114300"/>
          </a:xfrm>
          <a:prstGeom prst="rect">
            <a:avLst/>
          </a:prstGeom>
          <a:solidFill>
            <a:srgbClr val="FCBB2C"/>
          </a:solidFill>
          <a:ln>
            <a:noFill/>
          </a:ln>
        </p:spPr>
        <p:txBody>
          <a:bodyPr anchorCtr="0" anchor="ctr" bIns="100100" lIns="100100" spcFirstLastPara="1" rIns="100100" wrap="square" tIns="100100">
            <a:noAutofit/>
          </a:bodyPr>
          <a:lstStyle/>
          <a:p>
            <a:pPr indent="0" lvl="0" marL="0" rtl="0" algn="l">
              <a:spcBef>
                <a:spcPts val="0"/>
              </a:spcBef>
              <a:spcAft>
                <a:spcPts val="0"/>
              </a:spcAft>
              <a:buNone/>
            </a:pPr>
            <a:r>
              <a:t/>
            </a:r>
            <a:endParaRPr/>
          </a:p>
        </p:txBody>
      </p:sp>
      <p:sp>
        <p:nvSpPr>
          <p:cNvPr id="270" name="Google Shape;270;p31"/>
          <p:cNvSpPr txBox="1"/>
          <p:nvPr/>
        </p:nvSpPr>
        <p:spPr>
          <a:xfrm>
            <a:off x="457374" y="1292189"/>
            <a:ext cx="6645300" cy="9331500"/>
          </a:xfrm>
          <a:prstGeom prst="rect">
            <a:avLst/>
          </a:prstGeom>
          <a:noFill/>
          <a:ln>
            <a:noFill/>
          </a:ln>
        </p:spPr>
        <p:txBody>
          <a:bodyPr anchorCtr="0" anchor="t" bIns="85625" lIns="85625" spcFirstLastPara="1" rIns="85625" wrap="square" tIns="85625">
            <a:spAutoFit/>
          </a:bodyPr>
          <a:lstStyle/>
          <a:p>
            <a:pPr indent="0" lvl="0" marL="0" rtl="0" algn="l">
              <a:spcBef>
                <a:spcPts val="0"/>
              </a:spcBef>
              <a:spcAft>
                <a:spcPts val="0"/>
              </a:spcAft>
              <a:buNone/>
            </a:pPr>
            <a:r>
              <a:t/>
            </a:r>
            <a:endParaRPr sz="1400">
              <a:solidFill>
                <a:srgbClr val="00A182"/>
              </a:solidFill>
            </a:endParaRPr>
          </a:p>
          <a:p>
            <a:pPr indent="-381000" lvl="0" marL="508000" rtl="0" algn="l">
              <a:lnSpc>
                <a:spcPct val="100000"/>
              </a:lnSpc>
              <a:spcBef>
                <a:spcPts val="0"/>
              </a:spcBef>
              <a:spcAft>
                <a:spcPts val="0"/>
              </a:spcAft>
              <a:buClr>
                <a:srgbClr val="00A182"/>
              </a:buClr>
              <a:buSzPts val="1800"/>
              <a:buAutoNum type="arabicPeriod"/>
            </a:pPr>
            <a:r>
              <a:rPr b="1" lang="en-GB" sz="1800">
                <a:solidFill>
                  <a:srgbClr val="00A182"/>
                </a:solidFill>
              </a:rPr>
              <a:t>Play videos on the TV</a:t>
            </a:r>
            <a:endParaRPr b="1" sz="1800">
              <a:solidFill>
                <a:srgbClr val="00A182"/>
              </a:solidFill>
            </a:endParaRPr>
          </a:p>
          <a:p>
            <a:pPr indent="0" lvl="0" marL="508000" rtl="0" algn="l">
              <a:lnSpc>
                <a:spcPct val="100000"/>
              </a:lnSpc>
              <a:spcBef>
                <a:spcPts val="1100"/>
              </a:spcBef>
              <a:spcAft>
                <a:spcPts val="0"/>
              </a:spcAft>
              <a:buNone/>
            </a:pPr>
            <a:r>
              <a:rPr lang="en-GB" sz="1300"/>
              <a:t>The videos have been shared with you over WhatsApp</a:t>
            </a:r>
            <a:r>
              <a:rPr lang="en-GB" sz="1300"/>
              <a:t>. </a:t>
            </a:r>
            <a:r>
              <a:rPr b="1" lang="en-GB" sz="1300">
                <a:solidFill>
                  <a:srgbClr val="00A182"/>
                </a:solidFill>
              </a:rPr>
              <a:t>Email</a:t>
            </a:r>
            <a:r>
              <a:rPr lang="en-GB" sz="1300">
                <a:solidFill>
                  <a:srgbClr val="009A46"/>
                </a:solidFill>
              </a:rPr>
              <a:t> </a:t>
            </a:r>
            <a:r>
              <a:rPr lang="en-GB" sz="1300"/>
              <a:t>these videos to yourself. </a:t>
            </a:r>
            <a:r>
              <a:rPr lang="en-GB" sz="1300"/>
              <a:t>Open up your email on the store’s computer and download the videos. A</a:t>
            </a:r>
            <a:r>
              <a:rPr lang="en-GB" sz="1300"/>
              <a:t>lternatively, </a:t>
            </a:r>
            <a:r>
              <a:rPr lang="en-GB" sz="1300"/>
              <a:t>open up your WhatsApp account on the computer</a:t>
            </a:r>
            <a:r>
              <a:rPr lang="en-GB" sz="1300"/>
              <a:t> and download the videos.</a:t>
            </a:r>
            <a:r>
              <a:rPr lang="en-GB" sz="1300"/>
              <a:t> (Remember, there are a few videos, so this might take a bit of time.)</a:t>
            </a:r>
            <a:endParaRPr sz="1300"/>
          </a:p>
          <a:p>
            <a:pPr indent="0" lvl="0" marL="508000" rtl="0" algn="l">
              <a:spcBef>
                <a:spcPts val="1100"/>
              </a:spcBef>
              <a:spcAft>
                <a:spcPts val="0"/>
              </a:spcAft>
              <a:buNone/>
            </a:pPr>
            <a:r>
              <a:rPr lang="en-GB" sz="1300"/>
              <a:t>Only download the videos that are in the </a:t>
            </a:r>
            <a:r>
              <a:rPr b="1" lang="en-GB" sz="1300">
                <a:solidFill>
                  <a:srgbClr val="00A182"/>
                </a:solidFill>
              </a:rPr>
              <a:t>language</a:t>
            </a:r>
            <a:r>
              <a:rPr lang="en-GB" sz="1300">
                <a:solidFill>
                  <a:srgbClr val="00A182"/>
                </a:solidFill>
              </a:rPr>
              <a:t> </a:t>
            </a:r>
            <a:r>
              <a:rPr lang="en-GB" sz="1300"/>
              <a:t>relevant to your location (Hindi/Tamil).</a:t>
            </a:r>
            <a:endParaRPr sz="1300"/>
          </a:p>
          <a:p>
            <a:pPr indent="0" lvl="0" marL="508000" rtl="0" algn="l">
              <a:spcBef>
                <a:spcPts val="1100"/>
              </a:spcBef>
              <a:spcAft>
                <a:spcPts val="0"/>
              </a:spcAft>
              <a:buNone/>
            </a:pPr>
            <a:r>
              <a:rPr lang="en-GB" sz="1300"/>
              <a:t>Put the videos onto a pen drive. Put them all in a single folder, and make sure they are in the right </a:t>
            </a:r>
            <a:r>
              <a:rPr b="1" lang="en-GB" sz="1300">
                <a:solidFill>
                  <a:srgbClr val="00A182"/>
                </a:solidFill>
              </a:rPr>
              <a:t>order</a:t>
            </a:r>
            <a:r>
              <a:rPr b="1" lang="en-GB" sz="1300"/>
              <a:t> </a:t>
            </a:r>
            <a:r>
              <a:rPr lang="en-GB" sz="1300"/>
              <a:t>(</a:t>
            </a:r>
            <a:r>
              <a:rPr lang="en-GB" sz="1300"/>
              <a:t>check the </a:t>
            </a:r>
            <a:r>
              <a:rPr lang="en-GB" sz="1300"/>
              <a:t>file name of the videos or the </a:t>
            </a:r>
            <a:r>
              <a:rPr lang="en-GB" sz="1300"/>
              <a:t>diagram on the previous page for the correct order</a:t>
            </a:r>
            <a:r>
              <a:rPr lang="en-GB" sz="1300"/>
              <a:t>).</a:t>
            </a:r>
            <a:endParaRPr sz="1300"/>
          </a:p>
          <a:p>
            <a:pPr indent="0" lvl="0" marL="508000" rtl="0" algn="l">
              <a:spcBef>
                <a:spcPts val="1100"/>
              </a:spcBef>
              <a:spcAft>
                <a:spcPts val="0"/>
              </a:spcAft>
              <a:buNone/>
            </a:pPr>
            <a:r>
              <a:rPr lang="en-GB" sz="1300"/>
              <a:t>Turn </a:t>
            </a:r>
            <a:r>
              <a:rPr b="1" lang="en-GB" sz="1300"/>
              <a:t>on</a:t>
            </a:r>
            <a:r>
              <a:rPr lang="en-GB" sz="1300"/>
              <a:t> </a:t>
            </a:r>
            <a:r>
              <a:rPr b="1" lang="en-GB" sz="1300">
                <a:solidFill>
                  <a:srgbClr val="00A182"/>
                </a:solidFill>
              </a:rPr>
              <a:t>autoplay</a:t>
            </a:r>
            <a:r>
              <a:rPr lang="en-GB" sz="1300"/>
              <a:t> </a:t>
            </a:r>
            <a:r>
              <a:rPr lang="en-GB" sz="1300"/>
              <a:t>so that they play one after the other</a:t>
            </a:r>
            <a:r>
              <a:rPr lang="en-GB" sz="1300"/>
              <a:t>.</a:t>
            </a:r>
            <a:endParaRPr sz="1300"/>
          </a:p>
          <a:p>
            <a:pPr indent="0" lvl="0" marL="508000" rtl="0" algn="l">
              <a:spcBef>
                <a:spcPts val="1100"/>
              </a:spcBef>
              <a:spcAft>
                <a:spcPts val="0"/>
              </a:spcAft>
              <a:buNone/>
            </a:pPr>
            <a:r>
              <a:rPr lang="en-GB" sz="1300"/>
              <a:t>Put the pendrive into the </a:t>
            </a:r>
            <a:r>
              <a:rPr b="1" lang="en-GB" sz="1300">
                <a:solidFill>
                  <a:srgbClr val="00A182"/>
                </a:solidFill>
              </a:rPr>
              <a:t>TV</a:t>
            </a:r>
            <a:r>
              <a:rPr lang="en-GB" sz="1300">
                <a:solidFill>
                  <a:srgbClr val="00A182"/>
                </a:solidFill>
              </a:rPr>
              <a:t> </a:t>
            </a:r>
            <a:r>
              <a:rPr lang="en-GB" sz="1300"/>
              <a:t>and select the first video to be played. </a:t>
            </a:r>
            <a:endParaRPr sz="1300"/>
          </a:p>
          <a:p>
            <a:pPr indent="0" lvl="0" marL="508000" rtl="0" algn="l">
              <a:spcBef>
                <a:spcPts val="1100"/>
              </a:spcBef>
              <a:spcAft>
                <a:spcPts val="0"/>
              </a:spcAft>
              <a:buNone/>
            </a:pPr>
            <a:r>
              <a:rPr lang="en-GB" sz="1300"/>
              <a:t>Put the </a:t>
            </a:r>
            <a:r>
              <a:rPr b="1" lang="en-GB" sz="1300">
                <a:solidFill>
                  <a:srgbClr val="00A182"/>
                </a:solidFill>
              </a:rPr>
              <a:t>volume</a:t>
            </a:r>
            <a:r>
              <a:rPr b="1" lang="en-GB" sz="1300"/>
              <a:t> </a:t>
            </a:r>
            <a:r>
              <a:rPr lang="en-GB" sz="1300"/>
              <a:t>at a level where customers can hear clearly.</a:t>
            </a:r>
            <a:endParaRPr sz="1300"/>
          </a:p>
          <a:p>
            <a:pPr indent="0" lvl="0" marL="508000" rtl="0" algn="l">
              <a:spcBef>
                <a:spcPts val="1100"/>
              </a:spcBef>
              <a:spcAft>
                <a:spcPts val="0"/>
              </a:spcAft>
              <a:buNone/>
            </a:pPr>
            <a:r>
              <a:rPr lang="en-GB" sz="1300"/>
              <a:t>If unable to play the videos with the volume on at all hours, focus on playing them at times of day when there are </a:t>
            </a:r>
            <a:r>
              <a:rPr b="1" lang="en-GB" sz="1300">
                <a:solidFill>
                  <a:srgbClr val="00A182"/>
                </a:solidFill>
              </a:rPr>
              <a:t>more customers</a:t>
            </a:r>
            <a:r>
              <a:rPr lang="en-GB" sz="1300"/>
              <a:t>, on market days, etc. </a:t>
            </a:r>
            <a:endParaRPr sz="1300"/>
          </a:p>
          <a:p>
            <a:pPr indent="0" lvl="0" marL="508000" rtl="0" algn="l">
              <a:spcBef>
                <a:spcPts val="1100"/>
              </a:spcBef>
              <a:spcAft>
                <a:spcPts val="0"/>
              </a:spcAft>
              <a:buNone/>
            </a:pPr>
            <a:r>
              <a:t/>
            </a:r>
            <a:endParaRPr sz="1300"/>
          </a:p>
          <a:p>
            <a:pPr indent="-381000" lvl="0" marL="508000" rtl="0" algn="l">
              <a:lnSpc>
                <a:spcPct val="100000"/>
              </a:lnSpc>
              <a:spcBef>
                <a:spcPts val="1100"/>
              </a:spcBef>
              <a:spcAft>
                <a:spcPts val="0"/>
              </a:spcAft>
              <a:buClr>
                <a:srgbClr val="EE3772"/>
              </a:buClr>
              <a:buSzPts val="1800"/>
              <a:buAutoNum type="arabicPeriod"/>
            </a:pPr>
            <a:r>
              <a:rPr b="1" lang="en-GB" sz="1800">
                <a:solidFill>
                  <a:srgbClr val="EE3772"/>
                </a:solidFill>
              </a:rPr>
              <a:t>Set up the store</a:t>
            </a:r>
            <a:endParaRPr b="1" sz="1800">
              <a:solidFill>
                <a:srgbClr val="EE3772"/>
              </a:solidFill>
            </a:endParaRPr>
          </a:p>
          <a:p>
            <a:pPr indent="0" lvl="0" marL="508000" rtl="0" algn="l">
              <a:spcBef>
                <a:spcPts val="1100"/>
              </a:spcBef>
              <a:spcAft>
                <a:spcPts val="0"/>
              </a:spcAft>
              <a:buNone/>
            </a:pPr>
            <a:r>
              <a:rPr lang="en-GB" sz="1300"/>
              <a:t>Make sure the </a:t>
            </a:r>
            <a:r>
              <a:rPr b="1" lang="en-GB" sz="1300">
                <a:solidFill>
                  <a:srgbClr val="EE3772"/>
                </a:solidFill>
              </a:rPr>
              <a:t>TV screen</a:t>
            </a:r>
            <a:r>
              <a:rPr lang="en-GB" sz="1300">
                <a:solidFill>
                  <a:srgbClr val="EE3772"/>
                </a:solidFill>
              </a:rPr>
              <a:t> </a:t>
            </a:r>
            <a:r>
              <a:rPr lang="en-GB" sz="1300"/>
              <a:t>is in a place that is visible to customers and there is space in front of it for people to watch.</a:t>
            </a:r>
            <a:endParaRPr b="1" sz="1300"/>
          </a:p>
          <a:p>
            <a:pPr indent="0" lvl="0" marL="508000" rtl="0" algn="l">
              <a:spcBef>
                <a:spcPts val="1100"/>
              </a:spcBef>
              <a:spcAft>
                <a:spcPts val="0"/>
              </a:spcAft>
              <a:buNone/>
            </a:pPr>
            <a:r>
              <a:rPr lang="en-GB" sz="1300"/>
              <a:t>If you have</a:t>
            </a:r>
            <a:r>
              <a:rPr lang="en-GB" sz="1300">
                <a:solidFill>
                  <a:srgbClr val="EE3772"/>
                </a:solidFill>
              </a:rPr>
              <a:t> </a:t>
            </a:r>
            <a:r>
              <a:rPr b="1" lang="en-GB" sz="1300">
                <a:solidFill>
                  <a:srgbClr val="EE3772"/>
                </a:solidFill>
              </a:rPr>
              <a:t>chairs</a:t>
            </a:r>
            <a:r>
              <a:rPr lang="en-GB" sz="1300"/>
              <a:t> and space in your shop, place a few in front of</a:t>
            </a:r>
            <a:r>
              <a:rPr lang="en-GB" sz="1300"/>
              <a:t> </a:t>
            </a:r>
            <a:r>
              <a:rPr lang="en-GB" sz="1300"/>
              <a:t>the TV screen.</a:t>
            </a:r>
            <a:endParaRPr sz="1300"/>
          </a:p>
          <a:p>
            <a:pPr indent="0" lvl="0" marL="508000" rtl="0" algn="l">
              <a:lnSpc>
                <a:spcPct val="100000"/>
              </a:lnSpc>
              <a:spcBef>
                <a:spcPts val="1100"/>
              </a:spcBef>
              <a:spcAft>
                <a:spcPts val="0"/>
              </a:spcAft>
              <a:buNone/>
            </a:pPr>
            <a:r>
              <a:rPr lang="en-GB" sz="1300"/>
              <a:t>Print out the </a:t>
            </a:r>
            <a:r>
              <a:rPr b="1" lang="en-GB" sz="1300">
                <a:solidFill>
                  <a:srgbClr val="EE3772"/>
                </a:solidFill>
              </a:rPr>
              <a:t>poster</a:t>
            </a:r>
            <a:r>
              <a:rPr lang="en-GB" sz="1300">
                <a:solidFill>
                  <a:srgbClr val="EE3772"/>
                </a:solidFill>
              </a:rPr>
              <a:t> </a:t>
            </a:r>
            <a:r>
              <a:rPr lang="en-GB" sz="1300"/>
              <a:t>that was sent to you with instructions for the learners and put it up next to the TV screen.</a:t>
            </a:r>
            <a:endParaRPr sz="1300"/>
          </a:p>
          <a:p>
            <a:pPr indent="0" lvl="0" marL="0" rtl="0" algn="l">
              <a:lnSpc>
                <a:spcPct val="100000"/>
              </a:lnSpc>
              <a:spcBef>
                <a:spcPts val="1100"/>
              </a:spcBef>
              <a:spcAft>
                <a:spcPts val="0"/>
              </a:spcAft>
              <a:buNone/>
            </a:pPr>
            <a:r>
              <a:t/>
            </a:r>
            <a:endParaRPr sz="1300"/>
          </a:p>
          <a:p>
            <a:pPr indent="-381000" lvl="0" marL="508000" rtl="0" algn="l">
              <a:spcBef>
                <a:spcPts val="1100"/>
              </a:spcBef>
              <a:spcAft>
                <a:spcPts val="0"/>
              </a:spcAft>
              <a:buClr>
                <a:srgbClr val="0889A8"/>
              </a:buClr>
              <a:buSzPts val="1800"/>
              <a:buAutoNum type="arabicPeriod"/>
            </a:pPr>
            <a:r>
              <a:rPr b="1" lang="en-GB" sz="1800">
                <a:solidFill>
                  <a:srgbClr val="0889A8"/>
                </a:solidFill>
              </a:rPr>
              <a:t>Support customers</a:t>
            </a:r>
            <a:endParaRPr sz="1800">
              <a:solidFill>
                <a:srgbClr val="0889A8"/>
              </a:solidFill>
            </a:endParaRPr>
          </a:p>
          <a:p>
            <a:pPr indent="0" lvl="0" marL="508000" rtl="0" algn="l">
              <a:spcBef>
                <a:spcPts val="1100"/>
              </a:spcBef>
              <a:spcAft>
                <a:spcPts val="0"/>
              </a:spcAft>
              <a:buNone/>
            </a:pPr>
            <a:r>
              <a:rPr b="1" lang="en-GB" sz="1300">
                <a:solidFill>
                  <a:srgbClr val="0889A8"/>
                </a:solidFill>
              </a:rPr>
              <a:t>Encourage</a:t>
            </a:r>
            <a:r>
              <a:rPr lang="en-GB" sz="1300">
                <a:solidFill>
                  <a:srgbClr val="0889A8"/>
                </a:solidFill>
              </a:rPr>
              <a:t> </a:t>
            </a:r>
            <a:r>
              <a:rPr lang="en-GB" sz="1300"/>
              <a:t>customers to watch the videos while you process their sales/requests.</a:t>
            </a:r>
            <a:endParaRPr sz="1300"/>
          </a:p>
          <a:p>
            <a:pPr indent="0" lvl="0" marL="508000" rtl="0" algn="l">
              <a:lnSpc>
                <a:spcPct val="100000"/>
              </a:lnSpc>
              <a:spcBef>
                <a:spcPts val="1100"/>
              </a:spcBef>
              <a:spcAft>
                <a:spcPts val="0"/>
              </a:spcAft>
              <a:buNone/>
            </a:pPr>
            <a:r>
              <a:rPr b="1" lang="en-GB" sz="1300">
                <a:solidFill>
                  <a:srgbClr val="0889A8"/>
                </a:solidFill>
              </a:rPr>
              <a:t>Send</a:t>
            </a:r>
            <a:r>
              <a:rPr lang="en-GB" sz="1300"/>
              <a:t> customers the videos over </a:t>
            </a:r>
            <a:r>
              <a:rPr lang="en-GB" sz="1300"/>
              <a:t>WhatsApp/SMS link/Bluetooth.</a:t>
            </a:r>
            <a:r>
              <a:rPr lang="en-GB" sz="1300"/>
              <a:t> </a:t>
            </a:r>
            <a:endParaRPr sz="1300"/>
          </a:p>
          <a:p>
            <a:pPr indent="0" lvl="0" marL="508000" rtl="0" algn="l">
              <a:spcBef>
                <a:spcPts val="1100"/>
              </a:spcBef>
              <a:spcAft>
                <a:spcPts val="0"/>
              </a:spcAft>
              <a:buNone/>
            </a:pPr>
            <a:r>
              <a:rPr b="1" lang="en-GB" sz="1300">
                <a:solidFill>
                  <a:srgbClr val="0889A8"/>
                </a:solidFill>
              </a:rPr>
              <a:t>Respond</a:t>
            </a:r>
            <a:r>
              <a:rPr lang="en-GB" sz="1300">
                <a:solidFill>
                  <a:srgbClr val="0889A8"/>
                </a:solidFill>
              </a:rPr>
              <a:t> </a:t>
            </a:r>
            <a:r>
              <a:rPr lang="en-GB" sz="1300"/>
              <a:t>to any questions</a:t>
            </a:r>
            <a:r>
              <a:rPr lang="en-GB" sz="1300"/>
              <a:t> customers </a:t>
            </a:r>
            <a:r>
              <a:rPr lang="en-GB" sz="1300"/>
              <a:t>have</a:t>
            </a:r>
            <a:r>
              <a:rPr lang="en-GB" sz="1300"/>
              <a:t> on the videos</a:t>
            </a:r>
            <a:r>
              <a:rPr lang="en-GB" sz="1300"/>
              <a:t>.</a:t>
            </a:r>
            <a:r>
              <a:rPr lang="en-GB" sz="1300"/>
              <a:t>The next page has suggested responses to some commonly asked questions.</a:t>
            </a:r>
            <a:endParaRPr b="1" sz="1400">
              <a:solidFill>
                <a:srgbClr val="434343"/>
              </a:solidFill>
            </a:endParaRPr>
          </a:p>
          <a:p>
            <a:pPr indent="0" lvl="0" marL="0" rtl="0" algn="l">
              <a:spcBef>
                <a:spcPts val="1100"/>
              </a:spcBef>
              <a:spcAft>
                <a:spcPts val="0"/>
              </a:spcAft>
              <a:buNone/>
            </a:pPr>
            <a:r>
              <a:t/>
            </a:r>
            <a:endParaRPr b="1" sz="1200">
              <a:solidFill>
                <a:srgbClr val="434343"/>
              </a:solidFill>
            </a:endParaRPr>
          </a:p>
          <a:p>
            <a:pPr indent="0" lvl="0" marL="0" rtl="0" algn="l">
              <a:spcBef>
                <a:spcPts val="0"/>
              </a:spcBef>
              <a:spcAft>
                <a:spcPts val="0"/>
              </a:spcAft>
              <a:buNone/>
            </a:pPr>
            <a:r>
              <a:rPr b="1" lang="en-GB" sz="1200">
                <a:solidFill>
                  <a:srgbClr val="434343"/>
                </a:solidFill>
              </a:rPr>
              <a:t>Co</a:t>
            </a:r>
            <a:r>
              <a:rPr b="1" lang="en-GB" sz="1200">
                <a:solidFill>
                  <a:srgbClr val="434343"/>
                </a:solidFill>
              </a:rPr>
              <a:t>ntact your </a:t>
            </a:r>
            <a:r>
              <a:rPr b="1" lang="en-GB" sz="1200">
                <a:solidFill>
                  <a:srgbClr val="434343"/>
                </a:solidFill>
              </a:rPr>
              <a:t>regional manager</a:t>
            </a:r>
            <a:r>
              <a:rPr b="1" lang="en-GB" sz="1200">
                <a:solidFill>
                  <a:srgbClr val="434343"/>
                </a:solidFill>
              </a:rPr>
              <a:t> if you face any technical challenges</a:t>
            </a:r>
            <a:endParaRPr i="1" sz="1200">
              <a:solidFill>
                <a:srgbClr val="434343"/>
              </a:solidFill>
            </a:endParaRPr>
          </a:p>
        </p:txBody>
      </p:sp>
      <p:pic>
        <p:nvPicPr>
          <p:cNvPr id="271" name="Google Shape;271;p31"/>
          <p:cNvPicPr preferRelativeResize="0"/>
          <p:nvPr/>
        </p:nvPicPr>
        <p:blipFill>
          <a:blip r:embed="rId3">
            <a:alphaModFix/>
          </a:blip>
          <a:stretch>
            <a:fillRect/>
          </a:stretch>
        </p:blipFill>
        <p:spPr>
          <a:xfrm>
            <a:off x="723811" y="2006674"/>
            <a:ext cx="241597" cy="241597"/>
          </a:xfrm>
          <a:prstGeom prst="rect">
            <a:avLst/>
          </a:prstGeom>
          <a:noFill/>
          <a:ln>
            <a:noFill/>
          </a:ln>
        </p:spPr>
      </p:pic>
      <p:pic>
        <p:nvPicPr>
          <p:cNvPr id="272" name="Google Shape;272;p31"/>
          <p:cNvPicPr preferRelativeResize="0"/>
          <p:nvPr/>
        </p:nvPicPr>
        <p:blipFill>
          <a:blip r:embed="rId3">
            <a:alphaModFix/>
          </a:blip>
          <a:stretch>
            <a:fillRect/>
          </a:stretch>
        </p:blipFill>
        <p:spPr>
          <a:xfrm>
            <a:off x="723811" y="2983053"/>
            <a:ext cx="241597" cy="241597"/>
          </a:xfrm>
          <a:prstGeom prst="rect">
            <a:avLst/>
          </a:prstGeom>
          <a:noFill/>
          <a:ln>
            <a:noFill/>
          </a:ln>
        </p:spPr>
      </p:pic>
      <p:pic>
        <p:nvPicPr>
          <p:cNvPr id="273" name="Google Shape;273;p31"/>
          <p:cNvPicPr preferRelativeResize="0"/>
          <p:nvPr/>
        </p:nvPicPr>
        <p:blipFill>
          <a:blip r:embed="rId3">
            <a:alphaModFix/>
          </a:blip>
          <a:stretch>
            <a:fillRect/>
          </a:stretch>
        </p:blipFill>
        <p:spPr>
          <a:xfrm>
            <a:off x="723811" y="3494136"/>
            <a:ext cx="241597" cy="241597"/>
          </a:xfrm>
          <a:prstGeom prst="rect">
            <a:avLst/>
          </a:prstGeom>
          <a:noFill/>
          <a:ln>
            <a:noFill/>
          </a:ln>
        </p:spPr>
      </p:pic>
      <p:pic>
        <p:nvPicPr>
          <p:cNvPr id="274" name="Google Shape;274;p31"/>
          <p:cNvPicPr preferRelativeResize="0"/>
          <p:nvPr/>
        </p:nvPicPr>
        <p:blipFill>
          <a:blip r:embed="rId3">
            <a:alphaModFix/>
          </a:blip>
          <a:stretch>
            <a:fillRect/>
          </a:stretch>
        </p:blipFill>
        <p:spPr>
          <a:xfrm>
            <a:off x="723811" y="4535989"/>
            <a:ext cx="241597" cy="241597"/>
          </a:xfrm>
          <a:prstGeom prst="rect">
            <a:avLst/>
          </a:prstGeom>
          <a:noFill/>
          <a:ln>
            <a:noFill/>
          </a:ln>
        </p:spPr>
      </p:pic>
      <p:pic>
        <p:nvPicPr>
          <p:cNvPr id="275" name="Google Shape;275;p31"/>
          <p:cNvPicPr preferRelativeResize="0"/>
          <p:nvPr/>
        </p:nvPicPr>
        <p:blipFill>
          <a:blip r:embed="rId3">
            <a:alphaModFix/>
          </a:blip>
          <a:stretch>
            <a:fillRect/>
          </a:stretch>
        </p:blipFill>
        <p:spPr>
          <a:xfrm>
            <a:off x="723811" y="4863721"/>
            <a:ext cx="241597" cy="241597"/>
          </a:xfrm>
          <a:prstGeom prst="rect">
            <a:avLst/>
          </a:prstGeom>
          <a:noFill/>
          <a:ln>
            <a:noFill/>
          </a:ln>
        </p:spPr>
      </p:pic>
      <p:pic>
        <p:nvPicPr>
          <p:cNvPr id="276" name="Google Shape;276;p31"/>
          <p:cNvPicPr preferRelativeResize="0"/>
          <p:nvPr/>
        </p:nvPicPr>
        <p:blipFill>
          <a:blip r:embed="rId3">
            <a:alphaModFix/>
          </a:blip>
          <a:stretch>
            <a:fillRect/>
          </a:stretch>
        </p:blipFill>
        <p:spPr>
          <a:xfrm>
            <a:off x="723811" y="5204788"/>
            <a:ext cx="241597" cy="241597"/>
          </a:xfrm>
          <a:prstGeom prst="rect">
            <a:avLst/>
          </a:prstGeom>
          <a:noFill/>
          <a:ln>
            <a:noFill/>
          </a:ln>
        </p:spPr>
      </p:pic>
      <p:pic>
        <p:nvPicPr>
          <p:cNvPr id="277" name="Google Shape;277;p31"/>
          <p:cNvPicPr preferRelativeResize="0"/>
          <p:nvPr/>
        </p:nvPicPr>
        <p:blipFill rotWithShape="1">
          <a:blip r:embed="rId4">
            <a:alphaModFix/>
          </a:blip>
          <a:srcRect b="0" l="0" r="0" t="0"/>
          <a:stretch/>
        </p:blipFill>
        <p:spPr>
          <a:xfrm>
            <a:off x="723811" y="6508455"/>
            <a:ext cx="241597" cy="241597"/>
          </a:xfrm>
          <a:prstGeom prst="rect">
            <a:avLst/>
          </a:prstGeom>
          <a:noFill/>
          <a:ln>
            <a:noFill/>
          </a:ln>
        </p:spPr>
      </p:pic>
      <p:pic>
        <p:nvPicPr>
          <p:cNvPr id="278" name="Google Shape;278;p31"/>
          <p:cNvPicPr preferRelativeResize="0"/>
          <p:nvPr/>
        </p:nvPicPr>
        <p:blipFill rotWithShape="1">
          <a:blip r:embed="rId5">
            <a:alphaModFix/>
          </a:blip>
          <a:srcRect b="0" l="0" r="0" t="0"/>
          <a:stretch/>
        </p:blipFill>
        <p:spPr>
          <a:xfrm>
            <a:off x="723811" y="8713161"/>
            <a:ext cx="241597" cy="241597"/>
          </a:xfrm>
          <a:prstGeom prst="rect">
            <a:avLst/>
          </a:prstGeom>
          <a:noFill/>
          <a:ln>
            <a:noFill/>
          </a:ln>
        </p:spPr>
      </p:pic>
      <p:pic>
        <p:nvPicPr>
          <p:cNvPr id="279" name="Google Shape;279;p31"/>
          <p:cNvPicPr preferRelativeResize="0"/>
          <p:nvPr/>
        </p:nvPicPr>
        <p:blipFill rotWithShape="1">
          <a:blip r:embed="rId4">
            <a:alphaModFix/>
          </a:blip>
          <a:srcRect b="0" l="0" r="0" t="0"/>
          <a:stretch/>
        </p:blipFill>
        <p:spPr>
          <a:xfrm>
            <a:off x="723811" y="7026721"/>
            <a:ext cx="241597" cy="241597"/>
          </a:xfrm>
          <a:prstGeom prst="rect">
            <a:avLst/>
          </a:prstGeom>
          <a:noFill/>
          <a:ln>
            <a:noFill/>
          </a:ln>
        </p:spPr>
      </p:pic>
      <p:pic>
        <p:nvPicPr>
          <p:cNvPr id="280" name="Google Shape;280;p31"/>
          <p:cNvPicPr preferRelativeResize="0"/>
          <p:nvPr/>
        </p:nvPicPr>
        <p:blipFill rotWithShape="1">
          <a:blip r:embed="rId4">
            <a:alphaModFix/>
          </a:blip>
          <a:srcRect b="0" l="0" r="0" t="0"/>
          <a:stretch/>
        </p:blipFill>
        <p:spPr>
          <a:xfrm>
            <a:off x="723811" y="7371635"/>
            <a:ext cx="241597" cy="241597"/>
          </a:xfrm>
          <a:prstGeom prst="rect">
            <a:avLst/>
          </a:prstGeom>
          <a:noFill/>
          <a:ln>
            <a:noFill/>
          </a:ln>
        </p:spPr>
      </p:pic>
      <p:pic>
        <p:nvPicPr>
          <p:cNvPr id="281" name="Google Shape;281;p31"/>
          <p:cNvPicPr preferRelativeResize="0"/>
          <p:nvPr/>
        </p:nvPicPr>
        <p:blipFill rotWithShape="1">
          <a:blip r:embed="rId5">
            <a:alphaModFix/>
          </a:blip>
          <a:srcRect b="0" l="0" r="0" t="0"/>
          <a:stretch/>
        </p:blipFill>
        <p:spPr>
          <a:xfrm>
            <a:off x="723811" y="8999884"/>
            <a:ext cx="241597" cy="241597"/>
          </a:xfrm>
          <a:prstGeom prst="rect">
            <a:avLst/>
          </a:prstGeom>
          <a:noFill/>
          <a:ln>
            <a:noFill/>
          </a:ln>
        </p:spPr>
      </p:pic>
      <p:pic>
        <p:nvPicPr>
          <p:cNvPr id="282" name="Google Shape;282;p31"/>
          <p:cNvPicPr preferRelativeResize="0"/>
          <p:nvPr/>
        </p:nvPicPr>
        <p:blipFill rotWithShape="1">
          <a:blip r:embed="rId5">
            <a:alphaModFix/>
          </a:blip>
          <a:srcRect b="0" l="0" r="0" t="0"/>
          <a:stretch/>
        </p:blipFill>
        <p:spPr>
          <a:xfrm>
            <a:off x="723811" y="9359046"/>
            <a:ext cx="241597" cy="241597"/>
          </a:xfrm>
          <a:prstGeom prst="rect">
            <a:avLst/>
          </a:prstGeom>
          <a:noFill/>
          <a:ln>
            <a:noFill/>
          </a:ln>
        </p:spPr>
      </p:pic>
      <p:pic>
        <p:nvPicPr>
          <p:cNvPr id="283" name="Google Shape;283;p31"/>
          <p:cNvPicPr preferRelativeResize="0"/>
          <p:nvPr/>
        </p:nvPicPr>
        <p:blipFill>
          <a:blip r:embed="rId3">
            <a:alphaModFix/>
          </a:blip>
          <a:stretch>
            <a:fillRect/>
          </a:stretch>
        </p:blipFill>
        <p:spPr>
          <a:xfrm>
            <a:off x="723811" y="4178937"/>
            <a:ext cx="241597" cy="241597"/>
          </a:xfrm>
          <a:prstGeom prst="rect">
            <a:avLst/>
          </a:prstGeom>
          <a:noFill/>
          <a:ln>
            <a:noFill/>
          </a:ln>
        </p:spPr>
      </p:pic>
      <p:cxnSp>
        <p:nvCxnSpPr>
          <p:cNvPr id="284" name="Google Shape;284;p31"/>
          <p:cNvCxnSpPr/>
          <p:nvPr/>
        </p:nvCxnSpPr>
        <p:spPr>
          <a:xfrm>
            <a:off x="622449" y="1440339"/>
            <a:ext cx="6473100" cy="0"/>
          </a:xfrm>
          <a:prstGeom prst="straightConnector1">
            <a:avLst/>
          </a:prstGeom>
          <a:noFill/>
          <a:ln cap="flat" cmpd="sng" w="28575">
            <a:solidFill>
              <a:srgbClr val="F3B11C"/>
            </a:solidFill>
            <a:prstDash val="solid"/>
            <a:round/>
            <a:headEnd len="med" w="med" type="none"/>
            <a:tailEnd len="med" w="med" type="none"/>
          </a:ln>
        </p:spPr>
      </p:cxnSp>
      <p:pic>
        <p:nvPicPr>
          <p:cNvPr id="285" name="Google Shape;285;p31"/>
          <p:cNvPicPr preferRelativeResize="0"/>
          <p:nvPr/>
        </p:nvPicPr>
        <p:blipFill rotWithShape="1">
          <a:blip r:embed="rId6">
            <a:alphaModFix/>
          </a:blip>
          <a:srcRect b="0" l="0" r="0" t="0"/>
          <a:stretch/>
        </p:blipFill>
        <p:spPr>
          <a:xfrm>
            <a:off x="7049199" y="10065774"/>
            <a:ext cx="380351" cy="403507"/>
          </a:xfrm>
          <a:prstGeom prst="rect">
            <a:avLst/>
          </a:prstGeom>
          <a:noFill/>
          <a:ln>
            <a:noFill/>
          </a:ln>
        </p:spPr>
      </p:pic>
      <p:pic>
        <p:nvPicPr>
          <p:cNvPr id="286" name="Google Shape;286;p31"/>
          <p:cNvPicPr preferRelativeResize="0"/>
          <p:nvPr/>
        </p:nvPicPr>
        <p:blipFill rotWithShape="1">
          <a:blip r:embed="rId7">
            <a:alphaModFix/>
          </a:blip>
          <a:srcRect b="8564" l="5817" r="56700" t="67399"/>
          <a:stretch/>
        </p:blipFill>
        <p:spPr>
          <a:xfrm>
            <a:off x="6147001" y="10065779"/>
            <a:ext cx="875157" cy="410472"/>
          </a:xfrm>
          <a:prstGeom prst="rect">
            <a:avLst/>
          </a:prstGeom>
          <a:noFill/>
          <a:ln>
            <a:noFill/>
          </a:ln>
        </p:spPr>
      </p:pic>
      <p:pic>
        <p:nvPicPr>
          <p:cNvPr id="287" name="Google Shape;287;p31"/>
          <p:cNvPicPr preferRelativeResize="0"/>
          <p:nvPr/>
        </p:nvPicPr>
        <p:blipFill rotWithShape="1">
          <a:blip r:embed="rId8">
            <a:alphaModFix/>
          </a:blip>
          <a:srcRect b="0" l="0" r="0" t="0"/>
          <a:stretch/>
        </p:blipFill>
        <p:spPr>
          <a:xfrm>
            <a:off x="175100" y="217950"/>
            <a:ext cx="322650" cy="3226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291" name="Shape 291"/>
        <p:cNvGrpSpPr/>
        <p:nvPr/>
      </p:nvGrpSpPr>
      <p:grpSpPr>
        <a:xfrm>
          <a:off x="0" y="0"/>
          <a:ext cx="0" cy="0"/>
          <a:chOff x="0" y="0"/>
          <a:chExt cx="0" cy="0"/>
        </a:xfrm>
      </p:grpSpPr>
      <p:sp>
        <p:nvSpPr>
          <p:cNvPr id="292" name="Google Shape;292;p32"/>
          <p:cNvSpPr txBox="1"/>
          <p:nvPr>
            <p:ph idx="12" type="sldNum"/>
          </p:nvPr>
        </p:nvSpPr>
        <p:spPr>
          <a:xfrm>
            <a:off x="7255287" y="10170902"/>
            <a:ext cx="187800" cy="240600"/>
          </a:xfrm>
          <a:prstGeom prst="rect">
            <a:avLst/>
          </a:prstGeom>
        </p:spPr>
        <p:txBody>
          <a:bodyPr anchorCtr="0" anchor="ctr" bIns="0" lIns="0" spcFirstLastPara="1" rIns="0" wrap="square" tIns="0">
            <a:noAutofit/>
          </a:bodyPr>
          <a:lstStyle/>
          <a:p>
            <a:pPr indent="0" lvl="0" marL="0" rtl="0" algn="ctr">
              <a:spcBef>
                <a:spcPts val="0"/>
              </a:spcBef>
              <a:spcAft>
                <a:spcPts val="0"/>
              </a:spcAft>
              <a:buClr>
                <a:srgbClr val="000000"/>
              </a:buClr>
              <a:buSzPts val="900"/>
              <a:buFont typeface="Arial"/>
              <a:buNone/>
            </a:pPr>
            <a:fld id="{00000000-1234-1234-1234-123412341234}" type="slidenum">
              <a:rPr lang="en-GB"/>
              <a:t>‹#›</a:t>
            </a:fld>
            <a:endParaRPr/>
          </a:p>
        </p:txBody>
      </p:sp>
      <p:sp>
        <p:nvSpPr>
          <p:cNvPr id="293" name="Google Shape;293;p32"/>
          <p:cNvSpPr txBox="1"/>
          <p:nvPr/>
        </p:nvSpPr>
        <p:spPr>
          <a:xfrm>
            <a:off x="515520" y="1797543"/>
            <a:ext cx="6590400" cy="7823100"/>
          </a:xfrm>
          <a:prstGeom prst="rect">
            <a:avLst/>
          </a:prstGeom>
          <a:noFill/>
          <a:ln>
            <a:noFill/>
          </a:ln>
        </p:spPr>
        <p:txBody>
          <a:bodyPr anchorCtr="0" anchor="t" bIns="85625" lIns="85625" spcFirstLastPara="1" rIns="85625" wrap="square" tIns="85625">
            <a:spAutoFit/>
          </a:bodyPr>
          <a:lstStyle/>
          <a:p>
            <a:pPr indent="0" lvl="0" marL="0" rtl="0" algn="l">
              <a:lnSpc>
                <a:spcPct val="115000"/>
              </a:lnSpc>
              <a:spcBef>
                <a:spcPts val="0"/>
              </a:spcBef>
              <a:spcAft>
                <a:spcPts val="0"/>
              </a:spcAft>
              <a:buClr>
                <a:schemeClr val="accent3"/>
              </a:buClr>
              <a:buSzPts val="1200"/>
              <a:buFont typeface="Arial"/>
              <a:buNone/>
            </a:pPr>
            <a:r>
              <a:rPr b="1" lang="en-GB" sz="1400">
                <a:solidFill>
                  <a:schemeClr val="accent3"/>
                </a:solidFill>
              </a:rPr>
              <a:t>What are these videos all about? How will they help me and my family?</a:t>
            </a:r>
            <a:endParaRPr b="1" sz="1400">
              <a:solidFill>
                <a:schemeClr val="accent3"/>
              </a:solidFill>
            </a:endParaRPr>
          </a:p>
          <a:p>
            <a:pPr indent="0" lvl="0" marL="0" rtl="0" algn="l">
              <a:lnSpc>
                <a:spcPct val="115000"/>
              </a:lnSpc>
              <a:spcBef>
                <a:spcPts val="0"/>
              </a:spcBef>
              <a:spcAft>
                <a:spcPts val="0"/>
              </a:spcAft>
              <a:buSzPts val="1200"/>
              <a:buNone/>
            </a:pPr>
            <a:r>
              <a:rPr lang="en-GB" sz="1400">
                <a:solidFill>
                  <a:schemeClr val="accent3"/>
                </a:solidFill>
              </a:rPr>
              <a:t>These videos are to help you understand how to use the internet in ways that benefit your life, your home, your family and your work. Using the internet can help you find information you need on nearly any topic, quickly. You can find information for your family’s health, your farm or other work, your child’s education, and more. The internet makes it easy to talk to and share photos and videos with your family, or people in your community, like your self-help group, your child’s teacher, the Anganwadi didi, or your boss. You can also use the internet to learn how to do new things that can help you earn or save money. </a:t>
            </a:r>
            <a:endParaRPr sz="1400">
              <a:solidFill>
                <a:schemeClr val="accent3"/>
              </a:solidFill>
            </a:endParaRPr>
          </a:p>
          <a:p>
            <a:pPr indent="0" lvl="0" marL="0" rtl="0" algn="l">
              <a:lnSpc>
                <a:spcPct val="115000"/>
              </a:lnSpc>
              <a:spcBef>
                <a:spcPts val="0"/>
              </a:spcBef>
              <a:spcAft>
                <a:spcPts val="0"/>
              </a:spcAft>
              <a:buClr>
                <a:schemeClr val="accent3"/>
              </a:buClr>
              <a:buSzPts val="1200"/>
              <a:buFont typeface="Arial"/>
              <a:buNone/>
            </a:pPr>
            <a:r>
              <a:t/>
            </a:r>
            <a:endParaRPr sz="1400">
              <a:solidFill>
                <a:schemeClr val="accent3"/>
              </a:solidFill>
            </a:endParaRPr>
          </a:p>
          <a:p>
            <a:pPr indent="0" lvl="0" marL="0" rtl="0" algn="l">
              <a:lnSpc>
                <a:spcPct val="115000"/>
              </a:lnSpc>
              <a:spcBef>
                <a:spcPts val="0"/>
              </a:spcBef>
              <a:spcAft>
                <a:spcPts val="0"/>
              </a:spcAft>
              <a:buSzPts val="1200"/>
              <a:buNone/>
            </a:pPr>
            <a:r>
              <a:rPr b="1" lang="en-GB" sz="1400">
                <a:solidFill>
                  <a:schemeClr val="accent3"/>
                </a:solidFill>
              </a:rPr>
              <a:t>Can I get these videos on my phone?</a:t>
            </a:r>
            <a:endParaRPr b="1" sz="1400">
              <a:solidFill>
                <a:schemeClr val="accent3"/>
              </a:solidFill>
            </a:endParaRPr>
          </a:p>
          <a:p>
            <a:pPr indent="0" lvl="0" marL="0" rtl="0" algn="l">
              <a:lnSpc>
                <a:spcPct val="115000"/>
              </a:lnSpc>
              <a:spcBef>
                <a:spcPts val="0"/>
              </a:spcBef>
              <a:spcAft>
                <a:spcPts val="0"/>
              </a:spcAft>
              <a:buSzPts val="1200"/>
              <a:buNone/>
            </a:pPr>
            <a:r>
              <a:rPr lang="en-GB" sz="1400">
                <a:solidFill>
                  <a:schemeClr val="accent3"/>
                </a:solidFill>
              </a:rPr>
              <a:t>Yes! These videos are for anyone to watch, share and learn from </a:t>
            </a:r>
            <a:r>
              <a:rPr i="1" lang="en-GB" sz="1400">
                <a:solidFill>
                  <a:schemeClr val="accent3"/>
                </a:solidFill>
              </a:rPr>
              <a:t>(share video files/link over WhatsApp, SMS or Bluetooth)</a:t>
            </a:r>
            <a:endParaRPr b="1" i="1" sz="1400">
              <a:solidFill>
                <a:schemeClr val="accent3"/>
              </a:solidFill>
            </a:endParaRPr>
          </a:p>
          <a:p>
            <a:pPr indent="0" lvl="0" marL="0" rtl="0" algn="l">
              <a:lnSpc>
                <a:spcPct val="115000"/>
              </a:lnSpc>
              <a:spcBef>
                <a:spcPts val="0"/>
              </a:spcBef>
              <a:spcAft>
                <a:spcPts val="0"/>
              </a:spcAft>
              <a:buSzPts val="1200"/>
              <a:buNone/>
            </a:pPr>
            <a:r>
              <a:t/>
            </a:r>
            <a:endParaRPr b="1" sz="1400">
              <a:solidFill>
                <a:schemeClr val="accent3"/>
              </a:solidFill>
            </a:endParaRPr>
          </a:p>
          <a:p>
            <a:pPr indent="0" lvl="0" marL="0" rtl="0" algn="l">
              <a:lnSpc>
                <a:spcPct val="115000"/>
              </a:lnSpc>
              <a:spcBef>
                <a:spcPts val="0"/>
              </a:spcBef>
              <a:spcAft>
                <a:spcPts val="0"/>
              </a:spcAft>
              <a:buSzPts val="1200"/>
              <a:buNone/>
            </a:pPr>
            <a:r>
              <a:rPr b="1" lang="en-GB" sz="1400">
                <a:solidFill>
                  <a:schemeClr val="accent3"/>
                </a:solidFill>
              </a:rPr>
              <a:t>What kind of phone do I need to have to do all of these things? Does it have to be a high-end model?</a:t>
            </a:r>
            <a:endParaRPr b="1" sz="1400">
              <a:solidFill>
                <a:schemeClr val="accent3"/>
              </a:solidFill>
            </a:endParaRPr>
          </a:p>
          <a:p>
            <a:pPr indent="0" lvl="0" marL="0" rtl="0" algn="l">
              <a:lnSpc>
                <a:spcPct val="115000"/>
              </a:lnSpc>
              <a:spcBef>
                <a:spcPts val="0"/>
              </a:spcBef>
              <a:spcAft>
                <a:spcPts val="0"/>
              </a:spcAft>
              <a:buSzPts val="1200"/>
              <a:buNone/>
            </a:pPr>
            <a:r>
              <a:rPr lang="en-GB" sz="1400">
                <a:solidFill>
                  <a:schemeClr val="accent3"/>
                </a:solidFill>
              </a:rPr>
              <a:t>You will need a smartphone (touch phone/big phone) to do the things shown in the training. It does not have to be a high-end</a:t>
            </a:r>
            <a:r>
              <a:rPr lang="en-GB" sz="1400">
                <a:solidFill>
                  <a:schemeClr val="accent3"/>
                </a:solidFill>
              </a:rPr>
              <a:t> </a:t>
            </a:r>
            <a:r>
              <a:rPr lang="en-GB" sz="1400">
                <a:solidFill>
                  <a:schemeClr val="accent3"/>
                </a:solidFill>
              </a:rPr>
              <a:t>model, any smartph</a:t>
            </a:r>
            <a:r>
              <a:rPr lang="en-GB" sz="1400">
                <a:solidFill>
                  <a:schemeClr val="accent3"/>
                </a:solidFill>
              </a:rPr>
              <a:t>one will do, or a Jio Phone</a:t>
            </a:r>
            <a:r>
              <a:rPr lang="en-GB">
                <a:solidFill>
                  <a:schemeClr val="accent3"/>
                </a:solidFill>
              </a:rPr>
              <a:t>.</a:t>
            </a:r>
            <a:r>
              <a:rPr lang="en-GB" sz="1400">
                <a:solidFill>
                  <a:schemeClr val="accent3"/>
                </a:solidFill>
              </a:rPr>
              <a:t> </a:t>
            </a:r>
            <a:r>
              <a:rPr lang="en-GB">
                <a:solidFill>
                  <a:schemeClr val="accent3"/>
                </a:solidFill>
              </a:rPr>
              <a:t>C</a:t>
            </a:r>
            <a:r>
              <a:rPr lang="en-GB" sz="1400">
                <a:solidFill>
                  <a:schemeClr val="accent3"/>
                </a:solidFill>
              </a:rPr>
              <a:t>heck if you have WhatsApp, etc. on your button phone.</a:t>
            </a:r>
            <a:endParaRPr sz="1400">
              <a:solidFill>
                <a:schemeClr val="accent3"/>
              </a:solidFill>
            </a:endParaRPr>
          </a:p>
          <a:p>
            <a:pPr indent="0" lvl="0" marL="0" rtl="0" algn="l">
              <a:lnSpc>
                <a:spcPct val="115000"/>
              </a:lnSpc>
              <a:spcBef>
                <a:spcPts val="0"/>
              </a:spcBef>
              <a:spcAft>
                <a:spcPts val="0"/>
              </a:spcAft>
              <a:buSzPts val="1200"/>
              <a:buNone/>
            </a:pPr>
            <a:r>
              <a:t/>
            </a:r>
            <a:endParaRPr sz="1400">
              <a:solidFill>
                <a:schemeClr val="accent3"/>
              </a:solidFill>
            </a:endParaRPr>
          </a:p>
          <a:p>
            <a:pPr indent="0" lvl="0" marL="0" rtl="0" algn="l">
              <a:lnSpc>
                <a:spcPct val="115000"/>
              </a:lnSpc>
              <a:spcBef>
                <a:spcPts val="0"/>
              </a:spcBef>
              <a:spcAft>
                <a:spcPts val="0"/>
              </a:spcAft>
              <a:buClr>
                <a:schemeClr val="accent3"/>
              </a:buClr>
              <a:buSzPts val="1200"/>
              <a:buFont typeface="Arial"/>
              <a:buNone/>
            </a:pPr>
            <a:r>
              <a:rPr b="1" lang="en-GB" sz="1400">
                <a:solidFill>
                  <a:schemeClr val="accent3"/>
                </a:solidFill>
              </a:rPr>
              <a:t>I don’t have a touch phone. What do I do?</a:t>
            </a:r>
            <a:endParaRPr b="1" sz="1400">
              <a:solidFill>
                <a:schemeClr val="accent3"/>
              </a:solidFill>
            </a:endParaRPr>
          </a:p>
          <a:p>
            <a:pPr indent="0" lvl="0" marL="0" rtl="0" algn="l">
              <a:lnSpc>
                <a:spcPct val="115000"/>
              </a:lnSpc>
              <a:spcBef>
                <a:spcPts val="0"/>
              </a:spcBef>
              <a:spcAft>
                <a:spcPts val="0"/>
              </a:spcAft>
              <a:buSzPts val="1200"/>
              <a:buNone/>
            </a:pPr>
            <a:r>
              <a:rPr lang="en-GB" sz="1400">
                <a:solidFill>
                  <a:schemeClr val="accent3"/>
                </a:solidFill>
              </a:rPr>
              <a:t>If someone in your household has a touch phone, I can send these videos to them, so that you can watch the videos again when you go home and try it out on their phone, with their help. I will need you to give me the phone number of the phone you want me to send the videos to. Even if you don’t have a touch phone right now, these are useful skills to learn for the future.</a:t>
            </a:r>
            <a:r>
              <a:rPr lang="en-GB" sz="1400">
                <a:solidFill>
                  <a:schemeClr val="accent3"/>
                </a:solidFill>
              </a:rPr>
              <a:t> </a:t>
            </a:r>
            <a:endParaRPr sz="1400">
              <a:solidFill>
                <a:schemeClr val="accent3"/>
              </a:solidFill>
            </a:endParaRPr>
          </a:p>
          <a:p>
            <a:pPr indent="0" lvl="0" marL="0" rtl="0" algn="l">
              <a:lnSpc>
                <a:spcPct val="115000"/>
              </a:lnSpc>
              <a:spcBef>
                <a:spcPts val="0"/>
              </a:spcBef>
              <a:spcAft>
                <a:spcPts val="0"/>
              </a:spcAft>
              <a:buClr>
                <a:schemeClr val="accent3"/>
              </a:buClr>
              <a:buSzPts val="1200"/>
              <a:buFont typeface="Arial"/>
              <a:buNone/>
            </a:pPr>
            <a:r>
              <a:t/>
            </a:r>
            <a:endParaRPr b="1" sz="1400">
              <a:solidFill>
                <a:schemeClr val="accent3"/>
              </a:solidFill>
            </a:endParaRPr>
          </a:p>
          <a:p>
            <a:pPr indent="0" lvl="0" marL="0" rtl="0" algn="l">
              <a:lnSpc>
                <a:spcPct val="115000"/>
              </a:lnSpc>
              <a:spcBef>
                <a:spcPts val="0"/>
              </a:spcBef>
              <a:spcAft>
                <a:spcPts val="0"/>
              </a:spcAft>
              <a:buSzPts val="1200"/>
              <a:buNone/>
            </a:pPr>
            <a:r>
              <a:rPr b="1" lang="en-GB" sz="1400">
                <a:solidFill>
                  <a:schemeClr val="accent3"/>
                </a:solidFill>
              </a:rPr>
              <a:t>Will doing these things cost money?</a:t>
            </a:r>
            <a:endParaRPr b="1" sz="1400">
              <a:solidFill>
                <a:schemeClr val="accent3"/>
              </a:solidFill>
            </a:endParaRPr>
          </a:p>
          <a:p>
            <a:pPr indent="0" lvl="0" marL="0" rtl="0" algn="l">
              <a:lnSpc>
                <a:spcPct val="115000"/>
              </a:lnSpc>
              <a:spcBef>
                <a:spcPts val="0"/>
              </a:spcBef>
              <a:spcAft>
                <a:spcPts val="0"/>
              </a:spcAft>
              <a:buSzPts val="1200"/>
              <a:buNone/>
            </a:pPr>
            <a:r>
              <a:rPr lang="en-GB" sz="1400">
                <a:solidFill>
                  <a:schemeClr val="accent3"/>
                </a:solidFill>
              </a:rPr>
              <a:t>Normally, when you use the internet on your phone, you are using something called “data”. This is something that you need to buy and recharge at your local shop or through the phone.</a:t>
            </a:r>
            <a:endParaRPr b="1" sz="1100">
              <a:solidFill>
                <a:schemeClr val="accent3"/>
              </a:solidFill>
            </a:endParaRPr>
          </a:p>
        </p:txBody>
      </p:sp>
      <p:sp>
        <p:nvSpPr>
          <p:cNvPr id="294" name="Google Shape;294;p32"/>
          <p:cNvSpPr txBox="1"/>
          <p:nvPr/>
        </p:nvSpPr>
        <p:spPr>
          <a:xfrm>
            <a:off x="794062" y="-111374"/>
            <a:ext cx="1679400" cy="311400"/>
          </a:xfrm>
          <a:prstGeom prst="rect">
            <a:avLst/>
          </a:prstGeom>
          <a:noFill/>
          <a:ln>
            <a:noFill/>
          </a:ln>
        </p:spPr>
        <p:txBody>
          <a:bodyPr anchorCtr="0" anchor="t" bIns="85625" lIns="85625" spcFirstLastPara="1" rIns="85625" wrap="square" tIns="85625">
            <a:spAutoFit/>
          </a:bodyPr>
          <a:lstStyle/>
          <a:p>
            <a:pPr indent="0" lvl="0" marL="0" marR="0" rtl="0" algn="l">
              <a:lnSpc>
                <a:spcPct val="100000"/>
              </a:lnSpc>
              <a:spcBef>
                <a:spcPts val="0"/>
              </a:spcBef>
              <a:spcAft>
                <a:spcPts val="0"/>
              </a:spcAft>
              <a:buNone/>
            </a:pPr>
            <a:r>
              <a:t/>
            </a:r>
            <a:endParaRPr b="0" i="0" sz="900" u="none" cap="none" strike="noStrike">
              <a:solidFill>
                <a:srgbClr val="000000"/>
              </a:solidFill>
              <a:latin typeface="Arial"/>
              <a:ea typeface="Arial"/>
              <a:cs typeface="Arial"/>
              <a:sym typeface="Arial"/>
            </a:endParaRPr>
          </a:p>
        </p:txBody>
      </p:sp>
      <p:cxnSp>
        <p:nvCxnSpPr>
          <p:cNvPr id="295" name="Google Shape;295;p32"/>
          <p:cNvCxnSpPr/>
          <p:nvPr/>
        </p:nvCxnSpPr>
        <p:spPr>
          <a:xfrm>
            <a:off x="622449" y="1668939"/>
            <a:ext cx="6473100" cy="0"/>
          </a:xfrm>
          <a:prstGeom prst="straightConnector1">
            <a:avLst/>
          </a:prstGeom>
          <a:noFill/>
          <a:ln cap="flat" cmpd="sng" w="28575">
            <a:solidFill>
              <a:srgbClr val="F3B11C"/>
            </a:solidFill>
            <a:prstDash val="solid"/>
            <a:round/>
            <a:headEnd len="med" w="med" type="none"/>
            <a:tailEnd len="med" w="med" type="none"/>
          </a:ln>
        </p:spPr>
      </p:cxnSp>
      <p:sp>
        <p:nvSpPr>
          <p:cNvPr id="296" name="Google Shape;296;p32"/>
          <p:cNvSpPr/>
          <p:nvPr/>
        </p:nvSpPr>
        <p:spPr>
          <a:xfrm>
            <a:off x="0" y="10577697"/>
            <a:ext cx="7582200" cy="114300"/>
          </a:xfrm>
          <a:prstGeom prst="rect">
            <a:avLst/>
          </a:prstGeom>
          <a:solidFill>
            <a:srgbClr val="FCBB2C"/>
          </a:solidFill>
          <a:ln>
            <a:noFill/>
          </a:ln>
        </p:spPr>
        <p:txBody>
          <a:bodyPr anchorCtr="0" anchor="ctr" bIns="100100" lIns="100100" spcFirstLastPara="1" rIns="100100" wrap="square" tIns="100100">
            <a:noAutofit/>
          </a:bodyPr>
          <a:lstStyle/>
          <a:p>
            <a:pPr indent="0" lvl="0" marL="0" rtl="0" algn="l">
              <a:spcBef>
                <a:spcPts val="0"/>
              </a:spcBef>
              <a:spcAft>
                <a:spcPts val="0"/>
              </a:spcAft>
              <a:buNone/>
            </a:pPr>
            <a:r>
              <a:t/>
            </a:r>
            <a:endParaRPr/>
          </a:p>
        </p:txBody>
      </p:sp>
      <p:sp>
        <p:nvSpPr>
          <p:cNvPr id="297" name="Google Shape;297;p32"/>
          <p:cNvSpPr/>
          <p:nvPr/>
        </p:nvSpPr>
        <p:spPr>
          <a:xfrm>
            <a:off x="0" y="0"/>
            <a:ext cx="7582200" cy="114300"/>
          </a:xfrm>
          <a:prstGeom prst="rect">
            <a:avLst/>
          </a:prstGeom>
          <a:solidFill>
            <a:srgbClr val="FCBB2C"/>
          </a:solidFill>
          <a:ln>
            <a:noFill/>
          </a:ln>
        </p:spPr>
        <p:txBody>
          <a:bodyPr anchorCtr="0" anchor="ctr" bIns="100100" lIns="100100" spcFirstLastPara="1" rIns="100100" wrap="square" tIns="100100">
            <a:noAutofit/>
          </a:bodyPr>
          <a:lstStyle/>
          <a:p>
            <a:pPr indent="0" lvl="0" marL="0" rtl="0" algn="l">
              <a:spcBef>
                <a:spcPts val="0"/>
              </a:spcBef>
              <a:spcAft>
                <a:spcPts val="0"/>
              </a:spcAft>
              <a:buNone/>
            </a:pPr>
            <a:r>
              <a:t/>
            </a:r>
            <a:endParaRPr/>
          </a:p>
        </p:txBody>
      </p:sp>
      <p:sp>
        <p:nvSpPr>
          <p:cNvPr id="298" name="Google Shape;298;p32"/>
          <p:cNvSpPr txBox="1"/>
          <p:nvPr/>
        </p:nvSpPr>
        <p:spPr>
          <a:xfrm>
            <a:off x="515520" y="454351"/>
            <a:ext cx="6234300" cy="1096500"/>
          </a:xfrm>
          <a:prstGeom prst="rect">
            <a:avLst/>
          </a:prstGeom>
          <a:noFill/>
          <a:ln>
            <a:noFill/>
          </a:ln>
        </p:spPr>
        <p:txBody>
          <a:bodyPr anchorCtr="0" anchor="t" bIns="85625" lIns="85625" spcFirstLastPara="1" rIns="85625" wrap="square" tIns="85625">
            <a:spAutoFit/>
          </a:bodyPr>
          <a:lstStyle/>
          <a:p>
            <a:pPr indent="0" lvl="0" marL="0" rtl="0" algn="l">
              <a:spcBef>
                <a:spcPts val="0"/>
              </a:spcBef>
              <a:spcAft>
                <a:spcPts val="0"/>
              </a:spcAft>
              <a:buSzPts val="1100"/>
              <a:buNone/>
            </a:pPr>
            <a:r>
              <a:rPr b="1" lang="en-GB" sz="3000">
                <a:solidFill>
                  <a:schemeClr val="lt1"/>
                </a:solidFill>
                <a:highlight>
                  <a:srgbClr val="FCBB2C"/>
                </a:highlight>
              </a:rPr>
              <a:t>QUESTIONS YOU MIGHT </a:t>
            </a:r>
            <a:endParaRPr b="1" sz="3000">
              <a:solidFill>
                <a:schemeClr val="lt1"/>
              </a:solidFill>
              <a:highlight>
                <a:srgbClr val="FCBB2C"/>
              </a:highlight>
            </a:endParaRPr>
          </a:p>
          <a:p>
            <a:pPr indent="0" lvl="0" marL="0" rtl="0" algn="l">
              <a:spcBef>
                <a:spcPts val="0"/>
              </a:spcBef>
              <a:spcAft>
                <a:spcPts val="0"/>
              </a:spcAft>
              <a:buSzPts val="1100"/>
              <a:buNone/>
            </a:pPr>
            <a:r>
              <a:rPr b="1" lang="en-GB" sz="3000">
                <a:solidFill>
                  <a:schemeClr val="lt1"/>
                </a:solidFill>
                <a:highlight>
                  <a:srgbClr val="FCBB2C"/>
                </a:highlight>
              </a:rPr>
              <a:t>GET FROM LEARNERS </a:t>
            </a:r>
            <a:endParaRPr b="1" sz="3000">
              <a:solidFill>
                <a:schemeClr val="lt1"/>
              </a:solidFill>
              <a:highlight>
                <a:srgbClr val="FCBB2C"/>
              </a:highlight>
            </a:endParaRPr>
          </a:p>
        </p:txBody>
      </p:sp>
      <p:pic>
        <p:nvPicPr>
          <p:cNvPr id="299" name="Google Shape;299;p32"/>
          <p:cNvPicPr preferRelativeResize="0"/>
          <p:nvPr/>
        </p:nvPicPr>
        <p:blipFill rotWithShape="1">
          <a:blip r:embed="rId3">
            <a:alphaModFix/>
          </a:blip>
          <a:srcRect b="0" l="0" r="0" t="0"/>
          <a:stretch/>
        </p:blipFill>
        <p:spPr>
          <a:xfrm>
            <a:off x="7049199" y="10065774"/>
            <a:ext cx="380351" cy="403507"/>
          </a:xfrm>
          <a:prstGeom prst="rect">
            <a:avLst/>
          </a:prstGeom>
          <a:noFill/>
          <a:ln>
            <a:noFill/>
          </a:ln>
        </p:spPr>
      </p:pic>
      <p:pic>
        <p:nvPicPr>
          <p:cNvPr id="300" name="Google Shape;300;p32"/>
          <p:cNvPicPr preferRelativeResize="0"/>
          <p:nvPr/>
        </p:nvPicPr>
        <p:blipFill rotWithShape="1">
          <a:blip r:embed="rId4">
            <a:alphaModFix/>
          </a:blip>
          <a:srcRect b="8564" l="5817" r="56700" t="67399"/>
          <a:stretch/>
        </p:blipFill>
        <p:spPr>
          <a:xfrm>
            <a:off x="6147001" y="10065779"/>
            <a:ext cx="875157" cy="410472"/>
          </a:xfrm>
          <a:prstGeom prst="rect">
            <a:avLst/>
          </a:prstGeom>
          <a:noFill/>
          <a:ln>
            <a:noFill/>
          </a:ln>
        </p:spPr>
      </p:pic>
      <p:pic>
        <p:nvPicPr>
          <p:cNvPr id="301" name="Google Shape;301;p32"/>
          <p:cNvPicPr preferRelativeResize="0"/>
          <p:nvPr/>
        </p:nvPicPr>
        <p:blipFill rotWithShape="1">
          <a:blip r:embed="rId5">
            <a:alphaModFix/>
          </a:blip>
          <a:srcRect b="0" l="0" r="0" t="0"/>
          <a:stretch/>
        </p:blipFill>
        <p:spPr>
          <a:xfrm>
            <a:off x="175100" y="217950"/>
            <a:ext cx="322650" cy="32262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Dalberg_Advisors_Master_20180604">
  <a:themeElements>
    <a:clrScheme name="Dalberg2018">
      <a:dk1>
        <a:srgbClr val="606060"/>
      </a:dk1>
      <a:lt1>
        <a:srgbClr val="FFFFFF"/>
      </a:lt1>
      <a:dk2>
        <a:srgbClr val="118AAA"/>
      </a:dk2>
      <a:lt2>
        <a:srgbClr val="FFFFFF"/>
      </a:lt2>
      <a:accent1>
        <a:srgbClr val="F3B11C"/>
      </a:accent1>
      <a:accent2>
        <a:srgbClr val="888381"/>
      </a:accent2>
      <a:accent3>
        <a:srgbClr val="000000"/>
      </a:accent3>
      <a:accent4>
        <a:srgbClr val="0D7741"/>
      </a:accent4>
      <a:accent5>
        <a:srgbClr val="4857A6"/>
      </a:accent5>
      <a:accent6>
        <a:srgbClr val="AB855F"/>
      </a:accent6>
      <a:hlink>
        <a:srgbClr val="222F66"/>
      </a:hlink>
      <a:folHlink>
        <a:srgbClr val="6068B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