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7559675" cy="10691813"/>
  <p:notesSz cx="6858000" cy="9144000"/>
  <p:embeddedFontLs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Lato Light" panose="020F0502020204030203" pitchFamily="34" charset="0"/>
      <p:regular r:id="rId46"/>
      <p:bold r:id="rId47"/>
      <p:italic r:id="rId48"/>
      <p:boldItalic r:id="rId49"/>
    </p:embeddedFont>
    <p:embeddedFont>
      <p:font typeface="Oswald" pitchFamily="2" charset="77"/>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7">
          <p15:clr>
            <a:srgbClr val="9AA0A6"/>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2B"/>
    <a:srgbClr val="DD0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p:restoredTop sz="95884"/>
  </p:normalViewPr>
  <p:slideViewPr>
    <p:cSldViewPr snapToGrid="0">
      <p:cViewPr>
        <p:scale>
          <a:sx n="70" d="100"/>
          <a:sy n="70" d="100"/>
        </p:scale>
        <p:origin x="3000" y="192"/>
      </p:cViewPr>
      <p:guideLst>
        <p:guide orient="horz" pos="367"/>
        <p:guide pos="4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831" y="685800"/>
            <a:ext cx="242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GB" sz="1000" b="1">
                <a:solidFill>
                  <a:schemeClr val="dk1"/>
                </a:solidFill>
              </a:rPr>
              <a:t>To get trainers’ feedback on:</a:t>
            </a:r>
            <a:endParaRPr sz="1000" b="1">
              <a:solidFill>
                <a:schemeClr val="dk1"/>
              </a:solidFill>
            </a:endParaRPr>
          </a:p>
          <a:p>
            <a:pPr marL="177800" lvl="0" indent="-139700" algn="l" rtl="0">
              <a:spcBef>
                <a:spcPts val="0"/>
              </a:spcBef>
              <a:spcAft>
                <a:spcPts val="0"/>
              </a:spcAft>
              <a:buClr>
                <a:schemeClr val="dk1"/>
              </a:buClr>
              <a:buSzPts val="1000"/>
              <a:buChar char="●"/>
            </a:pPr>
            <a:r>
              <a:rPr lang="en-GB" sz="1000">
                <a:solidFill>
                  <a:schemeClr val="dk1"/>
                </a:solidFill>
              </a:rPr>
              <a:t>Overall language and content</a:t>
            </a:r>
            <a:endParaRPr sz="1000">
              <a:solidFill>
                <a:schemeClr val="dk1"/>
              </a:solidFill>
            </a:endParaRPr>
          </a:p>
          <a:p>
            <a:pPr marL="177800" lvl="0" indent="-139700" algn="l" rtl="0">
              <a:spcBef>
                <a:spcPts val="0"/>
              </a:spcBef>
              <a:spcAft>
                <a:spcPts val="0"/>
              </a:spcAft>
              <a:buClr>
                <a:schemeClr val="dk1"/>
              </a:buClr>
              <a:buSzPts val="1000"/>
              <a:buChar char="●"/>
            </a:pPr>
            <a:r>
              <a:rPr lang="en-GB" sz="1000">
                <a:solidFill>
                  <a:schemeClr val="dk1"/>
                </a:solidFill>
              </a:rPr>
              <a:t>Layout and orientation</a:t>
            </a:r>
            <a:endParaRPr sz="1000">
              <a:solidFill>
                <a:schemeClr val="dk1"/>
              </a:solidFill>
            </a:endParaRPr>
          </a:p>
          <a:p>
            <a:pPr marL="177800" lvl="0" indent="-139700" algn="l" rtl="0">
              <a:spcBef>
                <a:spcPts val="0"/>
              </a:spcBef>
              <a:spcAft>
                <a:spcPts val="0"/>
              </a:spcAft>
              <a:buClr>
                <a:schemeClr val="dk1"/>
              </a:buClr>
              <a:buSzPts val="1000"/>
              <a:buChar char="●"/>
            </a:pPr>
            <a:r>
              <a:rPr lang="en-GB" sz="1000">
                <a:solidFill>
                  <a:schemeClr val="dk1"/>
                </a:solidFill>
              </a:rPr>
              <a:t>“Learning pathway” translation / alternatives</a:t>
            </a:r>
            <a:endParaRPr sz="1000">
              <a:solidFill>
                <a:schemeClr val="dk1"/>
              </a:solidFill>
            </a:endParaRPr>
          </a:p>
          <a:p>
            <a:pPr marL="177800" lvl="0" indent="-139700" algn="l" rtl="0">
              <a:spcBef>
                <a:spcPts val="0"/>
              </a:spcBef>
              <a:spcAft>
                <a:spcPts val="0"/>
              </a:spcAft>
              <a:buClr>
                <a:schemeClr val="dk1"/>
              </a:buClr>
              <a:buSzPts val="1000"/>
              <a:buChar char="●"/>
            </a:pPr>
            <a:r>
              <a:rPr lang="en-GB" sz="1000">
                <a:solidFill>
                  <a:schemeClr val="dk1"/>
                </a:solidFill>
              </a:rPr>
              <a:t>Process diagram &amp; steps on pg. 5- clear enough? </a:t>
            </a:r>
            <a:endParaRPr sz="1000">
              <a:solidFill>
                <a:schemeClr val="dk1"/>
              </a:solidFill>
            </a:endParaRPr>
          </a:p>
          <a:p>
            <a:pPr marL="177800" lvl="0" indent="-139700" algn="l" rtl="0">
              <a:spcBef>
                <a:spcPts val="0"/>
              </a:spcBef>
              <a:spcAft>
                <a:spcPts val="0"/>
              </a:spcAft>
              <a:buClr>
                <a:schemeClr val="dk1"/>
              </a:buClr>
              <a:buSzPts val="1000"/>
              <a:buChar char="●"/>
            </a:pPr>
            <a:r>
              <a:rPr lang="en-GB" sz="1000">
                <a:solidFill>
                  <a:schemeClr val="dk1"/>
                </a:solidFill>
              </a:rPr>
              <a:t>The TOT activity boxes - are they confusing to the viewer - is it useful to have these included throughout? Or whether they should perhaps be moved to a separate TOT activity page, and combined together as a few general tips for ToT activities?</a:t>
            </a:r>
            <a:endParaRPr sz="1000">
              <a:solidFill>
                <a:schemeClr val="dk1"/>
              </a:solidFill>
            </a:endParaRPr>
          </a:p>
          <a:p>
            <a:pPr marL="177800" lvl="0" indent="-139700" algn="l" rtl="0">
              <a:spcBef>
                <a:spcPts val="0"/>
              </a:spcBef>
              <a:spcAft>
                <a:spcPts val="0"/>
              </a:spcAft>
              <a:buClr>
                <a:schemeClr val="dk1"/>
              </a:buClr>
              <a:buSzPts val="1000"/>
              <a:buChar char="●"/>
            </a:pPr>
            <a:r>
              <a:rPr lang="en-GB" sz="1000" strike="sngStrike">
                <a:solidFill>
                  <a:schemeClr val="dk1"/>
                </a:solidFill>
              </a:rPr>
              <a:t>Any ways that they have been introducing WhatsApp and searching that work well?</a:t>
            </a:r>
            <a:endParaRPr sz="1000" strike="sngStrike">
              <a:solidFill>
                <a:schemeClr val="dk1"/>
              </a:solidFill>
            </a:endParaRPr>
          </a:p>
          <a:p>
            <a:pPr marL="177800" lvl="0" indent="-139700" algn="l" rtl="0">
              <a:spcBef>
                <a:spcPts val="0"/>
              </a:spcBef>
              <a:spcAft>
                <a:spcPts val="0"/>
              </a:spcAft>
              <a:buClr>
                <a:schemeClr val="dk1"/>
              </a:buClr>
              <a:buSzPts val="1000"/>
              <a:buChar char="●"/>
            </a:pPr>
            <a:r>
              <a:rPr lang="en-GB" sz="1000" strike="sngStrike">
                <a:solidFill>
                  <a:schemeClr val="dk1"/>
                </a:solidFill>
              </a:rPr>
              <a:t>Steps for post-training on pg. 16- feasibility?</a:t>
            </a:r>
            <a:endParaRPr sz="1000" strike="sngStrike">
              <a:solidFill>
                <a:schemeClr val="dk1"/>
              </a:solidFill>
            </a:endParaRPr>
          </a:p>
          <a:p>
            <a:pPr marL="177800" lvl="0" indent="-139700" algn="l" rtl="0">
              <a:spcBef>
                <a:spcPts val="0"/>
              </a:spcBef>
              <a:spcAft>
                <a:spcPts val="0"/>
              </a:spcAft>
              <a:buClr>
                <a:schemeClr val="dk1"/>
              </a:buClr>
              <a:buSzPts val="1000"/>
              <a:buChar char="●"/>
            </a:pPr>
            <a:r>
              <a:rPr lang="en-GB" sz="1000" strike="sngStrike">
                <a:solidFill>
                  <a:schemeClr val="dk1"/>
                </a:solidFill>
              </a:rPr>
              <a:t>What sort of intro works for gatekeepers?</a:t>
            </a:r>
            <a:endParaRPr sz="1000" strike="sngStrike">
              <a:solidFill>
                <a:schemeClr val="dk1"/>
              </a:solidFill>
            </a:endParaRPr>
          </a:p>
          <a:p>
            <a:pPr marL="177800" lvl="0" indent="-139700" algn="l" rtl="0">
              <a:spcBef>
                <a:spcPts val="0"/>
              </a:spcBef>
              <a:spcAft>
                <a:spcPts val="0"/>
              </a:spcAft>
              <a:buClr>
                <a:schemeClr val="dk1"/>
              </a:buClr>
              <a:buSzPts val="1000"/>
              <a:buChar char="●"/>
            </a:pPr>
            <a:r>
              <a:rPr lang="en-GB" sz="1000" strike="sngStrike">
                <a:solidFill>
                  <a:schemeClr val="dk1"/>
                </a:solidFill>
              </a:rPr>
              <a:t>Inviting men to SHG trainings </a:t>
            </a:r>
            <a:endParaRPr sz="1000" strike="sngStrike">
              <a:solidFill>
                <a:schemeClr val="dk1"/>
              </a:solidFill>
            </a:endParaRPr>
          </a:p>
          <a:p>
            <a:pPr marL="177800" lvl="0" indent="-139700" algn="l" rtl="0">
              <a:spcBef>
                <a:spcPts val="0"/>
              </a:spcBef>
              <a:spcAft>
                <a:spcPts val="0"/>
              </a:spcAft>
              <a:buClr>
                <a:schemeClr val="dk1"/>
              </a:buClr>
              <a:buSzPts val="1000"/>
              <a:buChar char="●"/>
            </a:pPr>
            <a:endParaRPr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61104a6da_1_6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1161104a6da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13ec1957b3_1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113ec1957b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3ec1957b3_1_2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113ec1957b3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161104a6da_1_53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1161104a6da_1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62ab45783_0_9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1162ab45783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5179cfe53_0_4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15179cfe53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15a752f191_0_2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115a752f191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61104a6da_1_39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161104a6da_1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61104a6da_1_43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1161104a6da_1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161104a6da_1_4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1161104a6da_1_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161104a6da_1_46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1161104a6da_1_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15a752f191_0_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g115a752f19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161104a6da_1_47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1161104a6da_1_4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161104a6da_1_49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1161104a6da_1_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161104a6da_1_50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g1161104a6da_1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161104a6da_1_51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g1161104a6da_1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62ab45783_0_16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1162ab4578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10eaf52a64_0_2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g110eaf52a6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162ab45783_0_15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1162ab45783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584662e4c_3_4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11584662e4c_3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15a752f191_0_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115a752f19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15a752f191_0_15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115a752f191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61104a6da_1_22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161104a6da_1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6c9094de1_3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126c9094de1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61104a6da_1_10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161104a6da_1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61104a6da_1_14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161104a6da_1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61104a6da_1_3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1161104a6da_1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584662e4c_3_8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584662e4c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45000" y="1749826"/>
            <a:ext cx="5670000" cy="372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881946"/>
              </a:buClr>
              <a:buSzPts val="7700"/>
              <a:buFont typeface="Lato"/>
              <a:buNone/>
              <a:defRPr sz="52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 name="Google Shape;12;p2"/>
          <p:cNvSpPr txBox="1">
            <a:spLocks noGrp="1"/>
          </p:cNvSpPr>
          <p:nvPr>
            <p:ph type="subTitle" idx="1"/>
          </p:nvPr>
        </p:nvSpPr>
        <p:spPr>
          <a:xfrm>
            <a:off x="945000" y="5615776"/>
            <a:ext cx="5670000" cy="25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606060"/>
              </a:buClr>
              <a:buSzPts val="3100"/>
              <a:buNone/>
              <a:defRPr sz="2100"/>
            </a:lvl1pPr>
            <a:lvl2pPr lvl="1" algn="ctr">
              <a:lnSpc>
                <a:spcPct val="100000"/>
              </a:lnSpc>
              <a:spcBef>
                <a:spcPts val="0"/>
              </a:spcBef>
              <a:spcAft>
                <a:spcPts val="0"/>
              </a:spcAft>
              <a:buClr>
                <a:srgbClr val="606060"/>
              </a:buClr>
              <a:buSzPts val="2500"/>
              <a:buNone/>
              <a:defRPr sz="1600"/>
            </a:lvl2pPr>
            <a:lvl3pPr lvl="2" algn="ctr">
              <a:lnSpc>
                <a:spcPct val="100000"/>
              </a:lnSpc>
              <a:spcBef>
                <a:spcPts val="0"/>
              </a:spcBef>
              <a:spcAft>
                <a:spcPts val="0"/>
              </a:spcAft>
              <a:buClr>
                <a:srgbClr val="606060"/>
              </a:buClr>
              <a:buSzPts val="2400"/>
              <a:buNone/>
              <a:defRPr sz="1600"/>
            </a:lvl3pPr>
            <a:lvl4pPr lvl="3" algn="ctr">
              <a:lnSpc>
                <a:spcPct val="100000"/>
              </a:lnSpc>
              <a:spcBef>
                <a:spcPts val="0"/>
              </a:spcBef>
              <a:spcAft>
                <a:spcPts val="0"/>
              </a:spcAft>
              <a:buClr>
                <a:srgbClr val="606060"/>
              </a:buClr>
              <a:buSzPts val="2000"/>
              <a:buNone/>
              <a:defRPr sz="1400"/>
            </a:lvl4pPr>
            <a:lvl5pPr lvl="4" algn="ctr">
              <a:lnSpc>
                <a:spcPct val="100000"/>
              </a:lnSpc>
              <a:spcBef>
                <a:spcPts val="0"/>
              </a:spcBef>
              <a:spcAft>
                <a:spcPts val="0"/>
              </a:spcAft>
              <a:buClr>
                <a:srgbClr val="606060"/>
              </a:buClr>
              <a:buSzPts val="2000"/>
              <a:buNone/>
              <a:defRPr sz="1400"/>
            </a:lvl5pPr>
            <a:lvl6pPr lvl="5" algn="ctr">
              <a:lnSpc>
                <a:spcPct val="100000"/>
              </a:lnSpc>
              <a:spcBef>
                <a:spcPts val="0"/>
              </a:spcBef>
              <a:spcAft>
                <a:spcPts val="0"/>
              </a:spcAft>
              <a:buClr>
                <a:srgbClr val="606060"/>
              </a:buClr>
              <a:buSzPts val="2000"/>
              <a:buNone/>
              <a:defRPr sz="1400"/>
            </a:lvl6pPr>
            <a:lvl7pPr lvl="6" algn="ctr">
              <a:lnSpc>
                <a:spcPct val="100000"/>
              </a:lnSpc>
              <a:spcBef>
                <a:spcPts val="0"/>
              </a:spcBef>
              <a:spcAft>
                <a:spcPts val="0"/>
              </a:spcAft>
              <a:buClr>
                <a:srgbClr val="606060"/>
              </a:buClr>
              <a:buSzPts val="2000"/>
              <a:buNone/>
              <a:defRPr sz="1400"/>
            </a:lvl7pPr>
            <a:lvl8pPr lvl="7" algn="ctr">
              <a:lnSpc>
                <a:spcPct val="100000"/>
              </a:lnSpc>
              <a:spcBef>
                <a:spcPts val="0"/>
              </a:spcBef>
              <a:spcAft>
                <a:spcPts val="0"/>
              </a:spcAft>
              <a:buClr>
                <a:srgbClr val="606060"/>
              </a:buClr>
              <a:buSzPts val="2000"/>
              <a:buNone/>
              <a:defRPr sz="1400"/>
            </a:lvl8pPr>
            <a:lvl9pPr lvl="8" algn="ctr">
              <a:lnSpc>
                <a:spcPct val="100000"/>
              </a:lnSpc>
              <a:spcBef>
                <a:spcPts val="0"/>
              </a:spcBef>
              <a:spcAft>
                <a:spcPts val="0"/>
              </a:spcAft>
              <a:buClr>
                <a:srgbClr val="606060"/>
              </a:buClr>
              <a:buSzPts val="2000"/>
              <a:buNone/>
              <a:defRPr sz="1400"/>
            </a:lvl9pPr>
          </a:lstStyle>
          <a:p>
            <a:endParaRPr/>
          </a:p>
        </p:txBody>
      </p:sp>
      <p:sp>
        <p:nvSpPr>
          <p:cNvPr id="13" name="Google Shape;13;p2"/>
          <p:cNvSpPr txBox="1">
            <a:spLocks noGrp="1"/>
          </p:cNvSpPr>
          <p:nvPr>
            <p:ph type="dt" idx="10"/>
          </p:nvPr>
        </p:nvSpPr>
        <p:spPr>
          <a:xfrm>
            <a:off x="0" y="0"/>
            <a:ext cx="1860300" cy="4677000"/>
          </a:xfrm>
          <a:prstGeom prst="rect">
            <a:avLst/>
          </a:prstGeom>
          <a:noFill/>
          <a:ln>
            <a:noFill/>
          </a:ln>
        </p:spPr>
        <p:txBody>
          <a:bodyPr spcFirstLastPara="1" wrap="square" lIns="116800" tIns="58375" rIns="116800" bIns="5837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9pPr>
          </a:lstStyle>
          <a:p>
            <a:endParaRPr/>
          </a:p>
        </p:txBody>
      </p:sp>
      <p:sp>
        <p:nvSpPr>
          <p:cNvPr id="14" name="Google Shape;14;p2"/>
          <p:cNvSpPr txBox="1">
            <a:spLocks noGrp="1"/>
          </p:cNvSpPr>
          <p:nvPr>
            <p:ph type="ftr" idx="11"/>
          </p:nvPr>
        </p:nvSpPr>
        <p:spPr>
          <a:xfrm>
            <a:off x="0" y="0"/>
            <a:ext cx="1860300" cy="4677000"/>
          </a:xfrm>
          <a:prstGeom prst="rect">
            <a:avLst/>
          </a:prstGeom>
          <a:noFill/>
          <a:ln>
            <a:noFill/>
          </a:ln>
        </p:spPr>
        <p:txBody>
          <a:bodyPr spcFirstLastPara="1" wrap="square" lIns="116800" tIns="58375" rIns="116800" bIns="5837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Lato"/>
                <a:ea typeface="Lato"/>
                <a:cs typeface="Lato"/>
                <a:sym typeface="Lato"/>
              </a:defRPr>
            </a:lvl9pPr>
          </a:lstStyle>
          <a:p>
            <a:endParaRPr/>
          </a:p>
        </p:txBody>
      </p:sp>
      <p:sp>
        <p:nvSpPr>
          <p:cNvPr id="15" name="Google Shape;15;p2"/>
          <p:cNvSpPr txBox="1">
            <a:spLocks noGrp="1"/>
          </p:cNvSpPr>
          <p:nvPr>
            <p:ph type="sldNum" idx="12"/>
          </p:nvPr>
        </p:nvSpPr>
        <p:spPr>
          <a:xfrm>
            <a:off x="7255287" y="10170902"/>
            <a:ext cx="188100" cy="240900"/>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1pPr>
            <a:lvl2pPr marL="0" lvl="1"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2pPr>
            <a:lvl3pPr marL="0" lvl="2"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3pPr>
            <a:lvl4pPr marL="0" lvl="3"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4pPr>
            <a:lvl5pPr marL="0" lvl="4"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5pPr>
            <a:lvl6pPr marL="0" lvl="5"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6pPr>
            <a:lvl7pPr marL="0" lvl="6"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7pPr>
            <a:lvl8pPr marL="0" lvl="7"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8pPr>
            <a:lvl9pPr marL="0" lvl="8" indent="0" algn="ctr">
              <a:lnSpc>
                <a:spcPct val="100000"/>
              </a:lnSpc>
              <a:spcBef>
                <a:spcPts val="0"/>
              </a:spcBef>
              <a:spcAft>
                <a:spcPts val="0"/>
              </a:spcAft>
              <a:buSzPts val="900"/>
              <a:buNone/>
              <a:defRPr sz="900" b="0" i="0" u="none" strike="noStrike" cap="none">
                <a:solidFill>
                  <a:schemeClr val="dk1"/>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divider_yellow_client log">
  <p:cSld name="Section divider_yellow_client log">
    <p:spTree>
      <p:nvGrpSpPr>
        <p:cNvPr id="1" name="Shape 89"/>
        <p:cNvGrpSpPr/>
        <p:nvPr/>
      </p:nvGrpSpPr>
      <p:grpSpPr>
        <a:xfrm>
          <a:off x="0" y="0"/>
          <a:ext cx="0" cy="0"/>
          <a:chOff x="0" y="0"/>
          <a:chExt cx="0" cy="0"/>
        </a:xfrm>
      </p:grpSpPr>
      <p:sp>
        <p:nvSpPr>
          <p:cNvPr id="90" name="Google Shape;90;p11"/>
          <p:cNvSpPr/>
          <p:nvPr/>
        </p:nvSpPr>
        <p:spPr>
          <a:xfrm>
            <a:off x="2625" y="0"/>
            <a:ext cx="7550100" cy="10692000"/>
          </a:xfrm>
          <a:prstGeom prst="rect">
            <a:avLst/>
          </a:prstGeom>
          <a:solidFill>
            <a:srgbClr val="F3B11C">
              <a:alpha val="89411"/>
            </a:srgbClr>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91" name="Google Shape;91;p11"/>
          <p:cNvSpPr txBox="1">
            <a:spLocks noGrp="1"/>
          </p:cNvSpPr>
          <p:nvPr>
            <p:ph type="body" idx="1"/>
          </p:nvPr>
        </p:nvSpPr>
        <p:spPr>
          <a:xfrm>
            <a:off x="1744616" y="6438957"/>
            <a:ext cx="4070700" cy="3369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900"/>
              <a:buNone/>
              <a:defRPr sz="1300" cap="none">
                <a:solidFill>
                  <a:schemeClr val="lt1"/>
                </a:solidFill>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92" name="Google Shape;92;p11"/>
          <p:cNvSpPr txBox="1">
            <a:spLocks noGrp="1"/>
          </p:cNvSpPr>
          <p:nvPr>
            <p:ph type="body" idx="2"/>
          </p:nvPr>
        </p:nvSpPr>
        <p:spPr>
          <a:xfrm>
            <a:off x="814155" y="3153157"/>
            <a:ext cx="5931900" cy="23031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6100"/>
              <a:buNone/>
              <a:defRPr sz="4200">
                <a:solidFill>
                  <a:schemeClr val="lt1"/>
                </a:solidFill>
                <a:latin typeface="Lato Light"/>
                <a:ea typeface="Lato Light"/>
                <a:cs typeface="Lato Light"/>
                <a:sym typeface="Lato Light"/>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93" name="Google Shape;93;p11"/>
          <p:cNvSpPr/>
          <p:nvPr/>
        </p:nvSpPr>
        <p:spPr>
          <a:xfrm>
            <a:off x="0" y="9612900"/>
            <a:ext cx="7560000" cy="1079100"/>
          </a:xfrm>
          <a:prstGeom prst="rect">
            <a:avLst/>
          </a:prstGeom>
          <a:solidFill>
            <a:schemeClr val="lt1"/>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94" name="Google Shape;94;p11"/>
          <p:cNvSpPr>
            <a:spLocks noGrp="1"/>
          </p:cNvSpPr>
          <p:nvPr>
            <p:ph type="pic" idx="3"/>
          </p:nvPr>
        </p:nvSpPr>
        <p:spPr>
          <a:xfrm>
            <a:off x="2647480" y="9856042"/>
            <a:ext cx="2265300" cy="622200"/>
          </a:xfrm>
          <a:prstGeom prst="rect">
            <a:avLst/>
          </a:prstGeom>
          <a:noFill/>
          <a:ln>
            <a:noFill/>
          </a:ln>
        </p:spPr>
      </p:sp>
      <p:sp>
        <p:nvSpPr>
          <p:cNvPr id="95" name="Google Shape;95;p11"/>
          <p:cNvSpPr txBox="1">
            <a:spLocks noGrp="1"/>
          </p:cNvSpPr>
          <p:nvPr>
            <p:ph type="body" idx="4"/>
          </p:nvPr>
        </p:nvSpPr>
        <p:spPr>
          <a:xfrm>
            <a:off x="4590000" y="810598"/>
            <a:ext cx="1907700" cy="76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i="1">
                <a:solidFill>
                  <a:schemeClr val="lt1"/>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96" name="Google Shape;96;p11"/>
          <p:cNvSpPr/>
          <p:nvPr/>
        </p:nvSpPr>
        <p:spPr>
          <a:xfrm>
            <a:off x="6758006" y="1415332"/>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97" name="Google Shape;97;p11"/>
          <p:cNvSpPr/>
          <p:nvPr/>
        </p:nvSpPr>
        <p:spPr>
          <a:xfrm rot="10800000">
            <a:off x="574920" y="8110653"/>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98" name="Google Shape;98;p11"/>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tandard content ">
  <p:cSld name="2_Standard content ">
    <p:spTree>
      <p:nvGrpSpPr>
        <p:cNvPr id="1" name="Shape 99"/>
        <p:cNvGrpSpPr/>
        <p:nvPr/>
      </p:nvGrpSpPr>
      <p:grpSpPr>
        <a:xfrm>
          <a:off x="0" y="0"/>
          <a:ext cx="0" cy="0"/>
          <a:chOff x="0" y="0"/>
          <a:chExt cx="0" cy="0"/>
        </a:xfrm>
      </p:grpSpPr>
      <p:sp>
        <p:nvSpPr>
          <p:cNvPr id="100" name="Google Shape;100;p12"/>
          <p:cNvSpPr/>
          <p:nvPr/>
        </p:nvSpPr>
        <p:spPr>
          <a:xfrm>
            <a:off x="7138689" y="9914150"/>
            <a:ext cx="421500" cy="7782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
        <p:nvSpPr>
          <p:cNvPr id="101" name="Google Shape;101;p12"/>
          <p:cNvSpPr txBox="1">
            <a:spLocks noGrp="1"/>
          </p:cNvSpPr>
          <p:nvPr>
            <p:ph type="title"/>
          </p:nvPr>
        </p:nvSpPr>
        <p:spPr>
          <a:xfrm>
            <a:off x="633923" y="143376"/>
            <a:ext cx="6503400" cy="1247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1946"/>
              </a:buClr>
              <a:buSzPts val="3400"/>
              <a:buFont typeface="Lato"/>
              <a:buNone/>
              <a:defRPr sz="23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2" name="Google Shape;102;p12"/>
          <p:cNvSpPr txBox="1">
            <a:spLocks noGrp="1"/>
          </p:cNvSpPr>
          <p:nvPr>
            <p:ph type="body" idx="1"/>
          </p:nvPr>
        </p:nvSpPr>
        <p:spPr>
          <a:xfrm>
            <a:off x="633926" y="1960200"/>
            <a:ext cx="6503400" cy="78999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rgbClr val="606060"/>
              </a:buClr>
              <a:buSzPts val="2000"/>
              <a:buChar char="•"/>
              <a:defRPr>
                <a:solidFill>
                  <a:srgbClr val="606060"/>
                </a:solidFill>
              </a:defRPr>
            </a:lvl1pPr>
            <a:lvl2pPr marL="914400" lvl="1" indent="-317500" algn="l">
              <a:lnSpc>
                <a:spcPct val="100000"/>
              </a:lnSpc>
              <a:spcBef>
                <a:spcPts val="0"/>
              </a:spcBef>
              <a:spcAft>
                <a:spcPts val="0"/>
              </a:spcAft>
              <a:buClr>
                <a:srgbClr val="606060"/>
              </a:buClr>
              <a:buSzPts val="1400"/>
              <a:buChar char="–"/>
              <a:defRPr>
                <a:solidFill>
                  <a:srgbClr val="606060"/>
                </a:solidFill>
              </a:defRPr>
            </a:lvl2pPr>
            <a:lvl3pPr marL="1371600" lvl="2" indent="-317500" algn="l">
              <a:lnSpc>
                <a:spcPct val="100000"/>
              </a:lnSpc>
              <a:spcBef>
                <a:spcPts val="0"/>
              </a:spcBef>
              <a:spcAft>
                <a:spcPts val="0"/>
              </a:spcAft>
              <a:buClr>
                <a:srgbClr val="606060"/>
              </a:buClr>
              <a:buSzPts val="1400"/>
              <a:buChar char="•"/>
              <a:defRPr>
                <a:solidFill>
                  <a:srgbClr val="606060"/>
                </a:solidFill>
              </a:defRPr>
            </a:lvl3pPr>
            <a:lvl4pPr marL="1828800" lvl="3" indent="-317500" algn="l">
              <a:lnSpc>
                <a:spcPct val="100000"/>
              </a:lnSpc>
              <a:spcBef>
                <a:spcPts val="0"/>
              </a:spcBef>
              <a:spcAft>
                <a:spcPts val="0"/>
              </a:spcAft>
              <a:buClr>
                <a:srgbClr val="606060"/>
              </a:buClr>
              <a:buSzPts val="1400"/>
              <a:buChar char="–"/>
              <a:defRPr>
                <a:solidFill>
                  <a:srgbClr val="606060"/>
                </a:solidFill>
              </a:defRPr>
            </a:lvl4pPr>
            <a:lvl5pPr marL="2286000" lvl="4" indent="-317500" algn="l">
              <a:lnSpc>
                <a:spcPct val="100000"/>
              </a:lnSpc>
              <a:spcBef>
                <a:spcPts val="0"/>
              </a:spcBef>
              <a:spcAft>
                <a:spcPts val="0"/>
              </a:spcAft>
              <a:buClr>
                <a:srgbClr val="606060"/>
              </a:buClr>
              <a:buSzPts val="1400"/>
              <a:buChar char="•"/>
              <a:defRPr>
                <a:solidFill>
                  <a:srgbClr val="606060"/>
                </a:solidFill>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103" name="Google Shape;103;p12"/>
          <p:cNvSpPr txBox="1">
            <a:spLocks noGrp="1"/>
          </p:cNvSpPr>
          <p:nvPr>
            <p:ph type="body" idx="2"/>
          </p:nvPr>
        </p:nvSpPr>
        <p:spPr>
          <a:xfrm>
            <a:off x="633926" y="9943196"/>
            <a:ext cx="4967700" cy="4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606060"/>
              </a:buClr>
              <a:buSzPts val="1400"/>
              <a:buNone/>
              <a:defRPr sz="900">
                <a:solidFill>
                  <a:srgbClr val="606060"/>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104" name="Google Shape;104;p12"/>
          <p:cNvSpPr txBox="1">
            <a:spLocks noGrp="1"/>
          </p:cNvSpPr>
          <p:nvPr>
            <p:ph type="sldNum" idx="12"/>
          </p:nvPr>
        </p:nvSpPr>
        <p:spPr>
          <a:xfrm>
            <a:off x="7255287" y="10170902"/>
            <a:ext cx="188100" cy="240900"/>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1pPr>
            <a:lvl2pPr marL="0" lvl="1"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2pPr>
            <a:lvl3pPr marL="0" lvl="2"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3pPr>
            <a:lvl4pPr marL="0" lvl="3"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4pPr>
            <a:lvl5pPr marL="0" lvl="4"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5pPr>
            <a:lvl6pPr marL="0" lvl="5"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6pPr>
            <a:lvl7pPr marL="0" lvl="6"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7pPr>
            <a:lvl8pPr marL="0" lvl="7"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8pPr>
            <a:lvl9pPr marL="0" lvl="8"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pic>
        <p:nvPicPr>
          <p:cNvPr id="105" name="Google Shape;105;p12"/>
          <p:cNvPicPr preferRelativeResize="0"/>
          <p:nvPr/>
        </p:nvPicPr>
        <p:blipFill rotWithShape="1">
          <a:blip r:embed="rId2">
            <a:alphaModFix/>
          </a:blip>
          <a:srcRect/>
          <a:stretch/>
        </p:blipFill>
        <p:spPr>
          <a:xfrm>
            <a:off x="6397360" y="10136818"/>
            <a:ext cx="584244" cy="335717"/>
          </a:xfrm>
          <a:prstGeom prst="rect">
            <a:avLst/>
          </a:prstGeom>
          <a:noFill/>
          <a:ln>
            <a:noFill/>
          </a:ln>
        </p:spPr>
      </p:pic>
      <p:sp>
        <p:nvSpPr>
          <p:cNvPr id="106" name="Google Shape;106;p12"/>
          <p:cNvSpPr/>
          <p:nvPr/>
        </p:nvSpPr>
        <p:spPr>
          <a:xfrm>
            <a:off x="1" y="0"/>
            <a:ext cx="423000" cy="15339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ura Linea Azul 1 1">
  <p:cSld name="TITLE_3_1">
    <p:bg>
      <p:bgPr>
        <a:solidFill>
          <a:srgbClr val="173AFF"/>
        </a:solidFill>
        <a:effectLst/>
      </p:bgPr>
    </p:bg>
    <p:spTree>
      <p:nvGrpSpPr>
        <p:cNvPr id="1" name="Shape 107"/>
        <p:cNvGrpSpPr/>
        <p:nvPr/>
      </p:nvGrpSpPr>
      <p:grpSpPr>
        <a:xfrm>
          <a:off x="0" y="0"/>
          <a:ext cx="0" cy="0"/>
          <a:chOff x="0" y="0"/>
          <a:chExt cx="0" cy="0"/>
        </a:xfrm>
      </p:grpSpPr>
      <p:cxnSp>
        <p:nvCxnSpPr>
          <p:cNvPr id="108" name="Google Shape;108;p13"/>
          <p:cNvCxnSpPr/>
          <p:nvPr/>
        </p:nvCxnSpPr>
        <p:spPr>
          <a:xfrm>
            <a:off x="258449" y="750251"/>
            <a:ext cx="7043100" cy="7200"/>
          </a:xfrm>
          <a:prstGeom prst="straightConnector1">
            <a:avLst/>
          </a:prstGeom>
          <a:noFill/>
          <a:ln w="9525" cap="flat" cmpd="sng">
            <a:solidFill>
              <a:srgbClr val="FFFFFF"/>
            </a:solidFill>
            <a:prstDash val="solid"/>
            <a:round/>
            <a:headEnd type="none" w="sm" len="sm"/>
            <a:tailEnd type="none" w="sm" len="sm"/>
          </a:ln>
        </p:spPr>
      </p:cxnSp>
      <p:sp>
        <p:nvSpPr>
          <p:cNvPr id="109" name="Google Shape;109;p13"/>
          <p:cNvSpPr txBox="1"/>
          <p:nvPr/>
        </p:nvSpPr>
        <p:spPr>
          <a:xfrm>
            <a:off x="195868" y="140419"/>
            <a:ext cx="4283700" cy="601500"/>
          </a:xfrm>
          <a:prstGeom prst="rect">
            <a:avLst/>
          </a:prstGeom>
          <a:noFill/>
          <a:ln>
            <a:noFill/>
          </a:ln>
        </p:spPr>
        <p:txBody>
          <a:bodyPr spcFirstLastPara="1" wrap="square" lIns="105400" tIns="105400" rIns="105400" bIns="1054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Oswald"/>
                <a:ea typeface="Oswald"/>
                <a:cs typeface="Oswald"/>
                <a:sym typeface="Oswald"/>
              </a:rPr>
              <a:t>NEXT FRONTIER INITIATIVE		BOARD 		NOVEMBER, 2019</a:t>
            </a:r>
            <a:endParaRPr sz="900" b="0" i="0" u="none" strike="noStrike" cap="none">
              <a:solidFill>
                <a:srgbClr val="FFFFFF"/>
              </a:solidFill>
              <a:latin typeface="Oswald"/>
              <a:ea typeface="Oswald"/>
              <a:cs typeface="Oswald"/>
              <a:sym typeface="Oswald"/>
            </a:endParaRPr>
          </a:p>
        </p:txBody>
      </p:sp>
      <p:sp>
        <p:nvSpPr>
          <p:cNvPr id="110" name="Google Shape;110;p13"/>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ura Linea Azul 1">
  <p:cSld name="TITLE_3_2">
    <p:bg>
      <p:bgPr>
        <a:solidFill>
          <a:srgbClr val="FFFFFF"/>
        </a:solidFill>
        <a:effectLst/>
      </p:bgPr>
    </p:bg>
    <p:spTree>
      <p:nvGrpSpPr>
        <p:cNvPr id="1" name="Shape 111"/>
        <p:cNvGrpSpPr/>
        <p:nvPr/>
      </p:nvGrpSpPr>
      <p:grpSpPr>
        <a:xfrm>
          <a:off x="0" y="0"/>
          <a:ext cx="0" cy="0"/>
          <a:chOff x="0" y="0"/>
          <a:chExt cx="0" cy="0"/>
        </a:xfrm>
      </p:grpSpPr>
      <p:cxnSp>
        <p:nvCxnSpPr>
          <p:cNvPr id="112" name="Google Shape;112;p14"/>
          <p:cNvCxnSpPr/>
          <p:nvPr/>
        </p:nvCxnSpPr>
        <p:spPr>
          <a:xfrm>
            <a:off x="258449" y="750251"/>
            <a:ext cx="7043100" cy="7200"/>
          </a:xfrm>
          <a:prstGeom prst="straightConnector1">
            <a:avLst/>
          </a:prstGeom>
          <a:noFill/>
          <a:ln w="9525" cap="flat" cmpd="sng">
            <a:solidFill>
              <a:srgbClr val="D9D9D9"/>
            </a:solidFill>
            <a:prstDash val="solid"/>
            <a:round/>
            <a:headEnd type="none" w="sm" len="sm"/>
            <a:tailEnd type="none" w="sm" len="sm"/>
          </a:ln>
        </p:spPr>
      </p:cxnSp>
      <p:sp>
        <p:nvSpPr>
          <p:cNvPr id="113" name="Google Shape;113;p14"/>
          <p:cNvSpPr txBox="1"/>
          <p:nvPr/>
        </p:nvSpPr>
        <p:spPr>
          <a:xfrm>
            <a:off x="195868" y="140419"/>
            <a:ext cx="4283700" cy="601500"/>
          </a:xfrm>
          <a:prstGeom prst="rect">
            <a:avLst/>
          </a:prstGeom>
          <a:noFill/>
          <a:ln>
            <a:noFill/>
          </a:ln>
        </p:spPr>
        <p:txBody>
          <a:bodyPr spcFirstLastPara="1" wrap="square" lIns="105400" tIns="105400" rIns="105400" bIns="105400" anchor="t" anchorCtr="0">
            <a:noAutofit/>
          </a:bodyPr>
          <a:lstStyle/>
          <a:p>
            <a:pPr marL="0" marR="0" lvl="0" indent="0" algn="l" rtl="0">
              <a:lnSpc>
                <a:spcPct val="100000"/>
              </a:lnSpc>
              <a:spcBef>
                <a:spcPts val="0"/>
              </a:spcBef>
              <a:spcAft>
                <a:spcPts val="0"/>
              </a:spcAft>
              <a:buClr>
                <a:schemeClr val="dk1"/>
              </a:buClr>
              <a:buSzPts val="1900"/>
              <a:buFont typeface="Arial"/>
              <a:buNone/>
            </a:pPr>
            <a:r>
              <a:rPr lang="en-GB" sz="900" b="0" i="0" u="none" strike="noStrike" cap="none">
                <a:solidFill>
                  <a:srgbClr val="999999"/>
                </a:solidFill>
                <a:latin typeface="Oswald"/>
                <a:ea typeface="Oswald"/>
                <a:cs typeface="Oswald"/>
                <a:sym typeface="Oswald"/>
              </a:rPr>
              <a:t>NEXT FRONTIER INITIATIVE		BOARD 		NOVEMBER, 2019</a:t>
            </a:r>
            <a:endParaRPr sz="900" b="0" i="0" u="none" strike="noStrike" cap="none">
              <a:solidFill>
                <a:srgbClr val="999999"/>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1900"/>
              <a:buFont typeface="Arial"/>
              <a:buNone/>
            </a:pPr>
            <a:endParaRPr sz="900" b="0" i="0" u="none" strike="noStrike" cap="none">
              <a:solidFill>
                <a:srgbClr val="999999"/>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999999"/>
              </a:solidFill>
              <a:latin typeface="Oswald"/>
              <a:ea typeface="Oswald"/>
              <a:cs typeface="Oswald"/>
              <a:sym typeface="Oswald"/>
            </a:endParaRPr>
          </a:p>
        </p:txBody>
      </p:sp>
      <p:sp>
        <p:nvSpPr>
          <p:cNvPr id="114" name="Google Shape;114;p14"/>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ura Linea Azul 1 2">
  <p:cSld name="TITLE_3_3">
    <p:bg>
      <p:bgPr>
        <a:solidFill>
          <a:srgbClr val="FFFFFF"/>
        </a:solidFill>
        <a:effectLst/>
      </p:bgPr>
    </p:bg>
    <p:spTree>
      <p:nvGrpSpPr>
        <p:cNvPr id="1" name="Shape 115"/>
        <p:cNvGrpSpPr/>
        <p:nvPr/>
      </p:nvGrpSpPr>
      <p:grpSpPr>
        <a:xfrm>
          <a:off x="0" y="0"/>
          <a:ext cx="0" cy="0"/>
          <a:chOff x="0" y="0"/>
          <a:chExt cx="0" cy="0"/>
        </a:xfrm>
      </p:grpSpPr>
      <p:cxnSp>
        <p:nvCxnSpPr>
          <p:cNvPr id="116" name="Google Shape;116;p15"/>
          <p:cNvCxnSpPr/>
          <p:nvPr/>
        </p:nvCxnSpPr>
        <p:spPr>
          <a:xfrm>
            <a:off x="258449" y="750251"/>
            <a:ext cx="7043100" cy="7200"/>
          </a:xfrm>
          <a:prstGeom prst="straightConnector1">
            <a:avLst/>
          </a:prstGeom>
          <a:noFill/>
          <a:ln w="9525" cap="flat" cmpd="sng">
            <a:solidFill>
              <a:srgbClr val="D9D9D9"/>
            </a:solidFill>
            <a:prstDash val="solid"/>
            <a:round/>
            <a:headEnd type="none" w="sm" len="sm"/>
            <a:tailEnd type="none" w="sm" len="sm"/>
          </a:ln>
        </p:spPr>
      </p:cxnSp>
      <p:sp>
        <p:nvSpPr>
          <p:cNvPr id="117" name="Google Shape;117;p15"/>
          <p:cNvSpPr txBox="1"/>
          <p:nvPr/>
        </p:nvSpPr>
        <p:spPr>
          <a:xfrm>
            <a:off x="195868" y="140419"/>
            <a:ext cx="4283700" cy="601500"/>
          </a:xfrm>
          <a:prstGeom prst="rect">
            <a:avLst/>
          </a:prstGeom>
          <a:noFill/>
          <a:ln>
            <a:noFill/>
          </a:ln>
        </p:spPr>
        <p:txBody>
          <a:bodyPr spcFirstLastPara="1" wrap="square" lIns="105400" tIns="105400" rIns="105400" bIns="1054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999999"/>
                </a:solidFill>
                <a:latin typeface="Oswald"/>
                <a:ea typeface="Oswald"/>
                <a:cs typeface="Oswald"/>
                <a:sym typeface="Oswald"/>
              </a:rPr>
              <a:t>NEXT FRONTIER INITIATIVE	BOARD MEETING	OCT 3rd, 2019</a:t>
            </a:r>
            <a:endParaRPr sz="900" b="0" i="0" u="none" strike="noStrike" cap="none">
              <a:solidFill>
                <a:srgbClr val="999999"/>
              </a:solidFill>
              <a:latin typeface="Oswald"/>
              <a:ea typeface="Oswald"/>
              <a:cs typeface="Oswald"/>
              <a:sym typeface="Oswald"/>
            </a:endParaRPr>
          </a:p>
        </p:txBody>
      </p:sp>
      <p:sp>
        <p:nvSpPr>
          <p:cNvPr id="118" name="Google Shape;118;p15"/>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ura Linea Azul 1 1 1">
  <p:cSld name="Textura Linea Azul 1 1">
    <p:bg>
      <p:bgPr>
        <a:solidFill>
          <a:srgbClr val="173AFF"/>
        </a:solidFill>
        <a:effectLst/>
      </p:bgPr>
    </p:bg>
    <p:spTree>
      <p:nvGrpSpPr>
        <p:cNvPr id="1" name="Shape 119"/>
        <p:cNvGrpSpPr/>
        <p:nvPr/>
      </p:nvGrpSpPr>
      <p:grpSpPr>
        <a:xfrm>
          <a:off x="0" y="0"/>
          <a:ext cx="0" cy="0"/>
          <a:chOff x="0" y="0"/>
          <a:chExt cx="0" cy="0"/>
        </a:xfrm>
      </p:grpSpPr>
      <p:cxnSp>
        <p:nvCxnSpPr>
          <p:cNvPr id="120" name="Google Shape;120;p16"/>
          <p:cNvCxnSpPr/>
          <p:nvPr/>
        </p:nvCxnSpPr>
        <p:spPr>
          <a:xfrm>
            <a:off x="258449" y="750252"/>
            <a:ext cx="7043100" cy="7200"/>
          </a:xfrm>
          <a:prstGeom prst="straightConnector1">
            <a:avLst/>
          </a:prstGeom>
          <a:noFill/>
          <a:ln w="9525" cap="flat" cmpd="sng">
            <a:solidFill>
              <a:srgbClr val="FFFFFF"/>
            </a:solidFill>
            <a:prstDash val="solid"/>
            <a:round/>
            <a:headEnd type="none" w="sm" len="sm"/>
            <a:tailEnd type="none" w="sm" len="sm"/>
          </a:ln>
        </p:spPr>
      </p:cxnSp>
      <p:sp>
        <p:nvSpPr>
          <p:cNvPr id="121" name="Google Shape;121;p16"/>
          <p:cNvSpPr txBox="1"/>
          <p:nvPr/>
        </p:nvSpPr>
        <p:spPr>
          <a:xfrm>
            <a:off x="195867" y="140419"/>
            <a:ext cx="4283700" cy="601500"/>
          </a:xfrm>
          <a:prstGeom prst="rect">
            <a:avLst/>
          </a:prstGeom>
          <a:noFill/>
          <a:ln>
            <a:noFill/>
          </a:ln>
        </p:spPr>
        <p:txBody>
          <a:bodyPr spcFirstLastPara="1" wrap="square" lIns="105400" tIns="105400" rIns="105400" bIns="105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900" b="0" i="0" u="none" strike="noStrike" cap="none">
                <a:solidFill>
                  <a:srgbClr val="FFFFFF"/>
                </a:solidFill>
                <a:latin typeface="Oswald"/>
                <a:ea typeface="Oswald"/>
                <a:cs typeface="Oswald"/>
                <a:sym typeface="Oswald"/>
              </a:rPr>
              <a:t>NEXT FRONTIER INITIATIVE		BOARD 		NOVEMBER, 2019</a:t>
            </a:r>
            <a:endParaRPr sz="900" b="0" i="0" u="none" strike="noStrike" cap="none">
              <a:solidFill>
                <a:srgbClr val="FFFFFF"/>
              </a:solidFill>
              <a:latin typeface="Oswald"/>
              <a:ea typeface="Oswald"/>
              <a:cs typeface="Oswald"/>
              <a:sym typeface="Oswald"/>
            </a:endParaRPr>
          </a:p>
        </p:txBody>
      </p:sp>
      <p:sp>
        <p:nvSpPr>
          <p:cNvPr id="122" name="Google Shape;122;p16"/>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257705" y="549764"/>
            <a:ext cx="7044300" cy="1190100"/>
          </a:xfrm>
          <a:prstGeom prst="rect">
            <a:avLst/>
          </a:prstGeom>
          <a:noFill/>
          <a:ln>
            <a:noFill/>
          </a:ln>
        </p:spPr>
        <p:txBody>
          <a:bodyPr spcFirstLastPara="1" wrap="square" lIns="155700" tIns="155700" rIns="155700" bIns="155700" anchor="b" anchorCtr="0">
            <a:noAutofit/>
          </a:bodyPr>
          <a:lstStyle>
            <a:lvl1pPr lvl="0" algn="l">
              <a:lnSpc>
                <a:spcPct val="100000"/>
              </a:lnSpc>
              <a:spcBef>
                <a:spcPts val="0"/>
              </a:spcBef>
              <a:spcAft>
                <a:spcPts val="0"/>
              </a:spcAft>
              <a:buSzPts val="4800"/>
              <a:buNone/>
              <a:defRPr sz="2100" b="1">
                <a:solidFill>
                  <a:schemeClr val="dk1"/>
                </a:solidFill>
                <a:latin typeface="Oswald"/>
                <a:ea typeface="Oswald"/>
                <a:cs typeface="Oswald"/>
                <a:sym typeface="Oswald"/>
              </a:defRPr>
            </a:lvl1pPr>
            <a:lvl2pPr lvl="1" algn="l">
              <a:lnSpc>
                <a:spcPct val="100000"/>
              </a:lnSpc>
              <a:spcBef>
                <a:spcPts val="0"/>
              </a:spcBef>
              <a:spcAft>
                <a:spcPts val="0"/>
              </a:spcAft>
              <a:buSzPts val="4800"/>
              <a:buNone/>
              <a:defRPr sz="1600"/>
            </a:lvl2pPr>
            <a:lvl3pPr lvl="2" algn="l">
              <a:lnSpc>
                <a:spcPct val="100000"/>
              </a:lnSpc>
              <a:spcBef>
                <a:spcPts val="0"/>
              </a:spcBef>
              <a:spcAft>
                <a:spcPts val="0"/>
              </a:spcAft>
              <a:buSzPts val="4800"/>
              <a:buNone/>
              <a:defRPr sz="1600"/>
            </a:lvl3pPr>
            <a:lvl4pPr lvl="3" algn="l">
              <a:lnSpc>
                <a:spcPct val="100000"/>
              </a:lnSpc>
              <a:spcBef>
                <a:spcPts val="0"/>
              </a:spcBef>
              <a:spcAft>
                <a:spcPts val="0"/>
              </a:spcAft>
              <a:buSzPts val="4800"/>
              <a:buNone/>
              <a:defRPr sz="1600"/>
            </a:lvl4pPr>
            <a:lvl5pPr lvl="4" algn="l">
              <a:lnSpc>
                <a:spcPct val="100000"/>
              </a:lnSpc>
              <a:spcBef>
                <a:spcPts val="0"/>
              </a:spcBef>
              <a:spcAft>
                <a:spcPts val="0"/>
              </a:spcAft>
              <a:buSzPts val="4800"/>
              <a:buNone/>
              <a:defRPr sz="1600"/>
            </a:lvl5pPr>
            <a:lvl6pPr lvl="5" algn="l">
              <a:lnSpc>
                <a:spcPct val="100000"/>
              </a:lnSpc>
              <a:spcBef>
                <a:spcPts val="0"/>
              </a:spcBef>
              <a:spcAft>
                <a:spcPts val="0"/>
              </a:spcAft>
              <a:buSzPts val="4800"/>
              <a:buNone/>
              <a:defRPr sz="1600"/>
            </a:lvl6pPr>
            <a:lvl7pPr lvl="6" algn="l">
              <a:lnSpc>
                <a:spcPct val="100000"/>
              </a:lnSpc>
              <a:spcBef>
                <a:spcPts val="0"/>
              </a:spcBef>
              <a:spcAft>
                <a:spcPts val="0"/>
              </a:spcAft>
              <a:buSzPts val="4800"/>
              <a:buNone/>
              <a:defRPr sz="1600"/>
            </a:lvl7pPr>
            <a:lvl8pPr lvl="7" algn="l">
              <a:lnSpc>
                <a:spcPct val="100000"/>
              </a:lnSpc>
              <a:spcBef>
                <a:spcPts val="0"/>
              </a:spcBef>
              <a:spcAft>
                <a:spcPts val="0"/>
              </a:spcAft>
              <a:buSzPts val="4800"/>
              <a:buNone/>
              <a:defRPr sz="1600"/>
            </a:lvl8pPr>
            <a:lvl9pPr lvl="8" algn="l">
              <a:lnSpc>
                <a:spcPct val="100000"/>
              </a:lnSpc>
              <a:spcBef>
                <a:spcPts val="0"/>
              </a:spcBef>
              <a:spcAft>
                <a:spcPts val="0"/>
              </a:spcAft>
              <a:buSzPts val="4800"/>
              <a:buNone/>
              <a:defRPr sz="1600"/>
            </a:lvl9pPr>
          </a:lstStyle>
          <a:p>
            <a:endParaRPr/>
          </a:p>
        </p:txBody>
      </p:sp>
      <p:sp>
        <p:nvSpPr>
          <p:cNvPr id="125" name="Google Shape;125;p17"/>
          <p:cNvSpPr txBox="1">
            <a:spLocks noGrp="1"/>
          </p:cNvSpPr>
          <p:nvPr>
            <p:ph type="body" idx="1"/>
          </p:nvPr>
        </p:nvSpPr>
        <p:spPr>
          <a:xfrm>
            <a:off x="257705" y="2395696"/>
            <a:ext cx="7044300" cy="7101900"/>
          </a:xfrm>
          <a:prstGeom prst="rect">
            <a:avLst/>
          </a:prstGeom>
          <a:noFill/>
          <a:ln>
            <a:noFill/>
          </a:ln>
        </p:spPr>
        <p:txBody>
          <a:bodyPr spcFirstLastPara="1" wrap="square" lIns="155700" tIns="155700" rIns="155700" bIns="155700" anchor="t" anchorCtr="0">
            <a:noAutofit/>
          </a:bodyPr>
          <a:lstStyle>
            <a:lvl1pPr marL="457200" lvl="0" indent="-425450" algn="l">
              <a:lnSpc>
                <a:spcPct val="115000"/>
              </a:lnSpc>
              <a:spcBef>
                <a:spcPts val="0"/>
              </a:spcBef>
              <a:spcAft>
                <a:spcPts val="0"/>
              </a:spcAft>
              <a:buSzPts val="3100"/>
              <a:buFont typeface="Arial"/>
              <a:buChar char="•"/>
              <a:defRPr sz="1400">
                <a:latin typeface="Oswald"/>
                <a:ea typeface="Oswald"/>
                <a:cs typeface="Oswald"/>
                <a:sym typeface="Oswald"/>
              </a:defRPr>
            </a:lvl1pPr>
            <a:lvl2pPr marL="914400" lvl="1" indent="-355600" algn="l">
              <a:lnSpc>
                <a:spcPct val="115000"/>
              </a:lnSpc>
              <a:spcBef>
                <a:spcPts val="0"/>
              </a:spcBef>
              <a:spcAft>
                <a:spcPts val="0"/>
              </a:spcAft>
              <a:buSzPts val="2000"/>
              <a:buFont typeface="Arial"/>
              <a:buChar char="•"/>
              <a:defRPr sz="1400">
                <a:solidFill>
                  <a:srgbClr val="173AFF"/>
                </a:solidFill>
                <a:latin typeface="Oswald"/>
                <a:ea typeface="Oswald"/>
                <a:cs typeface="Oswald"/>
                <a:sym typeface="Oswald"/>
              </a:defRPr>
            </a:lvl2pPr>
            <a:lvl3pPr marL="1371600" lvl="2" indent="-355600" algn="l">
              <a:lnSpc>
                <a:spcPct val="115000"/>
              </a:lnSpc>
              <a:spcBef>
                <a:spcPts val="0"/>
              </a:spcBef>
              <a:spcAft>
                <a:spcPts val="0"/>
              </a:spcAft>
              <a:buSzPts val="2000"/>
              <a:buFont typeface="Courier New"/>
              <a:buChar char="o"/>
              <a:defRPr sz="1400">
                <a:solidFill>
                  <a:srgbClr val="173AFF"/>
                </a:solidFill>
                <a:latin typeface="Oswald"/>
                <a:ea typeface="Oswald"/>
                <a:cs typeface="Oswald"/>
                <a:sym typeface="Oswald"/>
              </a:defRPr>
            </a:lvl3pPr>
            <a:lvl4pPr marL="1828800" lvl="3" indent="-381000" algn="l">
              <a:lnSpc>
                <a:spcPct val="115000"/>
              </a:lnSpc>
              <a:spcBef>
                <a:spcPts val="1900"/>
              </a:spcBef>
              <a:spcAft>
                <a:spcPts val="0"/>
              </a:spcAft>
              <a:buSzPts val="2400"/>
              <a:buChar char="●"/>
              <a:defRPr sz="1600"/>
            </a:lvl4pPr>
            <a:lvl5pPr marL="2286000" lvl="4" indent="-381000" algn="l">
              <a:lnSpc>
                <a:spcPct val="115000"/>
              </a:lnSpc>
              <a:spcBef>
                <a:spcPts val="1900"/>
              </a:spcBef>
              <a:spcAft>
                <a:spcPts val="0"/>
              </a:spcAft>
              <a:buSzPts val="2400"/>
              <a:buChar char="○"/>
              <a:defRPr sz="1600"/>
            </a:lvl5pPr>
            <a:lvl6pPr marL="2743200" lvl="5" indent="-381000" algn="l">
              <a:lnSpc>
                <a:spcPct val="115000"/>
              </a:lnSpc>
              <a:spcBef>
                <a:spcPts val="1900"/>
              </a:spcBef>
              <a:spcAft>
                <a:spcPts val="0"/>
              </a:spcAft>
              <a:buSzPts val="2400"/>
              <a:buChar char="■"/>
              <a:defRPr sz="1600"/>
            </a:lvl6pPr>
            <a:lvl7pPr marL="3200400" lvl="6" indent="-381000" algn="l">
              <a:lnSpc>
                <a:spcPct val="115000"/>
              </a:lnSpc>
              <a:spcBef>
                <a:spcPts val="1900"/>
              </a:spcBef>
              <a:spcAft>
                <a:spcPts val="0"/>
              </a:spcAft>
              <a:buSzPts val="2400"/>
              <a:buChar char="●"/>
              <a:defRPr sz="1600"/>
            </a:lvl7pPr>
            <a:lvl8pPr marL="3657600" lvl="7" indent="-381000" algn="l">
              <a:lnSpc>
                <a:spcPct val="115000"/>
              </a:lnSpc>
              <a:spcBef>
                <a:spcPts val="1900"/>
              </a:spcBef>
              <a:spcAft>
                <a:spcPts val="0"/>
              </a:spcAft>
              <a:buSzPts val="2400"/>
              <a:buChar char="○"/>
              <a:defRPr sz="1600"/>
            </a:lvl8pPr>
            <a:lvl9pPr marL="4114800" lvl="8" indent="-381000" algn="l">
              <a:lnSpc>
                <a:spcPct val="115000"/>
              </a:lnSpc>
              <a:spcBef>
                <a:spcPts val="1900"/>
              </a:spcBef>
              <a:spcAft>
                <a:spcPts val="1900"/>
              </a:spcAft>
              <a:buSzPts val="2400"/>
              <a:buChar char="■"/>
              <a:defRPr sz="1600"/>
            </a:lvl9pPr>
          </a:lstStyle>
          <a:p>
            <a:endParaRPr/>
          </a:p>
        </p:txBody>
      </p:sp>
      <p:sp>
        <p:nvSpPr>
          <p:cNvPr id="126" name="Google Shape;126;p17"/>
          <p:cNvSpPr txBox="1">
            <a:spLocks noGrp="1"/>
          </p:cNvSpPr>
          <p:nvPr>
            <p:ph type="sldNum" idx="12"/>
          </p:nvPr>
        </p:nvSpPr>
        <p:spPr>
          <a:xfrm>
            <a:off x="7004788" y="9693616"/>
            <a:ext cx="453600" cy="818400"/>
          </a:xfrm>
          <a:prstGeom prst="rect">
            <a:avLst/>
          </a:prstGeom>
          <a:noFill/>
          <a:ln>
            <a:noFill/>
          </a:ln>
        </p:spPr>
        <p:txBody>
          <a:bodyPr spcFirstLastPara="1" wrap="square" lIns="155700" tIns="155700" rIns="155700" bIns="155700" anchor="ctr" anchorCtr="0">
            <a:noAutofit/>
          </a:bodyPr>
          <a:lstStyle>
            <a:lvl1pPr marL="0" marR="0" lvl="0"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600"/>
              <a:buFont typeface="Arial"/>
              <a:buNone/>
              <a:defRPr sz="1200" b="0" i="0" u="none" strike="noStrike" cap="none">
                <a:solidFill>
                  <a:schemeClr val="dk2"/>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27" name="Google Shape;127;p17"/>
          <p:cNvCxnSpPr/>
          <p:nvPr/>
        </p:nvCxnSpPr>
        <p:spPr>
          <a:xfrm>
            <a:off x="325407" y="1640962"/>
            <a:ext cx="326100" cy="0"/>
          </a:xfrm>
          <a:prstGeom prst="straightConnector1">
            <a:avLst/>
          </a:prstGeom>
          <a:noFill/>
          <a:ln w="38100" cap="flat" cmpd="sng">
            <a:solidFill>
              <a:srgbClr val="173AF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378000" y="428175"/>
            <a:ext cx="6804000" cy="1782600"/>
          </a:xfrm>
          <a:prstGeom prst="rect">
            <a:avLst/>
          </a:prstGeom>
          <a:noFill/>
          <a:ln>
            <a:noFill/>
          </a:ln>
        </p:spPr>
        <p:txBody>
          <a:bodyPr spcFirstLastPara="1" wrap="square" lIns="155700" tIns="155700" rIns="155700" bIns="155700" anchor="ctr" anchorCtr="0">
            <a:noAutofit/>
          </a:bodyPr>
          <a:lstStyle>
            <a:lvl1pPr marR="0" lvl="0" algn="ctr">
              <a:lnSpc>
                <a:spcPct val="100000"/>
              </a:lnSpc>
              <a:spcBef>
                <a:spcPts val="0"/>
              </a:spcBef>
              <a:spcAft>
                <a:spcPts val="0"/>
              </a:spcAft>
              <a:buClr>
                <a:schemeClr val="dk1"/>
              </a:buClr>
              <a:buSzPts val="7500"/>
              <a:buFont typeface="Calibri"/>
              <a:buNone/>
              <a:defRPr sz="5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3100"/>
              <a:buNone/>
              <a:defRPr sz="2100"/>
            </a:lvl2pPr>
            <a:lvl3pPr lvl="2" algn="l">
              <a:lnSpc>
                <a:spcPct val="100000"/>
              </a:lnSpc>
              <a:spcBef>
                <a:spcPts val="0"/>
              </a:spcBef>
              <a:spcAft>
                <a:spcPts val="0"/>
              </a:spcAft>
              <a:buSzPts val="3100"/>
              <a:buNone/>
              <a:defRPr sz="2100"/>
            </a:lvl3pPr>
            <a:lvl4pPr lvl="3" algn="l">
              <a:lnSpc>
                <a:spcPct val="100000"/>
              </a:lnSpc>
              <a:spcBef>
                <a:spcPts val="0"/>
              </a:spcBef>
              <a:spcAft>
                <a:spcPts val="0"/>
              </a:spcAft>
              <a:buSzPts val="3100"/>
              <a:buNone/>
              <a:defRPr sz="2100"/>
            </a:lvl4pPr>
            <a:lvl5pPr lvl="4" algn="l">
              <a:lnSpc>
                <a:spcPct val="100000"/>
              </a:lnSpc>
              <a:spcBef>
                <a:spcPts val="0"/>
              </a:spcBef>
              <a:spcAft>
                <a:spcPts val="0"/>
              </a:spcAft>
              <a:buSzPts val="3100"/>
              <a:buNone/>
              <a:defRPr sz="2100"/>
            </a:lvl5pPr>
            <a:lvl6pPr lvl="5" algn="l">
              <a:lnSpc>
                <a:spcPct val="100000"/>
              </a:lnSpc>
              <a:spcBef>
                <a:spcPts val="0"/>
              </a:spcBef>
              <a:spcAft>
                <a:spcPts val="0"/>
              </a:spcAft>
              <a:buSzPts val="3100"/>
              <a:buNone/>
              <a:defRPr sz="2100"/>
            </a:lvl6pPr>
            <a:lvl7pPr lvl="6" algn="l">
              <a:lnSpc>
                <a:spcPct val="100000"/>
              </a:lnSpc>
              <a:spcBef>
                <a:spcPts val="0"/>
              </a:spcBef>
              <a:spcAft>
                <a:spcPts val="0"/>
              </a:spcAft>
              <a:buSzPts val="3100"/>
              <a:buNone/>
              <a:defRPr sz="2100"/>
            </a:lvl7pPr>
            <a:lvl8pPr lvl="7" algn="l">
              <a:lnSpc>
                <a:spcPct val="100000"/>
              </a:lnSpc>
              <a:spcBef>
                <a:spcPts val="0"/>
              </a:spcBef>
              <a:spcAft>
                <a:spcPts val="0"/>
              </a:spcAft>
              <a:buSzPts val="3100"/>
              <a:buNone/>
              <a:defRPr sz="2100"/>
            </a:lvl8pPr>
            <a:lvl9pPr lvl="8" algn="l">
              <a:lnSpc>
                <a:spcPct val="100000"/>
              </a:lnSpc>
              <a:spcBef>
                <a:spcPts val="0"/>
              </a:spcBef>
              <a:spcAft>
                <a:spcPts val="0"/>
              </a:spcAft>
              <a:buSzPts val="3100"/>
              <a:buNone/>
              <a:defRPr sz="2100"/>
            </a:lvl9pPr>
          </a:lstStyle>
          <a:p>
            <a:endParaRPr/>
          </a:p>
        </p:txBody>
      </p:sp>
      <p:sp>
        <p:nvSpPr>
          <p:cNvPr id="130" name="Google Shape;130;p18"/>
          <p:cNvSpPr txBox="1">
            <a:spLocks noGrp="1"/>
          </p:cNvSpPr>
          <p:nvPr>
            <p:ph type="body" idx="1"/>
          </p:nvPr>
        </p:nvSpPr>
        <p:spPr>
          <a:xfrm>
            <a:off x="378000" y="2494800"/>
            <a:ext cx="6804000" cy="7056600"/>
          </a:xfrm>
          <a:prstGeom prst="rect">
            <a:avLst/>
          </a:prstGeom>
          <a:noFill/>
          <a:ln>
            <a:noFill/>
          </a:ln>
        </p:spPr>
        <p:txBody>
          <a:bodyPr spcFirstLastPara="1" wrap="square" lIns="155700" tIns="155700" rIns="155700" bIns="155700" anchor="t" anchorCtr="0">
            <a:noAutofit/>
          </a:bodyPr>
          <a:lstStyle>
            <a:lvl1pPr marL="457200" marR="0" lvl="0" indent="-577850" algn="l">
              <a:lnSpc>
                <a:spcPct val="100000"/>
              </a:lnSpc>
              <a:spcBef>
                <a:spcPts val="800"/>
              </a:spcBef>
              <a:spcAft>
                <a:spcPts val="0"/>
              </a:spcAft>
              <a:buClr>
                <a:schemeClr val="dk1"/>
              </a:buClr>
              <a:buSzPts val="5500"/>
              <a:buFont typeface="Arial"/>
              <a:buChar char="•"/>
              <a:defRPr sz="3600" b="0" i="0" u="none" strike="noStrike" cap="none">
                <a:solidFill>
                  <a:schemeClr val="dk1"/>
                </a:solidFill>
                <a:latin typeface="Calibri"/>
                <a:ea typeface="Calibri"/>
                <a:cs typeface="Calibri"/>
                <a:sym typeface="Calibri"/>
              </a:defRPr>
            </a:lvl1pPr>
            <a:lvl2pPr marL="914400" marR="0" lvl="1" indent="-533400" algn="l">
              <a:lnSpc>
                <a:spcPct val="100000"/>
              </a:lnSpc>
              <a:spcBef>
                <a:spcPts val="700"/>
              </a:spcBef>
              <a:spcAft>
                <a:spcPts val="0"/>
              </a:spcAft>
              <a:buClr>
                <a:schemeClr val="dk1"/>
              </a:buClr>
              <a:buSzPts val="4800"/>
              <a:buFont typeface="Arial"/>
              <a:buChar char="–"/>
              <a:defRPr sz="3300" b="0" i="0" u="none" strike="noStrike" cap="none">
                <a:solidFill>
                  <a:schemeClr val="dk1"/>
                </a:solidFill>
                <a:latin typeface="Calibri"/>
                <a:ea typeface="Calibri"/>
                <a:cs typeface="Calibri"/>
                <a:sym typeface="Calibri"/>
              </a:defRPr>
            </a:lvl2pPr>
            <a:lvl3pPr marL="1371600" marR="0" lvl="2" indent="-488950" algn="l">
              <a:lnSpc>
                <a:spcPct val="100000"/>
              </a:lnSpc>
              <a:spcBef>
                <a:spcPts val="700"/>
              </a:spcBef>
              <a:spcAft>
                <a:spcPts val="0"/>
              </a:spcAft>
              <a:buClr>
                <a:schemeClr val="dk1"/>
              </a:buClr>
              <a:buSzPts val="4100"/>
              <a:buFont typeface="Arial"/>
              <a:buChar char="•"/>
              <a:defRPr sz="2700" b="0" i="0" u="none" strike="noStrike" cap="none">
                <a:solidFill>
                  <a:schemeClr val="dk1"/>
                </a:solidFill>
                <a:latin typeface="Calibri"/>
                <a:ea typeface="Calibri"/>
                <a:cs typeface="Calibri"/>
                <a:sym typeface="Calibri"/>
              </a:defRPr>
            </a:lvl3pPr>
            <a:lvl4pPr marL="1828800" marR="0" lvl="3"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4pPr>
            <a:lvl5pPr marL="2286000" marR="0" lvl="4"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5pPr>
            <a:lvl6pPr marL="2743200" marR="0" lvl="5"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6pPr>
            <a:lvl7pPr marL="3200400" marR="0" lvl="6"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7pPr>
            <a:lvl8pPr marL="3657600" marR="0" lvl="7"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8pPr>
            <a:lvl9pPr marL="4114800" marR="0" lvl="8" indent="-444500" algn="l">
              <a:lnSpc>
                <a:spcPct val="100000"/>
              </a:lnSpc>
              <a:spcBef>
                <a:spcPts val="300"/>
              </a:spcBef>
              <a:spcAft>
                <a:spcPts val="0"/>
              </a:spcAft>
              <a:buClr>
                <a:schemeClr val="dk1"/>
              </a:buClr>
              <a:buSzPts val="34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131" name="Google Shape;131;p18"/>
          <p:cNvSpPr txBox="1">
            <a:spLocks noGrp="1"/>
          </p:cNvSpPr>
          <p:nvPr>
            <p:ph type="dt" idx="10"/>
          </p:nvPr>
        </p:nvSpPr>
        <p:spPr>
          <a:xfrm>
            <a:off x="378000" y="9909898"/>
            <a:ext cx="1764000" cy="569400"/>
          </a:xfrm>
          <a:prstGeom prst="rect">
            <a:avLst/>
          </a:prstGeom>
          <a:noFill/>
          <a:ln>
            <a:noFill/>
          </a:ln>
        </p:spPr>
        <p:txBody>
          <a:bodyPr spcFirstLastPara="1" wrap="square" lIns="155700" tIns="155700" rIns="155700" bIns="155700" anchor="ctr" anchorCtr="0">
            <a:noAutofit/>
          </a:bodyPr>
          <a:lstStyle>
            <a:lvl1pPr marR="0" lvl="0" algn="l" rtl="0">
              <a:lnSpc>
                <a:spcPct val="100000"/>
              </a:lnSpc>
              <a:spcBef>
                <a:spcPts val="0"/>
              </a:spcBef>
              <a:spcAft>
                <a:spcPts val="0"/>
              </a:spcAft>
              <a:buClr>
                <a:srgbClr val="888888"/>
              </a:buClr>
              <a:buSzPts val="2000"/>
              <a:buFont typeface="Calibri"/>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132" name="Google Shape;132;p18"/>
          <p:cNvSpPr txBox="1">
            <a:spLocks noGrp="1"/>
          </p:cNvSpPr>
          <p:nvPr>
            <p:ph type="ftr" idx="11"/>
          </p:nvPr>
        </p:nvSpPr>
        <p:spPr>
          <a:xfrm>
            <a:off x="2583000" y="9909898"/>
            <a:ext cx="2394000" cy="569400"/>
          </a:xfrm>
          <a:prstGeom prst="rect">
            <a:avLst/>
          </a:prstGeom>
          <a:noFill/>
          <a:ln>
            <a:noFill/>
          </a:ln>
        </p:spPr>
        <p:txBody>
          <a:bodyPr spcFirstLastPara="1" wrap="square" lIns="155700" tIns="155700" rIns="155700" bIns="155700" anchor="ctr" anchorCtr="0">
            <a:noAutofit/>
          </a:bodyPr>
          <a:lstStyle>
            <a:lvl1pPr marR="0" lvl="0" algn="ctr" rtl="0">
              <a:lnSpc>
                <a:spcPct val="100000"/>
              </a:lnSpc>
              <a:spcBef>
                <a:spcPts val="0"/>
              </a:spcBef>
              <a:spcAft>
                <a:spcPts val="0"/>
              </a:spcAft>
              <a:buClr>
                <a:srgbClr val="888888"/>
              </a:buClr>
              <a:buSzPts val="2000"/>
              <a:buFont typeface="Calibri"/>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sldNum" idx="12"/>
          </p:nvPr>
        </p:nvSpPr>
        <p:spPr>
          <a:xfrm>
            <a:off x="5418000" y="9909898"/>
            <a:ext cx="1764000" cy="569400"/>
          </a:xfrm>
          <a:prstGeom prst="rect">
            <a:avLst/>
          </a:prstGeom>
          <a:noFill/>
          <a:ln>
            <a:noFill/>
          </a:ln>
        </p:spPr>
        <p:txBody>
          <a:bodyPr spcFirstLastPara="1" wrap="square" lIns="155700" tIns="77850" rIns="155700" bIns="77850" anchor="ctr" anchorCtr="0">
            <a:noAutofit/>
          </a:bodyPr>
          <a:lstStyle>
            <a:lvl1pPr marL="0" marR="0" lvl="0"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3123E"/>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0" y="10553680"/>
            <a:ext cx="7560259" cy="158083"/>
            <a:chOff x="0" y="6756520"/>
            <a:chExt cx="10972800" cy="101400"/>
          </a:xfrm>
        </p:grpSpPr>
        <p:sp>
          <p:nvSpPr>
            <p:cNvPr id="136" name="Google Shape;136;p19"/>
            <p:cNvSpPr/>
            <p:nvPr/>
          </p:nvSpPr>
          <p:spPr>
            <a:xfrm>
              <a:off x="0" y="6756520"/>
              <a:ext cx="3657600" cy="101400"/>
            </a:xfrm>
            <a:prstGeom prst="rect">
              <a:avLst/>
            </a:prstGeom>
            <a:solidFill>
              <a:srgbClr val="C42938"/>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sp>
          <p:nvSpPr>
            <p:cNvPr id="137" name="Google Shape;137;p19"/>
            <p:cNvSpPr/>
            <p:nvPr/>
          </p:nvSpPr>
          <p:spPr>
            <a:xfrm>
              <a:off x="3657600" y="6756520"/>
              <a:ext cx="3657600" cy="100500"/>
            </a:xfrm>
            <a:prstGeom prst="rect">
              <a:avLst/>
            </a:prstGeom>
            <a:solidFill>
              <a:srgbClr val="F27D3D"/>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sp>
          <p:nvSpPr>
            <p:cNvPr id="138" name="Google Shape;138;p19"/>
            <p:cNvSpPr/>
            <p:nvPr/>
          </p:nvSpPr>
          <p:spPr>
            <a:xfrm>
              <a:off x="7315200" y="6756520"/>
              <a:ext cx="3657600" cy="100500"/>
            </a:xfrm>
            <a:prstGeom prst="rect">
              <a:avLst/>
            </a:prstGeom>
            <a:solidFill>
              <a:srgbClr val="0D6B8A"/>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grpSp>
      <p:sp>
        <p:nvSpPr>
          <p:cNvPr id="139" name="Google Shape;139;p19"/>
          <p:cNvSpPr txBox="1">
            <a:spLocks noGrp="1"/>
          </p:cNvSpPr>
          <p:nvPr>
            <p:ph type="body" idx="1"/>
          </p:nvPr>
        </p:nvSpPr>
        <p:spPr>
          <a:xfrm>
            <a:off x="309751" y="2873777"/>
            <a:ext cx="5926800" cy="814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00"/>
              </a:spcBef>
              <a:spcAft>
                <a:spcPts val="0"/>
              </a:spcAft>
              <a:buClr>
                <a:srgbClr val="FFFFFF"/>
              </a:buClr>
              <a:buSzPts val="4500"/>
              <a:buFont typeface="Arial"/>
              <a:buNone/>
              <a:defRPr sz="3000" b="1" i="0" u="none" strike="noStrike" cap="none">
                <a:solidFill>
                  <a:srgbClr val="FFFFFF"/>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3100"/>
              <a:buFont typeface="Arial"/>
              <a:buNone/>
              <a:defRPr sz="21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00"/>
              </a:spcBef>
              <a:spcAft>
                <a:spcPts val="0"/>
              </a:spcAft>
              <a:buClr>
                <a:schemeClr val="dk1"/>
              </a:buClr>
              <a:buSzPts val="2500"/>
              <a:buFont typeface="Arial"/>
              <a:buNone/>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0" name="Google Shape;140;p19"/>
          <p:cNvSpPr txBox="1">
            <a:spLocks noGrp="1"/>
          </p:cNvSpPr>
          <p:nvPr>
            <p:ph type="body" idx="2"/>
          </p:nvPr>
        </p:nvSpPr>
        <p:spPr>
          <a:xfrm>
            <a:off x="296625" y="5850937"/>
            <a:ext cx="2771100" cy="287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Georgia"/>
                <a:ea typeface="Georgia"/>
                <a:cs typeface="Georgia"/>
                <a:sym typeface="Georgia"/>
              </a:defRPr>
            </a:lvl1pPr>
            <a:lvl2pPr marL="914400" marR="0" lvl="1"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2pPr>
            <a:lvl3pPr marL="1371600" marR="0" lvl="2"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3pPr>
            <a:lvl4pPr marL="1828800" marR="0" lvl="3"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4pPr>
            <a:lvl5pPr marL="2286000" marR="0" lvl="4"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1" name="Google Shape;141;p19"/>
          <p:cNvSpPr txBox="1">
            <a:spLocks noGrp="1"/>
          </p:cNvSpPr>
          <p:nvPr>
            <p:ph type="body" idx="3"/>
          </p:nvPr>
        </p:nvSpPr>
        <p:spPr>
          <a:xfrm>
            <a:off x="309751" y="2011945"/>
            <a:ext cx="5926800" cy="814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00"/>
              </a:spcBef>
              <a:spcAft>
                <a:spcPts val="0"/>
              </a:spcAft>
              <a:buClr>
                <a:schemeClr val="lt1"/>
              </a:buClr>
              <a:buSzPts val="4500"/>
              <a:buFont typeface="Arial"/>
              <a:buNone/>
              <a:defRPr sz="3000" b="0" i="0" u="none" strike="noStrike" cap="none">
                <a:solidFill>
                  <a:schemeClr val="lt1"/>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3100"/>
              <a:buFont typeface="Arial"/>
              <a:buNone/>
              <a:defRPr sz="21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00"/>
              </a:spcBef>
              <a:spcAft>
                <a:spcPts val="0"/>
              </a:spcAft>
              <a:buClr>
                <a:schemeClr val="dk1"/>
              </a:buClr>
              <a:buSzPts val="2500"/>
              <a:buFont typeface="Arial"/>
              <a:buNone/>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42" name="Google Shape;142;p19" descr="Dalberg-01.png"/>
          <p:cNvPicPr preferRelativeResize="0"/>
          <p:nvPr/>
        </p:nvPicPr>
        <p:blipFill rotWithShape="1">
          <a:blip r:embed="rId2">
            <a:alphaModFix/>
          </a:blip>
          <a:srcRect/>
          <a:stretch/>
        </p:blipFill>
        <p:spPr>
          <a:xfrm>
            <a:off x="6324217" y="9521702"/>
            <a:ext cx="508803" cy="205084"/>
          </a:xfrm>
          <a:prstGeom prst="rect">
            <a:avLst/>
          </a:prstGeom>
          <a:noFill/>
          <a:ln>
            <a:noFill/>
          </a:ln>
        </p:spPr>
      </p:pic>
      <p:pic>
        <p:nvPicPr>
          <p:cNvPr id="143" name="Google Shape;143;p19" descr="dig_white-01.png"/>
          <p:cNvPicPr preferRelativeResize="0"/>
          <p:nvPr/>
        </p:nvPicPr>
        <p:blipFill rotWithShape="1">
          <a:blip r:embed="rId3">
            <a:alphaModFix/>
          </a:blip>
          <a:srcRect/>
          <a:stretch/>
        </p:blipFill>
        <p:spPr>
          <a:xfrm>
            <a:off x="7094670" y="9584296"/>
            <a:ext cx="195463" cy="155497"/>
          </a:xfrm>
          <a:prstGeom prst="rect">
            <a:avLst/>
          </a:prstGeom>
          <a:noFill/>
          <a:ln>
            <a:noFill/>
          </a:ln>
        </p:spPr>
      </p:pic>
      <p:sp>
        <p:nvSpPr>
          <p:cNvPr id="144" name="Google Shape;144;p19"/>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1pPr>
            <a:lvl2pPr marL="0" lvl="1"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2pPr>
            <a:lvl3pPr marL="0" lvl="2"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3pPr>
            <a:lvl4pPr marL="0" lvl="3"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4pPr>
            <a:lvl5pPr marL="0" lvl="4"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5pPr>
            <a:lvl6pPr marL="0" lvl="5"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6pPr>
            <a:lvl7pPr marL="0" lvl="6"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7pPr>
            <a:lvl8pPr marL="0" lvl="7"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8pPr>
            <a:lvl9pPr marL="0" lvl="8"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tandard/Deliverable Cover Page">
  <p:cSld name="4_Standard/Deliverable Cover Page">
    <p:spTree>
      <p:nvGrpSpPr>
        <p:cNvPr id="1" name="Shape 145"/>
        <p:cNvGrpSpPr/>
        <p:nvPr/>
      </p:nvGrpSpPr>
      <p:grpSpPr>
        <a:xfrm>
          <a:off x="0" y="0"/>
          <a:ext cx="0" cy="0"/>
          <a:chOff x="0" y="0"/>
          <a:chExt cx="0" cy="0"/>
        </a:xfrm>
      </p:grpSpPr>
      <p:pic>
        <p:nvPicPr>
          <p:cNvPr id="146" name="Google Shape;146;p20"/>
          <p:cNvPicPr preferRelativeResize="0"/>
          <p:nvPr/>
        </p:nvPicPr>
        <p:blipFill rotWithShape="1">
          <a:blip r:embed="rId2">
            <a:alphaModFix/>
          </a:blip>
          <a:srcRect/>
          <a:stretch/>
        </p:blipFill>
        <p:spPr>
          <a:xfrm>
            <a:off x="1" y="0"/>
            <a:ext cx="83057" cy="66078"/>
          </a:xfrm>
          <a:prstGeom prst="rect">
            <a:avLst/>
          </a:prstGeom>
          <a:noFill/>
          <a:ln>
            <a:noFill/>
          </a:ln>
        </p:spPr>
      </p:pic>
      <p:pic>
        <p:nvPicPr>
          <p:cNvPr id="147" name="Google Shape;147;p20" descr="Brand - dotted line.jpg"/>
          <p:cNvPicPr preferRelativeResize="0"/>
          <p:nvPr/>
        </p:nvPicPr>
        <p:blipFill rotWithShape="1">
          <a:blip r:embed="rId3">
            <a:alphaModFix/>
          </a:blip>
          <a:srcRect/>
          <a:stretch/>
        </p:blipFill>
        <p:spPr>
          <a:xfrm>
            <a:off x="41" y="926689"/>
            <a:ext cx="7548327" cy="285117"/>
          </a:xfrm>
          <a:prstGeom prst="rect">
            <a:avLst/>
          </a:prstGeom>
          <a:noFill/>
          <a:ln>
            <a:noFill/>
          </a:ln>
        </p:spPr>
      </p:pic>
      <p:sp>
        <p:nvSpPr>
          <p:cNvPr id="148" name="Google Shape;148;p20"/>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blue_client logo">
  <p:cSld name="Cover blue_client logo">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p:nvPr/>
        </p:nvSpPr>
        <p:spPr>
          <a:xfrm>
            <a:off x="4697" y="-155"/>
            <a:ext cx="7555500" cy="9613200"/>
          </a:xfrm>
          <a:prstGeom prst="rect">
            <a:avLst/>
          </a:prstGeom>
          <a:solidFill>
            <a:srgbClr val="0889A8"/>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pic>
        <p:nvPicPr>
          <p:cNvPr id="18" name="Google Shape;18;p3"/>
          <p:cNvPicPr preferRelativeResize="0"/>
          <p:nvPr/>
        </p:nvPicPr>
        <p:blipFill rotWithShape="1">
          <a:blip r:embed="rId2">
            <a:alphaModFix/>
          </a:blip>
          <a:srcRect/>
          <a:stretch/>
        </p:blipFill>
        <p:spPr>
          <a:xfrm>
            <a:off x="3" y="8"/>
            <a:ext cx="110741" cy="66074"/>
          </a:xfrm>
          <a:prstGeom prst="rect">
            <a:avLst/>
          </a:prstGeom>
          <a:noFill/>
          <a:ln>
            <a:noFill/>
          </a:ln>
        </p:spPr>
      </p:pic>
      <p:sp>
        <p:nvSpPr>
          <p:cNvPr id="19" name="Google Shape;19;p3"/>
          <p:cNvSpPr/>
          <p:nvPr/>
        </p:nvSpPr>
        <p:spPr>
          <a:xfrm>
            <a:off x="0" y="9612900"/>
            <a:ext cx="7560000" cy="1079100"/>
          </a:xfrm>
          <a:prstGeom prst="rect">
            <a:avLst/>
          </a:prstGeom>
          <a:solidFill>
            <a:schemeClr val="lt1"/>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20" name="Google Shape;20;p3"/>
          <p:cNvSpPr txBox="1">
            <a:spLocks noGrp="1"/>
          </p:cNvSpPr>
          <p:nvPr>
            <p:ph type="subTitle" idx="1"/>
          </p:nvPr>
        </p:nvSpPr>
        <p:spPr>
          <a:xfrm>
            <a:off x="2338972" y="6225557"/>
            <a:ext cx="3780000" cy="33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900"/>
              <a:buNone/>
              <a:defRPr sz="1300" b="0" cap="none">
                <a:solidFill>
                  <a:schemeClr val="lt1"/>
                </a:solidFill>
                <a:latin typeface="Lato"/>
                <a:ea typeface="Lato"/>
                <a:cs typeface="Lato"/>
                <a:sym typeface="Lato"/>
              </a:defRPr>
            </a:lvl1pPr>
            <a:lvl2pPr lvl="1" algn="ctr">
              <a:lnSpc>
                <a:spcPct val="100000"/>
              </a:lnSpc>
              <a:spcBef>
                <a:spcPts val="0"/>
              </a:spcBef>
              <a:spcAft>
                <a:spcPts val="0"/>
              </a:spcAft>
              <a:buClr>
                <a:srgbClr val="606060"/>
              </a:buClr>
              <a:buSzPts val="3000"/>
              <a:buNone/>
              <a:defRPr sz="2000"/>
            </a:lvl2pPr>
            <a:lvl3pPr lvl="2" algn="ctr">
              <a:lnSpc>
                <a:spcPct val="100000"/>
              </a:lnSpc>
              <a:spcBef>
                <a:spcPts val="0"/>
              </a:spcBef>
              <a:spcAft>
                <a:spcPts val="0"/>
              </a:spcAft>
              <a:buClr>
                <a:srgbClr val="606060"/>
              </a:buClr>
              <a:buSzPts val="2600"/>
              <a:buNone/>
              <a:defRPr sz="1900"/>
            </a:lvl3pPr>
            <a:lvl4pPr lvl="3" algn="ctr">
              <a:lnSpc>
                <a:spcPct val="100000"/>
              </a:lnSpc>
              <a:spcBef>
                <a:spcPts val="0"/>
              </a:spcBef>
              <a:spcAft>
                <a:spcPts val="0"/>
              </a:spcAft>
              <a:buClr>
                <a:srgbClr val="606060"/>
              </a:buClr>
              <a:buSzPts val="2400"/>
              <a:buNone/>
              <a:defRPr sz="1600"/>
            </a:lvl4pPr>
            <a:lvl5pPr lvl="4" algn="ctr">
              <a:lnSpc>
                <a:spcPct val="100000"/>
              </a:lnSpc>
              <a:spcBef>
                <a:spcPts val="0"/>
              </a:spcBef>
              <a:spcAft>
                <a:spcPts val="0"/>
              </a:spcAft>
              <a:buClr>
                <a:srgbClr val="606060"/>
              </a:buClr>
              <a:buSzPts val="2400"/>
              <a:buNone/>
              <a:defRPr sz="1600"/>
            </a:lvl5pPr>
            <a:lvl6pPr lvl="5" algn="ctr">
              <a:lnSpc>
                <a:spcPct val="100000"/>
              </a:lnSpc>
              <a:spcBef>
                <a:spcPts val="0"/>
              </a:spcBef>
              <a:spcAft>
                <a:spcPts val="0"/>
              </a:spcAft>
              <a:buClr>
                <a:srgbClr val="606060"/>
              </a:buClr>
              <a:buSzPts val="2400"/>
              <a:buNone/>
              <a:defRPr sz="1600"/>
            </a:lvl6pPr>
            <a:lvl7pPr lvl="6" algn="ctr">
              <a:lnSpc>
                <a:spcPct val="100000"/>
              </a:lnSpc>
              <a:spcBef>
                <a:spcPts val="0"/>
              </a:spcBef>
              <a:spcAft>
                <a:spcPts val="0"/>
              </a:spcAft>
              <a:buClr>
                <a:srgbClr val="606060"/>
              </a:buClr>
              <a:buSzPts val="2400"/>
              <a:buNone/>
              <a:defRPr sz="1600"/>
            </a:lvl7pPr>
            <a:lvl8pPr lvl="7" algn="ctr">
              <a:lnSpc>
                <a:spcPct val="100000"/>
              </a:lnSpc>
              <a:spcBef>
                <a:spcPts val="0"/>
              </a:spcBef>
              <a:spcAft>
                <a:spcPts val="0"/>
              </a:spcAft>
              <a:buClr>
                <a:srgbClr val="606060"/>
              </a:buClr>
              <a:buSzPts val="2400"/>
              <a:buNone/>
              <a:defRPr sz="1600"/>
            </a:lvl8pPr>
            <a:lvl9pPr lvl="8" algn="ctr">
              <a:lnSpc>
                <a:spcPct val="100000"/>
              </a:lnSpc>
              <a:spcBef>
                <a:spcPts val="0"/>
              </a:spcBef>
              <a:spcAft>
                <a:spcPts val="0"/>
              </a:spcAft>
              <a:buClr>
                <a:srgbClr val="606060"/>
              </a:buClr>
              <a:buSzPts val="2400"/>
              <a:buNone/>
              <a:defRPr sz="1600"/>
            </a:lvl9pPr>
          </a:lstStyle>
          <a:p>
            <a:endParaRPr/>
          </a:p>
        </p:txBody>
      </p:sp>
      <p:sp>
        <p:nvSpPr>
          <p:cNvPr id="21" name="Google Shape;21;p3"/>
          <p:cNvSpPr txBox="1">
            <a:spLocks noGrp="1"/>
          </p:cNvSpPr>
          <p:nvPr>
            <p:ph type="body" idx="2"/>
          </p:nvPr>
        </p:nvSpPr>
        <p:spPr>
          <a:xfrm>
            <a:off x="2338973" y="3291292"/>
            <a:ext cx="4783500" cy="2016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5500"/>
              <a:buFont typeface="Arial"/>
              <a:buNone/>
              <a:defRPr sz="3600" b="0">
                <a:solidFill>
                  <a:schemeClr val="lt1"/>
                </a:solidFill>
                <a:latin typeface="Lato Light"/>
                <a:ea typeface="Lato Light"/>
                <a:cs typeface="Lato Light"/>
                <a:sym typeface="Lato Light"/>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cxnSp>
        <p:nvCxnSpPr>
          <p:cNvPr id="22" name="Google Shape;22;p3"/>
          <p:cNvCxnSpPr/>
          <p:nvPr/>
        </p:nvCxnSpPr>
        <p:spPr>
          <a:xfrm>
            <a:off x="2338972" y="5783266"/>
            <a:ext cx="378000" cy="0"/>
          </a:xfrm>
          <a:prstGeom prst="straightConnector1">
            <a:avLst/>
          </a:prstGeom>
          <a:noFill/>
          <a:ln w="28575" cap="flat" cmpd="sng">
            <a:solidFill>
              <a:srgbClr val="881846"/>
            </a:solidFill>
            <a:prstDash val="solid"/>
            <a:miter lim="800000"/>
            <a:headEnd type="none" w="sm" len="sm"/>
            <a:tailEnd type="none" w="sm" len="sm"/>
          </a:ln>
        </p:spPr>
      </p:cxnSp>
      <p:sp>
        <p:nvSpPr>
          <p:cNvPr id="23" name="Google Shape;23;p3"/>
          <p:cNvSpPr/>
          <p:nvPr/>
        </p:nvSpPr>
        <p:spPr>
          <a:xfrm>
            <a:off x="-1" y="2138399"/>
            <a:ext cx="1151100" cy="5416800"/>
          </a:xfrm>
          <a:prstGeom prst="rect">
            <a:avLst/>
          </a:pr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pic>
        <p:nvPicPr>
          <p:cNvPr id="24" name="Google Shape;24;p3" descr="A picture containing clipart&#10;&#10;Description generated with very high confidence"/>
          <p:cNvPicPr preferRelativeResize="0"/>
          <p:nvPr/>
        </p:nvPicPr>
        <p:blipFill rotWithShape="1">
          <a:blip r:embed="rId3">
            <a:alphaModFix/>
          </a:blip>
          <a:srcRect/>
          <a:stretch/>
        </p:blipFill>
        <p:spPr>
          <a:xfrm>
            <a:off x="156791" y="4481729"/>
            <a:ext cx="706579" cy="195052"/>
          </a:xfrm>
          <a:prstGeom prst="rect">
            <a:avLst/>
          </a:prstGeom>
          <a:noFill/>
          <a:ln>
            <a:noFill/>
          </a:ln>
        </p:spPr>
      </p:pic>
      <p:pic>
        <p:nvPicPr>
          <p:cNvPr id="25" name="Google Shape;25;p3"/>
          <p:cNvPicPr preferRelativeResize="0"/>
          <p:nvPr/>
        </p:nvPicPr>
        <p:blipFill rotWithShape="1">
          <a:blip r:embed="rId4">
            <a:alphaModFix/>
          </a:blip>
          <a:srcRect l="7056" t="20117" r="7517" b="25286"/>
          <a:stretch/>
        </p:blipFill>
        <p:spPr>
          <a:xfrm>
            <a:off x="3251041" y="9839176"/>
            <a:ext cx="1057901" cy="626546"/>
          </a:xfrm>
          <a:prstGeom prst="rect">
            <a:avLst/>
          </a:prstGeom>
          <a:noFill/>
          <a:ln>
            <a:noFill/>
          </a:ln>
        </p:spPr>
      </p:pic>
      <p:sp>
        <p:nvSpPr>
          <p:cNvPr id="26" name="Google Shape;26;p3"/>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1pPr>
            <a:lvl2pPr marL="0" lvl="1"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2pPr>
            <a:lvl3pPr marL="0" lvl="2"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3pPr>
            <a:lvl4pPr marL="0" lvl="3"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4pPr>
            <a:lvl5pPr marL="0" lvl="4"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5pPr>
            <a:lvl6pPr marL="0" lvl="5"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6pPr>
            <a:lvl7pPr marL="0" lvl="6"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7pPr>
            <a:lvl8pPr marL="0" lvl="7"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8pPr>
            <a:lvl9pPr marL="0" lvl="8" indent="0" algn="r">
              <a:lnSpc>
                <a:spcPct val="100000"/>
              </a:lnSpc>
              <a:spcBef>
                <a:spcPts val="0"/>
              </a:spcBef>
              <a:spcAft>
                <a:spcPts val="0"/>
              </a:spcAft>
              <a:buSzPts val="1400"/>
              <a:buNone/>
              <a:defRPr sz="14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1592">
          <p15:clr>
            <a:srgbClr val="FBAE40"/>
          </p15:clr>
        </p15:guide>
        <p15:guide id="2" orient="horz" pos="3283">
          <p15:clr>
            <a:srgbClr val="FBAE40"/>
          </p15:clr>
        </p15:guide>
        <p15:guide id="3" orient="horz" pos="3068">
          <p15:clr>
            <a:srgbClr val="FBAE40"/>
          </p15:clr>
        </p15:guide>
        <p15:guide id="4" pos="3185">
          <p15:clr>
            <a:srgbClr val="FBAE40"/>
          </p15:clr>
        </p15:guide>
        <p15:guide id="5" orient="horz" pos="3704">
          <p15:clr>
            <a:srgbClr val="FBAE40"/>
          </p15:clr>
        </p15:guide>
        <p15:guide id="6" orient="horz" pos="3493">
          <p15:clr>
            <a:srgbClr val="FBAE40"/>
          </p15:clr>
        </p15:guide>
        <p15:guide id="7" orient="horz" pos="3914">
          <p15:clr>
            <a:srgbClr val="FBAE40"/>
          </p15:clr>
        </p15:guide>
        <p15:guide id="8" orient="horz" pos="41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9"/>
        <p:cNvGrpSpPr/>
        <p:nvPr/>
      </p:nvGrpSpPr>
      <p:grpSpPr>
        <a:xfrm>
          <a:off x="0" y="0"/>
          <a:ext cx="0" cy="0"/>
          <a:chOff x="0" y="0"/>
          <a:chExt cx="0" cy="0"/>
        </a:xfrm>
      </p:grpSpPr>
      <p:sp>
        <p:nvSpPr>
          <p:cNvPr id="150" name="Google Shape;150;p21"/>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tandard/Deliverable Cover Page">
  <p:cSld name="2_Standard/Deliverable Cover Page">
    <p:spTree>
      <p:nvGrpSpPr>
        <p:cNvPr id="1" name="Shape 151"/>
        <p:cNvGrpSpPr/>
        <p:nvPr/>
      </p:nvGrpSpPr>
      <p:grpSpPr>
        <a:xfrm>
          <a:off x="0" y="0"/>
          <a:ext cx="0" cy="0"/>
          <a:chOff x="0" y="0"/>
          <a:chExt cx="0" cy="0"/>
        </a:xfrm>
      </p:grpSpPr>
      <p:pic>
        <p:nvPicPr>
          <p:cNvPr id="152" name="Google Shape;152;p22"/>
          <p:cNvPicPr preferRelativeResize="0"/>
          <p:nvPr/>
        </p:nvPicPr>
        <p:blipFill rotWithShape="1">
          <a:blip r:embed="rId2">
            <a:alphaModFix/>
          </a:blip>
          <a:srcRect/>
          <a:stretch/>
        </p:blipFill>
        <p:spPr>
          <a:xfrm>
            <a:off x="1" y="0"/>
            <a:ext cx="83057" cy="66078"/>
          </a:xfrm>
          <a:prstGeom prst="rect">
            <a:avLst/>
          </a:prstGeom>
          <a:noFill/>
          <a:ln>
            <a:noFill/>
          </a:ln>
        </p:spPr>
      </p:pic>
      <p:sp>
        <p:nvSpPr>
          <p:cNvPr id="153" name="Google Shape;153;p22"/>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54"/>
        <p:cNvGrpSpPr/>
        <p:nvPr/>
      </p:nvGrpSpPr>
      <p:grpSpPr>
        <a:xfrm>
          <a:off x="0" y="0"/>
          <a:ext cx="0" cy="0"/>
          <a:chOff x="0" y="0"/>
          <a:chExt cx="0" cy="0"/>
        </a:xfrm>
      </p:grpSpPr>
      <p:sp>
        <p:nvSpPr>
          <p:cNvPr id="155" name="Google Shape;155;p23"/>
          <p:cNvSpPr>
            <a:spLocks noGrp="1"/>
          </p:cNvSpPr>
          <p:nvPr>
            <p:ph type="pic" idx="2"/>
          </p:nvPr>
        </p:nvSpPr>
        <p:spPr>
          <a:xfrm>
            <a:off x="969173" y="524699"/>
            <a:ext cx="5622900" cy="6811500"/>
          </a:xfrm>
          <a:prstGeom prst="rect">
            <a:avLst/>
          </a:prstGeom>
          <a:noFill/>
          <a:ln>
            <a:noFill/>
          </a:ln>
        </p:spPr>
      </p:sp>
      <p:sp>
        <p:nvSpPr>
          <p:cNvPr id="156" name="Google Shape;156;p23"/>
          <p:cNvSpPr txBox="1">
            <a:spLocks noGrp="1"/>
          </p:cNvSpPr>
          <p:nvPr>
            <p:ph type="title"/>
          </p:nvPr>
        </p:nvSpPr>
        <p:spPr>
          <a:xfrm>
            <a:off x="196875" y="7365600"/>
            <a:ext cx="7166400" cy="1563900"/>
          </a:xfrm>
          <a:prstGeom prst="rect">
            <a:avLst/>
          </a:prstGeom>
          <a:noFill/>
          <a:ln>
            <a:noFill/>
          </a:ln>
        </p:spPr>
        <p:txBody>
          <a:bodyPr spcFirstLastPara="1" wrap="square" lIns="116800" tIns="58375" rIns="116800" bIns="58375" anchor="b" anchorCtr="0">
            <a:noAutofit/>
          </a:bodyPr>
          <a:lstStyle>
            <a:lvl1pPr marR="0" lvl="0" algn="ctr">
              <a:lnSpc>
                <a:spcPct val="100000"/>
              </a:lnSpc>
              <a:spcBef>
                <a:spcPts val="0"/>
              </a:spcBef>
              <a:spcAft>
                <a:spcPts val="0"/>
              </a:spcAft>
              <a:buClr>
                <a:schemeClr val="dk1"/>
              </a:buClr>
              <a:buSzPts val="5600"/>
              <a:buFont typeface="Georgia"/>
              <a:buNone/>
              <a:defRPr sz="37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900"/>
              <a:buNone/>
              <a:defRPr sz="1600"/>
            </a:lvl2pPr>
            <a:lvl3pPr lvl="2" algn="l">
              <a:lnSpc>
                <a:spcPct val="100000"/>
              </a:lnSpc>
              <a:spcBef>
                <a:spcPts val="0"/>
              </a:spcBef>
              <a:spcAft>
                <a:spcPts val="0"/>
              </a:spcAft>
              <a:buSzPts val="1900"/>
              <a:buNone/>
              <a:defRPr sz="1600"/>
            </a:lvl3pPr>
            <a:lvl4pPr lvl="3" algn="l">
              <a:lnSpc>
                <a:spcPct val="100000"/>
              </a:lnSpc>
              <a:spcBef>
                <a:spcPts val="0"/>
              </a:spcBef>
              <a:spcAft>
                <a:spcPts val="0"/>
              </a:spcAft>
              <a:buSzPts val="1900"/>
              <a:buNone/>
              <a:defRPr sz="1600"/>
            </a:lvl4pPr>
            <a:lvl5pPr lvl="4" algn="l">
              <a:lnSpc>
                <a:spcPct val="100000"/>
              </a:lnSpc>
              <a:spcBef>
                <a:spcPts val="0"/>
              </a:spcBef>
              <a:spcAft>
                <a:spcPts val="0"/>
              </a:spcAft>
              <a:buSzPts val="1900"/>
              <a:buNone/>
              <a:defRPr sz="1600"/>
            </a:lvl5pPr>
            <a:lvl6pPr lvl="5" algn="l">
              <a:lnSpc>
                <a:spcPct val="100000"/>
              </a:lnSpc>
              <a:spcBef>
                <a:spcPts val="0"/>
              </a:spcBef>
              <a:spcAft>
                <a:spcPts val="0"/>
              </a:spcAft>
              <a:buSzPts val="1900"/>
              <a:buNone/>
              <a:defRPr sz="1600"/>
            </a:lvl6pPr>
            <a:lvl7pPr lvl="6" algn="l">
              <a:lnSpc>
                <a:spcPct val="100000"/>
              </a:lnSpc>
              <a:spcBef>
                <a:spcPts val="0"/>
              </a:spcBef>
              <a:spcAft>
                <a:spcPts val="0"/>
              </a:spcAft>
              <a:buSzPts val="1900"/>
              <a:buNone/>
              <a:defRPr sz="1600"/>
            </a:lvl7pPr>
            <a:lvl8pPr lvl="7" algn="l">
              <a:lnSpc>
                <a:spcPct val="100000"/>
              </a:lnSpc>
              <a:spcBef>
                <a:spcPts val="0"/>
              </a:spcBef>
              <a:spcAft>
                <a:spcPts val="0"/>
              </a:spcAft>
              <a:buSzPts val="1900"/>
              <a:buNone/>
              <a:defRPr sz="1600"/>
            </a:lvl8pPr>
            <a:lvl9pPr lvl="8" algn="l">
              <a:lnSpc>
                <a:spcPct val="100000"/>
              </a:lnSpc>
              <a:spcBef>
                <a:spcPts val="0"/>
              </a:spcBef>
              <a:spcAft>
                <a:spcPts val="0"/>
              </a:spcAft>
              <a:buSzPts val="1900"/>
              <a:buNone/>
              <a:defRPr sz="1600"/>
            </a:lvl9pPr>
          </a:lstStyle>
          <a:p>
            <a:endParaRPr/>
          </a:p>
        </p:txBody>
      </p:sp>
      <p:sp>
        <p:nvSpPr>
          <p:cNvPr id="157" name="Google Shape;157;p23"/>
          <p:cNvSpPr txBox="1">
            <a:spLocks noGrp="1"/>
          </p:cNvSpPr>
          <p:nvPr>
            <p:ph type="body" idx="1"/>
          </p:nvPr>
        </p:nvSpPr>
        <p:spPr>
          <a:xfrm>
            <a:off x="196875" y="8979300"/>
            <a:ext cx="7166400" cy="1237800"/>
          </a:xfrm>
          <a:prstGeom prst="rect">
            <a:avLst/>
          </a:prstGeom>
          <a:noFill/>
          <a:ln>
            <a:noFill/>
          </a:ln>
        </p:spPr>
        <p:txBody>
          <a:bodyPr spcFirstLastPara="1" wrap="square" lIns="116800" tIns="58375" rIns="116800" bIns="58375" anchor="t" anchorCtr="0">
            <a:noAutofit/>
          </a:bodyPr>
          <a:lstStyle>
            <a:lvl1pPr marL="457200" marR="0" lvl="0" indent="-228600" algn="ctr">
              <a:lnSpc>
                <a:spcPct val="100000"/>
              </a:lnSpc>
              <a:spcBef>
                <a:spcPts val="0"/>
              </a:spcBef>
              <a:spcAft>
                <a:spcPts val="0"/>
              </a:spcAft>
              <a:buClr>
                <a:schemeClr val="dk1"/>
              </a:buClr>
              <a:buSzPts val="2000"/>
              <a:buFont typeface="Arial"/>
              <a:buNone/>
              <a:defRPr sz="1400" b="0" i="0" u="none" strike="noStrike" cap="none">
                <a:solidFill>
                  <a:schemeClr val="dk1"/>
                </a:solidFill>
                <a:latin typeface="Georgia"/>
                <a:ea typeface="Georgia"/>
                <a:cs typeface="Georgia"/>
                <a:sym typeface="Georgia"/>
              </a:defRPr>
            </a:lvl1pPr>
            <a:lvl2pPr marL="914400" marR="0" lvl="1" indent="-228600" algn="ctr">
              <a:lnSpc>
                <a:spcPct val="100000"/>
              </a:lnSpc>
              <a:spcBef>
                <a:spcPts val="0"/>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2pPr>
            <a:lvl3pPr marL="1371600" marR="0" lvl="2" indent="-228600" algn="ctr">
              <a:lnSpc>
                <a:spcPct val="100000"/>
              </a:lnSpc>
              <a:spcBef>
                <a:spcPts val="0"/>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3pPr>
            <a:lvl4pPr marL="1828800" marR="0" lvl="3" indent="-228600" algn="ctr">
              <a:lnSpc>
                <a:spcPct val="100000"/>
              </a:lnSpc>
              <a:spcBef>
                <a:spcPts val="0"/>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4pPr>
            <a:lvl5pPr marL="2286000" marR="0" lvl="4" indent="-228600" algn="ctr">
              <a:lnSpc>
                <a:spcPct val="100000"/>
              </a:lnSpc>
              <a:spcBef>
                <a:spcPts val="0"/>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sldNum" idx="12"/>
          </p:nvPr>
        </p:nvSpPr>
        <p:spPr>
          <a:xfrm>
            <a:off x="3707756" y="10197000"/>
            <a:ext cx="140700" cy="366000"/>
          </a:xfrm>
          <a:prstGeom prst="rect">
            <a:avLst/>
          </a:prstGeom>
          <a:noFill/>
          <a:ln>
            <a:noFill/>
          </a:ln>
        </p:spPr>
        <p:txBody>
          <a:bodyPr spcFirstLastPara="1" wrap="square" lIns="116800" tIns="58375" rIns="116800" bIns="58375" anchor="t" anchorCtr="0">
            <a:noAutofit/>
          </a:bodyPr>
          <a:lstStyle>
            <a:lvl1pPr marL="0" marR="0" lvl="0"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SzPts val="1600"/>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rgbClr val="0D6A8A"/>
        </a:solidFill>
        <a:effectLst/>
      </p:bgPr>
    </p:bg>
    <p:spTree>
      <p:nvGrpSpPr>
        <p:cNvPr id="1" name="Shape 159"/>
        <p:cNvGrpSpPr/>
        <p:nvPr/>
      </p:nvGrpSpPr>
      <p:grpSpPr>
        <a:xfrm>
          <a:off x="0" y="0"/>
          <a:ext cx="0" cy="0"/>
          <a:chOff x="0" y="0"/>
          <a:chExt cx="0" cy="0"/>
        </a:xfrm>
      </p:grpSpPr>
      <p:grpSp>
        <p:nvGrpSpPr>
          <p:cNvPr id="160" name="Google Shape;160;p24"/>
          <p:cNvGrpSpPr/>
          <p:nvPr/>
        </p:nvGrpSpPr>
        <p:grpSpPr>
          <a:xfrm>
            <a:off x="0" y="10553680"/>
            <a:ext cx="7560259" cy="158083"/>
            <a:chOff x="0" y="6756520"/>
            <a:chExt cx="10972800" cy="101400"/>
          </a:xfrm>
        </p:grpSpPr>
        <p:sp>
          <p:nvSpPr>
            <p:cNvPr id="161" name="Google Shape;161;p24"/>
            <p:cNvSpPr/>
            <p:nvPr/>
          </p:nvSpPr>
          <p:spPr>
            <a:xfrm>
              <a:off x="0" y="6756520"/>
              <a:ext cx="3657600" cy="101400"/>
            </a:xfrm>
            <a:prstGeom prst="rect">
              <a:avLst/>
            </a:prstGeom>
            <a:solidFill>
              <a:srgbClr val="C42938"/>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sp>
          <p:nvSpPr>
            <p:cNvPr id="162" name="Google Shape;162;p24"/>
            <p:cNvSpPr/>
            <p:nvPr/>
          </p:nvSpPr>
          <p:spPr>
            <a:xfrm>
              <a:off x="3657600" y="6756520"/>
              <a:ext cx="3657600" cy="100500"/>
            </a:xfrm>
            <a:prstGeom prst="rect">
              <a:avLst/>
            </a:prstGeom>
            <a:solidFill>
              <a:srgbClr val="F27D3D"/>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sp>
          <p:nvSpPr>
            <p:cNvPr id="163" name="Google Shape;163;p24"/>
            <p:cNvSpPr/>
            <p:nvPr/>
          </p:nvSpPr>
          <p:spPr>
            <a:xfrm>
              <a:off x="7315200" y="6756520"/>
              <a:ext cx="3657600" cy="100500"/>
            </a:xfrm>
            <a:prstGeom prst="rect">
              <a:avLst/>
            </a:prstGeom>
            <a:solidFill>
              <a:srgbClr val="0D6B8A"/>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chemeClr val="dk2"/>
                </a:solidFill>
                <a:latin typeface="Calibri"/>
                <a:ea typeface="Calibri"/>
                <a:cs typeface="Calibri"/>
                <a:sym typeface="Calibri"/>
              </a:endParaRPr>
            </a:p>
          </p:txBody>
        </p:sp>
      </p:grpSp>
      <p:sp>
        <p:nvSpPr>
          <p:cNvPr id="164" name="Google Shape;164;p24"/>
          <p:cNvSpPr txBox="1">
            <a:spLocks noGrp="1"/>
          </p:cNvSpPr>
          <p:nvPr>
            <p:ph type="body" idx="1"/>
          </p:nvPr>
        </p:nvSpPr>
        <p:spPr>
          <a:xfrm>
            <a:off x="309751" y="4461723"/>
            <a:ext cx="5926800" cy="814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00"/>
              </a:spcBef>
              <a:spcAft>
                <a:spcPts val="0"/>
              </a:spcAft>
              <a:buClr>
                <a:srgbClr val="FFFFFF"/>
              </a:buClr>
              <a:buSzPts val="4500"/>
              <a:buFont typeface="Arial"/>
              <a:buNone/>
              <a:defRPr sz="3000" b="1" i="0" u="none" strike="noStrike" cap="none">
                <a:solidFill>
                  <a:srgbClr val="FFFFFF"/>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3100"/>
              <a:buFont typeface="Arial"/>
              <a:buNone/>
              <a:defRPr sz="21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00"/>
              </a:spcBef>
              <a:spcAft>
                <a:spcPts val="0"/>
              </a:spcAft>
              <a:buClr>
                <a:schemeClr val="dk1"/>
              </a:buClr>
              <a:buSzPts val="2500"/>
              <a:buFont typeface="Arial"/>
              <a:buNone/>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ctrTitle"/>
          </p:nvPr>
        </p:nvSpPr>
        <p:spPr>
          <a:xfrm>
            <a:off x="309751" y="676077"/>
            <a:ext cx="3470100" cy="32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FFFFFF"/>
              </a:buClr>
              <a:buSzPts val="1400"/>
              <a:buFont typeface="Georgia"/>
              <a:buNone/>
              <a:defRPr sz="1000" b="1" i="0" u="none" strike="noStrike" cap="none">
                <a:solidFill>
                  <a:srgbClr val="FFFFFF"/>
                </a:solidFill>
                <a:latin typeface="Georgia"/>
                <a:ea typeface="Georgia"/>
                <a:cs typeface="Georgia"/>
                <a:sym typeface="Georgia"/>
              </a:defRPr>
            </a:lvl1pPr>
            <a:lvl2pPr lvl="1" algn="l">
              <a:lnSpc>
                <a:spcPct val="100000"/>
              </a:lnSpc>
              <a:spcBef>
                <a:spcPts val="0"/>
              </a:spcBef>
              <a:spcAft>
                <a:spcPts val="0"/>
              </a:spcAft>
              <a:buSzPts val="1900"/>
              <a:buNone/>
              <a:defRPr sz="1600"/>
            </a:lvl2pPr>
            <a:lvl3pPr lvl="2" algn="l">
              <a:lnSpc>
                <a:spcPct val="100000"/>
              </a:lnSpc>
              <a:spcBef>
                <a:spcPts val="0"/>
              </a:spcBef>
              <a:spcAft>
                <a:spcPts val="0"/>
              </a:spcAft>
              <a:buSzPts val="1900"/>
              <a:buNone/>
              <a:defRPr sz="1600"/>
            </a:lvl3pPr>
            <a:lvl4pPr lvl="3" algn="l">
              <a:lnSpc>
                <a:spcPct val="100000"/>
              </a:lnSpc>
              <a:spcBef>
                <a:spcPts val="0"/>
              </a:spcBef>
              <a:spcAft>
                <a:spcPts val="0"/>
              </a:spcAft>
              <a:buSzPts val="1900"/>
              <a:buNone/>
              <a:defRPr sz="1600"/>
            </a:lvl4pPr>
            <a:lvl5pPr lvl="4" algn="l">
              <a:lnSpc>
                <a:spcPct val="100000"/>
              </a:lnSpc>
              <a:spcBef>
                <a:spcPts val="0"/>
              </a:spcBef>
              <a:spcAft>
                <a:spcPts val="0"/>
              </a:spcAft>
              <a:buSzPts val="1900"/>
              <a:buNone/>
              <a:defRPr sz="1600"/>
            </a:lvl5pPr>
            <a:lvl6pPr lvl="5" algn="l">
              <a:lnSpc>
                <a:spcPct val="100000"/>
              </a:lnSpc>
              <a:spcBef>
                <a:spcPts val="0"/>
              </a:spcBef>
              <a:spcAft>
                <a:spcPts val="0"/>
              </a:spcAft>
              <a:buSzPts val="1900"/>
              <a:buNone/>
              <a:defRPr sz="1600"/>
            </a:lvl6pPr>
            <a:lvl7pPr lvl="6" algn="l">
              <a:lnSpc>
                <a:spcPct val="100000"/>
              </a:lnSpc>
              <a:spcBef>
                <a:spcPts val="0"/>
              </a:spcBef>
              <a:spcAft>
                <a:spcPts val="0"/>
              </a:spcAft>
              <a:buSzPts val="1900"/>
              <a:buNone/>
              <a:defRPr sz="1600"/>
            </a:lvl7pPr>
            <a:lvl8pPr lvl="7" algn="l">
              <a:lnSpc>
                <a:spcPct val="100000"/>
              </a:lnSpc>
              <a:spcBef>
                <a:spcPts val="0"/>
              </a:spcBef>
              <a:spcAft>
                <a:spcPts val="0"/>
              </a:spcAft>
              <a:buSzPts val="1900"/>
              <a:buNone/>
              <a:defRPr sz="1600"/>
            </a:lvl8pPr>
            <a:lvl9pPr lvl="8" algn="l">
              <a:lnSpc>
                <a:spcPct val="100000"/>
              </a:lnSpc>
              <a:spcBef>
                <a:spcPts val="0"/>
              </a:spcBef>
              <a:spcAft>
                <a:spcPts val="0"/>
              </a:spcAft>
              <a:buSzPts val="1900"/>
              <a:buNone/>
              <a:defRPr sz="1600"/>
            </a:lvl9pPr>
          </a:lstStyle>
          <a:p>
            <a:endParaRPr/>
          </a:p>
        </p:txBody>
      </p:sp>
      <p:cxnSp>
        <p:nvCxnSpPr>
          <p:cNvPr id="166" name="Google Shape;166;p24"/>
          <p:cNvCxnSpPr/>
          <p:nvPr/>
        </p:nvCxnSpPr>
        <p:spPr>
          <a:xfrm rot="10800000">
            <a:off x="309900" y="1000622"/>
            <a:ext cx="3470100" cy="0"/>
          </a:xfrm>
          <a:prstGeom prst="straightConnector1">
            <a:avLst/>
          </a:prstGeom>
          <a:noFill/>
          <a:ln w="19050" cap="flat" cmpd="sng">
            <a:solidFill>
              <a:srgbClr val="FFFFFF"/>
            </a:solidFill>
            <a:prstDash val="solid"/>
            <a:round/>
            <a:headEnd type="none" w="sm" len="sm"/>
            <a:tailEnd type="none" w="sm" len="sm"/>
          </a:ln>
        </p:spPr>
      </p:cxnSp>
      <p:sp>
        <p:nvSpPr>
          <p:cNvPr id="167" name="Google Shape;167;p24"/>
          <p:cNvSpPr txBox="1">
            <a:spLocks noGrp="1"/>
          </p:cNvSpPr>
          <p:nvPr>
            <p:ph type="sldNum" idx="12"/>
          </p:nvPr>
        </p:nvSpPr>
        <p:spPr>
          <a:xfrm>
            <a:off x="7169253" y="10263398"/>
            <a:ext cx="345900" cy="289500"/>
          </a:xfrm>
          <a:prstGeom prst="rect">
            <a:avLst/>
          </a:prstGeom>
          <a:noFill/>
          <a:ln>
            <a:noFill/>
          </a:ln>
        </p:spPr>
        <p:txBody>
          <a:bodyPr spcFirstLastPara="1" wrap="square" lIns="116800" tIns="58375" rIns="116800" bIns="58375" anchor="t" anchorCtr="0">
            <a:noAutofit/>
          </a:bodyPr>
          <a:lstStyle>
            <a:lvl1pPr marL="0" marR="0" lvl="0"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1pPr>
            <a:lvl2pPr marL="0" marR="0" lvl="1"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2pPr>
            <a:lvl3pPr marL="0" marR="0" lvl="2"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3pPr>
            <a:lvl4pPr marL="0" marR="0" lvl="3"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4pPr>
            <a:lvl5pPr marL="0" marR="0" lvl="4"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5pPr>
            <a:lvl6pPr marL="0" marR="0" lvl="5"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6pPr>
            <a:lvl7pPr marL="0" marR="0" lvl="6"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7pPr>
            <a:lvl8pPr marL="0" marR="0" lvl="7"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8pPr>
            <a:lvl9pPr marL="0" marR="0" lvl="8"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pic>
        <p:nvPicPr>
          <p:cNvPr id="168" name="Google Shape;168;p24" descr="Dalberg-01.png"/>
          <p:cNvPicPr preferRelativeResize="0"/>
          <p:nvPr/>
        </p:nvPicPr>
        <p:blipFill rotWithShape="1">
          <a:blip r:embed="rId2">
            <a:alphaModFix/>
          </a:blip>
          <a:srcRect/>
          <a:stretch/>
        </p:blipFill>
        <p:spPr>
          <a:xfrm>
            <a:off x="6324217" y="9521702"/>
            <a:ext cx="508803" cy="205084"/>
          </a:xfrm>
          <a:prstGeom prst="rect">
            <a:avLst/>
          </a:prstGeom>
          <a:noFill/>
          <a:ln>
            <a:noFill/>
          </a:ln>
        </p:spPr>
      </p:pic>
      <p:pic>
        <p:nvPicPr>
          <p:cNvPr id="169" name="Google Shape;169;p24" descr="dig_white-01.png"/>
          <p:cNvPicPr preferRelativeResize="0"/>
          <p:nvPr/>
        </p:nvPicPr>
        <p:blipFill rotWithShape="1">
          <a:blip r:embed="rId3">
            <a:alphaModFix/>
          </a:blip>
          <a:srcRect/>
          <a:stretch/>
        </p:blipFill>
        <p:spPr>
          <a:xfrm>
            <a:off x="7094670" y="9584296"/>
            <a:ext cx="195463" cy="15549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0"/>
        <p:cNvGrpSpPr/>
        <p:nvPr/>
      </p:nvGrpSpPr>
      <p:grpSpPr>
        <a:xfrm>
          <a:off x="0" y="0"/>
          <a:ext cx="0" cy="0"/>
          <a:chOff x="0" y="0"/>
          <a:chExt cx="0" cy="0"/>
        </a:xfrm>
      </p:grpSpPr>
      <p:sp>
        <p:nvSpPr>
          <p:cNvPr id="171" name="Google Shape;171;p25"/>
          <p:cNvSpPr>
            <a:spLocks noGrp="1"/>
          </p:cNvSpPr>
          <p:nvPr>
            <p:ph type="pic" idx="2"/>
          </p:nvPr>
        </p:nvSpPr>
        <p:spPr>
          <a:xfrm>
            <a:off x="220500" y="1829026"/>
            <a:ext cx="7136400" cy="8097900"/>
          </a:xfrm>
          <a:prstGeom prst="rect">
            <a:avLst/>
          </a:prstGeom>
          <a:noFill/>
          <a:ln>
            <a:noFill/>
          </a:ln>
        </p:spPr>
      </p:sp>
      <p:sp>
        <p:nvSpPr>
          <p:cNvPr id="172" name="Google Shape;172;p25"/>
          <p:cNvSpPr txBox="1">
            <a:spLocks noGrp="1"/>
          </p:cNvSpPr>
          <p:nvPr>
            <p:ph type="body" idx="1"/>
          </p:nvPr>
        </p:nvSpPr>
        <p:spPr>
          <a:xfrm>
            <a:off x="0" y="0"/>
            <a:ext cx="7560000" cy="1346700"/>
          </a:xfrm>
          <a:prstGeom prst="rect">
            <a:avLst/>
          </a:prstGeom>
          <a:solidFill>
            <a:srgbClr val="63123E"/>
          </a:solidFill>
          <a:ln>
            <a:noFill/>
          </a:ln>
        </p:spPr>
        <p:txBody>
          <a:bodyPr spcFirstLastPara="1" wrap="square" lIns="350400" tIns="58375" rIns="116800" bIns="58375" anchor="t" anchorCtr="0">
            <a:noAutofit/>
          </a:bodyPr>
          <a:lstStyle>
            <a:lvl1pPr marL="457200" marR="0" lvl="0" indent="-228600" algn="l">
              <a:lnSpc>
                <a:spcPct val="100000"/>
              </a:lnSpc>
              <a:spcBef>
                <a:spcPts val="300"/>
              </a:spcBef>
              <a:spcAft>
                <a:spcPts val="0"/>
              </a:spcAft>
              <a:buClr>
                <a:schemeClr val="lt1"/>
              </a:buClr>
              <a:buSzPts val="2400"/>
              <a:buFont typeface="Arial"/>
              <a:buNone/>
              <a:defRPr sz="1600" b="1" i="0" u="none" strike="noStrike" cap="none">
                <a:solidFill>
                  <a:schemeClr val="lt1"/>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425450" algn="l">
              <a:lnSpc>
                <a:spcPct val="100000"/>
              </a:lnSpc>
              <a:spcBef>
                <a:spcPts val="300"/>
              </a:spcBef>
              <a:spcAft>
                <a:spcPts val="0"/>
              </a:spcAft>
              <a:buClr>
                <a:schemeClr val="dk1"/>
              </a:buClr>
              <a:buSzPts val="3100"/>
              <a:buFont typeface="Arial"/>
              <a:buChar char="•"/>
              <a:defRPr sz="2100" b="0" i="0" u="none" strike="noStrike" cap="none">
                <a:solidFill>
                  <a:schemeClr val="dk1"/>
                </a:solidFill>
                <a:latin typeface="Calibri"/>
                <a:ea typeface="Calibri"/>
                <a:cs typeface="Calibri"/>
                <a:sym typeface="Calibri"/>
              </a:defRPr>
            </a:lvl3pPr>
            <a:lvl4pPr marL="1828800" marR="0" lvl="3"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3" name="Google Shape;173;p25"/>
          <p:cNvSpPr txBox="1">
            <a:spLocks noGrp="1"/>
          </p:cNvSpPr>
          <p:nvPr>
            <p:ph type="sldNum" idx="12"/>
          </p:nvPr>
        </p:nvSpPr>
        <p:spPr>
          <a:xfrm>
            <a:off x="7169253" y="10263398"/>
            <a:ext cx="345900" cy="289500"/>
          </a:xfrm>
          <a:prstGeom prst="rect">
            <a:avLst/>
          </a:prstGeom>
          <a:noFill/>
          <a:ln>
            <a:noFill/>
          </a:ln>
        </p:spPr>
        <p:txBody>
          <a:bodyPr spcFirstLastPara="1" wrap="square" lIns="116800" tIns="58375" rIns="116800" bIns="58375" anchor="t" anchorCtr="0">
            <a:noAutofit/>
          </a:bodyPr>
          <a:lstStyle>
            <a:lvl1pPr marL="0" marR="0" lvl="0"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1pPr>
            <a:lvl2pPr marL="0" marR="0" lvl="1"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2pPr>
            <a:lvl3pPr marL="0" marR="0" lvl="2"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3pPr>
            <a:lvl4pPr marL="0" marR="0" lvl="3"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4pPr>
            <a:lvl5pPr marL="0" marR="0" lvl="4"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5pPr>
            <a:lvl6pPr marL="0" marR="0" lvl="5"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6pPr>
            <a:lvl7pPr marL="0" marR="0" lvl="6"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7pPr>
            <a:lvl8pPr marL="0" marR="0" lvl="7"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8pPr>
            <a:lvl9pPr marL="0" marR="0" lvl="8"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74" name="Google Shape;174;p25"/>
          <p:cNvSpPr txBox="1">
            <a:spLocks noGrp="1"/>
          </p:cNvSpPr>
          <p:nvPr>
            <p:ph type="body" idx="3"/>
          </p:nvPr>
        </p:nvSpPr>
        <p:spPr>
          <a:xfrm>
            <a:off x="4607392" y="10261906"/>
            <a:ext cx="2646900" cy="298500"/>
          </a:xfrm>
          <a:prstGeom prst="rect">
            <a:avLst/>
          </a:prstGeom>
          <a:noFill/>
          <a:ln>
            <a:noFill/>
          </a:ln>
        </p:spPr>
        <p:txBody>
          <a:bodyPr spcFirstLastPara="1" wrap="square" lIns="116800" tIns="58375" rIns="116800" bIns="58375" anchor="t" anchorCtr="0">
            <a:noAutofit/>
          </a:bodyPr>
          <a:lstStyle>
            <a:lvl1pPr marL="457200" marR="0" lvl="0" indent="-228600" algn="r">
              <a:lnSpc>
                <a:spcPct val="100000"/>
              </a:lnSpc>
              <a:spcBef>
                <a:spcPts val="100"/>
              </a:spcBef>
              <a:spcAft>
                <a:spcPts val="0"/>
              </a:spcAft>
              <a:buClr>
                <a:srgbClr val="7F7F7F"/>
              </a:buClr>
              <a:buSzPts val="1200"/>
              <a:buFont typeface="Arial"/>
              <a:buNone/>
              <a:defRPr sz="800" b="0" i="0" u="none" strike="noStrike" cap="none">
                <a:solidFill>
                  <a:srgbClr val="7F7F7F"/>
                </a:solidFill>
                <a:latin typeface="Calibri"/>
                <a:ea typeface="Calibri"/>
                <a:cs typeface="Calibri"/>
                <a:sym typeface="Calibri"/>
              </a:defRPr>
            </a:lvl1pPr>
            <a:lvl2pPr marL="914400" marR="0" lvl="1" indent="-228600" algn="r">
              <a:lnSpc>
                <a:spcPct val="100000"/>
              </a:lnSpc>
              <a:spcBef>
                <a:spcPts val="100"/>
              </a:spcBef>
              <a:spcAft>
                <a:spcPts val="0"/>
              </a:spcAft>
              <a:buClr>
                <a:srgbClr val="7F7F7F"/>
              </a:buClr>
              <a:buSzPts val="1200"/>
              <a:buFont typeface="Arial"/>
              <a:buNone/>
              <a:defRPr sz="800" b="0" i="0" u="none" strike="noStrike" cap="none">
                <a:solidFill>
                  <a:srgbClr val="7F7F7F"/>
                </a:solidFill>
                <a:latin typeface="Calibri"/>
                <a:ea typeface="Calibri"/>
                <a:cs typeface="Calibri"/>
                <a:sym typeface="Calibri"/>
              </a:defRPr>
            </a:lvl2pPr>
            <a:lvl3pPr marL="1371600" marR="0" lvl="2" indent="-228600" algn="r">
              <a:lnSpc>
                <a:spcPct val="100000"/>
              </a:lnSpc>
              <a:spcBef>
                <a:spcPts val="100"/>
              </a:spcBef>
              <a:spcAft>
                <a:spcPts val="0"/>
              </a:spcAft>
              <a:buClr>
                <a:srgbClr val="7F7F7F"/>
              </a:buClr>
              <a:buSzPts val="1200"/>
              <a:buFont typeface="Arial"/>
              <a:buNone/>
              <a:defRPr sz="800" b="0" i="0" u="none" strike="noStrike" cap="none">
                <a:solidFill>
                  <a:srgbClr val="7F7F7F"/>
                </a:solidFill>
                <a:latin typeface="Calibri"/>
                <a:ea typeface="Calibri"/>
                <a:cs typeface="Calibri"/>
                <a:sym typeface="Calibri"/>
              </a:defRPr>
            </a:lvl3pPr>
            <a:lvl4pPr marL="1828800" marR="0" lvl="3" indent="-228600" algn="r">
              <a:lnSpc>
                <a:spcPct val="100000"/>
              </a:lnSpc>
              <a:spcBef>
                <a:spcPts val="100"/>
              </a:spcBef>
              <a:spcAft>
                <a:spcPts val="0"/>
              </a:spcAft>
              <a:buClr>
                <a:srgbClr val="7F7F7F"/>
              </a:buClr>
              <a:buSzPts val="1200"/>
              <a:buFont typeface="Arial"/>
              <a:buNone/>
              <a:defRPr sz="800" b="0" i="0" u="none" strike="noStrike" cap="none">
                <a:solidFill>
                  <a:srgbClr val="7F7F7F"/>
                </a:solidFill>
                <a:latin typeface="Calibri"/>
                <a:ea typeface="Calibri"/>
                <a:cs typeface="Calibri"/>
                <a:sym typeface="Calibri"/>
              </a:defRPr>
            </a:lvl4pPr>
            <a:lvl5pPr marL="2286000" marR="0" lvl="4" indent="-228600" algn="r">
              <a:lnSpc>
                <a:spcPct val="100000"/>
              </a:lnSpc>
              <a:spcBef>
                <a:spcPts val="100"/>
              </a:spcBef>
              <a:spcAft>
                <a:spcPts val="0"/>
              </a:spcAft>
              <a:buClr>
                <a:srgbClr val="7F7F7F"/>
              </a:buClr>
              <a:buSzPts val="1200"/>
              <a:buFont typeface="Arial"/>
              <a:buNone/>
              <a:defRPr sz="800" b="0" i="0" u="none" strike="noStrike" cap="none">
                <a:solidFill>
                  <a:srgbClr val="7F7F7F"/>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grpSp>
        <p:nvGrpSpPr>
          <p:cNvPr id="175" name="Google Shape;175;p25"/>
          <p:cNvGrpSpPr/>
          <p:nvPr/>
        </p:nvGrpSpPr>
        <p:grpSpPr>
          <a:xfrm>
            <a:off x="164044" y="9983953"/>
            <a:ext cx="595186" cy="148692"/>
            <a:chOff x="7811529" y="6378398"/>
            <a:chExt cx="1190133" cy="373597"/>
          </a:xfrm>
        </p:grpSpPr>
        <p:pic>
          <p:nvPicPr>
            <p:cNvPr id="176" name="Google Shape;176;p25"/>
            <p:cNvPicPr preferRelativeResize="0"/>
            <p:nvPr/>
          </p:nvPicPr>
          <p:blipFill rotWithShape="1">
            <a:blip r:embed="rId2">
              <a:alphaModFix/>
            </a:blip>
            <a:srcRect/>
            <a:stretch/>
          </p:blipFill>
          <p:spPr>
            <a:xfrm>
              <a:off x="7811529" y="6499444"/>
              <a:ext cx="736962" cy="192977"/>
            </a:xfrm>
            <a:prstGeom prst="rect">
              <a:avLst/>
            </a:prstGeom>
            <a:noFill/>
            <a:ln>
              <a:noFill/>
            </a:ln>
          </p:spPr>
        </p:pic>
        <p:pic>
          <p:nvPicPr>
            <p:cNvPr id="177" name="Google Shape;177;p25" descr="dig_white-01.png"/>
            <p:cNvPicPr preferRelativeResize="0"/>
            <p:nvPr/>
          </p:nvPicPr>
          <p:blipFill rotWithShape="1">
            <a:blip r:embed="rId3">
              <a:alphaModFix/>
            </a:blip>
            <a:srcRect/>
            <a:stretch/>
          </p:blipFill>
          <p:spPr>
            <a:xfrm>
              <a:off x="8628065" y="6378398"/>
              <a:ext cx="373597" cy="373597"/>
            </a:xfrm>
            <a:prstGeom prst="rect">
              <a:avLst/>
            </a:prstGeom>
            <a:noFill/>
            <a:ln>
              <a:noFill/>
            </a:ln>
          </p:spPr>
        </p:pic>
        <p:pic>
          <p:nvPicPr>
            <p:cNvPr id="178" name="Google Shape;178;p25" descr="DIG_color.jpg"/>
            <p:cNvPicPr preferRelativeResize="0"/>
            <p:nvPr/>
          </p:nvPicPr>
          <p:blipFill rotWithShape="1">
            <a:blip r:embed="rId4">
              <a:alphaModFix/>
            </a:blip>
            <a:srcRect/>
            <a:stretch/>
          </p:blipFill>
          <p:spPr>
            <a:xfrm>
              <a:off x="8666545" y="6409212"/>
              <a:ext cx="307081" cy="307081"/>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_1">
    <p:bg>
      <p:bgPr>
        <a:solidFill>
          <a:srgbClr val="63123E"/>
        </a:solidFill>
        <a:effectLst/>
      </p:bgPr>
    </p:bg>
    <p:spTree>
      <p:nvGrpSpPr>
        <p:cNvPr id="1" name="Shape 179"/>
        <p:cNvGrpSpPr/>
        <p:nvPr/>
      </p:nvGrpSpPr>
      <p:grpSpPr>
        <a:xfrm>
          <a:off x="0" y="0"/>
          <a:ext cx="0" cy="0"/>
          <a:chOff x="0" y="0"/>
          <a:chExt cx="0" cy="0"/>
        </a:xfrm>
      </p:grpSpPr>
      <p:sp>
        <p:nvSpPr>
          <p:cNvPr id="180" name="Google Shape;180;p26"/>
          <p:cNvSpPr txBox="1">
            <a:spLocks noGrp="1"/>
          </p:cNvSpPr>
          <p:nvPr>
            <p:ph type="ctrTitle"/>
          </p:nvPr>
        </p:nvSpPr>
        <p:spPr>
          <a:xfrm>
            <a:off x="309751" y="676077"/>
            <a:ext cx="2480700" cy="32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FFFFFF"/>
              </a:buClr>
              <a:buSzPts val="1400"/>
              <a:buFont typeface="Georgia"/>
              <a:buNone/>
              <a:defRPr sz="1000" b="1" i="0" u="none" strike="noStrike" cap="none">
                <a:solidFill>
                  <a:srgbClr val="FFFFFF"/>
                </a:solidFill>
                <a:latin typeface="Georgia"/>
                <a:ea typeface="Georgia"/>
                <a:cs typeface="Georgia"/>
                <a:sym typeface="Georgia"/>
              </a:defRPr>
            </a:lvl1pPr>
            <a:lvl2pPr lvl="1" algn="l">
              <a:lnSpc>
                <a:spcPct val="100000"/>
              </a:lnSpc>
              <a:spcBef>
                <a:spcPts val="0"/>
              </a:spcBef>
              <a:spcAft>
                <a:spcPts val="0"/>
              </a:spcAft>
              <a:buSzPts val="1900"/>
              <a:buNone/>
              <a:defRPr sz="1600"/>
            </a:lvl2pPr>
            <a:lvl3pPr lvl="2" algn="l">
              <a:lnSpc>
                <a:spcPct val="100000"/>
              </a:lnSpc>
              <a:spcBef>
                <a:spcPts val="0"/>
              </a:spcBef>
              <a:spcAft>
                <a:spcPts val="0"/>
              </a:spcAft>
              <a:buSzPts val="1900"/>
              <a:buNone/>
              <a:defRPr sz="1600"/>
            </a:lvl3pPr>
            <a:lvl4pPr lvl="3" algn="l">
              <a:lnSpc>
                <a:spcPct val="100000"/>
              </a:lnSpc>
              <a:spcBef>
                <a:spcPts val="0"/>
              </a:spcBef>
              <a:spcAft>
                <a:spcPts val="0"/>
              </a:spcAft>
              <a:buSzPts val="1900"/>
              <a:buNone/>
              <a:defRPr sz="1600"/>
            </a:lvl4pPr>
            <a:lvl5pPr lvl="4" algn="l">
              <a:lnSpc>
                <a:spcPct val="100000"/>
              </a:lnSpc>
              <a:spcBef>
                <a:spcPts val="0"/>
              </a:spcBef>
              <a:spcAft>
                <a:spcPts val="0"/>
              </a:spcAft>
              <a:buSzPts val="1900"/>
              <a:buNone/>
              <a:defRPr sz="1600"/>
            </a:lvl5pPr>
            <a:lvl6pPr lvl="5" algn="l">
              <a:lnSpc>
                <a:spcPct val="100000"/>
              </a:lnSpc>
              <a:spcBef>
                <a:spcPts val="0"/>
              </a:spcBef>
              <a:spcAft>
                <a:spcPts val="0"/>
              </a:spcAft>
              <a:buSzPts val="1900"/>
              <a:buNone/>
              <a:defRPr sz="1600"/>
            </a:lvl6pPr>
            <a:lvl7pPr lvl="6" algn="l">
              <a:lnSpc>
                <a:spcPct val="100000"/>
              </a:lnSpc>
              <a:spcBef>
                <a:spcPts val="0"/>
              </a:spcBef>
              <a:spcAft>
                <a:spcPts val="0"/>
              </a:spcAft>
              <a:buSzPts val="1900"/>
              <a:buNone/>
              <a:defRPr sz="1600"/>
            </a:lvl7pPr>
            <a:lvl8pPr lvl="7" algn="l">
              <a:lnSpc>
                <a:spcPct val="100000"/>
              </a:lnSpc>
              <a:spcBef>
                <a:spcPts val="0"/>
              </a:spcBef>
              <a:spcAft>
                <a:spcPts val="0"/>
              </a:spcAft>
              <a:buSzPts val="1900"/>
              <a:buNone/>
              <a:defRPr sz="1600"/>
            </a:lvl8pPr>
            <a:lvl9pPr lvl="8" algn="l">
              <a:lnSpc>
                <a:spcPct val="100000"/>
              </a:lnSpc>
              <a:spcBef>
                <a:spcPts val="0"/>
              </a:spcBef>
              <a:spcAft>
                <a:spcPts val="0"/>
              </a:spcAft>
              <a:buSzPts val="1900"/>
              <a:buNone/>
              <a:defRPr sz="1600"/>
            </a:lvl9pPr>
          </a:lstStyle>
          <a:p>
            <a:endParaRPr/>
          </a:p>
        </p:txBody>
      </p:sp>
      <p:grpSp>
        <p:nvGrpSpPr>
          <p:cNvPr id="181" name="Google Shape;181;p26"/>
          <p:cNvGrpSpPr/>
          <p:nvPr/>
        </p:nvGrpSpPr>
        <p:grpSpPr>
          <a:xfrm>
            <a:off x="0" y="10553680"/>
            <a:ext cx="7560259" cy="158083"/>
            <a:chOff x="0" y="6756520"/>
            <a:chExt cx="10972800" cy="101400"/>
          </a:xfrm>
        </p:grpSpPr>
        <p:sp>
          <p:nvSpPr>
            <p:cNvPr id="182" name="Google Shape;182;p26"/>
            <p:cNvSpPr/>
            <p:nvPr/>
          </p:nvSpPr>
          <p:spPr>
            <a:xfrm>
              <a:off x="0" y="6756520"/>
              <a:ext cx="3657600" cy="101400"/>
            </a:xfrm>
            <a:prstGeom prst="rect">
              <a:avLst/>
            </a:prstGeom>
            <a:solidFill>
              <a:srgbClr val="C42938"/>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p:txBody>
        </p:sp>
        <p:sp>
          <p:nvSpPr>
            <p:cNvPr id="183" name="Google Shape;183;p26"/>
            <p:cNvSpPr/>
            <p:nvPr/>
          </p:nvSpPr>
          <p:spPr>
            <a:xfrm>
              <a:off x="3657600" y="6756520"/>
              <a:ext cx="3657600" cy="100500"/>
            </a:xfrm>
            <a:prstGeom prst="rect">
              <a:avLst/>
            </a:prstGeom>
            <a:solidFill>
              <a:srgbClr val="F27D3D"/>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p:txBody>
        </p:sp>
        <p:sp>
          <p:nvSpPr>
            <p:cNvPr id="184" name="Google Shape;184;p26"/>
            <p:cNvSpPr/>
            <p:nvPr/>
          </p:nvSpPr>
          <p:spPr>
            <a:xfrm>
              <a:off x="7315200" y="6756520"/>
              <a:ext cx="3657600" cy="100500"/>
            </a:xfrm>
            <a:prstGeom prst="rect">
              <a:avLst/>
            </a:prstGeom>
            <a:solidFill>
              <a:srgbClr val="0D6B8A"/>
            </a:solidFill>
            <a:ln>
              <a:noFill/>
            </a:ln>
          </p:spPr>
          <p:txBody>
            <a:bodyPr spcFirstLastPara="1" wrap="square" lIns="116800" tIns="58375" rIns="116800" bIns="58375" anchor="ctr" anchorCtr="0">
              <a:noAutofit/>
            </a:bodyPr>
            <a:lstStyle/>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300"/>
                <a:buFont typeface="Arial"/>
                <a:buNone/>
              </a:pPr>
              <a:endParaRPr sz="1300" b="1" i="0" u="none" strike="noStrike" cap="none">
                <a:solidFill>
                  <a:srgbClr val="1F497D"/>
                </a:solidFill>
                <a:latin typeface="Calibri"/>
                <a:ea typeface="Calibri"/>
                <a:cs typeface="Calibri"/>
                <a:sym typeface="Calibri"/>
              </a:endParaRPr>
            </a:p>
          </p:txBody>
        </p:sp>
      </p:grpSp>
      <p:sp>
        <p:nvSpPr>
          <p:cNvPr id="185" name="Google Shape;185;p26"/>
          <p:cNvSpPr txBox="1">
            <a:spLocks noGrp="1"/>
          </p:cNvSpPr>
          <p:nvPr>
            <p:ph type="body" idx="1"/>
          </p:nvPr>
        </p:nvSpPr>
        <p:spPr>
          <a:xfrm>
            <a:off x="309751" y="2873777"/>
            <a:ext cx="5926800" cy="814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00"/>
              </a:spcBef>
              <a:spcAft>
                <a:spcPts val="0"/>
              </a:spcAft>
              <a:buClr>
                <a:srgbClr val="FFFFFF"/>
              </a:buClr>
              <a:buSzPts val="4500"/>
              <a:buFont typeface="Arial"/>
              <a:buNone/>
              <a:defRPr sz="3000" b="1" i="0" u="none" strike="noStrike" cap="none">
                <a:solidFill>
                  <a:srgbClr val="FFFFFF"/>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3100"/>
              <a:buFont typeface="Arial"/>
              <a:buNone/>
              <a:defRPr sz="21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00"/>
              </a:spcBef>
              <a:spcAft>
                <a:spcPts val="0"/>
              </a:spcAft>
              <a:buClr>
                <a:schemeClr val="dk1"/>
              </a:buClr>
              <a:buSzPts val="2500"/>
              <a:buFont typeface="Arial"/>
              <a:buNone/>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6" name="Google Shape;186;p26"/>
          <p:cNvSpPr txBox="1">
            <a:spLocks noGrp="1"/>
          </p:cNvSpPr>
          <p:nvPr>
            <p:ph type="body" idx="2"/>
          </p:nvPr>
        </p:nvSpPr>
        <p:spPr>
          <a:xfrm>
            <a:off x="296625" y="5850937"/>
            <a:ext cx="2771100" cy="287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Georgia"/>
                <a:ea typeface="Georgia"/>
                <a:cs typeface="Georgia"/>
                <a:sym typeface="Georgia"/>
              </a:defRPr>
            </a:lvl1pPr>
            <a:lvl2pPr marL="914400" marR="0" lvl="1"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2pPr>
            <a:lvl3pPr marL="1371600" marR="0" lvl="2"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3pPr>
            <a:lvl4pPr marL="1828800" marR="0" lvl="3"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4pPr>
            <a:lvl5pPr marL="2286000" marR="0" lvl="4" indent="-228600" algn="l">
              <a:lnSpc>
                <a:spcPct val="100000"/>
              </a:lnSpc>
              <a:spcBef>
                <a:spcPts val="300"/>
              </a:spcBef>
              <a:spcAft>
                <a:spcPts val="0"/>
              </a:spcAft>
              <a:buClr>
                <a:srgbClr val="FFFFFF"/>
              </a:buClr>
              <a:buSzPts val="1400"/>
              <a:buFont typeface="Arial"/>
              <a:buNone/>
              <a:defRPr sz="1000" b="0" i="1" u="none" strike="noStrike" cap="none">
                <a:solidFill>
                  <a:srgbClr val="FFFFFF"/>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7" name="Google Shape;187;p26"/>
          <p:cNvSpPr txBox="1">
            <a:spLocks noGrp="1"/>
          </p:cNvSpPr>
          <p:nvPr>
            <p:ph type="body" idx="3"/>
          </p:nvPr>
        </p:nvSpPr>
        <p:spPr>
          <a:xfrm>
            <a:off x="309751" y="2011945"/>
            <a:ext cx="5926800" cy="814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00"/>
              </a:spcBef>
              <a:spcAft>
                <a:spcPts val="0"/>
              </a:spcAft>
              <a:buClr>
                <a:schemeClr val="lt1"/>
              </a:buClr>
              <a:buSzPts val="4500"/>
              <a:buFont typeface="Arial"/>
              <a:buNone/>
              <a:defRPr sz="3000" b="0" i="0" u="none" strike="noStrike" cap="none">
                <a:solidFill>
                  <a:schemeClr val="lt1"/>
                </a:solidFill>
                <a:latin typeface="Georgia"/>
                <a:ea typeface="Georgia"/>
                <a:cs typeface="Georgia"/>
                <a:sym typeface="Georgia"/>
              </a:defRPr>
            </a:lvl1pPr>
            <a:lvl2pPr marL="914400" marR="0" lvl="1" indent="-457200" algn="l">
              <a:lnSpc>
                <a:spcPct val="100000"/>
              </a:lnSpc>
              <a:spcBef>
                <a:spcPts val="300"/>
              </a:spcBef>
              <a:spcAft>
                <a:spcPts val="0"/>
              </a:spcAft>
              <a:buClr>
                <a:schemeClr val="dk1"/>
              </a:buClr>
              <a:buSzPts val="36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3100"/>
              <a:buFont typeface="Arial"/>
              <a:buNone/>
              <a:defRPr sz="21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00"/>
              </a:spcBef>
              <a:spcAft>
                <a:spcPts val="0"/>
              </a:spcAft>
              <a:buClr>
                <a:schemeClr val="dk1"/>
              </a:buClr>
              <a:buSzPts val="2500"/>
              <a:buFont typeface="Arial"/>
              <a:buNone/>
              <a:defRPr sz="1600" b="0" i="0" u="none" strike="noStrike" cap="none">
                <a:solidFill>
                  <a:schemeClr val="dk1"/>
                </a:solidFill>
                <a:latin typeface="Calibri"/>
                <a:ea typeface="Calibri"/>
                <a:cs typeface="Calibri"/>
                <a:sym typeface="Calibri"/>
              </a:defRPr>
            </a:lvl4pPr>
            <a:lvl5pPr marL="2286000" marR="0" lvl="4"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5pPr>
            <a:lvl6pPr marL="2743200" marR="0" lvl="5"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6pPr>
            <a:lvl7pPr marL="3200400" marR="0" lvl="6"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7pPr>
            <a:lvl8pPr marL="3657600" marR="0" lvl="7"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8pPr>
            <a:lvl9pPr marL="4114800" marR="0" lvl="8" indent="-387350" algn="l">
              <a:lnSpc>
                <a:spcPct val="100000"/>
              </a:lnSpc>
              <a:spcBef>
                <a:spcPts val="300"/>
              </a:spcBef>
              <a:spcAft>
                <a:spcPts val="0"/>
              </a:spcAft>
              <a:buClr>
                <a:schemeClr val="dk1"/>
              </a:buClr>
              <a:buSzPts val="25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8" name="Google Shape;188;p26"/>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1pPr>
            <a:lvl2pPr marL="0" lvl="1"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2pPr>
            <a:lvl3pPr marL="0" lvl="2"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3pPr>
            <a:lvl4pPr marL="0" lvl="3"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4pPr>
            <a:lvl5pPr marL="0" lvl="4"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5pPr>
            <a:lvl6pPr marL="0" lvl="5"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6pPr>
            <a:lvl7pPr marL="0" lvl="6"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7pPr>
            <a:lvl8pPr marL="0" lvl="7"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8pPr>
            <a:lvl9pPr marL="0" lvl="8" indent="0" algn="r">
              <a:lnSpc>
                <a:spcPct val="100000"/>
              </a:lnSpc>
              <a:spcBef>
                <a:spcPts val="0"/>
              </a:spcBef>
              <a:spcAft>
                <a:spcPts val="0"/>
              </a:spcAft>
              <a:buSzPts val="1400"/>
              <a:buNone/>
              <a:defRPr sz="14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89"/>
        <p:cNvGrpSpPr/>
        <p:nvPr/>
      </p:nvGrpSpPr>
      <p:grpSpPr>
        <a:xfrm>
          <a:off x="0" y="0"/>
          <a:ext cx="0" cy="0"/>
          <a:chOff x="0" y="0"/>
          <a:chExt cx="0" cy="0"/>
        </a:xfrm>
      </p:grpSpPr>
      <p:sp>
        <p:nvSpPr>
          <p:cNvPr id="190" name="Google Shape;190;p27"/>
          <p:cNvSpPr>
            <a:spLocks noGrp="1"/>
          </p:cNvSpPr>
          <p:nvPr>
            <p:ph type="pic" idx="2"/>
          </p:nvPr>
        </p:nvSpPr>
        <p:spPr>
          <a:xfrm>
            <a:off x="220500" y="1829026"/>
            <a:ext cx="7136400" cy="8097900"/>
          </a:xfrm>
          <a:prstGeom prst="rect">
            <a:avLst/>
          </a:prstGeom>
          <a:noFill/>
          <a:ln>
            <a:noFill/>
          </a:ln>
        </p:spPr>
      </p:sp>
      <p:sp>
        <p:nvSpPr>
          <p:cNvPr id="191" name="Google Shape;191;p27"/>
          <p:cNvSpPr txBox="1">
            <a:spLocks noGrp="1"/>
          </p:cNvSpPr>
          <p:nvPr>
            <p:ph type="body" idx="1"/>
          </p:nvPr>
        </p:nvSpPr>
        <p:spPr>
          <a:xfrm>
            <a:off x="0" y="0"/>
            <a:ext cx="7560000" cy="1346700"/>
          </a:xfrm>
          <a:prstGeom prst="rect">
            <a:avLst/>
          </a:prstGeom>
          <a:solidFill>
            <a:srgbClr val="63123E"/>
          </a:solidFill>
          <a:ln>
            <a:noFill/>
          </a:ln>
        </p:spPr>
        <p:txBody>
          <a:bodyPr spcFirstLastPara="1" wrap="square" lIns="350400" tIns="58375" rIns="116800" bIns="58375" anchor="t" anchorCtr="0">
            <a:noAutofit/>
          </a:bodyPr>
          <a:lstStyle>
            <a:lvl1pPr marL="457200" lvl="0" indent="-228600" algn="l">
              <a:lnSpc>
                <a:spcPct val="100000"/>
              </a:lnSpc>
              <a:spcBef>
                <a:spcPts val="300"/>
              </a:spcBef>
              <a:spcAft>
                <a:spcPts val="0"/>
              </a:spcAft>
              <a:buClr>
                <a:schemeClr val="lt1"/>
              </a:buClr>
              <a:buSzPts val="2400"/>
              <a:buNone/>
              <a:defRPr sz="1600" b="1">
                <a:solidFill>
                  <a:schemeClr val="lt1"/>
                </a:solidFill>
              </a:defRPr>
            </a:lvl1pPr>
            <a:lvl2pPr marL="914400" lvl="1" indent="-381000" algn="l">
              <a:lnSpc>
                <a:spcPct val="100000"/>
              </a:lnSpc>
              <a:spcBef>
                <a:spcPts val="300"/>
              </a:spcBef>
              <a:spcAft>
                <a:spcPts val="0"/>
              </a:spcAft>
              <a:buClr>
                <a:schemeClr val="dk1"/>
              </a:buClr>
              <a:buSzPts val="2400"/>
              <a:buChar char="–"/>
              <a:defRPr/>
            </a:lvl2pPr>
            <a:lvl3pPr marL="1371600" lvl="2" indent="-381000" algn="l">
              <a:lnSpc>
                <a:spcPct val="100000"/>
              </a:lnSpc>
              <a:spcBef>
                <a:spcPts val="300"/>
              </a:spcBef>
              <a:spcAft>
                <a:spcPts val="0"/>
              </a:spcAft>
              <a:buClr>
                <a:schemeClr val="dk1"/>
              </a:buClr>
              <a:buSzPts val="2400"/>
              <a:buChar char="•"/>
              <a:defRPr/>
            </a:lvl3pPr>
            <a:lvl4pPr marL="1828800" lvl="3" indent="-381000" algn="l">
              <a:lnSpc>
                <a:spcPct val="100000"/>
              </a:lnSpc>
              <a:spcBef>
                <a:spcPts val="300"/>
              </a:spcBef>
              <a:spcAft>
                <a:spcPts val="0"/>
              </a:spcAft>
              <a:buClr>
                <a:schemeClr val="dk1"/>
              </a:buClr>
              <a:buSzPts val="2400"/>
              <a:buChar char="–"/>
              <a:defRPr/>
            </a:lvl4pPr>
            <a:lvl5pPr marL="2286000" lvl="4" indent="-381000" algn="l">
              <a:lnSpc>
                <a:spcPct val="100000"/>
              </a:lnSpc>
              <a:spcBef>
                <a:spcPts val="300"/>
              </a:spcBef>
              <a:spcAft>
                <a:spcPts val="0"/>
              </a:spcAft>
              <a:buClr>
                <a:schemeClr val="dk1"/>
              </a:buClr>
              <a:buSzPts val="2400"/>
              <a:buChar char="•"/>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192" name="Google Shape;192;p27"/>
          <p:cNvSpPr txBox="1">
            <a:spLocks noGrp="1"/>
          </p:cNvSpPr>
          <p:nvPr>
            <p:ph type="body" idx="3"/>
          </p:nvPr>
        </p:nvSpPr>
        <p:spPr>
          <a:xfrm>
            <a:off x="214375" y="236777"/>
            <a:ext cx="2501400" cy="296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1pPr>
            <a:lvl2pPr marL="914400" lvl="1"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2pPr>
            <a:lvl3pPr marL="1371600" lvl="2"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3pPr>
            <a:lvl4pPr marL="1828800" lvl="3"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4pPr>
            <a:lvl5pPr marL="2286000" lvl="4"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193" name="Google Shape;193;p27"/>
          <p:cNvSpPr txBox="1">
            <a:spLocks noGrp="1"/>
          </p:cNvSpPr>
          <p:nvPr>
            <p:ph type="sldNum" idx="12"/>
          </p:nvPr>
        </p:nvSpPr>
        <p:spPr>
          <a:xfrm>
            <a:off x="7169253" y="10263398"/>
            <a:ext cx="345900" cy="289500"/>
          </a:xfrm>
          <a:prstGeom prst="rect">
            <a:avLst/>
          </a:prstGeom>
          <a:noFill/>
          <a:ln>
            <a:noFill/>
          </a:ln>
        </p:spPr>
        <p:txBody>
          <a:bodyPr spcFirstLastPara="1" wrap="square" lIns="116800" tIns="58375" rIns="116800" bIns="58375" anchor="ctr" anchorCtr="0">
            <a:noAutofit/>
          </a:bodyPr>
          <a:lstStyle>
            <a:lvl1pPr marL="0" lvl="0"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1pPr>
            <a:lvl2pPr marL="0" lvl="1"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2pPr>
            <a:lvl3pPr marL="0" lvl="2"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3pPr>
            <a:lvl4pPr marL="0" lvl="3"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4pPr>
            <a:lvl5pPr marL="0" lvl="4"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5pPr>
            <a:lvl6pPr marL="0" lvl="5"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6pPr>
            <a:lvl7pPr marL="0" lvl="6"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7pPr>
            <a:lvl8pPr marL="0" lvl="7"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8pPr>
            <a:lvl9pPr marL="0" lvl="8"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94" name="Google Shape;194;p27"/>
          <p:cNvSpPr txBox="1">
            <a:spLocks noGrp="1"/>
          </p:cNvSpPr>
          <p:nvPr>
            <p:ph type="body" idx="4"/>
          </p:nvPr>
        </p:nvSpPr>
        <p:spPr>
          <a:xfrm>
            <a:off x="4607392" y="10261906"/>
            <a:ext cx="2646900" cy="298500"/>
          </a:xfrm>
          <a:prstGeom prst="rect">
            <a:avLst/>
          </a:prstGeom>
          <a:noFill/>
          <a:ln>
            <a:noFill/>
          </a:ln>
        </p:spPr>
        <p:txBody>
          <a:bodyPr spcFirstLastPara="1" wrap="square" lIns="116800" tIns="58375" rIns="116800" bIns="58375" anchor="t" anchorCtr="0">
            <a:noAutofit/>
          </a:bodyPr>
          <a:lstStyle>
            <a:lvl1pPr marL="457200" lvl="0"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1pPr>
            <a:lvl2pPr marL="914400" lvl="1"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2pPr>
            <a:lvl3pPr marL="1371600" lvl="2"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3pPr>
            <a:lvl4pPr marL="1828800" lvl="3"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4pPr>
            <a:lvl5pPr marL="2286000" lvl="4"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2658855" y="2893291"/>
            <a:ext cx="2268000" cy="6615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1pPr>
            <a:lvl2pPr marL="914400" lvl="1"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2pPr>
            <a:lvl3pPr marL="1371600" lvl="2"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3pPr>
            <a:lvl4pPr marL="1828800" lvl="3"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4pPr>
            <a:lvl5pPr marL="2286000" lvl="4"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197" name="Google Shape;197;p28"/>
          <p:cNvSpPr txBox="1">
            <a:spLocks noGrp="1"/>
          </p:cNvSpPr>
          <p:nvPr>
            <p:ph type="body" idx="2"/>
          </p:nvPr>
        </p:nvSpPr>
        <p:spPr>
          <a:xfrm>
            <a:off x="5097210" y="2888500"/>
            <a:ext cx="2268000" cy="6619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1pPr>
            <a:lvl2pPr marL="914400" lvl="1"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2pPr>
            <a:lvl3pPr marL="1371600" lvl="2"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3pPr>
            <a:lvl4pPr marL="1828800" lvl="3"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4pPr>
            <a:lvl5pPr marL="2286000" lvl="4"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cxnSp>
        <p:nvCxnSpPr>
          <p:cNvPr id="198" name="Google Shape;198;p28"/>
          <p:cNvCxnSpPr/>
          <p:nvPr/>
        </p:nvCxnSpPr>
        <p:spPr>
          <a:xfrm rot="10800000">
            <a:off x="220499" y="2683533"/>
            <a:ext cx="2268000" cy="0"/>
          </a:xfrm>
          <a:prstGeom prst="straightConnector1">
            <a:avLst/>
          </a:prstGeom>
          <a:noFill/>
          <a:ln w="12700" cap="flat" cmpd="sng">
            <a:solidFill>
              <a:srgbClr val="63123E"/>
            </a:solidFill>
            <a:prstDash val="solid"/>
            <a:round/>
            <a:headEnd type="none" w="sm" len="sm"/>
            <a:tailEnd type="none" w="sm" len="sm"/>
          </a:ln>
        </p:spPr>
      </p:cxnSp>
      <p:cxnSp>
        <p:nvCxnSpPr>
          <p:cNvPr id="199" name="Google Shape;199;p28"/>
          <p:cNvCxnSpPr/>
          <p:nvPr/>
        </p:nvCxnSpPr>
        <p:spPr>
          <a:xfrm rot="10800000">
            <a:off x="2658855" y="2688045"/>
            <a:ext cx="2268000" cy="0"/>
          </a:xfrm>
          <a:prstGeom prst="straightConnector1">
            <a:avLst/>
          </a:prstGeom>
          <a:noFill/>
          <a:ln w="12700" cap="flat" cmpd="sng">
            <a:solidFill>
              <a:srgbClr val="63123E"/>
            </a:solidFill>
            <a:prstDash val="solid"/>
            <a:round/>
            <a:headEnd type="none" w="sm" len="sm"/>
            <a:tailEnd type="none" w="sm" len="sm"/>
          </a:ln>
        </p:spPr>
      </p:cxnSp>
      <p:cxnSp>
        <p:nvCxnSpPr>
          <p:cNvPr id="200" name="Google Shape;200;p28"/>
          <p:cNvCxnSpPr/>
          <p:nvPr/>
        </p:nvCxnSpPr>
        <p:spPr>
          <a:xfrm rot="10800000">
            <a:off x="5097210" y="2683256"/>
            <a:ext cx="2268000" cy="0"/>
          </a:xfrm>
          <a:prstGeom prst="straightConnector1">
            <a:avLst/>
          </a:prstGeom>
          <a:noFill/>
          <a:ln w="12700" cap="flat" cmpd="sng">
            <a:solidFill>
              <a:srgbClr val="63123E"/>
            </a:solidFill>
            <a:prstDash val="solid"/>
            <a:round/>
            <a:headEnd type="none" w="sm" len="sm"/>
            <a:tailEnd type="none" w="sm" len="sm"/>
          </a:ln>
        </p:spPr>
      </p:cxnSp>
      <p:sp>
        <p:nvSpPr>
          <p:cNvPr id="201" name="Google Shape;201;p28"/>
          <p:cNvSpPr txBox="1">
            <a:spLocks noGrp="1"/>
          </p:cNvSpPr>
          <p:nvPr>
            <p:ph type="body" idx="3"/>
          </p:nvPr>
        </p:nvSpPr>
        <p:spPr>
          <a:xfrm>
            <a:off x="220500" y="2091696"/>
            <a:ext cx="2268000" cy="591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rgbClr val="63123E"/>
              </a:buClr>
              <a:buSzPts val="1900"/>
              <a:buNone/>
              <a:defRPr sz="1300" b="1">
                <a:solidFill>
                  <a:srgbClr val="63123E"/>
                </a:solidFill>
                <a:latin typeface="Georgia"/>
                <a:ea typeface="Georgia"/>
                <a:cs typeface="Georgia"/>
                <a:sym typeface="Georgia"/>
              </a:defRPr>
            </a:lvl1pPr>
            <a:lvl2pPr marL="914400" lvl="1"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2pPr>
            <a:lvl3pPr marL="1371600" lvl="2"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3pPr>
            <a:lvl4pPr marL="1828800" lvl="3"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4pPr>
            <a:lvl5pPr marL="2286000" lvl="4"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2" name="Google Shape;202;p28"/>
          <p:cNvSpPr txBox="1">
            <a:spLocks noGrp="1"/>
          </p:cNvSpPr>
          <p:nvPr>
            <p:ph type="body" idx="4"/>
          </p:nvPr>
        </p:nvSpPr>
        <p:spPr>
          <a:xfrm>
            <a:off x="2658856" y="2096485"/>
            <a:ext cx="2268000" cy="591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rgbClr val="63123E"/>
              </a:buClr>
              <a:buSzPts val="1900"/>
              <a:buNone/>
              <a:defRPr sz="1300" b="1" i="0">
                <a:solidFill>
                  <a:srgbClr val="63123E"/>
                </a:solidFill>
                <a:latin typeface="Georgia"/>
                <a:ea typeface="Georgia"/>
                <a:cs typeface="Georgia"/>
                <a:sym typeface="Georgia"/>
              </a:defRPr>
            </a:lvl1pPr>
            <a:lvl2pPr marL="914400" lvl="1"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2pPr>
            <a:lvl3pPr marL="1371600" lvl="2"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3pPr>
            <a:lvl4pPr marL="1828800" lvl="3"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4pPr>
            <a:lvl5pPr marL="2286000" lvl="4"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3" name="Google Shape;203;p28"/>
          <p:cNvSpPr txBox="1">
            <a:spLocks noGrp="1"/>
          </p:cNvSpPr>
          <p:nvPr>
            <p:ph type="body" idx="5"/>
          </p:nvPr>
        </p:nvSpPr>
        <p:spPr>
          <a:xfrm>
            <a:off x="5097210" y="2091696"/>
            <a:ext cx="2268000" cy="591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rgbClr val="63123E"/>
              </a:buClr>
              <a:buSzPts val="1900"/>
              <a:buNone/>
              <a:defRPr sz="1300" b="1" i="0">
                <a:solidFill>
                  <a:srgbClr val="63123E"/>
                </a:solidFill>
                <a:latin typeface="Georgia"/>
                <a:ea typeface="Georgia"/>
                <a:cs typeface="Georgia"/>
                <a:sym typeface="Georgia"/>
              </a:defRPr>
            </a:lvl1pPr>
            <a:lvl2pPr marL="914400" lvl="1"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2pPr>
            <a:lvl3pPr marL="1371600" lvl="2"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3pPr>
            <a:lvl4pPr marL="1828800" lvl="3"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4pPr>
            <a:lvl5pPr marL="2286000" lvl="4" indent="-228600" algn="l">
              <a:lnSpc>
                <a:spcPct val="100000"/>
              </a:lnSpc>
              <a:spcBef>
                <a:spcPts val="300"/>
              </a:spcBef>
              <a:spcAft>
                <a:spcPts val="0"/>
              </a:spcAft>
              <a:buClr>
                <a:srgbClr val="63123E"/>
              </a:buClr>
              <a:buSzPts val="1900"/>
              <a:buNone/>
              <a:defRPr sz="1300" b="1" i="1">
                <a:solidFill>
                  <a:srgbClr val="63123E"/>
                </a:solidFill>
                <a:latin typeface="Georgia"/>
                <a:ea typeface="Georgia"/>
                <a:cs typeface="Georgia"/>
                <a:sym typeface="Georgia"/>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4" name="Google Shape;204;p28"/>
          <p:cNvSpPr txBox="1">
            <a:spLocks noGrp="1"/>
          </p:cNvSpPr>
          <p:nvPr>
            <p:ph type="body" idx="6"/>
          </p:nvPr>
        </p:nvSpPr>
        <p:spPr>
          <a:xfrm>
            <a:off x="219972" y="2888501"/>
            <a:ext cx="2268000" cy="6619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1pPr>
            <a:lvl2pPr marL="914400" lvl="1"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2pPr>
            <a:lvl3pPr marL="1371600" lvl="2"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3pPr>
            <a:lvl4pPr marL="1828800" lvl="3"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4pPr>
            <a:lvl5pPr marL="2286000" lvl="4" indent="-228600" algn="l">
              <a:lnSpc>
                <a:spcPct val="100000"/>
              </a:lnSpc>
              <a:spcBef>
                <a:spcPts val="300"/>
              </a:spcBef>
              <a:spcAft>
                <a:spcPts val="0"/>
              </a:spcAft>
              <a:buClr>
                <a:schemeClr val="dk1"/>
              </a:buClr>
              <a:buSzPts val="1400"/>
              <a:buNone/>
              <a:defRPr sz="1000">
                <a:latin typeface="Calibri"/>
                <a:ea typeface="Calibri"/>
                <a:cs typeface="Calibri"/>
                <a:sym typeface="Calibri"/>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5" name="Google Shape;205;p28"/>
          <p:cNvSpPr txBox="1">
            <a:spLocks noGrp="1"/>
          </p:cNvSpPr>
          <p:nvPr>
            <p:ph type="body" idx="7"/>
          </p:nvPr>
        </p:nvSpPr>
        <p:spPr>
          <a:xfrm>
            <a:off x="0" y="0"/>
            <a:ext cx="7560000" cy="1346700"/>
          </a:xfrm>
          <a:prstGeom prst="rect">
            <a:avLst/>
          </a:prstGeom>
          <a:solidFill>
            <a:srgbClr val="63123E"/>
          </a:solidFill>
          <a:ln>
            <a:noFill/>
          </a:ln>
        </p:spPr>
        <p:txBody>
          <a:bodyPr spcFirstLastPara="1" wrap="square" lIns="350400" tIns="58375" rIns="116800" bIns="58375" anchor="t" anchorCtr="0">
            <a:noAutofit/>
          </a:bodyPr>
          <a:lstStyle>
            <a:lvl1pPr marL="457200" lvl="0" indent="-228600" algn="l">
              <a:lnSpc>
                <a:spcPct val="100000"/>
              </a:lnSpc>
              <a:spcBef>
                <a:spcPts val="300"/>
              </a:spcBef>
              <a:spcAft>
                <a:spcPts val="0"/>
              </a:spcAft>
              <a:buClr>
                <a:schemeClr val="lt1"/>
              </a:buClr>
              <a:buSzPts val="2400"/>
              <a:buNone/>
              <a:defRPr sz="1600" b="1">
                <a:solidFill>
                  <a:schemeClr val="lt1"/>
                </a:solidFill>
              </a:defRPr>
            </a:lvl1pPr>
            <a:lvl2pPr marL="914400" lvl="1" indent="-381000" algn="l">
              <a:lnSpc>
                <a:spcPct val="100000"/>
              </a:lnSpc>
              <a:spcBef>
                <a:spcPts val="300"/>
              </a:spcBef>
              <a:spcAft>
                <a:spcPts val="0"/>
              </a:spcAft>
              <a:buClr>
                <a:schemeClr val="dk1"/>
              </a:buClr>
              <a:buSzPts val="2400"/>
              <a:buChar char="–"/>
              <a:defRPr/>
            </a:lvl2pPr>
            <a:lvl3pPr marL="1371600" lvl="2" indent="-381000" algn="l">
              <a:lnSpc>
                <a:spcPct val="100000"/>
              </a:lnSpc>
              <a:spcBef>
                <a:spcPts val="300"/>
              </a:spcBef>
              <a:spcAft>
                <a:spcPts val="0"/>
              </a:spcAft>
              <a:buClr>
                <a:schemeClr val="dk1"/>
              </a:buClr>
              <a:buSzPts val="2400"/>
              <a:buChar char="•"/>
              <a:defRPr/>
            </a:lvl3pPr>
            <a:lvl4pPr marL="1828800" lvl="3" indent="-381000" algn="l">
              <a:lnSpc>
                <a:spcPct val="100000"/>
              </a:lnSpc>
              <a:spcBef>
                <a:spcPts val="300"/>
              </a:spcBef>
              <a:spcAft>
                <a:spcPts val="0"/>
              </a:spcAft>
              <a:buClr>
                <a:schemeClr val="dk1"/>
              </a:buClr>
              <a:buSzPts val="2400"/>
              <a:buChar char="–"/>
              <a:defRPr/>
            </a:lvl4pPr>
            <a:lvl5pPr marL="2286000" lvl="4" indent="-381000" algn="l">
              <a:lnSpc>
                <a:spcPct val="100000"/>
              </a:lnSpc>
              <a:spcBef>
                <a:spcPts val="300"/>
              </a:spcBef>
              <a:spcAft>
                <a:spcPts val="0"/>
              </a:spcAft>
              <a:buClr>
                <a:schemeClr val="dk1"/>
              </a:buClr>
              <a:buSzPts val="2400"/>
              <a:buChar char="•"/>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6" name="Google Shape;206;p28"/>
          <p:cNvSpPr txBox="1">
            <a:spLocks noGrp="1"/>
          </p:cNvSpPr>
          <p:nvPr>
            <p:ph type="body" idx="8"/>
          </p:nvPr>
        </p:nvSpPr>
        <p:spPr>
          <a:xfrm>
            <a:off x="214375" y="236777"/>
            <a:ext cx="2501400" cy="296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1pPr>
            <a:lvl2pPr marL="914400" lvl="1"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2pPr>
            <a:lvl3pPr marL="1371600" lvl="2"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3pPr>
            <a:lvl4pPr marL="1828800" lvl="3"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4pPr>
            <a:lvl5pPr marL="2286000" lvl="4" indent="-228600" algn="l">
              <a:lnSpc>
                <a:spcPct val="100000"/>
              </a:lnSpc>
              <a:spcBef>
                <a:spcPts val="300"/>
              </a:spcBef>
              <a:spcAft>
                <a:spcPts val="0"/>
              </a:spcAft>
              <a:buClr>
                <a:schemeClr val="lt1"/>
              </a:buClr>
              <a:buSzPts val="1400"/>
              <a:buNone/>
              <a:defRPr sz="900" b="0" i="0">
                <a:solidFill>
                  <a:schemeClr val="lt1"/>
                </a:solidFill>
                <a:latin typeface="Georgia"/>
                <a:ea typeface="Georgia"/>
                <a:cs typeface="Georgia"/>
                <a:sym typeface="Georgia"/>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
        <p:nvSpPr>
          <p:cNvPr id="207" name="Google Shape;207;p28"/>
          <p:cNvSpPr txBox="1">
            <a:spLocks noGrp="1"/>
          </p:cNvSpPr>
          <p:nvPr>
            <p:ph type="sldNum" idx="12"/>
          </p:nvPr>
        </p:nvSpPr>
        <p:spPr>
          <a:xfrm>
            <a:off x="7169253" y="10263398"/>
            <a:ext cx="345900" cy="289500"/>
          </a:xfrm>
          <a:prstGeom prst="rect">
            <a:avLst/>
          </a:prstGeom>
          <a:noFill/>
          <a:ln>
            <a:noFill/>
          </a:ln>
        </p:spPr>
        <p:txBody>
          <a:bodyPr spcFirstLastPara="1" wrap="square" lIns="116800" tIns="58375" rIns="116800" bIns="58375" anchor="ctr" anchorCtr="0">
            <a:noAutofit/>
          </a:bodyPr>
          <a:lstStyle>
            <a:lvl1pPr marL="0" lvl="0"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1pPr>
            <a:lvl2pPr marL="0" lvl="1"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2pPr>
            <a:lvl3pPr marL="0" lvl="2"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3pPr>
            <a:lvl4pPr marL="0" lvl="3"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4pPr>
            <a:lvl5pPr marL="0" lvl="4"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5pPr>
            <a:lvl6pPr marL="0" lvl="5"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6pPr>
            <a:lvl7pPr marL="0" lvl="6"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7pPr>
            <a:lvl8pPr marL="0" lvl="7"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8pPr>
            <a:lvl9pPr marL="0" lvl="8" indent="0" algn="ctr">
              <a:lnSpc>
                <a:spcPct val="100000"/>
              </a:lnSpc>
              <a:spcBef>
                <a:spcPts val="0"/>
              </a:spcBef>
              <a:spcAft>
                <a:spcPts val="0"/>
              </a:spcAft>
              <a:buSzPts val="800"/>
              <a:buNone/>
              <a:defRPr sz="800" b="0" i="0" u="none" strike="noStrike" cap="none">
                <a:solidFill>
                  <a:srgbClr val="7F7F7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208" name="Google Shape;208;p28"/>
          <p:cNvSpPr txBox="1">
            <a:spLocks noGrp="1"/>
          </p:cNvSpPr>
          <p:nvPr>
            <p:ph type="body" idx="9"/>
          </p:nvPr>
        </p:nvSpPr>
        <p:spPr>
          <a:xfrm>
            <a:off x="4607392" y="10261906"/>
            <a:ext cx="2646900" cy="298500"/>
          </a:xfrm>
          <a:prstGeom prst="rect">
            <a:avLst/>
          </a:prstGeom>
          <a:noFill/>
          <a:ln>
            <a:noFill/>
          </a:ln>
        </p:spPr>
        <p:txBody>
          <a:bodyPr spcFirstLastPara="1" wrap="square" lIns="116800" tIns="58375" rIns="116800" bIns="58375" anchor="t" anchorCtr="0">
            <a:noAutofit/>
          </a:bodyPr>
          <a:lstStyle>
            <a:lvl1pPr marL="457200" lvl="0"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1pPr>
            <a:lvl2pPr marL="914400" lvl="1"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2pPr>
            <a:lvl3pPr marL="1371600" lvl="2"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3pPr>
            <a:lvl4pPr marL="1828800" lvl="3"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4pPr>
            <a:lvl5pPr marL="2286000" lvl="4" indent="-228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5pPr>
            <a:lvl6pPr marL="2743200" lvl="5" indent="-381000" algn="l">
              <a:lnSpc>
                <a:spcPct val="100000"/>
              </a:lnSpc>
              <a:spcBef>
                <a:spcPts val="300"/>
              </a:spcBef>
              <a:spcAft>
                <a:spcPts val="0"/>
              </a:spcAft>
              <a:buClr>
                <a:schemeClr val="dk1"/>
              </a:buClr>
              <a:buSzPts val="2400"/>
              <a:buChar char="–"/>
              <a:defRPr/>
            </a:lvl6pPr>
            <a:lvl7pPr marL="3200400" lvl="6" indent="-381000" algn="l">
              <a:lnSpc>
                <a:spcPct val="100000"/>
              </a:lnSpc>
              <a:spcBef>
                <a:spcPts val="300"/>
              </a:spcBef>
              <a:spcAft>
                <a:spcPts val="0"/>
              </a:spcAft>
              <a:buClr>
                <a:schemeClr val="dk1"/>
              </a:buClr>
              <a:buSzPts val="2400"/>
              <a:buChar char="•"/>
              <a:defRPr/>
            </a:lvl7pPr>
            <a:lvl8pPr marL="3657600" lvl="7" indent="-381000" algn="l">
              <a:lnSpc>
                <a:spcPct val="100000"/>
              </a:lnSpc>
              <a:spcBef>
                <a:spcPts val="300"/>
              </a:spcBef>
              <a:spcAft>
                <a:spcPts val="0"/>
              </a:spcAft>
              <a:buClr>
                <a:schemeClr val="dk1"/>
              </a:buClr>
              <a:buSzPts val="2400"/>
              <a:buChar char="–"/>
              <a:defRPr/>
            </a:lvl8pPr>
            <a:lvl9pPr marL="4114800" lvl="8" indent="-381000" algn="l">
              <a:lnSpc>
                <a:spcPct val="100000"/>
              </a:lnSpc>
              <a:spcBef>
                <a:spcPts val="300"/>
              </a:spcBef>
              <a:spcAft>
                <a:spcPts val="0"/>
              </a:spcAft>
              <a:buClr>
                <a:schemeClr val="dk1"/>
              </a:buClr>
              <a:buSzPts val="2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ndard content ">
  <p:cSld name="Standard content ">
    <p:spTree>
      <p:nvGrpSpPr>
        <p:cNvPr id="1" name="Shape 209"/>
        <p:cNvGrpSpPr/>
        <p:nvPr/>
      </p:nvGrpSpPr>
      <p:grpSpPr>
        <a:xfrm>
          <a:off x="0" y="0"/>
          <a:ext cx="0" cy="0"/>
          <a:chOff x="0" y="0"/>
          <a:chExt cx="0" cy="0"/>
        </a:xfrm>
      </p:grpSpPr>
      <p:pic>
        <p:nvPicPr>
          <p:cNvPr id="210" name="Google Shape;210;p29"/>
          <p:cNvPicPr preferRelativeResize="0"/>
          <p:nvPr/>
        </p:nvPicPr>
        <p:blipFill rotWithShape="1">
          <a:blip r:embed="rId2">
            <a:alphaModFix/>
          </a:blip>
          <a:srcRect/>
          <a:stretch/>
        </p:blipFill>
        <p:spPr>
          <a:xfrm>
            <a:off x="1314" y="3302"/>
            <a:ext cx="1108" cy="880"/>
          </a:xfrm>
          <a:prstGeom prst="rect">
            <a:avLst/>
          </a:prstGeom>
          <a:noFill/>
          <a:ln>
            <a:noFill/>
          </a:ln>
        </p:spPr>
      </p:pic>
      <p:sp>
        <p:nvSpPr>
          <p:cNvPr id="211" name="Google Shape;211;p29"/>
          <p:cNvSpPr/>
          <p:nvPr/>
        </p:nvSpPr>
        <p:spPr>
          <a:xfrm>
            <a:off x="7138689" y="9914150"/>
            <a:ext cx="421500" cy="7782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
        <p:nvSpPr>
          <p:cNvPr id="212" name="Google Shape;212;p29"/>
          <p:cNvSpPr/>
          <p:nvPr/>
        </p:nvSpPr>
        <p:spPr>
          <a:xfrm>
            <a:off x="1" y="0"/>
            <a:ext cx="423000" cy="15339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
        <p:nvSpPr>
          <p:cNvPr id="213" name="Google Shape;213;p29"/>
          <p:cNvSpPr txBox="1">
            <a:spLocks noGrp="1"/>
          </p:cNvSpPr>
          <p:nvPr>
            <p:ph type="title"/>
          </p:nvPr>
        </p:nvSpPr>
        <p:spPr>
          <a:xfrm>
            <a:off x="633923" y="143376"/>
            <a:ext cx="6503400" cy="1247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1946"/>
              </a:buClr>
              <a:buSzPts val="3400"/>
              <a:buFont typeface="Lato"/>
              <a:buNone/>
              <a:defRPr sz="23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14" name="Google Shape;214;p29"/>
          <p:cNvSpPr txBox="1">
            <a:spLocks noGrp="1"/>
          </p:cNvSpPr>
          <p:nvPr>
            <p:ph type="body" idx="1"/>
          </p:nvPr>
        </p:nvSpPr>
        <p:spPr>
          <a:xfrm>
            <a:off x="633926" y="1960200"/>
            <a:ext cx="6503400" cy="78999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rgbClr val="606060"/>
              </a:buClr>
              <a:buSzPts val="2000"/>
              <a:buChar char="•"/>
              <a:defRPr>
                <a:solidFill>
                  <a:srgbClr val="606060"/>
                </a:solidFill>
              </a:defRPr>
            </a:lvl1pPr>
            <a:lvl2pPr marL="914400" lvl="1" indent="-317500" algn="l">
              <a:lnSpc>
                <a:spcPct val="100000"/>
              </a:lnSpc>
              <a:spcBef>
                <a:spcPts val="0"/>
              </a:spcBef>
              <a:spcAft>
                <a:spcPts val="0"/>
              </a:spcAft>
              <a:buClr>
                <a:srgbClr val="606060"/>
              </a:buClr>
              <a:buSzPts val="1400"/>
              <a:buChar char="–"/>
              <a:defRPr>
                <a:solidFill>
                  <a:srgbClr val="606060"/>
                </a:solidFill>
              </a:defRPr>
            </a:lvl2pPr>
            <a:lvl3pPr marL="1371600" lvl="2" indent="-317500" algn="l">
              <a:lnSpc>
                <a:spcPct val="100000"/>
              </a:lnSpc>
              <a:spcBef>
                <a:spcPts val="0"/>
              </a:spcBef>
              <a:spcAft>
                <a:spcPts val="0"/>
              </a:spcAft>
              <a:buClr>
                <a:srgbClr val="606060"/>
              </a:buClr>
              <a:buSzPts val="1400"/>
              <a:buChar char="•"/>
              <a:defRPr>
                <a:solidFill>
                  <a:srgbClr val="606060"/>
                </a:solidFill>
              </a:defRPr>
            </a:lvl3pPr>
            <a:lvl4pPr marL="1828800" lvl="3" indent="-317500" algn="l">
              <a:lnSpc>
                <a:spcPct val="100000"/>
              </a:lnSpc>
              <a:spcBef>
                <a:spcPts val="0"/>
              </a:spcBef>
              <a:spcAft>
                <a:spcPts val="0"/>
              </a:spcAft>
              <a:buClr>
                <a:srgbClr val="606060"/>
              </a:buClr>
              <a:buSzPts val="1400"/>
              <a:buChar char="–"/>
              <a:defRPr>
                <a:solidFill>
                  <a:srgbClr val="606060"/>
                </a:solidFill>
              </a:defRPr>
            </a:lvl4pPr>
            <a:lvl5pPr marL="2286000" lvl="4" indent="-317500" algn="l">
              <a:lnSpc>
                <a:spcPct val="100000"/>
              </a:lnSpc>
              <a:spcBef>
                <a:spcPts val="0"/>
              </a:spcBef>
              <a:spcAft>
                <a:spcPts val="0"/>
              </a:spcAft>
              <a:buClr>
                <a:srgbClr val="606060"/>
              </a:buClr>
              <a:buSzPts val="1400"/>
              <a:buChar char="•"/>
              <a:defRPr>
                <a:solidFill>
                  <a:srgbClr val="606060"/>
                </a:solidFill>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215" name="Google Shape;215;p29"/>
          <p:cNvSpPr txBox="1">
            <a:spLocks noGrp="1"/>
          </p:cNvSpPr>
          <p:nvPr>
            <p:ph type="body" idx="2"/>
          </p:nvPr>
        </p:nvSpPr>
        <p:spPr>
          <a:xfrm>
            <a:off x="633926" y="9943196"/>
            <a:ext cx="4967700" cy="4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606060"/>
              </a:buClr>
              <a:buSzPts val="1400"/>
              <a:buNone/>
              <a:defRPr sz="900">
                <a:solidFill>
                  <a:srgbClr val="606060"/>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216" name="Google Shape;216;p29"/>
          <p:cNvSpPr txBox="1">
            <a:spLocks noGrp="1"/>
          </p:cNvSpPr>
          <p:nvPr>
            <p:ph type="body" idx="3"/>
          </p:nvPr>
        </p:nvSpPr>
        <p:spPr>
          <a:xfrm>
            <a:off x="53925" y="623213"/>
            <a:ext cx="315300" cy="2883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1400"/>
              <a:buNone/>
              <a:defRPr sz="1000">
                <a:solidFill>
                  <a:schemeClr val="lt1"/>
                </a:solidFill>
              </a:defRPr>
            </a:lvl1pPr>
            <a:lvl2pPr marL="914400" lvl="1" indent="-355600" algn="l">
              <a:lnSpc>
                <a:spcPct val="100000"/>
              </a:lnSpc>
              <a:spcBef>
                <a:spcPts val="1000"/>
              </a:spcBef>
              <a:spcAft>
                <a:spcPts val="0"/>
              </a:spcAft>
              <a:buClr>
                <a:srgbClr val="606060"/>
              </a:buClr>
              <a:buSzPts val="2000"/>
              <a:buChar char="–"/>
              <a:defRPr sz="1400"/>
            </a:lvl2pPr>
            <a:lvl3pPr marL="1371600" lvl="2" indent="-355600" algn="l">
              <a:lnSpc>
                <a:spcPct val="100000"/>
              </a:lnSpc>
              <a:spcBef>
                <a:spcPts val="0"/>
              </a:spcBef>
              <a:spcAft>
                <a:spcPts val="0"/>
              </a:spcAft>
              <a:buClr>
                <a:srgbClr val="606060"/>
              </a:buClr>
              <a:buSzPts val="2000"/>
              <a:buChar char="•"/>
              <a:defRPr sz="1400"/>
            </a:lvl3pPr>
            <a:lvl4pPr marL="1828800" lvl="3" indent="-355600" algn="l">
              <a:lnSpc>
                <a:spcPct val="100000"/>
              </a:lnSpc>
              <a:spcBef>
                <a:spcPts val="0"/>
              </a:spcBef>
              <a:spcAft>
                <a:spcPts val="0"/>
              </a:spcAft>
              <a:buClr>
                <a:srgbClr val="606060"/>
              </a:buClr>
              <a:buSzPts val="2000"/>
              <a:buChar char="–"/>
              <a:defRPr sz="1400"/>
            </a:lvl4pPr>
            <a:lvl5pPr marL="2286000" lvl="4" indent="-355600" algn="l">
              <a:lnSpc>
                <a:spcPct val="100000"/>
              </a:lnSpc>
              <a:spcBef>
                <a:spcPts val="0"/>
              </a:spcBef>
              <a:spcAft>
                <a:spcPts val="0"/>
              </a:spcAft>
              <a:buClr>
                <a:srgbClr val="606060"/>
              </a:buClr>
              <a:buSzPts val="2000"/>
              <a:buChar char="•"/>
              <a:defRPr sz="1400"/>
            </a:lvl5pPr>
            <a:lvl6pPr marL="2743200" lvl="5" indent="-355600" algn="l">
              <a:lnSpc>
                <a:spcPct val="100000"/>
              </a:lnSpc>
              <a:spcBef>
                <a:spcPts val="0"/>
              </a:spcBef>
              <a:spcAft>
                <a:spcPts val="0"/>
              </a:spcAft>
              <a:buClr>
                <a:srgbClr val="606060"/>
              </a:buClr>
              <a:buSzPts val="2000"/>
              <a:buChar char="–"/>
              <a:defRPr sz="1400"/>
            </a:lvl6pPr>
            <a:lvl7pPr marL="3200400" lvl="6" indent="-355600" algn="l">
              <a:lnSpc>
                <a:spcPct val="100000"/>
              </a:lnSpc>
              <a:spcBef>
                <a:spcPts val="0"/>
              </a:spcBef>
              <a:spcAft>
                <a:spcPts val="0"/>
              </a:spcAft>
              <a:buClr>
                <a:srgbClr val="606060"/>
              </a:buClr>
              <a:buSzPts val="2000"/>
              <a:buChar char="•"/>
              <a:defRPr sz="1400"/>
            </a:lvl7pPr>
            <a:lvl8pPr marL="3657600" lvl="7" indent="-355600" algn="l">
              <a:lnSpc>
                <a:spcPct val="100000"/>
              </a:lnSpc>
              <a:spcBef>
                <a:spcPts val="0"/>
              </a:spcBef>
              <a:spcAft>
                <a:spcPts val="0"/>
              </a:spcAft>
              <a:buClr>
                <a:srgbClr val="606060"/>
              </a:buClr>
              <a:buSzPts val="2000"/>
              <a:buChar char="–"/>
              <a:defRPr sz="1400"/>
            </a:lvl8pPr>
            <a:lvl9pPr marL="4114800" lvl="8" indent="-355600" algn="l">
              <a:lnSpc>
                <a:spcPct val="100000"/>
              </a:lnSpc>
              <a:spcBef>
                <a:spcPts val="0"/>
              </a:spcBef>
              <a:spcAft>
                <a:spcPts val="0"/>
              </a:spcAft>
              <a:buClr>
                <a:srgbClr val="606060"/>
              </a:buClr>
              <a:buSzPts val="2000"/>
              <a:buChar char="•"/>
              <a:defRPr sz="1400"/>
            </a:lvl9pPr>
          </a:lstStyle>
          <a:p>
            <a:endParaRPr/>
          </a:p>
        </p:txBody>
      </p:sp>
      <p:sp>
        <p:nvSpPr>
          <p:cNvPr id="217" name="Google Shape;217;p29"/>
          <p:cNvSpPr txBox="1">
            <a:spLocks noGrp="1"/>
          </p:cNvSpPr>
          <p:nvPr>
            <p:ph type="sldNum" idx="12"/>
          </p:nvPr>
        </p:nvSpPr>
        <p:spPr>
          <a:xfrm>
            <a:off x="7255287" y="10170902"/>
            <a:ext cx="188100" cy="240900"/>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1pPr>
            <a:lvl2pPr marL="0" lvl="1"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2pPr>
            <a:lvl3pPr marL="0" lvl="2"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3pPr>
            <a:lvl4pPr marL="0" lvl="3"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4pPr>
            <a:lvl5pPr marL="0" lvl="4"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5pPr>
            <a:lvl6pPr marL="0" lvl="5"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6pPr>
            <a:lvl7pPr marL="0" lvl="6"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7pPr>
            <a:lvl8pPr marL="0" lvl="7"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8pPr>
            <a:lvl9pPr marL="0" lvl="8" indent="0" algn="ctr">
              <a:lnSpc>
                <a:spcPct val="100000"/>
              </a:lnSpc>
              <a:spcBef>
                <a:spcPts val="0"/>
              </a:spcBef>
              <a:spcAft>
                <a:spcPts val="0"/>
              </a:spcAft>
              <a:buSzPts val="900"/>
              <a:buNone/>
              <a:defRPr sz="900" b="0" i="0" u="none" strike="noStrike" cap="none">
                <a:solidFill>
                  <a:schemeClr val="lt1"/>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content + takeaway 2">
  <p:cSld name="Standard content + takeaway 2">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1314" y="3302"/>
            <a:ext cx="1108" cy="880"/>
          </a:xfrm>
          <a:prstGeom prst="rect">
            <a:avLst/>
          </a:prstGeom>
          <a:noFill/>
          <a:ln>
            <a:noFill/>
          </a:ln>
        </p:spPr>
      </p:pic>
      <p:sp>
        <p:nvSpPr>
          <p:cNvPr id="29" name="Google Shape;29;p4"/>
          <p:cNvSpPr txBox="1">
            <a:spLocks noGrp="1"/>
          </p:cNvSpPr>
          <p:nvPr>
            <p:ph type="body" idx="1"/>
          </p:nvPr>
        </p:nvSpPr>
        <p:spPr>
          <a:xfrm>
            <a:off x="422849" y="1960200"/>
            <a:ext cx="6714300" cy="78999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rgbClr val="606060"/>
              </a:buClr>
              <a:buSzPts val="2000"/>
              <a:buChar char="•"/>
              <a:defRPr>
                <a:solidFill>
                  <a:srgbClr val="606060"/>
                </a:solidFill>
              </a:defRPr>
            </a:lvl1pPr>
            <a:lvl2pPr marL="914400" lvl="1" indent="-317500" algn="l">
              <a:lnSpc>
                <a:spcPct val="100000"/>
              </a:lnSpc>
              <a:spcBef>
                <a:spcPts val="0"/>
              </a:spcBef>
              <a:spcAft>
                <a:spcPts val="0"/>
              </a:spcAft>
              <a:buClr>
                <a:srgbClr val="606060"/>
              </a:buClr>
              <a:buSzPts val="1400"/>
              <a:buChar char="–"/>
              <a:defRPr>
                <a:solidFill>
                  <a:srgbClr val="606060"/>
                </a:solidFill>
              </a:defRPr>
            </a:lvl2pPr>
            <a:lvl3pPr marL="1371600" lvl="2" indent="-317500" algn="l">
              <a:lnSpc>
                <a:spcPct val="100000"/>
              </a:lnSpc>
              <a:spcBef>
                <a:spcPts val="0"/>
              </a:spcBef>
              <a:spcAft>
                <a:spcPts val="0"/>
              </a:spcAft>
              <a:buClr>
                <a:srgbClr val="606060"/>
              </a:buClr>
              <a:buSzPts val="1400"/>
              <a:buChar char="•"/>
              <a:defRPr>
                <a:solidFill>
                  <a:srgbClr val="606060"/>
                </a:solidFill>
              </a:defRPr>
            </a:lvl3pPr>
            <a:lvl4pPr marL="1828800" lvl="3" indent="-317500" algn="l">
              <a:lnSpc>
                <a:spcPct val="100000"/>
              </a:lnSpc>
              <a:spcBef>
                <a:spcPts val="0"/>
              </a:spcBef>
              <a:spcAft>
                <a:spcPts val="0"/>
              </a:spcAft>
              <a:buClr>
                <a:srgbClr val="606060"/>
              </a:buClr>
              <a:buSzPts val="1400"/>
              <a:buChar char="–"/>
              <a:defRPr>
                <a:solidFill>
                  <a:srgbClr val="606060"/>
                </a:solidFill>
              </a:defRPr>
            </a:lvl4pPr>
            <a:lvl5pPr marL="2286000" lvl="4" indent="-317500" algn="l">
              <a:lnSpc>
                <a:spcPct val="100000"/>
              </a:lnSpc>
              <a:spcBef>
                <a:spcPts val="0"/>
              </a:spcBef>
              <a:spcAft>
                <a:spcPts val="0"/>
              </a:spcAft>
              <a:buClr>
                <a:srgbClr val="606060"/>
              </a:buClr>
              <a:buSzPts val="1400"/>
              <a:buChar char="•"/>
              <a:defRPr>
                <a:solidFill>
                  <a:srgbClr val="606060"/>
                </a:solidFill>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30" name="Google Shape;30;p4"/>
          <p:cNvSpPr txBox="1">
            <a:spLocks noGrp="1"/>
          </p:cNvSpPr>
          <p:nvPr>
            <p:ph type="body" idx="2"/>
          </p:nvPr>
        </p:nvSpPr>
        <p:spPr>
          <a:xfrm>
            <a:off x="504292" y="8658384"/>
            <a:ext cx="6551700" cy="1202100"/>
          </a:xfrm>
          <a:prstGeom prst="rect">
            <a:avLst/>
          </a:prstGeom>
          <a:solidFill>
            <a:schemeClr val="lt1"/>
          </a:solidFill>
          <a:ln>
            <a:noFill/>
          </a:ln>
        </p:spPr>
        <p:txBody>
          <a:bodyPr spcFirstLastPara="1" wrap="square" lIns="233625" tIns="116800" rIns="233625" bIns="116800" anchor="ctr" anchorCtr="0">
            <a:noAutofit/>
          </a:bodyPr>
          <a:lstStyle>
            <a:lvl1pPr marL="457200" lvl="0" indent="-228600" algn="ctr">
              <a:lnSpc>
                <a:spcPct val="100000"/>
              </a:lnSpc>
              <a:spcBef>
                <a:spcPts val="0"/>
              </a:spcBef>
              <a:spcAft>
                <a:spcPts val="0"/>
              </a:spcAft>
              <a:buClr>
                <a:schemeClr val="dk2"/>
              </a:buClr>
              <a:buSzPts val="2500"/>
              <a:buNone/>
              <a:defRPr sz="1600" b="0" i="1">
                <a:solidFill>
                  <a:schemeClr val="dk2"/>
                </a:solidFill>
              </a:defRPr>
            </a:lvl1pPr>
            <a:lvl2pPr marL="914400" lvl="1" indent="-387350" algn="l">
              <a:lnSpc>
                <a:spcPct val="100000"/>
              </a:lnSpc>
              <a:spcBef>
                <a:spcPts val="0"/>
              </a:spcBef>
              <a:spcAft>
                <a:spcPts val="0"/>
              </a:spcAft>
              <a:buClr>
                <a:schemeClr val="lt1"/>
              </a:buClr>
              <a:buSzPts val="2500"/>
              <a:buChar char="–"/>
              <a:defRPr sz="1600" b="1">
                <a:solidFill>
                  <a:schemeClr val="lt1"/>
                </a:solidFill>
              </a:defRPr>
            </a:lvl2pPr>
            <a:lvl3pPr marL="1371600" lvl="2" indent="-387350" algn="l">
              <a:lnSpc>
                <a:spcPct val="100000"/>
              </a:lnSpc>
              <a:spcBef>
                <a:spcPts val="0"/>
              </a:spcBef>
              <a:spcAft>
                <a:spcPts val="0"/>
              </a:spcAft>
              <a:buClr>
                <a:schemeClr val="lt1"/>
              </a:buClr>
              <a:buSzPts val="2500"/>
              <a:buChar char="•"/>
              <a:defRPr sz="1600" b="1">
                <a:solidFill>
                  <a:schemeClr val="lt1"/>
                </a:solidFill>
              </a:defRPr>
            </a:lvl3pPr>
            <a:lvl4pPr marL="1828800" lvl="3" indent="-387350" algn="l">
              <a:lnSpc>
                <a:spcPct val="100000"/>
              </a:lnSpc>
              <a:spcBef>
                <a:spcPts val="0"/>
              </a:spcBef>
              <a:spcAft>
                <a:spcPts val="0"/>
              </a:spcAft>
              <a:buClr>
                <a:schemeClr val="lt1"/>
              </a:buClr>
              <a:buSzPts val="2500"/>
              <a:buChar char="–"/>
              <a:defRPr sz="1600" b="1">
                <a:solidFill>
                  <a:schemeClr val="lt1"/>
                </a:solidFill>
              </a:defRPr>
            </a:lvl4pPr>
            <a:lvl5pPr marL="2286000" lvl="4" indent="-387350" algn="l">
              <a:lnSpc>
                <a:spcPct val="100000"/>
              </a:lnSpc>
              <a:spcBef>
                <a:spcPts val="0"/>
              </a:spcBef>
              <a:spcAft>
                <a:spcPts val="0"/>
              </a:spcAft>
              <a:buClr>
                <a:schemeClr val="lt1"/>
              </a:buClr>
              <a:buSzPts val="2500"/>
              <a:buChar char="•"/>
              <a:defRPr sz="1600" b="1">
                <a:solidFill>
                  <a:schemeClr val="lt1"/>
                </a:solidFill>
              </a:defRPr>
            </a:lvl5pPr>
            <a:lvl6pPr marL="2743200" lvl="5" indent="-387350" algn="l">
              <a:lnSpc>
                <a:spcPct val="100000"/>
              </a:lnSpc>
              <a:spcBef>
                <a:spcPts val="0"/>
              </a:spcBef>
              <a:spcAft>
                <a:spcPts val="0"/>
              </a:spcAft>
              <a:buClr>
                <a:schemeClr val="lt1"/>
              </a:buClr>
              <a:buSzPts val="2500"/>
              <a:buChar char="–"/>
              <a:defRPr sz="1600" b="1">
                <a:solidFill>
                  <a:schemeClr val="lt1"/>
                </a:solidFill>
              </a:defRPr>
            </a:lvl6pPr>
            <a:lvl7pPr marL="3200400" lvl="6" indent="-387350" algn="l">
              <a:lnSpc>
                <a:spcPct val="100000"/>
              </a:lnSpc>
              <a:spcBef>
                <a:spcPts val="0"/>
              </a:spcBef>
              <a:spcAft>
                <a:spcPts val="0"/>
              </a:spcAft>
              <a:buClr>
                <a:schemeClr val="lt1"/>
              </a:buClr>
              <a:buSzPts val="2500"/>
              <a:buChar char="•"/>
              <a:defRPr sz="1600" b="1">
                <a:solidFill>
                  <a:schemeClr val="lt1"/>
                </a:solidFill>
              </a:defRPr>
            </a:lvl7pPr>
            <a:lvl8pPr marL="3657600" lvl="7" indent="-387350" algn="l">
              <a:lnSpc>
                <a:spcPct val="100000"/>
              </a:lnSpc>
              <a:spcBef>
                <a:spcPts val="0"/>
              </a:spcBef>
              <a:spcAft>
                <a:spcPts val="0"/>
              </a:spcAft>
              <a:buClr>
                <a:schemeClr val="lt1"/>
              </a:buClr>
              <a:buSzPts val="2500"/>
              <a:buChar char="–"/>
              <a:defRPr sz="1600" b="1">
                <a:solidFill>
                  <a:schemeClr val="lt1"/>
                </a:solidFill>
              </a:defRPr>
            </a:lvl8pPr>
            <a:lvl9pPr marL="4114800" lvl="8" indent="-387350" algn="l">
              <a:lnSpc>
                <a:spcPct val="100000"/>
              </a:lnSpc>
              <a:spcBef>
                <a:spcPts val="0"/>
              </a:spcBef>
              <a:spcAft>
                <a:spcPts val="0"/>
              </a:spcAft>
              <a:buClr>
                <a:schemeClr val="lt1"/>
              </a:buClr>
              <a:buSzPts val="2500"/>
              <a:buChar char="•"/>
              <a:defRPr sz="1600" b="1">
                <a:solidFill>
                  <a:schemeClr val="lt1"/>
                </a:solidFill>
              </a:defRPr>
            </a:lvl9pPr>
          </a:lstStyle>
          <a:p>
            <a:endParaRPr/>
          </a:p>
        </p:txBody>
      </p:sp>
      <p:pic>
        <p:nvPicPr>
          <p:cNvPr id="31" name="Google Shape;31;p4"/>
          <p:cNvPicPr preferRelativeResize="0"/>
          <p:nvPr/>
        </p:nvPicPr>
        <p:blipFill rotWithShape="1">
          <a:blip r:embed="rId3">
            <a:alphaModFix/>
          </a:blip>
          <a:srcRect/>
          <a:stretch/>
        </p:blipFill>
        <p:spPr>
          <a:xfrm>
            <a:off x="6698971" y="10145816"/>
            <a:ext cx="369717" cy="89626"/>
          </a:xfrm>
          <a:prstGeom prst="rect">
            <a:avLst/>
          </a:prstGeom>
          <a:noFill/>
          <a:ln>
            <a:noFill/>
          </a:ln>
        </p:spPr>
      </p:pic>
      <p:sp>
        <p:nvSpPr>
          <p:cNvPr id="32" name="Google Shape;32;p4"/>
          <p:cNvSpPr/>
          <p:nvPr/>
        </p:nvSpPr>
        <p:spPr>
          <a:xfrm>
            <a:off x="0" y="0"/>
            <a:ext cx="317400" cy="15339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
        <p:nvSpPr>
          <p:cNvPr id="33" name="Google Shape;33;p4"/>
          <p:cNvSpPr/>
          <p:nvPr/>
        </p:nvSpPr>
        <p:spPr>
          <a:xfrm>
            <a:off x="7242865" y="9924833"/>
            <a:ext cx="317400" cy="778200"/>
          </a:xfrm>
          <a:prstGeom prst="rect">
            <a:avLst/>
          </a:prstGeom>
          <a:solidFill>
            <a:srgbClr val="881946"/>
          </a:solidFill>
          <a:ln>
            <a:noFill/>
          </a:ln>
        </p:spPr>
        <p:txBody>
          <a:bodyPr spcFirstLastPara="1" wrap="square" lIns="79050" tIns="39525" rIns="79050" bIns="395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Lato"/>
              <a:ea typeface="Lato"/>
              <a:cs typeface="Lato"/>
              <a:sym typeface="Lato"/>
            </a:endParaRPr>
          </a:p>
        </p:txBody>
      </p:sp>
      <p:sp>
        <p:nvSpPr>
          <p:cNvPr id="34" name="Google Shape;34;p4"/>
          <p:cNvSpPr txBox="1"/>
          <p:nvPr/>
        </p:nvSpPr>
        <p:spPr>
          <a:xfrm>
            <a:off x="7265288" y="10097660"/>
            <a:ext cx="294600" cy="384300"/>
          </a:xfrm>
          <a:prstGeom prst="rect">
            <a:avLst/>
          </a:prstGeom>
          <a:noFill/>
          <a:ln>
            <a:noFill/>
          </a:ln>
        </p:spPr>
        <p:txBody>
          <a:bodyPr spcFirstLastPara="1" wrap="square" lIns="79050" tIns="39525" rIns="79050" bIns="395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lt1"/>
                </a:solidFill>
                <a:latin typeface="Lato"/>
                <a:ea typeface="Lato"/>
                <a:cs typeface="Lato"/>
                <a:sym typeface="Lato"/>
              </a:rPr>
              <a:t>P. </a:t>
            </a:r>
            <a:fld id="{00000000-1234-1234-1234-123412341234}" type="slidenum">
              <a:rPr lang="en-GB" sz="900" b="0" i="0" u="none" strike="noStrike" cap="none">
                <a:solidFill>
                  <a:schemeClr val="lt1"/>
                </a:solidFill>
                <a:latin typeface="Lato"/>
                <a:ea typeface="Lato"/>
                <a:cs typeface="Lato"/>
                <a:sym typeface="Lato"/>
              </a:rPr>
              <a:t>‹#›</a:t>
            </a:fld>
            <a:endParaRPr sz="900" b="0" i="0" u="none" strike="noStrike" cap="none">
              <a:solidFill>
                <a:schemeClr val="lt1"/>
              </a:solidFill>
              <a:latin typeface="Lato"/>
              <a:ea typeface="Lato"/>
              <a:cs typeface="Lato"/>
              <a:sym typeface="Lato"/>
            </a:endParaRPr>
          </a:p>
        </p:txBody>
      </p:sp>
      <p:sp>
        <p:nvSpPr>
          <p:cNvPr id="35" name="Google Shape;35;p4"/>
          <p:cNvSpPr txBox="1">
            <a:spLocks noGrp="1"/>
          </p:cNvSpPr>
          <p:nvPr>
            <p:ph type="body" idx="3"/>
          </p:nvPr>
        </p:nvSpPr>
        <p:spPr>
          <a:xfrm>
            <a:off x="422849" y="447605"/>
            <a:ext cx="6761700" cy="854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881945"/>
              </a:buClr>
              <a:buSzPts val="3400"/>
              <a:buNone/>
              <a:defRPr sz="2300" b="0" i="0">
                <a:solidFill>
                  <a:srgbClr val="881945"/>
                </a:solidFill>
                <a:latin typeface="Lato"/>
                <a:ea typeface="Lato"/>
                <a:cs typeface="Lato"/>
                <a:sym typeface="Lato"/>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36" name="Google Shape;36;p4"/>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1577">
          <p15:clr>
            <a:srgbClr val="FBAE40"/>
          </p15:clr>
        </p15:guide>
        <p15:guide id="2" orient="horz" pos="3368">
          <p15:clr>
            <a:srgbClr val="FBAE40"/>
          </p15:clr>
        </p15:guide>
        <p15:guide id="3" pos="31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tandard content + takeaway 2">
  <p:cSld name="1_Standard content + takeaway 2">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22847" y="143376"/>
            <a:ext cx="6714300" cy="1247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1946"/>
              </a:buClr>
              <a:buSzPts val="3400"/>
              <a:buFont typeface="Lato"/>
              <a:buNone/>
              <a:defRPr sz="23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9" name="Google Shape;39;p5"/>
          <p:cNvSpPr txBox="1">
            <a:spLocks noGrp="1"/>
          </p:cNvSpPr>
          <p:nvPr>
            <p:ph type="body" idx="1"/>
          </p:nvPr>
        </p:nvSpPr>
        <p:spPr>
          <a:xfrm>
            <a:off x="422849" y="1960200"/>
            <a:ext cx="6714300" cy="78999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rgbClr val="606060"/>
              </a:buClr>
              <a:buSzPts val="2000"/>
              <a:buChar char="•"/>
              <a:defRPr>
                <a:solidFill>
                  <a:srgbClr val="606060"/>
                </a:solidFill>
              </a:defRPr>
            </a:lvl1pPr>
            <a:lvl2pPr marL="914400" lvl="1" indent="-317500" algn="l">
              <a:lnSpc>
                <a:spcPct val="100000"/>
              </a:lnSpc>
              <a:spcBef>
                <a:spcPts val="0"/>
              </a:spcBef>
              <a:spcAft>
                <a:spcPts val="0"/>
              </a:spcAft>
              <a:buClr>
                <a:srgbClr val="606060"/>
              </a:buClr>
              <a:buSzPts val="1400"/>
              <a:buChar char="–"/>
              <a:defRPr>
                <a:solidFill>
                  <a:srgbClr val="606060"/>
                </a:solidFill>
              </a:defRPr>
            </a:lvl2pPr>
            <a:lvl3pPr marL="1371600" lvl="2" indent="-317500" algn="l">
              <a:lnSpc>
                <a:spcPct val="100000"/>
              </a:lnSpc>
              <a:spcBef>
                <a:spcPts val="0"/>
              </a:spcBef>
              <a:spcAft>
                <a:spcPts val="0"/>
              </a:spcAft>
              <a:buClr>
                <a:srgbClr val="606060"/>
              </a:buClr>
              <a:buSzPts val="1400"/>
              <a:buChar char="•"/>
              <a:defRPr>
                <a:solidFill>
                  <a:srgbClr val="606060"/>
                </a:solidFill>
              </a:defRPr>
            </a:lvl3pPr>
            <a:lvl4pPr marL="1828800" lvl="3" indent="-317500" algn="l">
              <a:lnSpc>
                <a:spcPct val="100000"/>
              </a:lnSpc>
              <a:spcBef>
                <a:spcPts val="0"/>
              </a:spcBef>
              <a:spcAft>
                <a:spcPts val="0"/>
              </a:spcAft>
              <a:buClr>
                <a:srgbClr val="606060"/>
              </a:buClr>
              <a:buSzPts val="1400"/>
              <a:buChar char="–"/>
              <a:defRPr>
                <a:solidFill>
                  <a:srgbClr val="606060"/>
                </a:solidFill>
              </a:defRPr>
            </a:lvl4pPr>
            <a:lvl5pPr marL="2286000" lvl="4" indent="-317500" algn="l">
              <a:lnSpc>
                <a:spcPct val="100000"/>
              </a:lnSpc>
              <a:spcBef>
                <a:spcPts val="0"/>
              </a:spcBef>
              <a:spcAft>
                <a:spcPts val="0"/>
              </a:spcAft>
              <a:buClr>
                <a:srgbClr val="606060"/>
              </a:buClr>
              <a:buSzPts val="1400"/>
              <a:buChar char="•"/>
              <a:defRPr>
                <a:solidFill>
                  <a:srgbClr val="606060"/>
                </a:solidFill>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40" name="Google Shape;40;p5"/>
          <p:cNvSpPr txBox="1">
            <a:spLocks noGrp="1"/>
          </p:cNvSpPr>
          <p:nvPr>
            <p:ph type="body" idx="2"/>
          </p:nvPr>
        </p:nvSpPr>
        <p:spPr>
          <a:xfrm>
            <a:off x="504292" y="8658384"/>
            <a:ext cx="6551700" cy="1202100"/>
          </a:xfrm>
          <a:prstGeom prst="rect">
            <a:avLst/>
          </a:prstGeom>
          <a:solidFill>
            <a:schemeClr val="lt1"/>
          </a:solidFill>
          <a:ln>
            <a:noFill/>
          </a:ln>
        </p:spPr>
        <p:txBody>
          <a:bodyPr spcFirstLastPara="1" wrap="square" lIns="233625" tIns="116800" rIns="233625" bIns="116800" anchor="ctr" anchorCtr="0">
            <a:noAutofit/>
          </a:bodyPr>
          <a:lstStyle>
            <a:lvl1pPr marL="457200" lvl="0" indent="-228600" algn="ctr">
              <a:lnSpc>
                <a:spcPct val="100000"/>
              </a:lnSpc>
              <a:spcBef>
                <a:spcPts val="0"/>
              </a:spcBef>
              <a:spcAft>
                <a:spcPts val="0"/>
              </a:spcAft>
              <a:buClr>
                <a:schemeClr val="dk2"/>
              </a:buClr>
              <a:buSzPts val="2500"/>
              <a:buNone/>
              <a:defRPr sz="1600" b="0" i="1">
                <a:solidFill>
                  <a:schemeClr val="dk2"/>
                </a:solidFill>
              </a:defRPr>
            </a:lvl1pPr>
            <a:lvl2pPr marL="914400" lvl="1" indent="-387350" algn="l">
              <a:lnSpc>
                <a:spcPct val="100000"/>
              </a:lnSpc>
              <a:spcBef>
                <a:spcPts val="0"/>
              </a:spcBef>
              <a:spcAft>
                <a:spcPts val="0"/>
              </a:spcAft>
              <a:buClr>
                <a:schemeClr val="lt1"/>
              </a:buClr>
              <a:buSzPts val="2500"/>
              <a:buChar char="–"/>
              <a:defRPr sz="1600" b="1">
                <a:solidFill>
                  <a:schemeClr val="lt1"/>
                </a:solidFill>
              </a:defRPr>
            </a:lvl2pPr>
            <a:lvl3pPr marL="1371600" lvl="2" indent="-387350" algn="l">
              <a:lnSpc>
                <a:spcPct val="100000"/>
              </a:lnSpc>
              <a:spcBef>
                <a:spcPts val="0"/>
              </a:spcBef>
              <a:spcAft>
                <a:spcPts val="0"/>
              </a:spcAft>
              <a:buClr>
                <a:schemeClr val="lt1"/>
              </a:buClr>
              <a:buSzPts val="2500"/>
              <a:buChar char="•"/>
              <a:defRPr sz="1600" b="1">
                <a:solidFill>
                  <a:schemeClr val="lt1"/>
                </a:solidFill>
              </a:defRPr>
            </a:lvl3pPr>
            <a:lvl4pPr marL="1828800" lvl="3" indent="-387350" algn="l">
              <a:lnSpc>
                <a:spcPct val="100000"/>
              </a:lnSpc>
              <a:spcBef>
                <a:spcPts val="0"/>
              </a:spcBef>
              <a:spcAft>
                <a:spcPts val="0"/>
              </a:spcAft>
              <a:buClr>
                <a:schemeClr val="lt1"/>
              </a:buClr>
              <a:buSzPts val="2500"/>
              <a:buChar char="–"/>
              <a:defRPr sz="1600" b="1">
                <a:solidFill>
                  <a:schemeClr val="lt1"/>
                </a:solidFill>
              </a:defRPr>
            </a:lvl4pPr>
            <a:lvl5pPr marL="2286000" lvl="4" indent="-387350" algn="l">
              <a:lnSpc>
                <a:spcPct val="100000"/>
              </a:lnSpc>
              <a:spcBef>
                <a:spcPts val="0"/>
              </a:spcBef>
              <a:spcAft>
                <a:spcPts val="0"/>
              </a:spcAft>
              <a:buClr>
                <a:schemeClr val="lt1"/>
              </a:buClr>
              <a:buSzPts val="2500"/>
              <a:buChar char="•"/>
              <a:defRPr sz="1600" b="1">
                <a:solidFill>
                  <a:schemeClr val="lt1"/>
                </a:solidFill>
              </a:defRPr>
            </a:lvl5pPr>
            <a:lvl6pPr marL="2743200" lvl="5" indent="-387350" algn="l">
              <a:lnSpc>
                <a:spcPct val="100000"/>
              </a:lnSpc>
              <a:spcBef>
                <a:spcPts val="0"/>
              </a:spcBef>
              <a:spcAft>
                <a:spcPts val="0"/>
              </a:spcAft>
              <a:buClr>
                <a:schemeClr val="lt1"/>
              </a:buClr>
              <a:buSzPts val="2500"/>
              <a:buChar char="–"/>
              <a:defRPr sz="1600" b="1">
                <a:solidFill>
                  <a:schemeClr val="lt1"/>
                </a:solidFill>
              </a:defRPr>
            </a:lvl6pPr>
            <a:lvl7pPr marL="3200400" lvl="6" indent="-387350" algn="l">
              <a:lnSpc>
                <a:spcPct val="100000"/>
              </a:lnSpc>
              <a:spcBef>
                <a:spcPts val="0"/>
              </a:spcBef>
              <a:spcAft>
                <a:spcPts val="0"/>
              </a:spcAft>
              <a:buClr>
                <a:schemeClr val="lt1"/>
              </a:buClr>
              <a:buSzPts val="2500"/>
              <a:buChar char="•"/>
              <a:defRPr sz="1600" b="1">
                <a:solidFill>
                  <a:schemeClr val="lt1"/>
                </a:solidFill>
              </a:defRPr>
            </a:lvl7pPr>
            <a:lvl8pPr marL="3657600" lvl="7" indent="-387350" algn="l">
              <a:lnSpc>
                <a:spcPct val="100000"/>
              </a:lnSpc>
              <a:spcBef>
                <a:spcPts val="0"/>
              </a:spcBef>
              <a:spcAft>
                <a:spcPts val="0"/>
              </a:spcAft>
              <a:buClr>
                <a:schemeClr val="lt1"/>
              </a:buClr>
              <a:buSzPts val="2500"/>
              <a:buChar char="–"/>
              <a:defRPr sz="1600" b="1">
                <a:solidFill>
                  <a:schemeClr val="lt1"/>
                </a:solidFill>
              </a:defRPr>
            </a:lvl8pPr>
            <a:lvl9pPr marL="4114800" lvl="8" indent="-387350" algn="l">
              <a:lnSpc>
                <a:spcPct val="100000"/>
              </a:lnSpc>
              <a:spcBef>
                <a:spcPts val="0"/>
              </a:spcBef>
              <a:spcAft>
                <a:spcPts val="0"/>
              </a:spcAft>
              <a:buClr>
                <a:schemeClr val="lt1"/>
              </a:buClr>
              <a:buSzPts val="2500"/>
              <a:buChar char="•"/>
              <a:defRPr sz="1600" b="1">
                <a:solidFill>
                  <a:schemeClr val="lt1"/>
                </a:solidFill>
              </a:defRPr>
            </a:lvl9pPr>
          </a:lstStyle>
          <a:p>
            <a:endParaRPr/>
          </a:p>
        </p:txBody>
      </p:sp>
      <p:pic>
        <p:nvPicPr>
          <p:cNvPr id="41" name="Google Shape;41;p5"/>
          <p:cNvPicPr preferRelativeResize="0"/>
          <p:nvPr/>
        </p:nvPicPr>
        <p:blipFill rotWithShape="1">
          <a:blip r:embed="rId2">
            <a:alphaModFix/>
          </a:blip>
          <a:srcRect/>
          <a:stretch/>
        </p:blipFill>
        <p:spPr>
          <a:xfrm>
            <a:off x="6727907" y="10136816"/>
            <a:ext cx="369717" cy="89626"/>
          </a:xfrm>
          <a:prstGeom prst="rect">
            <a:avLst/>
          </a:prstGeom>
          <a:noFill/>
          <a:ln>
            <a:noFill/>
          </a:ln>
        </p:spPr>
      </p:pic>
      <p:sp>
        <p:nvSpPr>
          <p:cNvPr id="42" name="Google Shape;42;p5"/>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1577">
          <p15:clr>
            <a:srgbClr val="FBAE40"/>
          </p15:clr>
        </p15:guide>
        <p15:guide id="2" orient="horz" pos="3368">
          <p15:clr>
            <a:srgbClr val="FBAE40"/>
          </p15:clr>
        </p15:guide>
        <p15:guide id="3" pos="31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blue_client log">
  <p:cSld name="Section divider blue_client log">
    <p:spTree>
      <p:nvGrpSpPr>
        <p:cNvPr id="1" name="Shape 43"/>
        <p:cNvGrpSpPr/>
        <p:nvPr/>
      </p:nvGrpSpPr>
      <p:grpSpPr>
        <a:xfrm>
          <a:off x="0" y="0"/>
          <a:ext cx="0" cy="0"/>
          <a:chOff x="0" y="0"/>
          <a:chExt cx="0" cy="0"/>
        </a:xfrm>
      </p:grpSpPr>
      <p:sp>
        <p:nvSpPr>
          <p:cNvPr id="44" name="Google Shape;44;p6"/>
          <p:cNvSpPr/>
          <p:nvPr/>
        </p:nvSpPr>
        <p:spPr>
          <a:xfrm>
            <a:off x="2625" y="0"/>
            <a:ext cx="7560000" cy="10692000"/>
          </a:xfrm>
          <a:prstGeom prst="rect">
            <a:avLst/>
          </a:prstGeom>
          <a:solidFill>
            <a:srgbClr val="0889A8">
              <a:alpha val="89411"/>
            </a:srgbClr>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45" name="Google Shape;45;p6"/>
          <p:cNvSpPr txBox="1">
            <a:spLocks noGrp="1"/>
          </p:cNvSpPr>
          <p:nvPr>
            <p:ph type="body" idx="1"/>
          </p:nvPr>
        </p:nvSpPr>
        <p:spPr>
          <a:xfrm>
            <a:off x="1744616" y="6438957"/>
            <a:ext cx="4070700" cy="3369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900"/>
              <a:buNone/>
              <a:defRPr sz="1300" cap="none">
                <a:solidFill>
                  <a:schemeClr val="lt1"/>
                </a:solidFill>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46" name="Google Shape;46;p6"/>
          <p:cNvSpPr txBox="1">
            <a:spLocks noGrp="1"/>
          </p:cNvSpPr>
          <p:nvPr>
            <p:ph type="body" idx="2"/>
          </p:nvPr>
        </p:nvSpPr>
        <p:spPr>
          <a:xfrm>
            <a:off x="814155" y="3153157"/>
            <a:ext cx="5931900" cy="23031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6100"/>
              <a:buNone/>
              <a:defRPr sz="4200">
                <a:solidFill>
                  <a:schemeClr val="lt1"/>
                </a:solidFill>
                <a:latin typeface="Lato Light"/>
                <a:ea typeface="Lato Light"/>
                <a:cs typeface="Lato Light"/>
                <a:sym typeface="Lato Light"/>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47" name="Google Shape;47;p6"/>
          <p:cNvSpPr/>
          <p:nvPr/>
        </p:nvSpPr>
        <p:spPr>
          <a:xfrm>
            <a:off x="0" y="9612900"/>
            <a:ext cx="7560000" cy="1079100"/>
          </a:xfrm>
          <a:prstGeom prst="rect">
            <a:avLst/>
          </a:prstGeom>
          <a:solidFill>
            <a:schemeClr val="lt1"/>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48" name="Google Shape;48;p6"/>
          <p:cNvSpPr>
            <a:spLocks noGrp="1"/>
          </p:cNvSpPr>
          <p:nvPr>
            <p:ph type="pic" idx="3"/>
          </p:nvPr>
        </p:nvSpPr>
        <p:spPr>
          <a:xfrm>
            <a:off x="2647480" y="9856042"/>
            <a:ext cx="2265300" cy="622200"/>
          </a:xfrm>
          <a:prstGeom prst="rect">
            <a:avLst/>
          </a:prstGeom>
          <a:noFill/>
          <a:ln>
            <a:noFill/>
          </a:ln>
        </p:spPr>
      </p:sp>
      <p:sp>
        <p:nvSpPr>
          <p:cNvPr id="49" name="Google Shape;49;p6"/>
          <p:cNvSpPr txBox="1">
            <a:spLocks noGrp="1"/>
          </p:cNvSpPr>
          <p:nvPr>
            <p:ph type="body" idx="4"/>
          </p:nvPr>
        </p:nvSpPr>
        <p:spPr>
          <a:xfrm>
            <a:off x="4687200" y="810598"/>
            <a:ext cx="1809900" cy="76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i="1">
                <a:solidFill>
                  <a:schemeClr val="lt1"/>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50" name="Google Shape;50;p6"/>
          <p:cNvSpPr/>
          <p:nvPr/>
        </p:nvSpPr>
        <p:spPr>
          <a:xfrm>
            <a:off x="6758006" y="1415332"/>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51" name="Google Shape;51;p6"/>
          <p:cNvSpPr/>
          <p:nvPr/>
        </p:nvSpPr>
        <p:spPr>
          <a:xfrm rot="10800000">
            <a:off x="574920" y="8110653"/>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52" name="Google Shape;52;p6"/>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divider_grey_client logo">
  <p:cSld name="1_Section divider_grey_client logo">
    <p:spTree>
      <p:nvGrpSpPr>
        <p:cNvPr id="1" name="Shape 53"/>
        <p:cNvGrpSpPr/>
        <p:nvPr/>
      </p:nvGrpSpPr>
      <p:grpSpPr>
        <a:xfrm>
          <a:off x="0" y="0"/>
          <a:ext cx="0" cy="0"/>
          <a:chOff x="0" y="0"/>
          <a:chExt cx="0" cy="0"/>
        </a:xfrm>
      </p:grpSpPr>
      <p:sp>
        <p:nvSpPr>
          <p:cNvPr id="54" name="Google Shape;54;p7"/>
          <p:cNvSpPr/>
          <p:nvPr/>
        </p:nvSpPr>
        <p:spPr>
          <a:xfrm>
            <a:off x="0" y="0"/>
            <a:ext cx="7560000" cy="10692000"/>
          </a:xfrm>
          <a:prstGeom prst="rect">
            <a:avLst/>
          </a:prstGeom>
          <a:solidFill>
            <a:srgbClr val="009A46">
              <a:alpha val="89411"/>
            </a:srgbClr>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55" name="Google Shape;55;p7"/>
          <p:cNvSpPr txBox="1">
            <a:spLocks noGrp="1"/>
          </p:cNvSpPr>
          <p:nvPr>
            <p:ph type="body" idx="1"/>
          </p:nvPr>
        </p:nvSpPr>
        <p:spPr>
          <a:xfrm>
            <a:off x="1744616" y="6438957"/>
            <a:ext cx="4070700" cy="3369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900"/>
              <a:buNone/>
              <a:defRPr sz="1300" cap="none">
                <a:solidFill>
                  <a:schemeClr val="lt1"/>
                </a:solidFill>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56" name="Google Shape;56;p7"/>
          <p:cNvSpPr txBox="1">
            <a:spLocks noGrp="1"/>
          </p:cNvSpPr>
          <p:nvPr>
            <p:ph type="body" idx="2"/>
          </p:nvPr>
        </p:nvSpPr>
        <p:spPr>
          <a:xfrm>
            <a:off x="814155" y="3153157"/>
            <a:ext cx="5931900" cy="23031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6100"/>
              <a:buNone/>
              <a:defRPr sz="4200">
                <a:solidFill>
                  <a:schemeClr val="lt1"/>
                </a:solidFill>
                <a:latin typeface="Lato Light"/>
                <a:ea typeface="Lato Light"/>
                <a:cs typeface="Lato Light"/>
                <a:sym typeface="Lato Light"/>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57" name="Google Shape;57;p7"/>
          <p:cNvSpPr/>
          <p:nvPr/>
        </p:nvSpPr>
        <p:spPr>
          <a:xfrm>
            <a:off x="0" y="9612900"/>
            <a:ext cx="7560000" cy="1079100"/>
          </a:xfrm>
          <a:prstGeom prst="rect">
            <a:avLst/>
          </a:prstGeom>
          <a:solidFill>
            <a:schemeClr val="lt1"/>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58" name="Google Shape;58;p7"/>
          <p:cNvSpPr>
            <a:spLocks noGrp="1"/>
          </p:cNvSpPr>
          <p:nvPr>
            <p:ph type="pic" idx="3"/>
          </p:nvPr>
        </p:nvSpPr>
        <p:spPr>
          <a:xfrm>
            <a:off x="2647480" y="9856042"/>
            <a:ext cx="2265300" cy="622200"/>
          </a:xfrm>
          <a:prstGeom prst="rect">
            <a:avLst/>
          </a:prstGeom>
          <a:noFill/>
          <a:ln>
            <a:noFill/>
          </a:ln>
        </p:spPr>
      </p:sp>
      <p:sp>
        <p:nvSpPr>
          <p:cNvPr id="59" name="Google Shape;59;p7"/>
          <p:cNvSpPr txBox="1">
            <a:spLocks noGrp="1"/>
          </p:cNvSpPr>
          <p:nvPr>
            <p:ph type="body" idx="4"/>
          </p:nvPr>
        </p:nvSpPr>
        <p:spPr>
          <a:xfrm>
            <a:off x="4449600" y="810598"/>
            <a:ext cx="2047800" cy="76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i="1">
                <a:solidFill>
                  <a:schemeClr val="lt1"/>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60" name="Google Shape;60;p7"/>
          <p:cNvSpPr/>
          <p:nvPr/>
        </p:nvSpPr>
        <p:spPr>
          <a:xfrm>
            <a:off x="6758006" y="1415332"/>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61" name="Google Shape;61;p7"/>
          <p:cNvSpPr/>
          <p:nvPr/>
        </p:nvSpPr>
        <p:spPr>
          <a:xfrm rot="10800000">
            <a:off x="574920" y="8110653"/>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62" name="Google Shape;62;p7"/>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tandard content ">
  <p:cSld name="1_Standard content ">
    <p:spTree>
      <p:nvGrpSpPr>
        <p:cNvPr id="1" name="Shape 63"/>
        <p:cNvGrpSpPr/>
        <p:nvPr/>
      </p:nvGrpSpPr>
      <p:grpSpPr>
        <a:xfrm>
          <a:off x="0" y="0"/>
          <a:ext cx="0" cy="0"/>
          <a:chOff x="0" y="0"/>
          <a:chExt cx="0" cy="0"/>
        </a:xfrm>
      </p:grpSpPr>
      <p:sp>
        <p:nvSpPr>
          <p:cNvPr id="64" name="Google Shape;64;p8"/>
          <p:cNvSpPr txBox="1">
            <a:spLocks noGrp="1"/>
          </p:cNvSpPr>
          <p:nvPr>
            <p:ph type="body" idx="1"/>
          </p:nvPr>
        </p:nvSpPr>
        <p:spPr>
          <a:xfrm>
            <a:off x="422847" y="9992691"/>
            <a:ext cx="5179200" cy="4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606060"/>
              </a:buClr>
              <a:buSzPts val="1400"/>
              <a:buNone/>
              <a:defRPr sz="900">
                <a:solidFill>
                  <a:srgbClr val="606060"/>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pic>
        <p:nvPicPr>
          <p:cNvPr id="65" name="Google Shape;65;p8"/>
          <p:cNvPicPr preferRelativeResize="0"/>
          <p:nvPr/>
        </p:nvPicPr>
        <p:blipFill rotWithShape="1">
          <a:blip r:embed="rId2">
            <a:alphaModFix/>
          </a:blip>
          <a:srcRect/>
          <a:stretch/>
        </p:blipFill>
        <p:spPr>
          <a:xfrm>
            <a:off x="6583908" y="10136816"/>
            <a:ext cx="369717" cy="89626"/>
          </a:xfrm>
          <a:prstGeom prst="rect">
            <a:avLst/>
          </a:prstGeom>
          <a:noFill/>
          <a:ln>
            <a:noFill/>
          </a:ln>
        </p:spPr>
      </p:pic>
      <p:sp>
        <p:nvSpPr>
          <p:cNvPr id="66" name="Google Shape;66;p8"/>
          <p:cNvSpPr txBox="1">
            <a:spLocks noGrp="1"/>
          </p:cNvSpPr>
          <p:nvPr>
            <p:ph type="title"/>
          </p:nvPr>
        </p:nvSpPr>
        <p:spPr>
          <a:xfrm>
            <a:off x="422847" y="143376"/>
            <a:ext cx="6714300" cy="1247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881946"/>
              </a:buClr>
              <a:buSzPts val="3400"/>
              <a:buFont typeface="Lato"/>
              <a:buNone/>
              <a:defRPr sz="23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7" name="Google Shape;67;p8"/>
          <p:cNvSpPr txBox="1">
            <a:spLocks noGrp="1"/>
          </p:cNvSpPr>
          <p:nvPr>
            <p:ph type="body" idx="2"/>
          </p:nvPr>
        </p:nvSpPr>
        <p:spPr>
          <a:xfrm>
            <a:off x="422849" y="1960200"/>
            <a:ext cx="6714300" cy="78999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rgbClr val="606060"/>
              </a:buClr>
              <a:buSzPts val="2000"/>
              <a:buChar char="•"/>
              <a:defRPr>
                <a:solidFill>
                  <a:srgbClr val="606060"/>
                </a:solidFill>
              </a:defRPr>
            </a:lvl1pPr>
            <a:lvl2pPr marL="914400" lvl="1" indent="-317500" algn="l">
              <a:lnSpc>
                <a:spcPct val="100000"/>
              </a:lnSpc>
              <a:spcBef>
                <a:spcPts val="0"/>
              </a:spcBef>
              <a:spcAft>
                <a:spcPts val="0"/>
              </a:spcAft>
              <a:buClr>
                <a:srgbClr val="606060"/>
              </a:buClr>
              <a:buSzPts val="1400"/>
              <a:buChar char="–"/>
              <a:defRPr>
                <a:solidFill>
                  <a:srgbClr val="606060"/>
                </a:solidFill>
              </a:defRPr>
            </a:lvl2pPr>
            <a:lvl3pPr marL="1371600" lvl="2" indent="-317500" algn="l">
              <a:lnSpc>
                <a:spcPct val="100000"/>
              </a:lnSpc>
              <a:spcBef>
                <a:spcPts val="0"/>
              </a:spcBef>
              <a:spcAft>
                <a:spcPts val="0"/>
              </a:spcAft>
              <a:buClr>
                <a:srgbClr val="606060"/>
              </a:buClr>
              <a:buSzPts val="1400"/>
              <a:buChar char="•"/>
              <a:defRPr>
                <a:solidFill>
                  <a:srgbClr val="606060"/>
                </a:solidFill>
              </a:defRPr>
            </a:lvl3pPr>
            <a:lvl4pPr marL="1828800" lvl="3" indent="-317500" algn="l">
              <a:lnSpc>
                <a:spcPct val="100000"/>
              </a:lnSpc>
              <a:spcBef>
                <a:spcPts val="0"/>
              </a:spcBef>
              <a:spcAft>
                <a:spcPts val="0"/>
              </a:spcAft>
              <a:buClr>
                <a:srgbClr val="606060"/>
              </a:buClr>
              <a:buSzPts val="1400"/>
              <a:buChar char="–"/>
              <a:defRPr>
                <a:solidFill>
                  <a:srgbClr val="606060"/>
                </a:solidFill>
              </a:defRPr>
            </a:lvl4pPr>
            <a:lvl5pPr marL="2286000" lvl="4" indent="-317500" algn="l">
              <a:lnSpc>
                <a:spcPct val="100000"/>
              </a:lnSpc>
              <a:spcBef>
                <a:spcPts val="0"/>
              </a:spcBef>
              <a:spcAft>
                <a:spcPts val="0"/>
              </a:spcAft>
              <a:buClr>
                <a:srgbClr val="606060"/>
              </a:buClr>
              <a:buSzPts val="1400"/>
              <a:buChar char="•"/>
              <a:defRPr>
                <a:solidFill>
                  <a:srgbClr val="606060"/>
                </a:solidFill>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68" name="Google Shape;68;p8"/>
          <p:cNvSpPr txBox="1">
            <a:spLocks noGrp="1"/>
          </p:cNvSpPr>
          <p:nvPr>
            <p:ph type="body" idx="3"/>
          </p:nvPr>
        </p:nvSpPr>
        <p:spPr>
          <a:xfrm>
            <a:off x="504292" y="8658384"/>
            <a:ext cx="6551700" cy="1202100"/>
          </a:xfrm>
          <a:prstGeom prst="rect">
            <a:avLst/>
          </a:prstGeom>
          <a:solidFill>
            <a:schemeClr val="lt1"/>
          </a:solidFill>
          <a:ln>
            <a:noFill/>
          </a:ln>
        </p:spPr>
        <p:txBody>
          <a:bodyPr spcFirstLastPara="1" wrap="square" lIns="233625" tIns="116800" rIns="233625" bIns="116800" anchor="ctr" anchorCtr="0">
            <a:noAutofit/>
          </a:bodyPr>
          <a:lstStyle>
            <a:lvl1pPr marL="457200" lvl="0" indent="-228600" algn="ctr">
              <a:lnSpc>
                <a:spcPct val="100000"/>
              </a:lnSpc>
              <a:spcBef>
                <a:spcPts val="0"/>
              </a:spcBef>
              <a:spcAft>
                <a:spcPts val="0"/>
              </a:spcAft>
              <a:buClr>
                <a:schemeClr val="dk2"/>
              </a:buClr>
              <a:buSzPts val="2500"/>
              <a:buNone/>
              <a:defRPr sz="1600" b="0" i="1">
                <a:solidFill>
                  <a:schemeClr val="dk2"/>
                </a:solidFill>
              </a:defRPr>
            </a:lvl1pPr>
            <a:lvl2pPr marL="914400" lvl="1" indent="-387350" algn="l">
              <a:lnSpc>
                <a:spcPct val="100000"/>
              </a:lnSpc>
              <a:spcBef>
                <a:spcPts val="0"/>
              </a:spcBef>
              <a:spcAft>
                <a:spcPts val="0"/>
              </a:spcAft>
              <a:buClr>
                <a:schemeClr val="lt1"/>
              </a:buClr>
              <a:buSzPts val="2500"/>
              <a:buChar char="–"/>
              <a:defRPr sz="1600" b="1">
                <a:solidFill>
                  <a:schemeClr val="lt1"/>
                </a:solidFill>
              </a:defRPr>
            </a:lvl2pPr>
            <a:lvl3pPr marL="1371600" lvl="2" indent="-387350" algn="l">
              <a:lnSpc>
                <a:spcPct val="100000"/>
              </a:lnSpc>
              <a:spcBef>
                <a:spcPts val="0"/>
              </a:spcBef>
              <a:spcAft>
                <a:spcPts val="0"/>
              </a:spcAft>
              <a:buClr>
                <a:schemeClr val="lt1"/>
              </a:buClr>
              <a:buSzPts val="2500"/>
              <a:buChar char="•"/>
              <a:defRPr sz="1600" b="1">
                <a:solidFill>
                  <a:schemeClr val="lt1"/>
                </a:solidFill>
              </a:defRPr>
            </a:lvl3pPr>
            <a:lvl4pPr marL="1828800" lvl="3" indent="-387350" algn="l">
              <a:lnSpc>
                <a:spcPct val="100000"/>
              </a:lnSpc>
              <a:spcBef>
                <a:spcPts val="0"/>
              </a:spcBef>
              <a:spcAft>
                <a:spcPts val="0"/>
              </a:spcAft>
              <a:buClr>
                <a:schemeClr val="lt1"/>
              </a:buClr>
              <a:buSzPts val="2500"/>
              <a:buChar char="–"/>
              <a:defRPr sz="1600" b="1">
                <a:solidFill>
                  <a:schemeClr val="lt1"/>
                </a:solidFill>
              </a:defRPr>
            </a:lvl4pPr>
            <a:lvl5pPr marL="2286000" lvl="4" indent="-387350" algn="l">
              <a:lnSpc>
                <a:spcPct val="100000"/>
              </a:lnSpc>
              <a:spcBef>
                <a:spcPts val="0"/>
              </a:spcBef>
              <a:spcAft>
                <a:spcPts val="0"/>
              </a:spcAft>
              <a:buClr>
                <a:schemeClr val="lt1"/>
              </a:buClr>
              <a:buSzPts val="2500"/>
              <a:buChar char="•"/>
              <a:defRPr sz="1600" b="1">
                <a:solidFill>
                  <a:schemeClr val="lt1"/>
                </a:solidFill>
              </a:defRPr>
            </a:lvl5pPr>
            <a:lvl6pPr marL="2743200" lvl="5" indent="-387350" algn="l">
              <a:lnSpc>
                <a:spcPct val="100000"/>
              </a:lnSpc>
              <a:spcBef>
                <a:spcPts val="0"/>
              </a:spcBef>
              <a:spcAft>
                <a:spcPts val="0"/>
              </a:spcAft>
              <a:buClr>
                <a:schemeClr val="lt1"/>
              </a:buClr>
              <a:buSzPts val="2500"/>
              <a:buChar char="–"/>
              <a:defRPr sz="1600" b="1">
                <a:solidFill>
                  <a:schemeClr val="lt1"/>
                </a:solidFill>
              </a:defRPr>
            </a:lvl6pPr>
            <a:lvl7pPr marL="3200400" lvl="6" indent="-387350" algn="l">
              <a:lnSpc>
                <a:spcPct val="100000"/>
              </a:lnSpc>
              <a:spcBef>
                <a:spcPts val="0"/>
              </a:spcBef>
              <a:spcAft>
                <a:spcPts val="0"/>
              </a:spcAft>
              <a:buClr>
                <a:schemeClr val="lt1"/>
              </a:buClr>
              <a:buSzPts val="2500"/>
              <a:buChar char="•"/>
              <a:defRPr sz="1600" b="1">
                <a:solidFill>
                  <a:schemeClr val="lt1"/>
                </a:solidFill>
              </a:defRPr>
            </a:lvl7pPr>
            <a:lvl8pPr marL="3657600" lvl="7" indent="-387350" algn="l">
              <a:lnSpc>
                <a:spcPct val="100000"/>
              </a:lnSpc>
              <a:spcBef>
                <a:spcPts val="0"/>
              </a:spcBef>
              <a:spcAft>
                <a:spcPts val="0"/>
              </a:spcAft>
              <a:buClr>
                <a:schemeClr val="lt1"/>
              </a:buClr>
              <a:buSzPts val="2500"/>
              <a:buChar char="–"/>
              <a:defRPr sz="1600" b="1">
                <a:solidFill>
                  <a:schemeClr val="lt1"/>
                </a:solidFill>
              </a:defRPr>
            </a:lvl8pPr>
            <a:lvl9pPr marL="4114800" lvl="8" indent="-387350" algn="l">
              <a:lnSpc>
                <a:spcPct val="100000"/>
              </a:lnSpc>
              <a:spcBef>
                <a:spcPts val="0"/>
              </a:spcBef>
              <a:spcAft>
                <a:spcPts val="0"/>
              </a:spcAft>
              <a:buClr>
                <a:schemeClr val="lt1"/>
              </a:buClr>
              <a:buSzPts val="2500"/>
              <a:buChar char="•"/>
              <a:defRPr sz="1600" b="1">
                <a:solidFill>
                  <a:schemeClr val="lt1"/>
                </a:solidFill>
              </a:defRPr>
            </a:lvl9pPr>
          </a:lstStyle>
          <a:p>
            <a:endParaRPr/>
          </a:p>
        </p:txBody>
      </p:sp>
      <p:sp>
        <p:nvSpPr>
          <p:cNvPr id="69" name="Google Shape;69;p8"/>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rgbClr val="60606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_grey_client logo">
  <p:cSld name="Section divider_grey_client logo">
    <p:spTree>
      <p:nvGrpSpPr>
        <p:cNvPr id="1" name="Shape 70"/>
        <p:cNvGrpSpPr/>
        <p:nvPr/>
      </p:nvGrpSpPr>
      <p:grpSpPr>
        <a:xfrm>
          <a:off x="0" y="0"/>
          <a:ext cx="0" cy="0"/>
          <a:chOff x="0" y="0"/>
          <a:chExt cx="0" cy="0"/>
        </a:xfrm>
      </p:grpSpPr>
      <p:sp>
        <p:nvSpPr>
          <p:cNvPr id="71" name="Google Shape;71;p9"/>
          <p:cNvSpPr/>
          <p:nvPr/>
        </p:nvSpPr>
        <p:spPr>
          <a:xfrm>
            <a:off x="0" y="0"/>
            <a:ext cx="7560000" cy="10692000"/>
          </a:xfrm>
          <a:prstGeom prst="rect">
            <a:avLst/>
          </a:prstGeom>
          <a:solidFill>
            <a:srgbClr val="918A87">
              <a:alpha val="89411"/>
            </a:srgbClr>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72" name="Google Shape;72;p9"/>
          <p:cNvSpPr txBox="1">
            <a:spLocks noGrp="1"/>
          </p:cNvSpPr>
          <p:nvPr>
            <p:ph type="body" idx="1"/>
          </p:nvPr>
        </p:nvSpPr>
        <p:spPr>
          <a:xfrm>
            <a:off x="1744616" y="6438957"/>
            <a:ext cx="4070700" cy="3369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900"/>
              <a:buNone/>
              <a:defRPr sz="1300" cap="none">
                <a:solidFill>
                  <a:schemeClr val="lt1"/>
                </a:solidFill>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73" name="Google Shape;73;p9"/>
          <p:cNvSpPr txBox="1">
            <a:spLocks noGrp="1"/>
          </p:cNvSpPr>
          <p:nvPr>
            <p:ph type="body" idx="2"/>
          </p:nvPr>
        </p:nvSpPr>
        <p:spPr>
          <a:xfrm>
            <a:off x="814155" y="3153157"/>
            <a:ext cx="5931900" cy="23031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6100"/>
              <a:buNone/>
              <a:defRPr sz="4200">
                <a:solidFill>
                  <a:schemeClr val="lt1"/>
                </a:solidFill>
                <a:latin typeface="Lato Light"/>
                <a:ea typeface="Lato Light"/>
                <a:cs typeface="Lato Light"/>
                <a:sym typeface="Lato Light"/>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74" name="Google Shape;74;p9"/>
          <p:cNvSpPr/>
          <p:nvPr/>
        </p:nvSpPr>
        <p:spPr>
          <a:xfrm>
            <a:off x="0" y="9612900"/>
            <a:ext cx="7560000" cy="1079100"/>
          </a:xfrm>
          <a:prstGeom prst="rect">
            <a:avLst/>
          </a:prstGeom>
          <a:solidFill>
            <a:schemeClr val="lt1"/>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75" name="Google Shape;75;p9"/>
          <p:cNvSpPr>
            <a:spLocks noGrp="1"/>
          </p:cNvSpPr>
          <p:nvPr>
            <p:ph type="pic" idx="3"/>
          </p:nvPr>
        </p:nvSpPr>
        <p:spPr>
          <a:xfrm>
            <a:off x="2647480" y="9856042"/>
            <a:ext cx="2265300" cy="622200"/>
          </a:xfrm>
          <a:prstGeom prst="rect">
            <a:avLst/>
          </a:prstGeom>
          <a:noFill/>
          <a:ln>
            <a:noFill/>
          </a:ln>
        </p:spPr>
      </p:sp>
      <p:sp>
        <p:nvSpPr>
          <p:cNvPr id="76" name="Google Shape;76;p9"/>
          <p:cNvSpPr txBox="1">
            <a:spLocks noGrp="1"/>
          </p:cNvSpPr>
          <p:nvPr>
            <p:ph type="body" idx="4"/>
          </p:nvPr>
        </p:nvSpPr>
        <p:spPr>
          <a:xfrm>
            <a:off x="4449600" y="810598"/>
            <a:ext cx="2047800" cy="76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i="1">
                <a:solidFill>
                  <a:schemeClr val="lt1"/>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77" name="Google Shape;77;p9"/>
          <p:cNvSpPr/>
          <p:nvPr/>
        </p:nvSpPr>
        <p:spPr>
          <a:xfrm>
            <a:off x="6758006" y="1415332"/>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78" name="Google Shape;78;p9"/>
          <p:cNvSpPr/>
          <p:nvPr/>
        </p:nvSpPr>
        <p:spPr>
          <a:xfrm rot="10800000">
            <a:off x="574920" y="8110653"/>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79" name="Google Shape;79;p9"/>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divider blue">
  <p:cSld name="Section divider blue">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2">
            <a:alphaModFix/>
          </a:blip>
          <a:srcRect/>
          <a:stretch/>
        </p:blipFill>
        <p:spPr>
          <a:xfrm>
            <a:off x="1314" y="3302"/>
            <a:ext cx="1108" cy="880"/>
          </a:xfrm>
          <a:prstGeom prst="rect">
            <a:avLst/>
          </a:prstGeom>
          <a:noFill/>
          <a:ln>
            <a:noFill/>
          </a:ln>
        </p:spPr>
      </p:pic>
      <p:sp>
        <p:nvSpPr>
          <p:cNvPr id="82" name="Google Shape;82;p10"/>
          <p:cNvSpPr/>
          <p:nvPr/>
        </p:nvSpPr>
        <p:spPr>
          <a:xfrm>
            <a:off x="0" y="6601"/>
            <a:ext cx="7560000" cy="10692000"/>
          </a:xfrm>
          <a:prstGeom prst="rect">
            <a:avLst/>
          </a:prstGeom>
          <a:solidFill>
            <a:srgbClr val="0889A8">
              <a:alpha val="89411"/>
            </a:srgbClr>
          </a:solidFill>
          <a:ln>
            <a:noFill/>
          </a:ln>
        </p:spPr>
        <p:txBody>
          <a:bodyPr spcFirstLastPara="1" wrap="square" lIns="79050" tIns="39525" rIns="79050" bIns="395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p:txBody>
      </p:sp>
      <p:sp>
        <p:nvSpPr>
          <p:cNvPr id="83" name="Google Shape;83;p10"/>
          <p:cNvSpPr txBox="1">
            <a:spLocks noGrp="1"/>
          </p:cNvSpPr>
          <p:nvPr>
            <p:ph type="body" idx="1"/>
          </p:nvPr>
        </p:nvSpPr>
        <p:spPr>
          <a:xfrm>
            <a:off x="1744616" y="6767939"/>
            <a:ext cx="4070700" cy="3369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900"/>
              <a:buNone/>
              <a:defRPr sz="1300" cap="none">
                <a:solidFill>
                  <a:schemeClr val="lt1"/>
                </a:solidFill>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84" name="Google Shape;84;p10"/>
          <p:cNvSpPr txBox="1">
            <a:spLocks noGrp="1"/>
          </p:cNvSpPr>
          <p:nvPr>
            <p:ph type="body" idx="2"/>
          </p:nvPr>
        </p:nvSpPr>
        <p:spPr>
          <a:xfrm>
            <a:off x="814155" y="3482139"/>
            <a:ext cx="5931900" cy="23031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6100"/>
              <a:buNone/>
              <a:defRPr sz="4200">
                <a:solidFill>
                  <a:schemeClr val="lt1"/>
                </a:solidFill>
                <a:latin typeface="Lato Light"/>
                <a:ea typeface="Lato Light"/>
                <a:cs typeface="Lato Light"/>
                <a:sym typeface="Lato Light"/>
              </a:defRPr>
            </a:lvl1pPr>
            <a:lvl2pPr marL="914400" lvl="1" indent="-317500" algn="l">
              <a:lnSpc>
                <a:spcPct val="100000"/>
              </a:lnSpc>
              <a:spcBef>
                <a:spcPts val="0"/>
              </a:spcBef>
              <a:spcAft>
                <a:spcPts val="0"/>
              </a:spcAft>
              <a:buClr>
                <a:srgbClr val="606060"/>
              </a:buClr>
              <a:buSzPts val="1400"/>
              <a:buChar char="–"/>
              <a:defRPr/>
            </a:lvl2pPr>
            <a:lvl3pPr marL="1371600" lvl="2" indent="-317500" algn="l">
              <a:lnSpc>
                <a:spcPct val="100000"/>
              </a:lnSpc>
              <a:spcBef>
                <a:spcPts val="0"/>
              </a:spcBef>
              <a:spcAft>
                <a:spcPts val="0"/>
              </a:spcAft>
              <a:buClr>
                <a:srgbClr val="606060"/>
              </a:buClr>
              <a:buSzPts val="1400"/>
              <a:buChar char="•"/>
              <a:defRPr/>
            </a:lvl3pPr>
            <a:lvl4pPr marL="1828800" lvl="3" indent="-317500" algn="l">
              <a:lnSpc>
                <a:spcPct val="100000"/>
              </a:lnSpc>
              <a:spcBef>
                <a:spcPts val="0"/>
              </a:spcBef>
              <a:spcAft>
                <a:spcPts val="0"/>
              </a:spcAft>
              <a:buClr>
                <a:srgbClr val="606060"/>
              </a:buClr>
              <a:buSzPts val="1400"/>
              <a:buChar char="–"/>
              <a:defRPr/>
            </a:lvl4pPr>
            <a:lvl5pPr marL="2286000" lvl="4" indent="-317500" algn="l">
              <a:lnSpc>
                <a:spcPct val="100000"/>
              </a:lnSpc>
              <a:spcBef>
                <a:spcPts val="0"/>
              </a:spcBef>
              <a:spcAft>
                <a:spcPts val="0"/>
              </a:spcAft>
              <a:buClr>
                <a:srgbClr val="606060"/>
              </a:buClr>
              <a:buSzPts val="1400"/>
              <a:buChar char="•"/>
              <a:defRPr/>
            </a:lvl5pPr>
            <a:lvl6pPr marL="2743200" lvl="5" indent="-317500" algn="l">
              <a:lnSpc>
                <a:spcPct val="100000"/>
              </a:lnSpc>
              <a:spcBef>
                <a:spcPts val="0"/>
              </a:spcBef>
              <a:spcAft>
                <a:spcPts val="0"/>
              </a:spcAft>
              <a:buClr>
                <a:srgbClr val="606060"/>
              </a:buClr>
              <a:buSzPts val="1400"/>
              <a:buChar char="–"/>
              <a:defRPr/>
            </a:lvl6pPr>
            <a:lvl7pPr marL="3200400" lvl="6" indent="-317500" algn="l">
              <a:lnSpc>
                <a:spcPct val="100000"/>
              </a:lnSpc>
              <a:spcBef>
                <a:spcPts val="0"/>
              </a:spcBef>
              <a:spcAft>
                <a:spcPts val="0"/>
              </a:spcAft>
              <a:buClr>
                <a:srgbClr val="606060"/>
              </a:buClr>
              <a:buSzPts val="1400"/>
              <a:buChar char="•"/>
              <a:defRPr/>
            </a:lvl7pPr>
            <a:lvl8pPr marL="3657600" lvl="7" indent="-317500" algn="l">
              <a:lnSpc>
                <a:spcPct val="100000"/>
              </a:lnSpc>
              <a:spcBef>
                <a:spcPts val="0"/>
              </a:spcBef>
              <a:spcAft>
                <a:spcPts val="0"/>
              </a:spcAft>
              <a:buClr>
                <a:srgbClr val="606060"/>
              </a:buClr>
              <a:buSzPts val="1400"/>
              <a:buChar char="–"/>
              <a:defRPr/>
            </a:lvl8pPr>
            <a:lvl9pPr marL="4114800" lvl="8" indent="-317500" algn="l">
              <a:lnSpc>
                <a:spcPct val="100000"/>
              </a:lnSpc>
              <a:spcBef>
                <a:spcPts val="0"/>
              </a:spcBef>
              <a:spcAft>
                <a:spcPts val="0"/>
              </a:spcAft>
              <a:buClr>
                <a:srgbClr val="606060"/>
              </a:buClr>
              <a:buSzPts val="1400"/>
              <a:buChar char="•"/>
              <a:defRPr/>
            </a:lvl9pPr>
          </a:lstStyle>
          <a:p>
            <a:endParaRPr/>
          </a:p>
        </p:txBody>
      </p:sp>
      <p:sp>
        <p:nvSpPr>
          <p:cNvPr id="85" name="Google Shape;85;p10"/>
          <p:cNvSpPr txBox="1">
            <a:spLocks noGrp="1"/>
          </p:cNvSpPr>
          <p:nvPr>
            <p:ph type="body" idx="3"/>
          </p:nvPr>
        </p:nvSpPr>
        <p:spPr>
          <a:xfrm>
            <a:off x="4622401" y="1217919"/>
            <a:ext cx="1874700" cy="76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i="1">
                <a:solidFill>
                  <a:schemeClr val="lt1"/>
                </a:solidFill>
              </a:defRPr>
            </a:lvl1pPr>
            <a:lvl2pPr marL="914400" lvl="1" indent="-381000" algn="l">
              <a:lnSpc>
                <a:spcPct val="100000"/>
              </a:lnSpc>
              <a:spcBef>
                <a:spcPts val="0"/>
              </a:spcBef>
              <a:spcAft>
                <a:spcPts val="0"/>
              </a:spcAft>
              <a:buClr>
                <a:srgbClr val="606060"/>
              </a:buClr>
              <a:buSzPts val="2400"/>
              <a:buChar char="–"/>
              <a:defRPr/>
            </a:lvl2pPr>
            <a:lvl3pPr marL="1371600" lvl="2" indent="-381000" algn="l">
              <a:lnSpc>
                <a:spcPct val="100000"/>
              </a:lnSpc>
              <a:spcBef>
                <a:spcPts val="0"/>
              </a:spcBef>
              <a:spcAft>
                <a:spcPts val="0"/>
              </a:spcAft>
              <a:buClr>
                <a:srgbClr val="606060"/>
              </a:buClr>
              <a:buSzPts val="2400"/>
              <a:buChar char="•"/>
              <a:defRPr/>
            </a:lvl3pPr>
            <a:lvl4pPr marL="1828800" lvl="3" indent="-381000" algn="l">
              <a:lnSpc>
                <a:spcPct val="100000"/>
              </a:lnSpc>
              <a:spcBef>
                <a:spcPts val="0"/>
              </a:spcBef>
              <a:spcAft>
                <a:spcPts val="0"/>
              </a:spcAft>
              <a:buClr>
                <a:srgbClr val="606060"/>
              </a:buClr>
              <a:buSzPts val="2400"/>
              <a:buChar char="–"/>
              <a:defRPr/>
            </a:lvl4pPr>
            <a:lvl5pPr marL="2286000" lvl="4" indent="-381000" algn="l">
              <a:lnSpc>
                <a:spcPct val="100000"/>
              </a:lnSpc>
              <a:spcBef>
                <a:spcPts val="0"/>
              </a:spcBef>
              <a:spcAft>
                <a:spcPts val="0"/>
              </a:spcAft>
              <a:buClr>
                <a:srgbClr val="606060"/>
              </a:buClr>
              <a:buSzPts val="2400"/>
              <a:buChar char="•"/>
              <a:defRPr/>
            </a:lvl5pPr>
            <a:lvl6pPr marL="2743200" lvl="5" indent="-381000" algn="l">
              <a:lnSpc>
                <a:spcPct val="100000"/>
              </a:lnSpc>
              <a:spcBef>
                <a:spcPts val="0"/>
              </a:spcBef>
              <a:spcAft>
                <a:spcPts val="0"/>
              </a:spcAft>
              <a:buClr>
                <a:srgbClr val="606060"/>
              </a:buClr>
              <a:buSzPts val="2400"/>
              <a:buChar char="–"/>
              <a:defRPr/>
            </a:lvl6pPr>
            <a:lvl7pPr marL="3200400" lvl="6" indent="-381000" algn="l">
              <a:lnSpc>
                <a:spcPct val="100000"/>
              </a:lnSpc>
              <a:spcBef>
                <a:spcPts val="0"/>
              </a:spcBef>
              <a:spcAft>
                <a:spcPts val="0"/>
              </a:spcAft>
              <a:buClr>
                <a:srgbClr val="606060"/>
              </a:buClr>
              <a:buSzPts val="2400"/>
              <a:buChar char="•"/>
              <a:defRPr/>
            </a:lvl7pPr>
            <a:lvl8pPr marL="3657600" lvl="7" indent="-381000" algn="l">
              <a:lnSpc>
                <a:spcPct val="100000"/>
              </a:lnSpc>
              <a:spcBef>
                <a:spcPts val="0"/>
              </a:spcBef>
              <a:spcAft>
                <a:spcPts val="0"/>
              </a:spcAft>
              <a:buClr>
                <a:srgbClr val="606060"/>
              </a:buClr>
              <a:buSzPts val="2400"/>
              <a:buChar char="–"/>
              <a:defRPr/>
            </a:lvl8pPr>
            <a:lvl9pPr marL="4114800" lvl="8" indent="-381000" algn="l">
              <a:lnSpc>
                <a:spcPct val="100000"/>
              </a:lnSpc>
              <a:spcBef>
                <a:spcPts val="0"/>
              </a:spcBef>
              <a:spcAft>
                <a:spcPts val="0"/>
              </a:spcAft>
              <a:buClr>
                <a:srgbClr val="606060"/>
              </a:buClr>
              <a:buSzPts val="2400"/>
              <a:buChar char="•"/>
              <a:defRPr/>
            </a:lvl9pPr>
          </a:lstStyle>
          <a:p>
            <a:endParaRPr/>
          </a:p>
        </p:txBody>
      </p:sp>
      <p:sp>
        <p:nvSpPr>
          <p:cNvPr id="86" name="Google Shape;86;p10"/>
          <p:cNvSpPr/>
          <p:nvPr/>
        </p:nvSpPr>
        <p:spPr>
          <a:xfrm>
            <a:off x="6758006" y="1415332"/>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87" name="Google Shape;87;p10"/>
          <p:cNvSpPr/>
          <p:nvPr/>
        </p:nvSpPr>
        <p:spPr>
          <a:xfrm rot="10800000">
            <a:off x="574920" y="9079324"/>
            <a:ext cx="227073" cy="197345"/>
          </a:xfrm>
          <a:custGeom>
            <a:avLst/>
            <a:gdLst/>
            <a:ahLst/>
            <a:cxnLst/>
            <a:rect l="l" t="t" r="r" b="b"/>
            <a:pathLst>
              <a:path w="386508" h="178593" extrusionOk="0">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spcFirstLastPara="1" wrap="square" lIns="158200" tIns="79050" rIns="158200" bIns="79050" anchor="t" anchorCtr="0">
            <a:noAutofit/>
          </a:bodyPr>
          <a:lstStyle/>
          <a:p>
            <a:pPr marL="152400" marR="0" lvl="0" indent="-50800" algn="l" rtl="0">
              <a:lnSpc>
                <a:spcPct val="100000"/>
              </a:lnSpc>
              <a:spcBef>
                <a:spcPts val="0"/>
              </a:spcBef>
              <a:spcAft>
                <a:spcPts val="0"/>
              </a:spcAft>
              <a:buClr>
                <a:schemeClr val="dk1"/>
              </a:buClr>
              <a:buSzPts val="2000"/>
              <a:buFont typeface="Arial"/>
              <a:buNone/>
            </a:pPr>
            <a:endParaRPr sz="1400" b="0" i="0" u="none" strike="noStrike" cap="none">
              <a:solidFill>
                <a:schemeClr val="dk1"/>
              </a:solidFill>
              <a:latin typeface="Lato"/>
              <a:ea typeface="Lato"/>
              <a:cs typeface="Lato"/>
              <a:sym typeface="Lato"/>
            </a:endParaRPr>
          </a:p>
        </p:txBody>
      </p:sp>
      <p:sp>
        <p:nvSpPr>
          <p:cNvPr id="88" name="Google Shape;88;p10"/>
          <p:cNvSpPr txBox="1">
            <a:spLocks noGrp="1"/>
          </p:cNvSpPr>
          <p:nvPr>
            <p:ph type="sldNum" idx="12"/>
          </p:nvPr>
        </p:nvSpPr>
        <p:spPr>
          <a:xfrm>
            <a:off x="7074506" y="9873706"/>
            <a:ext cx="453600" cy="818400"/>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1pPr>
            <a:lvl2pPr marL="0" lvl="1"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2pPr>
            <a:lvl3pPr marL="0" lvl="2"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3pPr>
            <a:lvl4pPr marL="0" lvl="3"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4pPr>
            <a:lvl5pPr marL="0" lvl="4"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5pPr>
            <a:lvl6pPr marL="0" lvl="5"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6pPr>
            <a:lvl7pPr marL="0" lvl="6"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7pPr>
            <a:lvl8pPr marL="0" lvl="7"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8pPr>
            <a:lvl9pPr marL="0" lvl="8" indent="0" algn="r">
              <a:lnSpc>
                <a:spcPct val="100000"/>
              </a:lnSpc>
              <a:spcBef>
                <a:spcPts val="0"/>
              </a:spcBef>
              <a:spcAft>
                <a:spcPts val="0"/>
              </a:spcAft>
              <a:buSzPts val="1400"/>
              <a:buNone/>
              <a:defRPr sz="14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0">
            <a:alphaModFix/>
          </a:blip>
          <a:srcRect/>
          <a:stretch/>
        </p:blipFill>
        <p:spPr>
          <a:xfrm>
            <a:off x="1314" y="3302"/>
            <a:ext cx="1108" cy="880"/>
          </a:xfrm>
          <a:prstGeom prst="rect">
            <a:avLst/>
          </a:prstGeom>
          <a:noFill/>
          <a:ln>
            <a:noFill/>
          </a:ln>
        </p:spPr>
      </p:pic>
      <p:sp>
        <p:nvSpPr>
          <p:cNvPr id="7" name="Google Shape;7;p1"/>
          <p:cNvSpPr txBox="1">
            <a:spLocks noGrp="1"/>
          </p:cNvSpPr>
          <p:nvPr>
            <p:ph type="title"/>
          </p:nvPr>
        </p:nvSpPr>
        <p:spPr>
          <a:xfrm>
            <a:off x="633926" y="455269"/>
            <a:ext cx="6504300" cy="624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881946"/>
              </a:buClr>
              <a:buSzPts val="3400"/>
              <a:buFont typeface="Lato"/>
              <a:buNone/>
              <a:defRPr sz="3400" b="0" i="0" u="none" strike="noStrike" cap="none">
                <a:solidFill>
                  <a:srgbClr val="881946"/>
                </a:solidFill>
                <a:latin typeface="Lato"/>
                <a:ea typeface="Lato"/>
                <a:cs typeface="Lato"/>
                <a:sym typeface="Lato"/>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33926" y="1960200"/>
            <a:ext cx="6504300" cy="77763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0"/>
              </a:spcBef>
              <a:spcAft>
                <a:spcPts val="0"/>
              </a:spcAft>
              <a:buClr>
                <a:srgbClr val="606060"/>
              </a:buClr>
              <a:buSzPts val="2000"/>
              <a:buFont typeface="Arial"/>
              <a:buChar char="•"/>
              <a:defRPr sz="2000" b="0" i="0" u="none" strike="noStrike" cap="none">
                <a:solidFill>
                  <a:srgbClr val="606060"/>
                </a:solidFill>
                <a:latin typeface="Lato"/>
                <a:ea typeface="Lato"/>
                <a:cs typeface="Lato"/>
                <a:sym typeface="Lato"/>
              </a:defRPr>
            </a:lvl1pPr>
            <a:lvl2pPr marL="914400" marR="0" lvl="1"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2pPr>
            <a:lvl3pPr marL="1371600" marR="0" lvl="2"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3pPr>
            <a:lvl4pPr marL="1828800" marR="0" lvl="3"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4pPr>
            <a:lvl5pPr marL="2286000" marR="0" lvl="4"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5pPr>
            <a:lvl6pPr marL="2743200" marR="0" lvl="5"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6pPr>
            <a:lvl7pPr marL="3200400" marR="0" lvl="6"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7pPr>
            <a:lvl8pPr marL="3657600" marR="0" lvl="7"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8pPr>
            <a:lvl9pPr marL="4114800" marR="0" lvl="8" indent="-317500" algn="l" rtl="0">
              <a:lnSpc>
                <a:spcPct val="100000"/>
              </a:lnSpc>
              <a:spcBef>
                <a:spcPts val="0"/>
              </a:spcBef>
              <a:spcAft>
                <a:spcPts val="0"/>
              </a:spcAft>
              <a:buClr>
                <a:srgbClr val="606060"/>
              </a:buClr>
              <a:buSzPts val="1400"/>
              <a:buFont typeface="Arial"/>
              <a:buChar char="•"/>
              <a:defRPr sz="1400" b="0" i="0" u="none" strike="noStrike" cap="none">
                <a:solidFill>
                  <a:srgbClr val="606060"/>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7255287" y="10170902"/>
            <a:ext cx="188100" cy="240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68">
          <p15:clr>
            <a:srgbClr val="F26B43"/>
          </p15:clr>
        </p15:guide>
        <p15:guide id="2" pos="23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0611"/>
        </a:solidFill>
        <a:effectLst/>
      </p:bgPr>
    </p:bg>
    <p:spTree>
      <p:nvGrpSpPr>
        <p:cNvPr id="1" name="Shape 221"/>
        <p:cNvGrpSpPr/>
        <p:nvPr/>
      </p:nvGrpSpPr>
      <p:grpSpPr>
        <a:xfrm>
          <a:off x="0" y="0"/>
          <a:ext cx="0" cy="0"/>
          <a:chOff x="0" y="0"/>
          <a:chExt cx="0" cy="0"/>
        </a:xfrm>
      </p:grpSpPr>
      <p:pic>
        <p:nvPicPr>
          <p:cNvPr id="14" name="Picture 13">
            <a:extLst>
              <a:ext uri="{FF2B5EF4-FFF2-40B4-BE49-F238E27FC236}">
                <a16:creationId xmlns:a16="http://schemas.microsoft.com/office/drawing/2014/main" id="{0520B020-55AD-CEE8-1A7B-08FBEF7CC888}"/>
              </a:ext>
            </a:extLst>
          </p:cNvPr>
          <p:cNvPicPr>
            <a:picLocks noChangeAspect="1"/>
          </p:cNvPicPr>
          <p:nvPr/>
        </p:nvPicPr>
        <p:blipFill>
          <a:blip r:embed="rId3"/>
          <a:stretch>
            <a:fillRect/>
          </a:stretch>
        </p:blipFill>
        <p:spPr>
          <a:xfrm>
            <a:off x="0" y="40546"/>
            <a:ext cx="7559675" cy="10610720"/>
          </a:xfrm>
          <a:prstGeom prst="rect">
            <a:avLst/>
          </a:prstGeom>
        </p:spPr>
      </p:pic>
      <p:pic>
        <p:nvPicPr>
          <p:cNvPr id="222" name="Google Shape;222;p30"/>
          <p:cNvPicPr preferRelativeResize="0"/>
          <p:nvPr/>
        </p:nvPicPr>
        <p:blipFill rotWithShape="1">
          <a:blip r:embed="rId4">
            <a:alphaModFix/>
          </a:blip>
          <a:srcRect/>
          <a:stretch/>
        </p:blipFill>
        <p:spPr>
          <a:xfrm>
            <a:off x="334788" y="347551"/>
            <a:ext cx="919988" cy="919988"/>
          </a:xfrm>
          <a:prstGeom prst="rect">
            <a:avLst/>
          </a:prstGeom>
          <a:noFill/>
          <a:ln>
            <a:noFill/>
          </a:ln>
        </p:spPr>
      </p:pic>
      <p:sp>
        <p:nvSpPr>
          <p:cNvPr id="225" name="Google Shape;225;p30"/>
          <p:cNvSpPr txBox="1"/>
          <p:nvPr/>
        </p:nvSpPr>
        <p:spPr>
          <a:xfrm>
            <a:off x="1295387" y="248664"/>
            <a:ext cx="4968900" cy="1611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4000" b="1" dirty="0">
                <a:solidFill>
                  <a:srgbClr val="FFFFFF"/>
                </a:solidFill>
              </a:rPr>
              <a:t>Mobile Internet Skills Training Toolkit</a:t>
            </a:r>
            <a:endParaRPr sz="4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None/>
            </a:pPr>
            <a:endParaRPr sz="2000" b="0" i="1" u="none" strike="noStrike" cap="none" dirty="0">
              <a:solidFill>
                <a:schemeClr val="accent3"/>
              </a:solidFill>
              <a:latin typeface="Arial"/>
              <a:ea typeface="Arial"/>
              <a:cs typeface="Arial"/>
              <a:sym typeface="Arial"/>
            </a:endParaRPr>
          </a:p>
        </p:txBody>
      </p:sp>
      <p:sp>
        <p:nvSpPr>
          <p:cNvPr id="226" name="Google Shape;226;p30"/>
          <p:cNvSpPr txBox="1"/>
          <p:nvPr/>
        </p:nvSpPr>
        <p:spPr>
          <a:xfrm>
            <a:off x="1295387" y="2238434"/>
            <a:ext cx="4968900" cy="1611300"/>
          </a:xfrm>
          <a:prstGeom prst="rect">
            <a:avLst/>
          </a:prstGeom>
          <a:no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2700" dirty="0">
                <a:solidFill>
                  <a:srgbClr val="FFFFFF"/>
                </a:solidFill>
              </a:rPr>
              <a:t>A guide for training women in mobile internet skills</a:t>
            </a:r>
            <a:endParaRPr sz="2700" dirty="0">
              <a:solidFill>
                <a:srgbClr val="FFFFFF"/>
              </a:solidFill>
            </a:endParaRPr>
          </a:p>
          <a:p>
            <a:pPr marL="0" lvl="0" indent="0" algn="ctr" rtl="0">
              <a:spcBef>
                <a:spcPts val="0"/>
              </a:spcBef>
              <a:spcAft>
                <a:spcPts val="0"/>
              </a:spcAft>
              <a:buNone/>
            </a:pPr>
            <a:endParaRPr sz="1900" dirty="0">
              <a:solidFill>
                <a:srgbClr val="FFFFFF"/>
              </a:solidFill>
            </a:endParaRPr>
          </a:p>
          <a:p>
            <a:pPr marL="0" lvl="0" indent="0" algn="ctr" rtl="0">
              <a:spcBef>
                <a:spcPts val="0"/>
              </a:spcBef>
              <a:spcAft>
                <a:spcPts val="0"/>
              </a:spcAft>
              <a:buNone/>
            </a:pPr>
            <a:r>
              <a:rPr lang="en-GB" sz="1900" b="1" dirty="0">
                <a:solidFill>
                  <a:srgbClr val="FFFFFF"/>
                </a:solidFill>
              </a:rPr>
              <a:t>India - English </a:t>
            </a:r>
            <a:endParaRPr sz="1900" b="1" dirty="0">
              <a:solidFill>
                <a:srgbClr val="FFFFFF"/>
              </a:solidFill>
            </a:endParaRPr>
          </a:p>
        </p:txBody>
      </p:sp>
      <p:pic>
        <p:nvPicPr>
          <p:cNvPr id="16" name="Picture 15" descr="Logo&#10;&#10;Description automatically generated">
            <a:extLst>
              <a:ext uri="{FF2B5EF4-FFF2-40B4-BE49-F238E27FC236}">
                <a16:creationId xmlns:a16="http://schemas.microsoft.com/office/drawing/2014/main" id="{8840F9CC-288F-A9FC-AD7C-96E9DD32EC75}"/>
              </a:ext>
            </a:extLst>
          </p:cNvPr>
          <p:cNvPicPr>
            <a:picLocks noChangeAspect="1"/>
          </p:cNvPicPr>
          <p:nvPr/>
        </p:nvPicPr>
        <p:blipFill>
          <a:blip r:embed="rId5"/>
          <a:stretch>
            <a:fillRect/>
          </a:stretch>
        </p:blipFill>
        <p:spPr>
          <a:xfrm>
            <a:off x="6316448" y="9551923"/>
            <a:ext cx="1059558" cy="914672"/>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8E68E2A1-415B-6297-6CB3-8C369D4D33BA}"/>
              </a:ext>
            </a:extLst>
          </p:cNvPr>
          <p:cNvPicPr>
            <a:picLocks noChangeAspect="1"/>
          </p:cNvPicPr>
          <p:nvPr/>
        </p:nvPicPr>
        <p:blipFill>
          <a:blip r:embed="rId6"/>
          <a:stretch>
            <a:fillRect/>
          </a:stretch>
        </p:blipFill>
        <p:spPr>
          <a:xfrm>
            <a:off x="4479403" y="9626921"/>
            <a:ext cx="1722752" cy="7224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7D3D">
            <a:alpha val="3350"/>
          </a:srgbClr>
        </a:solidFill>
        <a:effectLst/>
      </p:bgPr>
    </p:bg>
    <p:spTree>
      <p:nvGrpSpPr>
        <p:cNvPr id="1" name="Shape 381"/>
        <p:cNvGrpSpPr/>
        <p:nvPr/>
      </p:nvGrpSpPr>
      <p:grpSpPr>
        <a:xfrm>
          <a:off x="0" y="0"/>
          <a:ext cx="0" cy="0"/>
          <a:chOff x="0" y="0"/>
          <a:chExt cx="0" cy="0"/>
        </a:xfrm>
      </p:grpSpPr>
      <p:sp>
        <p:nvSpPr>
          <p:cNvPr id="382" name="Google Shape;382;p39"/>
          <p:cNvSpPr txBox="1"/>
          <p:nvPr/>
        </p:nvSpPr>
        <p:spPr>
          <a:xfrm>
            <a:off x="1589449" y="3559100"/>
            <a:ext cx="5164500" cy="5508300"/>
          </a:xfrm>
          <a:prstGeom prst="rect">
            <a:avLst/>
          </a:prstGeom>
          <a:noFill/>
          <a:ln>
            <a:noFill/>
          </a:ln>
        </p:spPr>
        <p:txBody>
          <a:bodyPr spcFirstLastPara="1" wrap="square" lIns="82750" tIns="82750" rIns="82750" bIns="82750" anchor="t" anchorCtr="0">
            <a:spAutoFit/>
          </a:bodyPr>
          <a:lstStyle/>
          <a:p>
            <a:pPr marL="0" marR="0" lvl="0" indent="0" algn="l" rtl="0">
              <a:lnSpc>
                <a:spcPct val="100000"/>
              </a:lnSpc>
              <a:spcBef>
                <a:spcPts val="0"/>
              </a:spcBef>
              <a:spcAft>
                <a:spcPts val="0"/>
              </a:spcAft>
              <a:buNone/>
            </a:pPr>
            <a:r>
              <a:rPr lang="en-GB" sz="1900" b="1">
                <a:solidFill>
                  <a:srgbClr val="FF6600"/>
                </a:solidFill>
              </a:rPr>
              <a:t>INTRODUCTION TO THE TRAINING </a:t>
            </a:r>
            <a:endParaRPr sz="1500" b="1">
              <a:solidFill>
                <a:srgbClr val="FF6600"/>
              </a:solidFill>
            </a:endParaRPr>
          </a:p>
          <a:p>
            <a:pPr marL="0" lvl="0" indent="0" algn="l" rtl="0">
              <a:spcBef>
                <a:spcPts val="0"/>
              </a:spcBef>
              <a:spcAft>
                <a:spcPts val="0"/>
              </a:spcAft>
              <a:buNone/>
            </a:pPr>
            <a:r>
              <a:rPr lang="en-GB" sz="1500"/>
              <a:t>Introduce the benefits of using the internet for the activities that learners want to use it for.</a:t>
            </a:r>
            <a:endParaRPr sz="1500"/>
          </a:p>
          <a:p>
            <a:pPr marL="0" lvl="0" indent="0" algn="l" rtl="0">
              <a:spcBef>
                <a:spcPts val="0"/>
              </a:spcBef>
              <a:spcAft>
                <a:spcPts val="0"/>
              </a:spcAft>
              <a:buNone/>
            </a:pPr>
            <a:endParaRPr sz="1500"/>
          </a:p>
          <a:p>
            <a:pPr marL="0" lvl="0" indent="0" algn="l" rtl="0">
              <a:spcBef>
                <a:spcPts val="0"/>
              </a:spcBef>
              <a:spcAft>
                <a:spcPts val="0"/>
              </a:spcAft>
              <a:buNone/>
            </a:pPr>
            <a:endParaRPr b="1"/>
          </a:p>
          <a:p>
            <a:pPr marL="0" lvl="0" indent="0" algn="l" rtl="0">
              <a:spcBef>
                <a:spcPts val="0"/>
              </a:spcBef>
              <a:spcAft>
                <a:spcPts val="0"/>
              </a:spcAft>
              <a:buNone/>
            </a:pPr>
            <a:r>
              <a:rPr lang="en-GB" sz="1900" b="1">
                <a:solidFill>
                  <a:srgbClr val="FF6600"/>
                </a:solidFill>
              </a:rPr>
              <a:t>VIDEO </a:t>
            </a:r>
            <a:endParaRPr sz="1900" b="1">
              <a:solidFill>
                <a:srgbClr val="FF6600"/>
              </a:solidFill>
            </a:endParaRPr>
          </a:p>
          <a:p>
            <a:pPr marL="0" lvl="0" indent="0" algn="l" rtl="0">
              <a:spcBef>
                <a:spcPts val="0"/>
              </a:spcBef>
              <a:spcAft>
                <a:spcPts val="0"/>
              </a:spcAft>
              <a:buNone/>
            </a:pPr>
            <a:r>
              <a:rPr lang="en-GB" sz="1500"/>
              <a:t>Play the first video in a pathway, or the most relevant video, on a laptop, TV screen or mobile.</a:t>
            </a:r>
            <a:endParaRPr sz="1500"/>
          </a:p>
          <a:p>
            <a:pPr marL="0" lvl="0" indent="0" algn="l" rtl="0">
              <a:spcBef>
                <a:spcPts val="0"/>
              </a:spcBef>
              <a:spcAft>
                <a:spcPts val="0"/>
              </a:spcAft>
              <a:buNone/>
            </a:pPr>
            <a:endParaRPr sz="1600" b="1"/>
          </a:p>
          <a:p>
            <a:pPr marL="0" lvl="0" indent="0" algn="l" rtl="0">
              <a:spcBef>
                <a:spcPts val="0"/>
              </a:spcBef>
              <a:spcAft>
                <a:spcPts val="0"/>
              </a:spcAft>
              <a:buNone/>
            </a:pPr>
            <a:r>
              <a:rPr lang="en-GB" sz="1900" b="1">
                <a:solidFill>
                  <a:srgbClr val="FF6600"/>
                </a:solidFill>
              </a:rPr>
              <a:t>DISCUSSION</a:t>
            </a:r>
            <a:endParaRPr sz="1900" b="1">
              <a:solidFill>
                <a:srgbClr val="FF6600"/>
              </a:solidFill>
            </a:endParaRPr>
          </a:p>
          <a:p>
            <a:pPr marL="0" lvl="0" indent="0" algn="l" rtl="0">
              <a:spcBef>
                <a:spcPts val="0"/>
              </a:spcBef>
              <a:spcAft>
                <a:spcPts val="0"/>
              </a:spcAft>
              <a:buNone/>
            </a:pPr>
            <a:r>
              <a:rPr lang="en-GB" sz="1500"/>
              <a:t>Respond to learners’ questions, encourage learner to think about how it is relevant to their life and discuss different uses</a:t>
            </a:r>
            <a:r>
              <a:rPr lang="en-GB" sz="1500" strike="sngStrike"/>
              <a:t>.</a:t>
            </a:r>
            <a:endParaRPr sz="1500"/>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GB" sz="1900" b="1">
                <a:solidFill>
                  <a:srgbClr val="FF6600"/>
                </a:solidFill>
              </a:rPr>
              <a:t>PRACTISE</a:t>
            </a:r>
            <a:endParaRPr sz="1900" b="1">
              <a:solidFill>
                <a:srgbClr val="FF6600"/>
              </a:solidFill>
            </a:endParaRPr>
          </a:p>
          <a:p>
            <a:pPr marL="0" marR="0" lvl="0" indent="0" algn="l" rtl="0">
              <a:lnSpc>
                <a:spcPct val="100000"/>
              </a:lnSpc>
              <a:spcBef>
                <a:spcPts val="0"/>
              </a:spcBef>
              <a:spcAft>
                <a:spcPts val="0"/>
              </a:spcAft>
              <a:buNone/>
            </a:pPr>
            <a:r>
              <a:rPr lang="en-GB" sz="1500"/>
              <a:t>Repeat the steps on the learner’s handset. Then the learner repeats, practising individually and in groups.</a:t>
            </a:r>
            <a:endParaRPr sz="15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accent3"/>
              </a:buClr>
              <a:buSzPts val="1200"/>
              <a:buFont typeface="Arial"/>
              <a:buNone/>
            </a:pPr>
            <a:r>
              <a:rPr lang="en-GB" sz="1900" b="1">
                <a:solidFill>
                  <a:srgbClr val="FF6600"/>
                </a:solidFill>
              </a:rPr>
              <a:t>ENDING THE TRAINING </a:t>
            </a:r>
            <a:endParaRPr sz="1900" b="1">
              <a:solidFill>
                <a:srgbClr val="FF6600"/>
              </a:solidFill>
            </a:endParaRPr>
          </a:p>
          <a:p>
            <a:pPr marL="0" marR="0" lvl="0" indent="0" algn="l" rtl="0">
              <a:lnSpc>
                <a:spcPct val="100000"/>
              </a:lnSpc>
              <a:spcBef>
                <a:spcPts val="0"/>
              </a:spcBef>
              <a:spcAft>
                <a:spcPts val="0"/>
              </a:spcAft>
              <a:buNone/>
            </a:pPr>
            <a:r>
              <a:rPr lang="en-GB" sz="1500"/>
              <a:t>Share videos with learners and explain how to access them after the session, so they practise further.</a:t>
            </a:r>
            <a:endParaRPr sz="1500">
              <a:highlight>
                <a:srgbClr val="FFFF00"/>
              </a:highlight>
            </a:endParaRPr>
          </a:p>
        </p:txBody>
      </p:sp>
      <p:sp>
        <p:nvSpPr>
          <p:cNvPr id="383" name="Google Shape;383;p39"/>
          <p:cNvSpPr/>
          <p:nvPr/>
        </p:nvSpPr>
        <p:spPr>
          <a:xfrm>
            <a:off x="0" y="10649150"/>
            <a:ext cx="7582200" cy="429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pic>
        <p:nvPicPr>
          <p:cNvPr id="384" name="Google Shape;384;p39"/>
          <p:cNvPicPr preferRelativeResize="0"/>
          <p:nvPr/>
        </p:nvPicPr>
        <p:blipFill rotWithShape="1">
          <a:blip r:embed="rId3">
            <a:alphaModFix amt="80000"/>
          </a:blip>
          <a:srcRect r="15888" b="15888"/>
          <a:stretch/>
        </p:blipFill>
        <p:spPr>
          <a:xfrm>
            <a:off x="1019356" y="7034951"/>
            <a:ext cx="402258" cy="402263"/>
          </a:xfrm>
          <a:prstGeom prst="rect">
            <a:avLst/>
          </a:prstGeom>
          <a:noFill/>
          <a:ln>
            <a:noFill/>
          </a:ln>
        </p:spPr>
      </p:pic>
      <p:pic>
        <p:nvPicPr>
          <p:cNvPr id="385" name="Google Shape;385;p39"/>
          <p:cNvPicPr preferRelativeResize="0"/>
          <p:nvPr/>
        </p:nvPicPr>
        <p:blipFill>
          <a:blip r:embed="rId4">
            <a:alphaModFix amt="80000"/>
          </a:blip>
          <a:stretch>
            <a:fillRect/>
          </a:stretch>
        </p:blipFill>
        <p:spPr>
          <a:xfrm>
            <a:off x="1094358" y="4831409"/>
            <a:ext cx="386934" cy="386959"/>
          </a:xfrm>
          <a:prstGeom prst="rect">
            <a:avLst/>
          </a:prstGeom>
          <a:noFill/>
          <a:ln>
            <a:noFill/>
          </a:ln>
        </p:spPr>
      </p:pic>
      <p:pic>
        <p:nvPicPr>
          <p:cNvPr id="386" name="Google Shape;386;p39"/>
          <p:cNvPicPr preferRelativeResize="0"/>
          <p:nvPr/>
        </p:nvPicPr>
        <p:blipFill rotWithShape="1">
          <a:blip r:embed="rId5">
            <a:alphaModFix amt="80000"/>
          </a:blip>
          <a:srcRect/>
          <a:stretch/>
        </p:blipFill>
        <p:spPr>
          <a:xfrm>
            <a:off x="1045455" y="5861038"/>
            <a:ext cx="510935" cy="510945"/>
          </a:xfrm>
          <a:prstGeom prst="rect">
            <a:avLst/>
          </a:prstGeom>
          <a:noFill/>
          <a:ln>
            <a:noFill/>
          </a:ln>
        </p:spPr>
      </p:pic>
      <p:pic>
        <p:nvPicPr>
          <p:cNvPr id="387" name="Google Shape;387;p39" descr="Shape&#10;&#10;Description automatically generated with low confidence"/>
          <p:cNvPicPr preferRelativeResize="0"/>
          <p:nvPr/>
        </p:nvPicPr>
        <p:blipFill rotWithShape="1">
          <a:blip r:embed="rId6">
            <a:alphaModFix/>
          </a:blip>
          <a:srcRect/>
          <a:stretch/>
        </p:blipFill>
        <p:spPr>
          <a:xfrm>
            <a:off x="929627" y="3590703"/>
            <a:ext cx="614959" cy="614974"/>
          </a:xfrm>
          <a:prstGeom prst="rect">
            <a:avLst/>
          </a:prstGeom>
          <a:noFill/>
          <a:ln>
            <a:noFill/>
          </a:ln>
        </p:spPr>
      </p:pic>
      <p:pic>
        <p:nvPicPr>
          <p:cNvPr id="388" name="Google Shape;388;p39" descr="Shape&#10;&#10;Description automatically generated with low confidence"/>
          <p:cNvPicPr preferRelativeResize="0"/>
          <p:nvPr/>
        </p:nvPicPr>
        <p:blipFill rotWithShape="1">
          <a:blip r:embed="rId7">
            <a:alphaModFix/>
          </a:blip>
          <a:srcRect/>
          <a:stretch/>
        </p:blipFill>
        <p:spPr>
          <a:xfrm>
            <a:off x="1033536" y="8145209"/>
            <a:ext cx="515904" cy="515916"/>
          </a:xfrm>
          <a:prstGeom prst="rect">
            <a:avLst/>
          </a:prstGeom>
          <a:noFill/>
          <a:ln>
            <a:noFill/>
          </a:ln>
        </p:spPr>
      </p:pic>
      <p:sp>
        <p:nvSpPr>
          <p:cNvPr id="389" name="Google Shape;389;p39"/>
          <p:cNvSpPr/>
          <p:nvPr/>
        </p:nvSpPr>
        <p:spPr>
          <a:xfrm>
            <a:off x="150" y="600"/>
            <a:ext cx="7560000" cy="34191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90" name="Google Shape;390;p39"/>
          <p:cNvSpPr txBox="1"/>
          <p:nvPr/>
        </p:nvSpPr>
        <p:spPr>
          <a:xfrm>
            <a:off x="982148" y="143504"/>
            <a:ext cx="6005700" cy="32763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a:solidFill>
                  <a:srgbClr val="FF6600"/>
                </a:solidFill>
                <a:highlight>
                  <a:srgbClr val="FFFFFF"/>
                </a:highlight>
              </a:rPr>
              <a:t>THE TRAINING SESSION</a:t>
            </a:r>
            <a:endParaRPr sz="4500" b="1">
              <a:solidFill>
                <a:srgbClr val="FF6600"/>
              </a:solidFill>
              <a:highlight>
                <a:srgbClr val="FFFFFF"/>
              </a:highlight>
            </a:endParaRPr>
          </a:p>
          <a:p>
            <a:pPr marL="0" lvl="0" indent="0" algn="l" rtl="0">
              <a:spcBef>
                <a:spcPts val="0"/>
              </a:spcBef>
              <a:spcAft>
                <a:spcPts val="0"/>
              </a:spcAft>
              <a:buNone/>
            </a:pPr>
            <a:endParaRPr sz="1200" b="1">
              <a:solidFill>
                <a:srgbClr val="FCBB2C"/>
              </a:solidFill>
            </a:endParaRPr>
          </a:p>
          <a:p>
            <a:pPr marL="0" lvl="0" indent="0" algn="l" rtl="0">
              <a:spcBef>
                <a:spcPts val="0"/>
              </a:spcBef>
              <a:spcAft>
                <a:spcPts val="0"/>
              </a:spcAft>
              <a:buSzPts val="1100"/>
              <a:buNone/>
            </a:pPr>
            <a:r>
              <a:rPr lang="en-GB" sz="1500">
                <a:solidFill>
                  <a:srgbClr val="FFFFFF"/>
                </a:solidFill>
              </a:rPr>
              <a:t>The training session starts with an introduction. Then for each module, you’ll play the video, discuss it and practise. You’ll end the training session and address any learners questions. </a:t>
            </a:r>
            <a:endParaRPr sz="1500">
              <a:solidFill>
                <a:srgbClr val="FFFFFF"/>
              </a:solidFill>
            </a:endParaRPr>
          </a:p>
          <a:p>
            <a:pPr marL="0" lvl="0" indent="0" algn="l" rtl="0">
              <a:spcBef>
                <a:spcPts val="0"/>
              </a:spcBef>
              <a:spcAft>
                <a:spcPts val="0"/>
              </a:spcAft>
              <a:buSzPts val="1100"/>
              <a:buNone/>
            </a:pPr>
            <a:endParaRPr sz="1000">
              <a:solidFill>
                <a:srgbClr val="FFFFFF"/>
              </a:solidFill>
            </a:endParaRPr>
          </a:p>
          <a:p>
            <a:pPr marL="0" lvl="0" indent="0" algn="l" rtl="0">
              <a:spcBef>
                <a:spcPts val="0"/>
              </a:spcBef>
              <a:spcAft>
                <a:spcPts val="0"/>
              </a:spcAft>
              <a:buSzPts val="1100"/>
              <a:buNone/>
            </a:pPr>
            <a:r>
              <a:rPr lang="en-GB" sz="1500">
                <a:solidFill>
                  <a:srgbClr val="FFFFFF"/>
                </a:solidFill>
              </a:rPr>
              <a:t>Each session should last around 1.5 - 2 hours. Spend around 30 minutes on the introduction, 1 hour on showing videos, discussing and practicing, and 30 minutes on the ending.</a:t>
            </a:r>
            <a:endParaRPr sz="1500">
              <a:solidFill>
                <a:srgbClr val="FFFFFF"/>
              </a:solidFill>
            </a:endParaRPr>
          </a:p>
        </p:txBody>
      </p:sp>
      <p:sp>
        <p:nvSpPr>
          <p:cNvPr id="391" name="Google Shape;391;p39"/>
          <p:cNvSpPr/>
          <p:nvPr/>
        </p:nvSpPr>
        <p:spPr>
          <a:xfrm>
            <a:off x="507450" y="9158900"/>
            <a:ext cx="6541500" cy="1329000"/>
          </a:xfrm>
          <a:prstGeom prst="rect">
            <a:avLst/>
          </a:prstGeom>
          <a:solidFill>
            <a:srgbClr val="FFFFFF"/>
          </a:solidFill>
          <a:ln w="19050" cap="flat" cmpd="sng">
            <a:solidFill>
              <a:srgbClr val="FF6600"/>
            </a:solidFill>
            <a:prstDash val="dash"/>
            <a:round/>
            <a:headEnd type="none" w="sm" len="sm"/>
            <a:tailEnd type="none" w="sm" len="sm"/>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300" b="1">
                <a:solidFill>
                  <a:srgbClr val="FFFFFF"/>
                </a:solidFill>
                <a:highlight>
                  <a:srgbClr val="FF6600"/>
                </a:highlight>
              </a:rPr>
              <a:t>Tip for trainers:</a:t>
            </a:r>
            <a:r>
              <a:rPr lang="en-GB" sz="1300">
                <a:highlight>
                  <a:srgbClr val="FF6600"/>
                </a:highlight>
              </a:rPr>
              <a:t> </a:t>
            </a:r>
            <a:endParaRPr sz="1300">
              <a:highlight>
                <a:srgbClr val="FF6600"/>
              </a:highlight>
            </a:endParaRPr>
          </a:p>
          <a:p>
            <a:pPr marL="1041400" marR="318950" lvl="0" indent="0" algn="l" rtl="0">
              <a:spcBef>
                <a:spcPts val="0"/>
              </a:spcBef>
              <a:spcAft>
                <a:spcPts val="0"/>
              </a:spcAft>
              <a:buNone/>
            </a:pPr>
            <a:r>
              <a:rPr lang="en-GB" sz="1300"/>
              <a:t>Cover as many modules in a pathway as you have time for. It’s better to take more time to cover a few modules completely – by showing the video, discussing it and practising – rather than to move quickly through more modules.</a:t>
            </a:r>
            <a:endParaRPr sz="1300"/>
          </a:p>
        </p:txBody>
      </p:sp>
      <p:sp>
        <p:nvSpPr>
          <p:cNvPr id="392" name="Google Shape;392;p39"/>
          <p:cNvSpPr/>
          <p:nvPr/>
        </p:nvSpPr>
        <p:spPr>
          <a:xfrm>
            <a:off x="725507" y="9518481"/>
            <a:ext cx="574800" cy="553200"/>
          </a:xfrm>
          <a:prstGeom prst="ellipse">
            <a:avLst/>
          </a:prstGeom>
          <a:solidFill>
            <a:srgbClr val="FF6600"/>
          </a:solidFill>
          <a:ln>
            <a:noFill/>
          </a:ln>
        </p:spPr>
        <p:txBody>
          <a:bodyPr spcFirstLastPara="1" wrap="square" lIns="77375" tIns="77375" rIns="77375" bIns="77375" anchor="ctr" anchorCtr="0">
            <a:noAutofit/>
          </a:bodyPr>
          <a:lstStyle/>
          <a:p>
            <a:pPr marL="0" lvl="0" indent="0" algn="l" rtl="0">
              <a:spcBef>
                <a:spcPts val="0"/>
              </a:spcBef>
              <a:spcAft>
                <a:spcPts val="0"/>
              </a:spcAft>
              <a:buNone/>
            </a:pPr>
            <a:endParaRPr/>
          </a:p>
        </p:txBody>
      </p:sp>
      <p:pic>
        <p:nvPicPr>
          <p:cNvPr id="393" name="Google Shape;393;p39"/>
          <p:cNvPicPr preferRelativeResize="0"/>
          <p:nvPr/>
        </p:nvPicPr>
        <p:blipFill>
          <a:blip r:embed="rId8">
            <a:alphaModFix/>
          </a:blip>
          <a:stretch>
            <a:fillRect/>
          </a:stretch>
        </p:blipFill>
        <p:spPr>
          <a:xfrm>
            <a:off x="665004" y="9498732"/>
            <a:ext cx="630861" cy="630861"/>
          </a:xfrm>
          <a:prstGeom prst="rect">
            <a:avLst/>
          </a:prstGeom>
          <a:noFill/>
          <a:ln>
            <a:noFill/>
          </a:ln>
        </p:spPr>
      </p:pic>
      <p:cxnSp>
        <p:nvCxnSpPr>
          <p:cNvPr id="394" name="Google Shape;394;p39"/>
          <p:cNvCxnSpPr/>
          <p:nvPr/>
        </p:nvCxnSpPr>
        <p:spPr>
          <a:xfrm>
            <a:off x="901725" y="4581767"/>
            <a:ext cx="6036000" cy="0"/>
          </a:xfrm>
          <a:prstGeom prst="straightConnector1">
            <a:avLst/>
          </a:prstGeom>
          <a:noFill/>
          <a:ln w="19050" cap="flat" cmpd="sng">
            <a:solidFill>
              <a:srgbClr val="FF6600"/>
            </a:solidFill>
            <a:prstDash val="dash"/>
            <a:round/>
            <a:headEnd type="none" w="med" len="med"/>
            <a:tailEnd type="none" w="med" len="med"/>
          </a:ln>
        </p:spPr>
      </p:cxnSp>
      <p:cxnSp>
        <p:nvCxnSpPr>
          <p:cNvPr id="395" name="Google Shape;395;p39"/>
          <p:cNvCxnSpPr/>
          <p:nvPr/>
        </p:nvCxnSpPr>
        <p:spPr>
          <a:xfrm>
            <a:off x="901725" y="7973822"/>
            <a:ext cx="6036000" cy="0"/>
          </a:xfrm>
          <a:prstGeom prst="straightConnector1">
            <a:avLst/>
          </a:prstGeom>
          <a:noFill/>
          <a:ln w="19050" cap="flat" cmpd="sng">
            <a:solidFill>
              <a:srgbClr val="FF6600"/>
            </a:solidFill>
            <a:prstDash val="dash"/>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7D3D">
            <a:alpha val="3350"/>
          </a:srgbClr>
        </a:solidFill>
        <a:effectLst/>
      </p:bgPr>
    </p:bg>
    <p:spTree>
      <p:nvGrpSpPr>
        <p:cNvPr id="1" name="Shape 399"/>
        <p:cNvGrpSpPr/>
        <p:nvPr/>
      </p:nvGrpSpPr>
      <p:grpSpPr>
        <a:xfrm>
          <a:off x="0" y="0"/>
          <a:ext cx="0" cy="0"/>
          <a:chOff x="0" y="0"/>
          <a:chExt cx="0" cy="0"/>
        </a:xfrm>
      </p:grpSpPr>
      <p:sp>
        <p:nvSpPr>
          <p:cNvPr id="400" name="Google Shape;400;p40"/>
          <p:cNvSpPr txBox="1"/>
          <p:nvPr/>
        </p:nvSpPr>
        <p:spPr>
          <a:xfrm>
            <a:off x="827162" y="2167357"/>
            <a:ext cx="6006000" cy="61062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None/>
            </a:pPr>
            <a:r>
              <a:rPr lang="en-GB" sz="1900" b="1">
                <a:solidFill>
                  <a:srgbClr val="FF6600"/>
                </a:solidFill>
              </a:rPr>
              <a:t>What you can say</a:t>
            </a:r>
            <a:endParaRPr sz="1500">
              <a:solidFill>
                <a:srgbClr val="FF6600"/>
              </a:solidFill>
            </a:endParaRPr>
          </a:p>
          <a:p>
            <a:pPr marL="0" marR="0" lvl="0" indent="0" algn="l" rtl="0">
              <a:lnSpc>
                <a:spcPct val="100000"/>
              </a:lnSpc>
              <a:spcBef>
                <a:spcPts val="0"/>
              </a:spcBef>
              <a:spcAft>
                <a:spcPts val="0"/>
              </a:spcAft>
              <a:buNone/>
            </a:pPr>
            <a:endParaRPr sz="1500">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a:solidFill>
                  <a:schemeClr val="accent3"/>
                </a:solidFill>
              </a:rPr>
              <a:t>“This training will help you understand how to use the internet to </a:t>
            </a:r>
            <a:r>
              <a:rPr lang="en-GB" b="1">
                <a:solidFill>
                  <a:srgbClr val="FF6600"/>
                </a:solidFill>
              </a:rPr>
              <a:t>benefit</a:t>
            </a:r>
            <a:r>
              <a:rPr lang="en-GB">
                <a:solidFill>
                  <a:srgbClr val="FF6600"/>
                </a:solidFill>
              </a:rPr>
              <a:t> </a:t>
            </a:r>
            <a:r>
              <a:rPr lang="en-GB">
                <a:solidFill>
                  <a:schemeClr val="accent3"/>
                </a:solidFill>
              </a:rPr>
              <a:t>your life, your home, your family and your work.”</a:t>
            </a:r>
            <a:endParaRPr>
              <a:solidFill>
                <a:schemeClr val="accent3"/>
              </a:solidFill>
            </a:endParaRPr>
          </a:p>
          <a:p>
            <a:pPr marL="469900" marR="0" lvl="0" indent="0" algn="l" rtl="0">
              <a:lnSpc>
                <a:spcPct val="100000"/>
              </a:lnSpc>
              <a:spcBef>
                <a:spcPts val="0"/>
              </a:spcBef>
              <a:spcAft>
                <a:spcPts val="0"/>
              </a:spcAft>
              <a:buNone/>
            </a:pPr>
            <a:endParaRPr>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a:solidFill>
                  <a:schemeClr val="accent3"/>
                </a:solidFill>
              </a:rPr>
              <a:t>“Using the internet can help you save time by finding the </a:t>
            </a:r>
            <a:r>
              <a:rPr lang="en-GB" b="1">
                <a:solidFill>
                  <a:srgbClr val="FF6600"/>
                </a:solidFill>
              </a:rPr>
              <a:t>information</a:t>
            </a:r>
            <a:r>
              <a:rPr lang="en-GB" b="1">
                <a:solidFill>
                  <a:schemeClr val="accent3"/>
                </a:solidFill>
              </a:rPr>
              <a:t> </a:t>
            </a:r>
            <a:r>
              <a:rPr lang="en-GB">
                <a:solidFill>
                  <a:schemeClr val="accent3"/>
                </a:solidFill>
              </a:rPr>
              <a:t>you need, quickly. For example, this can be information related to your work, your family’s health or government schemes.”</a:t>
            </a:r>
            <a:endParaRPr>
              <a:solidFill>
                <a:schemeClr val="accent3"/>
              </a:solidFill>
            </a:endParaRPr>
          </a:p>
          <a:p>
            <a:pPr marL="469900" marR="0" lvl="0" indent="0" algn="l" rtl="0">
              <a:lnSpc>
                <a:spcPct val="100000"/>
              </a:lnSpc>
              <a:spcBef>
                <a:spcPts val="0"/>
              </a:spcBef>
              <a:spcAft>
                <a:spcPts val="0"/>
              </a:spcAft>
              <a:buNone/>
            </a:pPr>
            <a:endParaRPr>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a:solidFill>
                  <a:schemeClr val="accent3"/>
                </a:solidFill>
              </a:rPr>
              <a:t>“You can also use it to </a:t>
            </a:r>
            <a:r>
              <a:rPr lang="en-GB" b="1">
                <a:solidFill>
                  <a:srgbClr val="FF6600"/>
                </a:solidFill>
              </a:rPr>
              <a:t>communicate</a:t>
            </a:r>
            <a:r>
              <a:rPr lang="en-GB">
                <a:solidFill>
                  <a:srgbClr val="FF6600"/>
                </a:solidFill>
              </a:rPr>
              <a:t> </a:t>
            </a:r>
            <a:r>
              <a:rPr lang="en-GB" b="1">
                <a:solidFill>
                  <a:srgbClr val="FF6600"/>
                </a:solidFill>
              </a:rPr>
              <a:t>easily and efficiently</a:t>
            </a:r>
            <a:r>
              <a:rPr lang="en-GB">
                <a:solidFill>
                  <a:srgbClr val="FF6600"/>
                </a:solidFill>
              </a:rPr>
              <a:t> </a:t>
            </a:r>
            <a:r>
              <a:rPr lang="en-GB">
                <a:solidFill>
                  <a:schemeClr val="accent3"/>
                </a:solidFill>
              </a:rPr>
              <a:t>with people you love, people in your community or people you work with.”</a:t>
            </a:r>
            <a:endParaRPr>
              <a:solidFill>
                <a:schemeClr val="accent3"/>
              </a:solidFill>
            </a:endParaRPr>
          </a:p>
          <a:p>
            <a:pPr marL="469900" marR="0" lvl="0" indent="0" algn="l" rtl="0">
              <a:lnSpc>
                <a:spcPct val="100000"/>
              </a:lnSpc>
              <a:spcBef>
                <a:spcPts val="0"/>
              </a:spcBef>
              <a:spcAft>
                <a:spcPts val="0"/>
              </a:spcAft>
              <a:buNone/>
            </a:pPr>
            <a:endParaRPr>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a:solidFill>
                  <a:schemeClr val="accent3"/>
                </a:solidFill>
              </a:rPr>
              <a:t>“The internet can also help you support your </a:t>
            </a:r>
            <a:r>
              <a:rPr lang="en-GB" b="1">
                <a:solidFill>
                  <a:srgbClr val="FF6600"/>
                </a:solidFill>
              </a:rPr>
              <a:t>children’s education </a:t>
            </a:r>
            <a:r>
              <a:rPr lang="en-GB">
                <a:solidFill>
                  <a:schemeClr val="accent3"/>
                </a:solidFill>
              </a:rPr>
              <a:t>by finding videos, photos or information for their learning, or communicating with their teachers.”</a:t>
            </a:r>
            <a:endParaRPr>
              <a:solidFill>
                <a:schemeClr val="accent3"/>
              </a:solidFill>
            </a:endParaRPr>
          </a:p>
          <a:p>
            <a:pPr marL="469900" marR="0" lvl="0" indent="0" algn="l" rtl="0">
              <a:lnSpc>
                <a:spcPct val="100000"/>
              </a:lnSpc>
              <a:spcBef>
                <a:spcPts val="0"/>
              </a:spcBef>
              <a:spcAft>
                <a:spcPts val="0"/>
              </a:spcAft>
              <a:buNone/>
            </a:pPr>
            <a:endParaRPr>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a:solidFill>
                  <a:schemeClr val="accent3"/>
                </a:solidFill>
              </a:rPr>
              <a:t>“You can even use the internet to </a:t>
            </a:r>
            <a:r>
              <a:rPr lang="en-GB" b="1">
                <a:solidFill>
                  <a:srgbClr val="FF6600"/>
                </a:solidFill>
              </a:rPr>
              <a:t>learn how to do new things</a:t>
            </a:r>
            <a:r>
              <a:rPr lang="en-GB">
                <a:solidFill>
                  <a:srgbClr val="FF6600"/>
                </a:solidFill>
              </a:rPr>
              <a:t> </a:t>
            </a:r>
            <a:r>
              <a:rPr lang="en-GB">
                <a:solidFill>
                  <a:schemeClr val="accent3"/>
                </a:solidFill>
              </a:rPr>
              <a:t>that can help you earn or save money. Like learning tailoring techniques, hairdressing, how to make compost for your farm, or how to cook a new healthy dish.”</a:t>
            </a:r>
            <a:endParaRPr>
              <a:solidFill>
                <a:schemeClr val="accent3"/>
              </a:solidFill>
            </a:endParaRPr>
          </a:p>
          <a:p>
            <a:pPr marL="469900" marR="0" lvl="0" indent="0" algn="l" rtl="0">
              <a:lnSpc>
                <a:spcPct val="100000"/>
              </a:lnSpc>
              <a:spcBef>
                <a:spcPts val="0"/>
              </a:spcBef>
              <a:spcAft>
                <a:spcPts val="0"/>
              </a:spcAft>
              <a:buNone/>
            </a:pPr>
            <a:endParaRPr>
              <a:solidFill>
                <a:schemeClr val="accent3"/>
              </a:solidFill>
            </a:endParaRPr>
          </a:p>
          <a:p>
            <a:pPr marL="469900" marR="0" lvl="0" indent="-317500" algn="l" rtl="0">
              <a:lnSpc>
                <a:spcPct val="100000"/>
              </a:lnSpc>
              <a:spcBef>
                <a:spcPts val="0"/>
              </a:spcBef>
              <a:spcAft>
                <a:spcPts val="0"/>
              </a:spcAft>
              <a:buClr>
                <a:schemeClr val="accent3"/>
              </a:buClr>
              <a:buSzPts val="1400"/>
              <a:buChar char="●"/>
            </a:pPr>
            <a:r>
              <a:rPr lang="en-GB" b="1">
                <a:solidFill>
                  <a:srgbClr val="FF6600"/>
                </a:solidFill>
              </a:rPr>
              <a:t>“Don’t be afraid to touch and use the smartphone, even if you’ve never done it before. Nothing that you do will permanently damage it.</a:t>
            </a:r>
            <a:r>
              <a:rPr lang="en-GB">
                <a:solidFill>
                  <a:schemeClr val="accent3"/>
                </a:solidFill>
              </a:rPr>
              <a:t> If you make a mistake, all you have to do is try again. I am here to show you how. The only way you will learn is if you do it yourself, so just try it.”</a:t>
            </a:r>
            <a:endParaRPr i="1">
              <a:solidFill>
                <a:schemeClr val="accent3"/>
              </a:solidFill>
            </a:endParaRPr>
          </a:p>
          <a:p>
            <a:pPr marL="0" marR="0" lvl="0" indent="0" algn="l" rtl="0">
              <a:lnSpc>
                <a:spcPct val="100000"/>
              </a:lnSpc>
              <a:spcBef>
                <a:spcPts val="0"/>
              </a:spcBef>
              <a:spcAft>
                <a:spcPts val="0"/>
              </a:spcAft>
              <a:buNone/>
            </a:pPr>
            <a:endParaRPr sz="1500">
              <a:solidFill>
                <a:schemeClr val="accent3"/>
              </a:solidFill>
            </a:endParaRPr>
          </a:p>
        </p:txBody>
      </p:sp>
      <p:sp>
        <p:nvSpPr>
          <p:cNvPr id="401" name="Google Shape;401;p40"/>
          <p:cNvSpPr/>
          <p:nvPr/>
        </p:nvSpPr>
        <p:spPr>
          <a:xfrm>
            <a:off x="507450" y="8618150"/>
            <a:ext cx="6541500" cy="1880100"/>
          </a:xfrm>
          <a:prstGeom prst="rect">
            <a:avLst/>
          </a:prstGeom>
          <a:solidFill>
            <a:srgbClr val="FFFFFF"/>
          </a:solidFill>
          <a:ln w="19050" cap="flat" cmpd="sng">
            <a:solidFill>
              <a:srgbClr val="FF6600"/>
            </a:solidFill>
            <a:prstDash val="dash"/>
            <a:round/>
            <a:headEnd type="none" w="sm" len="sm"/>
            <a:tailEnd type="none" w="sm" len="sm"/>
          </a:ln>
        </p:spPr>
        <p:txBody>
          <a:bodyPr spcFirstLastPara="1" wrap="square" lIns="96700" tIns="96700" rIns="96700" bIns="96700" anchor="ctr" anchorCtr="0">
            <a:noAutofit/>
          </a:bodyPr>
          <a:lstStyle/>
          <a:p>
            <a:pPr marL="1041400" marR="0" lvl="0" indent="0" algn="l" rtl="0">
              <a:spcBef>
                <a:spcPts val="0"/>
              </a:spcBef>
              <a:spcAft>
                <a:spcPts val="0"/>
              </a:spcAft>
              <a:buNone/>
            </a:pPr>
            <a:endParaRPr sz="1200" b="1">
              <a:solidFill>
                <a:srgbClr val="FFFFFF"/>
              </a:solidFill>
              <a:highlight>
                <a:srgbClr val="FF6600"/>
              </a:highlight>
            </a:endParaRPr>
          </a:p>
          <a:p>
            <a:pPr marL="1041400" marR="0" lvl="0" indent="0" algn="l" rtl="0">
              <a:spcBef>
                <a:spcPts val="0"/>
              </a:spcBef>
              <a:spcAft>
                <a:spcPts val="0"/>
              </a:spcAft>
              <a:buNone/>
            </a:pPr>
            <a:r>
              <a:rPr lang="en-GB" sz="1200" b="1">
                <a:solidFill>
                  <a:srgbClr val="FFFFFF"/>
                </a:solidFill>
                <a:highlight>
                  <a:srgbClr val="FF6600"/>
                </a:highlight>
              </a:rPr>
              <a:t>Tip for trainers:</a:t>
            </a:r>
            <a:r>
              <a:rPr lang="en-GB" sz="1200"/>
              <a:t> </a:t>
            </a:r>
            <a:endParaRPr sz="1200"/>
          </a:p>
          <a:p>
            <a:pPr marL="1041400" marR="228950" lvl="0" indent="0" algn="l" rtl="0">
              <a:spcBef>
                <a:spcPts val="0"/>
              </a:spcBef>
              <a:spcAft>
                <a:spcPts val="0"/>
              </a:spcAft>
              <a:buNone/>
            </a:pPr>
            <a:r>
              <a:rPr lang="en-GB" sz="1200"/>
              <a:t>Try to connect everything you say to the community’s lives and needs. For example, is there a local festival, crop or food you can mention? Are there specific livelihoods efforts that the SHGs are working on? Include these examples.</a:t>
            </a:r>
            <a:endParaRPr sz="1200"/>
          </a:p>
          <a:p>
            <a:pPr marL="1041400" marR="228950" lvl="0" indent="0" algn="l" rtl="0">
              <a:spcBef>
                <a:spcPts val="0"/>
              </a:spcBef>
              <a:spcAft>
                <a:spcPts val="0"/>
              </a:spcAft>
              <a:buNone/>
            </a:pPr>
            <a:endParaRPr sz="1200"/>
          </a:p>
          <a:p>
            <a:pPr marL="1041400" marR="228950" lvl="0" indent="0" algn="l" rtl="0">
              <a:spcBef>
                <a:spcPts val="0"/>
              </a:spcBef>
              <a:spcAft>
                <a:spcPts val="0"/>
              </a:spcAft>
              <a:buNone/>
            </a:pPr>
            <a:r>
              <a:rPr lang="en-GB" sz="1200">
                <a:highlight>
                  <a:srgbClr val="FFFFFF"/>
                </a:highlight>
              </a:rPr>
              <a:t>Encouraging participants and help them to build confidence to touch and use the phone e.g. by putting it in their hands and encouraging them to press the buttons.</a:t>
            </a:r>
            <a:endParaRPr sz="1200"/>
          </a:p>
          <a:p>
            <a:pPr marL="1041400" marR="228950" lvl="0" indent="0" algn="l" rtl="0">
              <a:spcBef>
                <a:spcPts val="0"/>
              </a:spcBef>
              <a:spcAft>
                <a:spcPts val="0"/>
              </a:spcAft>
              <a:buNone/>
            </a:pPr>
            <a:endParaRPr sz="1200"/>
          </a:p>
        </p:txBody>
      </p:sp>
      <p:sp>
        <p:nvSpPr>
          <p:cNvPr id="402" name="Google Shape;402;p40"/>
          <p:cNvSpPr/>
          <p:nvPr/>
        </p:nvSpPr>
        <p:spPr>
          <a:xfrm>
            <a:off x="0" y="0"/>
            <a:ext cx="7582200" cy="672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cxnSp>
        <p:nvCxnSpPr>
          <p:cNvPr id="403" name="Google Shape;403;p40"/>
          <p:cNvCxnSpPr/>
          <p:nvPr/>
        </p:nvCxnSpPr>
        <p:spPr>
          <a:xfrm>
            <a:off x="575821" y="2026747"/>
            <a:ext cx="6473100" cy="0"/>
          </a:xfrm>
          <a:prstGeom prst="straightConnector1">
            <a:avLst/>
          </a:prstGeom>
          <a:noFill/>
          <a:ln w="19050" cap="flat" cmpd="sng">
            <a:solidFill>
              <a:srgbClr val="FF6600"/>
            </a:solidFill>
            <a:prstDash val="solid"/>
            <a:round/>
            <a:headEnd type="none" w="med" len="med"/>
            <a:tailEnd type="none" w="med" len="med"/>
          </a:ln>
        </p:spPr>
      </p:cxnSp>
      <p:sp>
        <p:nvSpPr>
          <p:cNvPr id="404" name="Google Shape;404;p40"/>
          <p:cNvSpPr/>
          <p:nvPr/>
        </p:nvSpPr>
        <p:spPr>
          <a:xfrm>
            <a:off x="725507" y="9289881"/>
            <a:ext cx="574800" cy="553200"/>
          </a:xfrm>
          <a:prstGeom prst="ellipse">
            <a:avLst/>
          </a:prstGeom>
          <a:solidFill>
            <a:srgbClr val="FF6600"/>
          </a:solidFill>
          <a:ln>
            <a:noFill/>
          </a:ln>
        </p:spPr>
        <p:txBody>
          <a:bodyPr spcFirstLastPara="1" wrap="square" lIns="77375" tIns="77375" rIns="77375" bIns="77375" anchor="ctr" anchorCtr="0">
            <a:noAutofit/>
          </a:bodyPr>
          <a:lstStyle/>
          <a:p>
            <a:pPr marL="0" lvl="0" indent="0" algn="l" rtl="0">
              <a:spcBef>
                <a:spcPts val="0"/>
              </a:spcBef>
              <a:spcAft>
                <a:spcPts val="0"/>
              </a:spcAft>
              <a:buNone/>
            </a:pPr>
            <a:endParaRPr/>
          </a:p>
        </p:txBody>
      </p:sp>
      <p:pic>
        <p:nvPicPr>
          <p:cNvPr id="405" name="Google Shape;405;p40"/>
          <p:cNvPicPr preferRelativeResize="0"/>
          <p:nvPr/>
        </p:nvPicPr>
        <p:blipFill>
          <a:blip r:embed="rId3">
            <a:alphaModFix/>
          </a:blip>
          <a:stretch>
            <a:fillRect/>
          </a:stretch>
        </p:blipFill>
        <p:spPr>
          <a:xfrm>
            <a:off x="665004" y="9270132"/>
            <a:ext cx="630861" cy="630861"/>
          </a:xfrm>
          <a:prstGeom prst="rect">
            <a:avLst/>
          </a:prstGeom>
          <a:noFill/>
          <a:ln>
            <a:noFill/>
          </a:ln>
        </p:spPr>
      </p:pic>
      <p:sp>
        <p:nvSpPr>
          <p:cNvPr id="406" name="Google Shape;406;p40"/>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FF6600"/>
                </a:highlight>
              </a:rPr>
              <a:t>INTRODUCTION</a:t>
            </a:r>
            <a:endParaRPr sz="2500">
              <a:solidFill>
                <a:schemeClr val="lt1"/>
              </a:solidFill>
              <a:highlight>
                <a:srgbClr val="FF6600"/>
              </a:highlight>
            </a:endParaRPr>
          </a:p>
        </p:txBody>
      </p:sp>
      <p:sp>
        <p:nvSpPr>
          <p:cNvPr id="407" name="Google Shape;407;p40"/>
          <p:cNvSpPr txBox="1"/>
          <p:nvPr/>
        </p:nvSpPr>
        <p:spPr>
          <a:xfrm>
            <a:off x="827150" y="10532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FF6600"/>
                </a:solidFill>
                <a:highlight>
                  <a:schemeClr val="lt1"/>
                </a:highlight>
              </a:rPr>
              <a:t>Explain the value of the internet and its relevance to learners’ lives. </a:t>
            </a:r>
            <a:endParaRPr sz="3000" b="1">
              <a:solidFill>
                <a:srgbClr val="FF6600"/>
              </a:solidFill>
              <a:highlight>
                <a:schemeClr val="lt1"/>
              </a:highlight>
            </a:endParaRPr>
          </a:p>
        </p:txBody>
      </p:sp>
      <p:sp>
        <p:nvSpPr>
          <p:cNvPr id="408" name="Google Shape;408;p40"/>
          <p:cNvSpPr/>
          <p:nvPr/>
        </p:nvSpPr>
        <p:spPr>
          <a:xfrm>
            <a:off x="0" y="10649150"/>
            <a:ext cx="7582200" cy="429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7D3D">
            <a:alpha val="3350"/>
          </a:srgbClr>
        </a:solidFill>
        <a:effectLst/>
      </p:bgPr>
    </p:bg>
    <p:spTree>
      <p:nvGrpSpPr>
        <p:cNvPr id="1" name="Shape 412"/>
        <p:cNvGrpSpPr/>
        <p:nvPr/>
      </p:nvGrpSpPr>
      <p:grpSpPr>
        <a:xfrm>
          <a:off x="0" y="0"/>
          <a:ext cx="0" cy="0"/>
          <a:chOff x="0" y="0"/>
          <a:chExt cx="0" cy="0"/>
        </a:xfrm>
      </p:grpSpPr>
      <p:sp>
        <p:nvSpPr>
          <p:cNvPr id="413" name="Google Shape;413;p41"/>
          <p:cNvSpPr/>
          <p:nvPr/>
        </p:nvSpPr>
        <p:spPr>
          <a:xfrm>
            <a:off x="522725" y="8999150"/>
            <a:ext cx="6526200" cy="1489800"/>
          </a:xfrm>
          <a:prstGeom prst="rect">
            <a:avLst/>
          </a:prstGeom>
          <a:solidFill>
            <a:srgbClr val="FF6600"/>
          </a:solidFill>
          <a:ln>
            <a:noFill/>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400" b="1">
                <a:solidFill>
                  <a:srgbClr val="FFFFFF"/>
                </a:solidFill>
              </a:rPr>
              <a:t>Training of Trainer session activity:</a:t>
            </a:r>
            <a:r>
              <a:rPr lang="en-GB" sz="1400">
                <a:solidFill>
                  <a:srgbClr val="FFFFFF"/>
                </a:solidFill>
              </a:rPr>
              <a:t> Discuss some other examples or stories on the benefit of WhatsApp that the community will relate to. Share ideas amongst each other. For example: group messaging your SHG about programmes or government schemes; video calling suppliers or customers for your business, sending pictures about farming questions to your peers, etc</a:t>
            </a:r>
            <a:endParaRPr sz="1400">
              <a:solidFill>
                <a:srgbClr val="FFFFFF"/>
              </a:solidFill>
            </a:endParaRPr>
          </a:p>
        </p:txBody>
      </p:sp>
      <p:pic>
        <p:nvPicPr>
          <p:cNvPr id="414" name="Google Shape;414;p41"/>
          <p:cNvPicPr preferRelativeResize="0"/>
          <p:nvPr/>
        </p:nvPicPr>
        <p:blipFill rotWithShape="1">
          <a:blip r:embed="rId3">
            <a:alphaModFix/>
          </a:blip>
          <a:srcRect/>
          <a:stretch/>
        </p:blipFill>
        <p:spPr>
          <a:xfrm>
            <a:off x="595609" y="9217860"/>
            <a:ext cx="939090" cy="926037"/>
          </a:xfrm>
          <a:prstGeom prst="rect">
            <a:avLst/>
          </a:prstGeom>
          <a:noFill/>
          <a:ln>
            <a:noFill/>
          </a:ln>
        </p:spPr>
      </p:pic>
      <p:sp>
        <p:nvSpPr>
          <p:cNvPr id="415" name="Google Shape;415;p41"/>
          <p:cNvSpPr/>
          <p:nvPr/>
        </p:nvSpPr>
        <p:spPr>
          <a:xfrm>
            <a:off x="0" y="10624838"/>
            <a:ext cx="7582200" cy="672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16" name="Google Shape;416;p41"/>
          <p:cNvSpPr/>
          <p:nvPr/>
        </p:nvSpPr>
        <p:spPr>
          <a:xfrm>
            <a:off x="0" y="0"/>
            <a:ext cx="7582200" cy="672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cxnSp>
        <p:nvCxnSpPr>
          <p:cNvPr id="417" name="Google Shape;417;p41"/>
          <p:cNvCxnSpPr/>
          <p:nvPr/>
        </p:nvCxnSpPr>
        <p:spPr>
          <a:xfrm>
            <a:off x="575821" y="2407747"/>
            <a:ext cx="6473100" cy="0"/>
          </a:xfrm>
          <a:prstGeom prst="straightConnector1">
            <a:avLst/>
          </a:prstGeom>
          <a:noFill/>
          <a:ln w="19050" cap="flat" cmpd="sng">
            <a:solidFill>
              <a:srgbClr val="FF6600"/>
            </a:solidFill>
            <a:prstDash val="solid"/>
            <a:round/>
            <a:headEnd type="none" w="med" len="med"/>
            <a:tailEnd type="none" w="med" len="med"/>
          </a:ln>
        </p:spPr>
      </p:cxnSp>
      <p:sp>
        <p:nvSpPr>
          <p:cNvPr id="418" name="Google Shape;418;p41"/>
          <p:cNvSpPr txBox="1"/>
          <p:nvPr/>
        </p:nvSpPr>
        <p:spPr>
          <a:xfrm>
            <a:off x="816277" y="2548357"/>
            <a:ext cx="6006000" cy="61062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None/>
            </a:pPr>
            <a:r>
              <a:rPr lang="en-GB" sz="1900" b="1">
                <a:solidFill>
                  <a:srgbClr val="FF6600"/>
                </a:solidFill>
              </a:rPr>
              <a:t>What you can say to introduce the pathway </a:t>
            </a:r>
            <a:endParaRPr sz="1500">
              <a:solidFill>
                <a:srgbClr val="FF6600"/>
              </a:solidFill>
            </a:endParaRPr>
          </a:p>
          <a:p>
            <a:pPr marL="0" marR="0" lvl="0" indent="0" algn="l" rtl="0">
              <a:lnSpc>
                <a:spcPct val="100000"/>
              </a:lnSpc>
              <a:spcBef>
                <a:spcPts val="0"/>
              </a:spcBef>
              <a:spcAft>
                <a:spcPts val="0"/>
              </a:spcAft>
              <a:buNone/>
            </a:pPr>
            <a:endParaRPr sz="14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“One of the biggest uses of the internet is communication. Today we will learn about how you can use the internet to stay </a:t>
            </a:r>
            <a:r>
              <a:rPr lang="en-GB" sz="1500" b="1">
                <a:solidFill>
                  <a:srgbClr val="FF6600"/>
                </a:solidFill>
              </a:rPr>
              <a:t>connected to people important to you</a:t>
            </a:r>
            <a:r>
              <a:rPr lang="en-GB" sz="1500">
                <a:solidFill>
                  <a:srgbClr val="FF6600"/>
                </a:solidFill>
              </a:rPr>
              <a:t>. </a:t>
            </a:r>
            <a:r>
              <a:rPr lang="en-GB" sz="1500">
                <a:solidFill>
                  <a:schemeClr val="accent3"/>
                </a:solidFill>
              </a:rPr>
              <a:t>We will watch short videos, and then practise, to build our skills.”</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“There is something called </a:t>
            </a:r>
            <a:r>
              <a:rPr lang="en-GB" sz="1500" b="1">
                <a:solidFill>
                  <a:srgbClr val="FF6600"/>
                </a:solidFill>
              </a:rPr>
              <a:t>WhatsApp</a:t>
            </a:r>
            <a:r>
              <a:rPr lang="en-GB" sz="1500">
                <a:solidFill>
                  <a:srgbClr val="FF6600"/>
                </a:solidFill>
              </a:rPr>
              <a:t> </a:t>
            </a:r>
            <a:r>
              <a:rPr lang="en-GB" sz="1500">
                <a:solidFill>
                  <a:schemeClr val="accent3"/>
                </a:solidFill>
              </a:rPr>
              <a:t>that you can use to connect easily with people important to you.”</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“WhatsApp is for</a:t>
            </a:r>
            <a:r>
              <a:rPr lang="en-GB" sz="1500">
                <a:solidFill>
                  <a:srgbClr val="FF6600"/>
                </a:solidFill>
              </a:rPr>
              <a:t> </a:t>
            </a:r>
            <a:r>
              <a:rPr lang="en-GB" sz="1500" b="1">
                <a:solidFill>
                  <a:srgbClr val="FF6600"/>
                </a:solidFill>
              </a:rPr>
              <a:t>everyone</a:t>
            </a:r>
            <a:r>
              <a:rPr lang="en-GB" sz="1500">
                <a:solidFill>
                  <a:srgbClr val="FF6600"/>
                </a:solidFill>
              </a:rPr>
              <a:t>. </a:t>
            </a:r>
            <a:r>
              <a:rPr lang="en-GB" sz="1500">
                <a:solidFill>
                  <a:schemeClr val="accent3"/>
                </a:solidFill>
              </a:rPr>
              <a:t>You do not need to know how to type, be educated, or speak English to use it.”</a:t>
            </a:r>
            <a:endParaRPr sz="1500" strike="sngStrike">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“WhatsApp is a bit like SMS, but you can also send</a:t>
            </a:r>
            <a:r>
              <a:rPr lang="en-GB" sz="1500">
                <a:solidFill>
                  <a:srgbClr val="FF6600"/>
                </a:solidFill>
              </a:rPr>
              <a:t> </a:t>
            </a:r>
            <a:r>
              <a:rPr lang="en-GB" sz="1500" b="1">
                <a:solidFill>
                  <a:srgbClr val="FF6600"/>
                </a:solidFill>
              </a:rPr>
              <a:t>voice messages</a:t>
            </a:r>
            <a:r>
              <a:rPr lang="en-GB" sz="1500">
                <a:solidFill>
                  <a:srgbClr val="FF6600"/>
                </a:solidFill>
              </a:rPr>
              <a:t>, </a:t>
            </a:r>
            <a:r>
              <a:rPr lang="en-GB" sz="1500" b="1">
                <a:solidFill>
                  <a:srgbClr val="FF6600"/>
                </a:solidFill>
              </a:rPr>
              <a:t>photos</a:t>
            </a:r>
            <a:r>
              <a:rPr lang="en-GB" sz="1500">
                <a:solidFill>
                  <a:schemeClr val="accent3"/>
                </a:solidFill>
              </a:rPr>
              <a:t>, make</a:t>
            </a:r>
            <a:r>
              <a:rPr lang="en-GB" sz="1500">
                <a:solidFill>
                  <a:srgbClr val="F27D3D"/>
                </a:solidFill>
              </a:rPr>
              <a:t> </a:t>
            </a:r>
            <a:r>
              <a:rPr lang="en-GB" sz="1500" b="1">
                <a:solidFill>
                  <a:srgbClr val="FF6600"/>
                </a:solidFill>
              </a:rPr>
              <a:t>video calls</a:t>
            </a:r>
            <a:r>
              <a:rPr lang="en-GB" sz="1500">
                <a:solidFill>
                  <a:srgbClr val="FF6600"/>
                </a:solidFill>
              </a:rPr>
              <a:t>,</a:t>
            </a:r>
            <a:r>
              <a:rPr lang="en-GB" sz="1500">
                <a:solidFill>
                  <a:schemeClr val="accent3"/>
                </a:solidFill>
              </a:rPr>
              <a:t> as well as message </a:t>
            </a:r>
            <a:r>
              <a:rPr lang="en-GB" sz="1500" b="1">
                <a:solidFill>
                  <a:srgbClr val="FF6600"/>
                </a:solidFill>
              </a:rPr>
              <a:t>groups</a:t>
            </a:r>
            <a:r>
              <a:rPr lang="en-GB" sz="1500">
                <a:solidFill>
                  <a:srgbClr val="FF6600"/>
                </a:solidFill>
              </a:rPr>
              <a:t> </a:t>
            </a:r>
            <a:r>
              <a:rPr lang="en-GB" sz="1500">
                <a:solidFill>
                  <a:schemeClr val="accent3"/>
                </a:solidFill>
              </a:rPr>
              <a:t>of people.”</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“You can chat with any person whose number you have</a:t>
            </a:r>
            <a:r>
              <a:rPr lang="en-GB" sz="1500">
                <a:solidFill>
                  <a:srgbClr val="FF6600"/>
                </a:solidFill>
              </a:rPr>
              <a:t> </a:t>
            </a:r>
            <a:r>
              <a:rPr lang="en-GB" sz="1500" b="1">
                <a:solidFill>
                  <a:srgbClr val="FF6600"/>
                </a:solidFill>
              </a:rPr>
              <a:t>saved</a:t>
            </a:r>
            <a:r>
              <a:rPr lang="en-GB" sz="1500">
                <a:solidFill>
                  <a:srgbClr val="FF6600"/>
                </a:solidFill>
              </a:rPr>
              <a:t> </a:t>
            </a:r>
            <a:r>
              <a:rPr lang="en-GB" sz="1500">
                <a:solidFill>
                  <a:schemeClr val="accent3"/>
                </a:solidFill>
              </a:rPr>
              <a:t>on your phone.”</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“To send and receive anything on WhatsApp, you will need to buy something called</a:t>
            </a:r>
            <a:r>
              <a:rPr lang="en-GB" sz="1500">
                <a:solidFill>
                  <a:srgbClr val="F27D3D"/>
                </a:solidFill>
              </a:rPr>
              <a:t> </a:t>
            </a:r>
            <a:r>
              <a:rPr lang="en-GB" sz="1500" b="1">
                <a:solidFill>
                  <a:srgbClr val="FF6600"/>
                </a:solidFill>
              </a:rPr>
              <a:t>data or net</a:t>
            </a:r>
            <a:r>
              <a:rPr lang="en-GB" sz="1500">
                <a:solidFill>
                  <a:srgbClr val="F27D3D"/>
                </a:solidFill>
              </a:rPr>
              <a:t>.</a:t>
            </a:r>
            <a:r>
              <a:rPr lang="en-GB" sz="1500">
                <a:solidFill>
                  <a:schemeClr val="accent3"/>
                </a:solidFill>
              </a:rPr>
              <a:t> You can recharge or get a data pack at your local shop or through the phone.”</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“Your</a:t>
            </a:r>
            <a:r>
              <a:rPr lang="en-GB" sz="1500">
                <a:solidFill>
                  <a:srgbClr val="FF6600"/>
                </a:solidFill>
              </a:rPr>
              <a:t> </a:t>
            </a:r>
            <a:r>
              <a:rPr lang="en-GB" sz="1500" b="1">
                <a:solidFill>
                  <a:srgbClr val="FF6600"/>
                </a:solidFill>
              </a:rPr>
              <a:t>whole family</a:t>
            </a:r>
            <a:r>
              <a:rPr lang="en-GB" sz="1500">
                <a:solidFill>
                  <a:srgbClr val="F27D3D"/>
                </a:solidFill>
              </a:rPr>
              <a:t> </a:t>
            </a:r>
            <a:r>
              <a:rPr lang="en-GB" sz="1500">
                <a:solidFill>
                  <a:schemeClr val="accent3"/>
                </a:solidFill>
              </a:rPr>
              <a:t>can benefit from WhatsApp.</a:t>
            </a:r>
            <a:r>
              <a:rPr lang="en-GB" sz="1500" b="1">
                <a:solidFill>
                  <a:schemeClr val="accent3"/>
                </a:solidFill>
              </a:rPr>
              <a:t> </a:t>
            </a:r>
            <a:r>
              <a:rPr lang="en-GB" sz="1500">
                <a:solidFill>
                  <a:schemeClr val="accent3"/>
                </a:solidFill>
              </a:rPr>
              <a:t>Once you have mastered it, you can use it for so many different things. </a:t>
            </a:r>
            <a:r>
              <a:rPr lang="en-GB" sz="1500" i="1">
                <a:solidFill>
                  <a:schemeClr val="accent3"/>
                </a:solidFill>
              </a:rPr>
              <a:t>(Give examples that are relevant to the learners’ lives)</a:t>
            </a:r>
            <a:endParaRPr sz="1500">
              <a:solidFill>
                <a:schemeClr val="accent3"/>
              </a:solidFill>
            </a:endParaRPr>
          </a:p>
          <a:p>
            <a:pPr marL="0" lvl="0" indent="0" algn="l" rtl="0">
              <a:spcBef>
                <a:spcPts val="0"/>
              </a:spcBef>
              <a:spcAft>
                <a:spcPts val="0"/>
              </a:spcAft>
              <a:buNone/>
            </a:pPr>
            <a:endParaRPr sz="1500" i="1">
              <a:solidFill>
                <a:schemeClr val="accent3"/>
              </a:solidFill>
            </a:endParaRPr>
          </a:p>
          <a:p>
            <a:pPr marL="0" marR="0" lvl="0" indent="0" algn="l" rtl="0">
              <a:lnSpc>
                <a:spcPct val="100000"/>
              </a:lnSpc>
              <a:spcBef>
                <a:spcPts val="0"/>
              </a:spcBef>
              <a:spcAft>
                <a:spcPts val="0"/>
              </a:spcAft>
              <a:buNone/>
            </a:pPr>
            <a:endParaRPr sz="1500">
              <a:solidFill>
                <a:schemeClr val="accent3"/>
              </a:solidFill>
            </a:endParaRPr>
          </a:p>
        </p:txBody>
      </p:sp>
      <p:sp>
        <p:nvSpPr>
          <p:cNvPr id="419" name="Google Shape;419;p41"/>
          <p:cNvSpPr txBox="1"/>
          <p:nvPr/>
        </p:nvSpPr>
        <p:spPr>
          <a:xfrm>
            <a:off x="827150" y="14342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FF6600"/>
                </a:solidFill>
                <a:highlight>
                  <a:schemeClr val="lt1"/>
                </a:highlight>
              </a:rPr>
              <a:t>For a training session focused on this pathway, explain the value of messaging and calling</a:t>
            </a:r>
            <a:endParaRPr sz="3000" b="1">
              <a:solidFill>
                <a:srgbClr val="FF6600"/>
              </a:solidFill>
              <a:highlight>
                <a:schemeClr val="lt1"/>
              </a:highlight>
            </a:endParaRPr>
          </a:p>
        </p:txBody>
      </p:sp>
      <p:sp>
        <p:nvSpPr>
          <p:cNvPr id="420" name="Google Shape;420;p41"/>
          <p:cNvSpPr txBox="1"/>
          <p:nvPr/>
        </p:nvSpPr>
        <p:spPr>
          <a:xfrm>
            <a:off x="1019450" y="566775"/>
            <a:ext cx="5469000" cy="11724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100" b="1">
                <a:solidFill>
                  <a:schemeClr val="lt1"/>
                </a:solidFill>
                <a:highlight>
                  <a:srgbClr val="FF6600"/>
                </a:highlight>
              </a:rPr>
              <a:t>PATHWAY 1:</a:t>
            </a:r>
            <a:endParaRPr sz="2100" b="1">
              <a:solidFill>
                <a:schemeClr val="lt1"/>
              </a:solidFill>
              <a:highlight>
                <a:srgbClr val="FF6600"/>
              </a:highlight>
            </a:endParaRPr>
          </a:p>
          <a:p>
            <a:pPr marL="0" lvl="0" indent="0" algn="ctr" rtl="0">
              <a:lnSpc>
                <a:spcPct val="115000"/>
              </a:lnSpc>
              <a:spcBef>
                <a:spcPts val="0"/>
              </a:spcBef>
              <a:spcAft>
                <a:spcPts val="0"/>
              </a:spcAft>
              <a:buSzPts val="1200"/>
              <a:buNone/>
            </a:pPr>
            <a:r>
              <a:rPr lang="en-GB" sz="2100" b="1">
                <a:solidFill>
                  <a:schemeClr val="lt1"/>
                </a:solidFill>
                <a:highlight>
                  <a:srgbClr val="FF6600"/>
                </a:highlight>
              </a:rPr>
              <a:t>CONNECTING WITH PEOPLE</a:t>
            </a:r>
            <a:endParaRPr sz="2100" b="1">
              <a:solidFill>
                <a:schemeClr val="lt1"/>
              </a:solidFill>
              <a:highlight>
                <a:srgbClr val="FF6600"/>
              </a:highlight>
            </a:endParaRPr>
          </a:p>
          <a:p>
            <a:pPr marL="0" lvl="0" indent="0" algn="ctr" rtl="0">
              <a:lnSpc>
                <a:spcPct val="115000"/>
              </a:lnSpc>
              <a:spcBef>
                <a:spcPts val="0"/>
              </a:spcBef>
              <a:spcAft>
                <a:spcPts val="0"/>
              </a:spcAft>
              <a:buSzPts val="1200"/>
              <a:buNone/>
            </a:pPr>
            <a:endParaRPr sz="1700" b="1">
              <a:solidFill>
                <a:schemeClr val="lt1"/>
              </a:solidFill>
              <a:highlight>
                <a:srgbClr val="FF66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7D3D">
            <a:alpha val="3350"/>
          </a:srgbClr>
        </a:solidFill>
        <a:effectLst/>
      </p:bgPr>
    </p:bg>
    <p:spTree>
      <p:nvGrpSpPr>
        <p:cNvPr id="1" name="Shape 424"/>
        <p:cNvGrpSpPr/>
        <p:nvPr/>
      </p:nvGrpSpPr>
      <p:grpSpPr>
        <a:xfrm>
          <a:off x="0" y="0"/>
          <a:ext cx="0" cy="0"/>
          <a:chOff x="0" y="0"/>
          <a:chExt cx="0" cy="0"/>
        </a:xfrm>
      </p:grpSpPr>
      <p:sp>
        <p:nvSpPr>
          <p:cNvPr id="425" name="Google Shape;425;p42"/>
          <p:cNvSpPr/>
          <p:nvPr/>
        </p:nvSpPr>
        <p:spPr>
          <a:xfrm>
            <a:off x="0" y="10624838"/>
            <a:ext cx="7582200" cy="672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26" name="Google Shape;426;p42"/>
          <p:cNvSpPr/>
          <p:nvPr/>
        </p:nvSpPr>
        <p:spPr>
          <a:xfrm>
            <a:off x="0" y="0"/>
            <a:ext cx="7582200" cy="67200"/>
          </a:xfrm>
          <a:prstGeom prst="rect">
            <a:avLst/>
          </a:prstGeom>
          <a:solidFill>
            <a:srgbClr val="FF6600"/>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27" name="Google Shape;427;p42"/>
          <p:cNvSpPr txBox="1"/>
          <p:nvPr/>
        </p:nvSpPr>
        <p:spPr>
          <a:xfrm>
            <a:off x="827162" y="2548357"/>
            <a:ext cx="6006000" cy="61062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None/>
            </a:pPr>
            <a:r>
              <a:rPr lang="en-GB" sz="1900" b="1">
                <a:solidFill>
                  <a:srgbClr val="FF6600"/>
                </a:solidFill>
              </a:rPr>
              <a:t>What you can say to introduce the pathway </a:t>
            </a:r>
            <a:endParaRPr sz="1900" b="1">
              <a:solidFill>
                <a:srgbClr val="FF6600"/>
              </a:solidFill>
            </a:endParaRPr>
          </a:p>
          <a:p>
            <a:pPr marL="0" lvl="0" indent="0" algn="l" rtl="0">
              <a:spcBef>
                <a:spcPts val="0"/>
              </a:spcBef>
              <a:spcAft>
                <a:spcPts val="0"/>
              </a:spcAft>
              <a:buNone/>
            </a:pPr>
            <a:endParaRPr sz="1500" b="1">
              <a:solidFill>
                <a:srgbClr val="FF6600"/>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“Today we will learn about </a:t>
            </a:r>
            <a:r>
              <a:rPr lang="en-GB" sz="1500" b="1">
                <a:solidFill>
                  <a:srgbClr val="FF6600"/>
                </a:solidFill>
              </a:rPr>
              <a:t>voice search</a:t>
            </a:r>
            <a:r>
              <a:rPr lang="en-GB" sz="1500">
                <a:solidFill>
                  <a:schemeClr val="accent3"/>
                </a:solidFill>
              </a:rPr>
              <a:t> and how it can </a:t>
            </a:r>
            <a:r>
              <a:rPr lang="en-GB" sz="1500" b="1">
                <a:solidFill>
                  <a:srgbClr val="FF6600"/>
                </a:solidFill>
              </a:rPr>
              <a:t>benefit you and your family</a:t>
            </a:r>
            <a:r>
              <a:rPr lang="en-GB" sz="1500">
                <a:solidFill>
                  <a:srgbClr val="FF6600"/>
                </a:solidFill>
              </a:rPr>
              <a:t>. </a:t>
            </a:r>
            <a:r>
              <a:rPr lang="en-GB" sz="1500">
                <a:solidFill>
                  <a:schemeClr val="accent3"/>
                </a:solidFill>
              </a:rPr>
              <a:t>We will watch short videos, and then practise, to build our skills.”</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“There is</a:t>
            </a:r>
            <a:r>
              <a:rPr lang="en-GB" sz="1500" b="1">
                <a:solidFill>
                  <a:schemeClr val="accent3"/>
                </a:solidFill>
              </a:rPr>
              <a:t> </a:t>
            </a:r>
            <a:r>
              <a:rPr lang="en-GB" sz="1500" b="1">
                <a:solidFill>
                  <a:srgbClr val="FF6600"/>
                </a:solidFill>
              </a:rPr>
              <a:t>a lot of information </a:t>
            </a:r>
            <a:r>
              <a:rPr lang="en-GB" sz="1500">
                <a:solidFill>
                  <a:schemeClr val="accent3"/>
                </a:solidFill>
              </a:rPr>
              <a:t>on the internet - crores of videos, pictures, songs and writings. All you have to do is </a:t>
            </a:r>
            <a:r>
              <a:rPr lang="en-GB" sz="1500" b="1">
                <a:solidFill>
                  <a:srgbClr val="FF6600"/>
                </a:solidFill>
              </a:rPr>
              <a:t>search</a:t>
            </a:r>
            <a:r>
              <a:rPr lang="en-GB" sz="1500">
                <a:solidFill>
                  <a:schemeClr val="accent3"/>
                </a:solidFill>
              </a:rPr>
              <a:t> to find the information that you want. (</a:t>
            </a:r>
            <a:r>
              <a:rPr lang="en-GB" sz="1500" i="1">
                <a:solidFill>
                  <a:schemeClr val="accent3"/>
                </a:solidFill>
              </a:rPr>
              <a:t>Give examples that are relevant to the learners’ lives: finding information for your children’s education, recipes for the family, advice for your farm, new skills like tailoring or hairdressing to earn money, etc.)”</a:t>
            </a:r>
            <a:r>
              <a:rPr lang="en-GB" sz="1500">
                <a:solidFill>
                  <a:schemeClr val="accent3"/>
                </a:solidFill>
              </a:rPr>
              <a:t>	</a:t>
            </a:r>
            <a:endParaRPr sz="1500">
              <a:solidFill>
                <a:schemeClr val="accent3"/>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“To find the information you need on the internet, you can use something called</a:t>
            </a:r>
            <a:r>
              <a:rPr lang="en-GB" sz="1500">
                <a:solidFill>
                  <a:srgbClr val="FF6600"/>
                </a:solidFill>
              </a:rPr>
              <a:t> </a:t>
            </a:r>
            <a:r>
              <a:rPr lang="en-GB" sz="1500" b="1">
                <a:solidFill>
                  <a:srgbClr val="FF6600"/>
                </a:solidFill>
              </a:rPr>
              <a:t>Google.</a:t>
            </a:r>
            <a:r>
              <a:rPr lang="en-GB" sz="1500">
                <a:solidFill>
                  <a:srgbClr val="F27D3D"/>
                </a:solidFill>
              </a:rPr>
              <a:t> </a:t>
            </a:r>
            <a:r>
              <a:rPr lang="en-GB" sz="1500">
                <a:solidFill>
                  <a:schemeClr val="accent3"/>
                </a:solidFill>
              </a:rPr>
              <a:t>Every smartphone can use Google to search for information. To use Google, you have to recharge your phone.”</a:t>
            </a:r>
            <a:endParaRPr sz="1500">
              <a:solidFill>
                <a:schemeClr val="accent3"/>
              </a:solidFill>
            </a:endParaRPr>
          </a:p>
          <a:p>
            <a:pPr marL="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“To search, you have to tell the internet what you want to find. You don’t need to type. You can</a:t>
            </a:r>
            <a:r>
              <a:rPr lang="en-GB" sz="1500" strike="sngStrike">
                <a:solidFill>
                  <a:schemeClr val="accent3"/>
                </a:solidFill>
              </a:rPr>
              <a:t> </a:t>
            </a:r>
            <a:r>
              <a:rPr lang="en-GB" sz="1500">
                <a:solidFill>
                  <a:schemeClr val="accent3"/>
                </a:solidFill>
              </a:rPr>
              <a:t>say what you are looking for, using your voice out loud. This is called</a:t>
            </a:r>
            <a:r>
              <a:rPr lang="en-GB" sz="1500">
                <a:solidFill>
                  <a:srgbClr val="FF6600"/>
                </a:solidFill>
              </a:rPr>
              <a:t> </a:t>
            </a:r>
            <a:r>
              <a:rPr lang="en-GB" sz="1500" b="1">
                <a:solidFill>
                  <a:srgbClr val="FF6600"/>
                </a:solidFill>
              </a:rPr>
              <a:t>voice search</a:t>
            </a:r>
            <a:r>
              <a:rPr lang="en-GB" sz="1500">
                <a:solidFill>
                  <a:srgbClr val="FF6600"/>
                </a:solidFill>
              </a:rPr>
              <a:t>.” </a:t>
            </a:r>
            <a:endParaRPr sz="1500">
              <a:solidFill>
                <a:srgbClr val="FF6600"/>
              </a:solidFill>
            </a:endParaRPr>
          </a:p>
          <a:p>
            <a:pPr marL="46990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“There is something called</a:t>
            </a:r>
            <a:r>
              <a:rPr lang="en-GB" sz="1500">
                <a:solidFill>
                  <a:srgbClr val="FF6600"/>
                </a:solidFill>
              </a:rPr>
              <a:t> </a:t>
            </a:r>
            <a:r>
              <a:rPr lang="en-GB" sz="1500" b="1">
                <a:solidFill>
                  <a:srgbClr val="FF6600"/>
                </a:solidFill>
              </a:rPr>
              <a:t>Google Assistant</a:t>
            </a:r>
            <a:r>
              <a:rPr lang="en-GB" sz="1500">
                <a:solidFill>
                  <a:schemeClr val="accent3"/>
                </a:solidFill>
              </a:rPr>
              <a:t> that helps you voice search. You say what you want to Google Assistant, and it searches through all the information on the internet to find it.”</a:t>
            </a:r>
            <a:endParaRPr sz="1500">
              <a:solidFill>
                <a:schemeClr val="dk1"/>
              </a:solidFill>
            </a:endParaRPr>
          </a:p>
          <a:p>
            <a:pPr marL="0" lvl="0" indent="0" algn="l" rtl="0">
              <a:spcBef>
                <a:spcPts val="0"/>
              </a:spcBef>
              <a:spcAft>
                <a:spcPts val="0"/>
              </a:spcAft>
              <a:buNone/>
            </a:pPr>
            <a:endParaRPr sz="1500">
              <a:solidFill>
                <a:schemeClr val="accent3"/>
              </a:solidFill>
            </a:endParaRPr>
          </a:p>
          <a:p>
            <a:pPr marL="469900" lvl="0" indent="-323850" algn="l" rtl="0">
              <a:spcBef>
                <a:spcPts val="0"/>
              </a:spcBef>
              <a:spcAft>
                <a:spcPts val="0"/>
              </a:spcAft>
              <a:buClr>
                <a:schemeClr val="accent3"/>
              </a:buClr>
              <a:buSzPts val="1500"/>
              <a:buChar char="●"/>
            </a:pPr>
            <a:r>
              <a:rPr lang="en-GB" sz="1500">
                <a:solidFill>
                  <a:schemeClr val="accent3"/>
                </a:solidFill>
              </a:rPr>
              <a:t>“Voice search is for </a:t>
            </a:r>
            <a:r>
              <a:rPr lang="en-GB" sz="1500" b="1">
                <a:solidFill>
                  <a:srgbClr val="FF6600"/>
                </a:solidFill>
              </a:rPr>
              <a:t>everyone</a:t>
            </a:r>
            <a:r>
              <a:rPr lang="en-GB" sz="1500">
                <a:solidFill>
                  <a:srgbClr val="FF6600"/>
                </a:solidFill>
              </a:rPr>
              <a:t>. </a:t>
            </a:r>
            <a:r>
              <a:rPr lang="en-GB" sz="1500">
                <a:solidFill>
                  <a:schemeClr val="accent3"/>
                </a:solidFill>
              </a:rPr>
              <a:t>You do not need to be educated or speak English to use it.”</a:t>
            </a:r>
            <a:endParaRPr sz="1500">
              <a:solidFill>
                <a:schemeClr val="accent3"/>
              </a:solidFill>
            </a:endParaRPr>
          </a:p>
        </p:txBody>
      </p:sp>
      <p:sp>
        <p:nvSpPr>
          <p:cNvPr id="428" name="Google Shape;428;p42"/>
          <p:cNvSpPr/>
          <p:nvPr/>
        </p:nvSpPr>
        <p:spPr>
          <a:xfrm>
            <a:off x="522729" y="9410655"/>
            <a:ext cx="6526200" cy="1005000"/>
          </a:xfrm>
          <a:prstGeom prst="rect">
            <a:avLst/>
          </a:prstGeom>
          <a:solidFill>
            <a:srgbClr val="FF6600"/>
          </a:solidFill>
          <a:ln>
            <a:noFill/>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300" b="1">
                <a:solidFill>
                  <a:srgbClr val="FFFFFF"/>
                </a:solidFill>
              </a:rPr>
              <a:t>Training of Trainer session activity:</a:t>
            </a:r>
            <a:r>
              <a:rPr lang="en-GB" sz="1300">
                <a:solidFill>
                  <a:srgbClr val="FFFFFF"/>
                </a:solidFill>
              </a:rPr>
              <a:t> Discuss some other examples or stories on the benefit of searching that the community will relate to. Share ideas amongst each other.</a:t>
            </a:r>
            <a:endParaRPr sz="1300">
              <a:solidFill>
                <a:srgbClr val="FFFFFF"/>
              </a:solidFill>
            </a:endParaRPr>
          </a:p>
        </p:txBody>
      </p:sp>
      <p:pic>
        <p:nvPicPr>
          <p:cNvPr id="429" name="Google Shape;429;p42"/>
          <p:cNvPicPr preferRelativeResize="0"/>
          <p:nvPr/>
        </p:nvPicPr>
        <p:blipFill rotWithShape="1">
          <a:blip r:embed="rId3">
            <a:alphaModFix/>
          </a:blip>
          <a:srcRect/>
          <a:stretch/>
        </p:blipFill>
        <p:spPr>
          <a:xfrm>
            <a:off x="642486" y="9422358"/>
            <a:ext cx="926479" cy="926037"/>
          </a:xfrm>
          <a:prstGeom prst="rect">
            <a:avLst/>
          </a:prstGeom>
          <a:noFill/>
          <a:ln>
            <a:noFill/>
          </a:ln>
        </p:spPr>
      </p:pic>
      <p:sp>
        <p:nvSpPr>
          <p:cNvPr id="430" name="Google Shape;430;p42"/>
          <p:cNvSpPr txBox="1"/>
          <p:nvPr/>
        </p:nvSpPr>
        <p:spPr>
          <a:xfrm>
            <a:off x="827150" y="14342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FF6600"/>
                </a:solidFill>
                <a:highlight>
                  <a:schemeClr val="lt1"/>
                </a:highlight>
              </a:rPr>
              <a:t>For a training session focused on this pathway, explain the value of searching</a:t>
            </a:r>
            <a:endParaRPr sz="3000" b="1">
              <a:solidFill>
                <a:srgbClr val="FF6600"/>
              </a:solidFill>
              <a:highlight>
                <a:schemeClr val="lt1"/>
              </a:highlight>
            </a:endParaRPr>
          </a:p>
        </p:txBody>
      </p:sp>
      <p:cxnSp>
        <p:nvCxnSpPr>
          <p:cNvPr id="431" name="Google Shape;431;p42"/>
          <p:cNvCxnSpPr/>
          <p:nvPr/>
        </p:nvCxnSpPr>
        <p:spPr>
          <a:xfrm>
            <a:off x="575821" y="2407747"/>
            <a:ext cx="6473100" cy="0"/>
          </a:xfrm>
          <a:prstGeom prst="straightConnector1">
            <a:avLst/>
          </a:prstGeom>
          <a:noFill/>
          <a:ln w="19050" cap="flat" cmpd="sng">
            <a:solidFill>
              <a:srgbClr val="FF6600"/>
            </a:solidFill>
            <a:prstDash val="solid"/>
            <a:round/>
            <a:headEnd type="none" w="med" len="med"/>
            <a:tailEnd type="none" w="med" len="med"/>
          </a:ln>
        </p:spPr>
      </p:cxnSp>
      <p:sp>
        <p:nvSpPr>
          <p:cNvPr id="432" name="Google Shape;432;p42"/>
          <p:cNvSpPr txBox="1"/>
          <p:nvPr/>
        </p:nvSpPr>
        <p:spPr>
          <a:xfrm>
            <a:off x="1019450" y="566775"/>
            <a:ext cx="5469000" cy="8622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100" b="1">
                <a:solidFill>
                  <a:schemeClr val="lt1"/>
                </a:solidFill>
                <a:highlight>
                  <a:srgbClr val="FF6600"/>
                </a:highlight>
              </a:rPr>
              <a:t>PATHWAY 2: </a:t>
            </a:r>
            <a:endParaRPr sz="2100" b="1">
              <a:solidFill>
                <a:schemeClr val="lt1"/>
              </a:solidFill>
              <a:highlight>
                <a:srgbClr val="FF6600"/>
              </a:highlight>
            </a:endParaRPr>
          </a:p>
          <a:p>
            <a:pPr marL="0" lvl="0" indent="0" algn="ctr" rtl="0">
              <a:lnSpc>
                <a:spcPct val="115000"/>
              </a:lnSpc>
              <a:spcBef>
                <a:spcPts val="0"/>
              </a:spcBef>
              <a:spcAft>
                <a:spcPts val="0"/>
              </a:spcAft>
              <a:buSzPts val="1200"/>
              <a:buNone/>
            </a:pPr>
            <a:r>
              <a:rPr lang="en-GB" sz="2100" b="1">
                <a:solidFill>
                  <a:schemeClr val="lt1"/>
                </a:solidFill>
                <a:highlight>
                  <a:srgbClr val="FF6600"/>
                </a:highlight>
              </a:rPr>
              <a:t>SEARCHING FOR INFORMATION</a:t>
            </a:r>
            <a:endParaRPr sz="1700" b="1">
              <a:solidFill>
                <a:schemeClr val="lt1"/>
              </a:solidFill>
              <a:highlight>
                <a:srgbClr val="FF66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A182">
            <a:alpha val="5590"/>
          </a:srgbClr>
        </a:solidFill>
        <a:effectLst/>
      </p:bgPr>
    </p:bg>
    <p:spTree>
      <p:nvGrpSpPr>
        <p:cNvPr id="1" name="Shape 436"/>
        <p:cNvGrpSpPr/>
        <p:nvPr/>
      </p:nvGrpSpPr>
      <p:grpSpPr>
        <a:xfrm>
          <a:off x="0" y="0"/>
          <a:ext cx="0" cy="0"/>
          <a:chOff x="0" y="0"/>
          <a:chExt cx="0" cy="0"/>
        </a:xfrm>
      </p:grpSpPr>
      <p:sp>
        <p:nvSpPr>
          <p:cNvPr id="437" name="Google Shape;437;p43"/>
          <p:cNvSpPr/>
          <p:nvPr/>
        </p:nvSpPr>
        <p:spPr>
          <a:xfrm>
            <a:off x="0" y="10649150"/>
            <a:ext cx="7582200" cy="429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38" name="Google Shape;438;p43"/>
          <p:cNvSpPr txBox="1"/>
          <p:nvPr/>
        </p:nvSpPr>
        <p:spPr>
          <a:xfrm>
            <a:off x="1462650" y="2755450"/>
            <a:ext cx="5401500" cy="7817100"/>
          </a:xfrm>
          <a:prstGeom prst="rect">
            <a:avLst/>
          </a:prstGeom>
          <a:noFill/>
          <a:ln>
            <a:noFill/>
          </a:ln>
        </p:spPr>
        <p:txBody>
          <a:bodyPr spcFirstLastPara="1" wrap="square" lIns="96700" tIns="96700" rIns="96700" bIns="96700" anchor="t" anchorCtr="0">
            <a:spAutoFit/>
          </a:bodyPr>
          <a:lstStyle/>
          <a:p>
            <a:pPr marL="0" lvl="0" indent="0" algn="l" rtl="0">
              <a:spcBef>
                <a:spcPts val="0"/>
              </a:spcBef>
              <a:spcAft>
                <a:spcPts val="0"/>
              </a:spcAft>
              <a:buNone/>
            </a:pPr>
            <a:r>
              <a:rPr lang="en-GB" sz="1900" b="1">
                <a:solidFill>
                  <a:srgbClr val="00A182"/>
                </a:solidFill>
              </a:rPr>
              <a:t>VIDEO</a:t>
            </a:r>
            <a:r>
              <a:rPr lang="en-GB" sz="1900" b="1">
                <a:solidFill>
                  <a:srgbClr val="434343"/>
                </a:solidFill>
              </a:rPr>
              <a:t> </a:t>
            </a:r>
            <a:endParaRPr sz="1900" b="1">
              <a:solidFill>
                <a:srgbClr val="434343"/>
              </a:solidFill>
            </a:endParaRPr>
          </a:p>
          <a:p>
            <a:pPr marL="469900" lvl="0" indent="-323850" algn="l" rtl="0">
              <a:spcBef>
                <a:spcPts val="0"/>
              </a:spcBef>
              <a:spcAft>
                <a:spcPts val="0"/>
              </a:spcAft>
              <a:buClr>
                <a:srgbClr val="000000"/>
              </a:buClr>
              <a:buSzPts val="1500"/>
              <a:buChar char="●"/>
            </a:pPr>
            <a:r>
              <a:rPr lang="en-GB" sz="1500" b="1">
                <a:solidFill>
                  <a:srgbClr val="00A182"/>
                </a:solidFill>
              </a:rPr>
              <a:t>Play the video at least twice </a:t>
            </a:r>
            <a:r>
              <a:rPr lang="en-GB" sz="1500"/>
              <a:t>on a TV screen, laptop or mobile.</a:t>
            </a:r>
            <a:endParaRPr sz="1500" b="1"/>
          </a:p>
          <a:p>
            <a:pPr marL="469900" lvl="0" indent="-323850" algn="l" rtl="0">
              <a:spcBef>
                <a:spcPts val="1100"/>
              </a:spcBef>
              <a:spcAft>
                <a:spcPts val="0"/>
              </a:spcAft>
              <a:buClr>
                <a:srgbClr val="000000"/>
              </a:buClr>
              <a:buSzPts val="1500"/>
              <a:buChar char="●"/>
            </a:pPr>
            <a:r>
              <a:rPr lang="en-GB" sz="1500" b="1">
                <a:solidFill>
                  <a:srgbClr val="00A182"/>
                </a:solidFill>
              </a:rPr>
              <a:t>Pause the video after every new step</a:t>
            </a:r>
            <a:r>
              <a:rPr lang="en-GB" sz="1500"/>
              <a:t> is explained, and repeat the explanation in-person.</a:t>
            </a:r>
            <a:endParaRPr sz="1500"/>
          </a:p>
          <a:p>
            <a:pPr marL="469900" lvl="0" indent="-323850" algn="l" rtl="0">
              <a:spcBef>
                <a:spcPts val="1100"/>
              </a:spcBef>
              <a:spcAft>
                <a:spcPts val="0"/>
              </a:spcAft>
              <a:buClr>
                <a:srgbClr val="000000"/>
              </a:buClr>
              <a:buSzPts val="1500"/>
              <a:buChar char="●"/>
            </a:pPr>
            <a:r>
              <a:rPr lang="en-GB" sz="1500" b="1">
                <a:solidFill>
                  <a:srgbClr val="00A182"/>
                </a:solidFill>
              </a:rPr>
              <a:t>Reassure learners that they will have time to practise</a:t>
            </a:r>
            <a:r>
              <a:rPr lang="en-GB" sz="1500"/>
              <a:t> and ask questions. Remind them that this can seem complicated at first, and that with practise it will get easier.</a:t>
            </a:r>
            <a:endParaRPr sz="1500"/>
          </a:p>
          <a:p>
            <a:pPr marL="469900" lvl="0" indent="0" algn="l" rtl="0">
              <a:spcBef>
                <a:spcPts val="1100"/>
              </a:spcBef>
              <a:spcAft>
                <a:spcPts val="0"/>
              </a:spcAft>
              <a:buNone/>
            </a:pPr>
            <a:endParaRPr sz="1500" b="1"/>
          </a:p>
          <a:p>
            <a:pPr marL="0" lvl="0" indent="0" algn="l" rtl="0">
              <a:spcBef>
                <a:spcPts val="0"/>
              </a:spcBef>
              <a:spcAft>
                <a:spcPts val="0"/>
              </a:spcAft>
              <a:buNone/>
            </a:pPr>
            <a:r>
              <a:rPr lang="en-GB" sz="1900" b="1">
                <a:solidFill>
                  <a:srgbClr val="00A182"/>
                </a:solidFill>
              </a:rPr>
              <a:t>DISCUSSION</a:t>
            </a:r>
            <a:endParaRPr sz="1900" b="1">
              <a:solidFill>
                <a:srgbClr val="00A182"/>
              </a:solidFill>
            </a:endParaRPr>
          </a:p>
          <a:p>
            <a:pPr marL="469900" lvl="0" indent="-323850" algn="l" rtl="0">
              <a:spcBef>
                <a:spcPts val="0"/>
              </a:spcBef>
              <a:spcAft>
                <a:spcPts val="0"/>
              </a:spcAft>
              <a:buClr>
                <a:srgbClr val="000000"/>
              </a:buClr>
              <a:buSzPts val="1500"/>
              <a:buChar char="●"/>
            </a:pPr>
            <a:r>
              <a:rPr lang="en-GB" sz="1500" b="1">
                <a:solidFill>
                  <a:srgbClr val="00A182"/>
                </a:solidFill>
              </a:rPr>
              <a:t>Discuss the value of the skill</a:t>
            </a:r>
            <a:r>
              <a:rPr lang="en-GB" sz="1500"/>
              <a:t> being taught and its different uses. Help learners think of how they could use it in ways that are helpful in their own lives.</a:t>
            </a:r>
            <a:endParaRPr sz="1500"/>
          </a:p>
          <a:p>
            <a:pPr marL="0" lvl="0" indent="0" algn="l" rtl="0">
              <a:spcBef>
                <a:spcPts val="1100"/>
              </a:spcBef>
              <a:spcAft>
                <a:spcPts val="0"/>
              </a:spcAft>
              <a:buNone/>
            </a:pPr>
            <a:endParaRPr sz="1400" b="1"/>
          </a:p>
          <a:p>
            <a:pPr marL="0" lvl="0" indent="0" algn="l" rtl="0">
              <a:spcBef>
                <a:spcPts val="0"/>
              </a:spcBef>
              <a:spcAft>
                <a:spcPts val="0"/>
              </a:spcAft>
              <a:buNone/>
            </a:pPr>
            <a:r>
              <a:rPr lang="en-GB" sz="1900" b="1">
                <a:solidFill>
                  <a:srgbClr val="00A182"/>
                </a:solidFill>
              </a:rPr>
              <a:t>PRACTISE</a:t>
            </a:r>
            <a:endParaRPr sz="1900" b="1">
              <a:solidFill>
                <a:srgbClr val="00A182"/>
              </a:solidFill>
            </a:endParaRPr>
          </a:p>
          <a:p>
            <a:pPr marL="469900" lvl="0" indent="-323850" algn="l" rtl="0">
              <a:spcBef>
                <a:spcPts val="0"/>
              </a:spcBef>
              <a:spcAft>
                <a:spcPts val="0"/>
              </a:spcAft>
              <a:buClr>
                <a:srgbClr val="000000"/>
              </a:buClr>
              <a:buSzPts val="1500"/>
              <a:buFont typeface="Lato"/>
              <a:buChar char="●"/>
            </a:pPr>
            <a:r>
              <a:rPr lang="en-GB" sz="1500" b="1">
                <a:solidFill>
                  <a:srgbClr val="00A182"/>
                </a:solidFill>
              </a:rPr>
              <a:t>Include at least two rounds</a:t>
            </a:r>
            <a:r>
              <a:rPr lang="en-GB" sz="1500">
                <a:solidFill>
                  <a:srgbClr val="00A182"/>
                </a:solidFill>
              </a:rPr>
              <a:t> </a:t>
            </a:r>
            <a:r>
              <a:rPr lang="en-GB" sz="1500"/>
              <a:t>of practise for each module.</a:t>
            </a:r>
            <a:endParaRPr sz="1500"/>
          </a:p>
          <a:p>
            <a:pPr marL="469900" lvl="0" indent="-323850" algn="l" rtl="0">
              <a:spcBef>
                <a:spcPts val="1100"/>
              </a:spcBef>
              <a:spcAft>
                <a:spcPts val="0"/>
              </a:spcAft>
              <a:buClr>
                <a:srgbClr val="000000"/>
              </a:buClr>
              <a:buSzPts val="1500"/>
              <a:buFont typeface="Lato"/>
              <a:buChar char="●"/>
            </a:pPr>
            <a:r>
              <a:rPr lang="en-GB" sz="1500" b="1">
                <a:solidFill>
                  <a:srgbClr val="00A182"/>
                </a:solidFill>
              </a:rPr>
              <a:t>Encourage learners to practise on different uses</a:t>
            </a:r>
            <a:r>
              <a:rPr lang="en-GB" sz="1500"/>
              <a:t> each time (e.g., voice searching for a recipe they want, then voice searching for farming practises), and practise on a use that they choose.</a:t>
            </a:r>
            <a:endParaRPr sz="1500">
              <a:solidFill>
                <a:srgbClr val="00A182"/>
              </a:solidFill>
            </a:endParaRPr>
          </a:p>
          <a:p>
            <a:pPr marL="469900" lvl="0" indent="-323850" algn="l" rtl="0">
              <a:spcBef>
                <a:spcPts val="1100"/>
              </a:spcBef>
              <a:spcAft>
                <a:spcPts val="0"/>
              </a:spcAft>
              <a:buClr>
                <a:srgbClr val="000000"/>
              </a:buClr>
              <a:buSzPts val="1500"/>
              <a:buFont typeface="Lato"/>
              <a:buChar char="●"/>
            </a:pPr>
            <a:r>
              <a:rPr lang="en-GB" sz="1500" b="1">
                <a:solidFill>
                  <a:srgbClr val="00A182"/>
                </a:solidFill>
              </a:rPr>
              <a:t>Let learners practise in pairs, groups or as families</a:t>
            </a:r>
            <a:r>
              <a:rPr lang="en-GB" sz="1500">
                <a:solidFill>
                  <a:srgbClr val="00A182"/>
                </a:solidFill>
              </a:rPr>
              <a:t>, </a:t>
            </a:r>
            <a:r>
              <a:rPr lang="en-GB" sz="1500"/>
              <a:t>Make sure there is at least one mobile phone for every three people. Encourage learners to take turns holding the phone and practising the steps.</a:t>
            </a:r>
            <a:endParaRPr sz="1500"/>
          </a:p>
          <a:p>
            <a:pPr marL="469900" lvl="0" indent="-323850" algn="l" rtl="0">
              <a:spcBef>
                <a:spcPts val="1100"/>
              </a:spcBef>
              <a:spcAft>
                <a:spcPts val="1100"/>
              </a:spcAft>
              <a:buClr>
                <a:srgbClr val="000000"/>
              </a:buClr>
              <a:buSzPts val="1500"/>
              <a:buFont typeface="Lato"/>
              <a:buChar char="●"/>
            </a:pPr>
            <a:r>
              <a:rPr lang="en-GB" sz="1500"/>
              <a:t>Only move to the next module when learners are </a:t>
            </a:r>
            <a:r>
              <a:rPr lang="en-GB" sz="1500" b="1">
                <a:solidFill>
                  <a:srgbClr val="00A182"/>
                </a:solidFill>
              </a:rPr>
              <a:t>comfortable</a:t>
            </a:r>
            <a:r>
              <a:rPr lang="en-GB" sz="1500">
                <a:solidFill>
                  <a:srgbClr val="00A182"/>
                </a:solidFill>
              </a:rPr>
              <a:t>.</a:t>
            </a:r>
            <a:endParaRPr sz="1500">
              <a:solidFill>
                <a:srgbClr val="00A182"/>
              </a:solidFill>
            </a:endParaRPr>
          </a:p>
        </p:txBody>
      </p:sp>
      <p:pic>
        <p:nvPicPr>
          <p:cNvPr id="439" name="Google Shape;439;p43"/>
          <p:cNvPicPr preferRelativeResize="0"/>
          <p:nvPr/>
        </p:nvPicPr>
        <p:blipFill rotWithShape="1">
          <a:blip r:embed="rId3">
            <a:alphaModFix amt="80000"/>
          </a:blip>
          <a:srcRect r="15888" b="15888"/>
          <a:stretch/>
        </p:blipFill>
        <p:spPr>
          <a:xfrm>
            <a:off x="1061100" y="6924870"/>
            <a:ext cx="432010" cy="432010"/>
          </a:xfrm>
          <a:prstGeom prst="rect">
            <a:avLst/>
          </a:prstGeom>
          <a:noFill/>
          <a:ln>
            <a:noFill/>
          </a:ln>
        </p:spPr>
      </p:pic>
      <p:pic>
        <p:nvPicPr>
          <p:cNvPr id="440" name="Google Shape;440;p43"/>
          <p:cNvPicPr preferRelativeResize="0"/>
          <p:nvPr/>
        </p:nvPicPr>
        <p:blipFill>
          <a:blip r:embed="rId4">
            <a:alphaModFix amt="80000"/>
          </a:blip>
          <a:stretch>
            <a:fillRect/>
          </a:stretch>
        </p:blipFill>
        <p:spPr>
          <a:xfrm>
            <a:off x="1011021" y="2831610"/>
            <a:ext cx="415555" cy="415575"/>
          </a:xfrm>
          <a:prstGeom prst="rect">
            <a:avLst/>
          </a:prstGeom>
          <a:noFill/>
          <a:ln>
            <a:noFill/>
          </a:ln>
        </p:spPr>
      </p:pic>
      <p:pic>
        <p:nvPicPr>
          <p:cNvPr id="441" name="Google Shape;441;p43"/>
          <p:cNvPicPr preferRelativeResize="0"/>
          <p:nvPr/>
        </p:nvPicPr>
        <p:blipFill rotWithShape="1">
          <a:blip r:embed="rId5">
            <a:alphaModFix amt="80000"/>
          </a:blip>
          <a:srcRect/>
          <a:stretch/>
        </p:blipFill>
        <p:spPr>
          <a:xfrm>
            <a:off x="958501" y="5617494"/>
            <a:ext cx="548726" cy="548726"/>
          </a:xfrm>
          <a:prstGeom prst="rect">
            <a:avLst/>
          </a:prstGeom>
          <a:noFill/>
          <a:ln>
            <a:noFill/>
          </a:ln>
        </p:spPr>
      </p:pic>
      <p:sp>
        <p:nvSpPr>
          <p:cNvPr id="442" name="Google Shape;442;p43"/>
          <p:cNvSpPr/>
          <p:nvPr/>
        </p:nvSpPr>
        <p:spPr>
          <a:xfrm>
            <a:off x="150" y="599"/>
            <a:ext cx="7560000" cy="25389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43" name="Google Shape;443;p43"/>
          <p:cNvSpPr txBox="1"/>
          <p:nvPr/>
        </p:nvSpPr>
        <p:spPr>
          <a:xfrm>
            <a:off x="979911" y="334984"/>
            <a:ext cx="5798400" cy="1898700"/>
          </a:xfrm>
          <a:prstGeom prst="rect">
            <a:avLst/>
          </a:prstGeom>
          <a:noFill/>
          <a:ln>
            <a:noFill/>
          </a:ln>
        </p:spPr>
        <p:txBody>
          <a:bodyPr spcFirstLastPara="1" wrap="square" lIns="82750" tIns="82750" rIns="82750" bIns="82750" anchor="t" anchorCtr="0">
            <a:spAutoFit/>
          </a:bodyPr>
          <a:lstStyle/>
          <a:p>
            <a:pPr marL="0" lvl="0" indent="0" algn="l" rtl="0">
              <a:lnSpc>
                <a:spcPct val="150000"/>
              </a:lnSpc>
              <a:spcBef>
                <a:spcPts val="0"/>
              </a:spcBef>
              <a:spcAft>
                <a:spcPts val="0"/>
              </a:spcAft>
              <a:buSzPts val="1200"/>
              <a:buNone/>
            </a:pPr>
            <a:r>
              <a:rPr lang="en-GB" sz="4500" b="1">
                <a:solidFill>
                  <a:srgbClr val="00A182"/>
                </a:solidFill>
                <a:highlight>
                  <a:srgbClr val="FFFFFF"/>
                </a:highlight>
              </a:rPr>
              <a:t>MODULES</a:t>
            </a:r>
            <a:endParaRPr sz="4500" b="1">
              <a:solidFill>
                <a:srgbClr val="00A182"/>
              </a:solidFill>
              <a:highlight>
                <a:srgbClr val="FFFFFF"/>
              </a:highlight>
            </a:endParaRPr>
          </a:p>
          <a:p>
            <a:pPr marL="0" lvl="0" indent="0" algn="l" rtl="0">
              <a:spcBef>
                <a:spcPts val="0"/>
              </a:spcBef>
              <a:spcAft>
                <a:spcPts val="0"/>
              </a:spcAft>
              <a:buClr>
                <a:schemeClr val="accent3"/>
              </a:buClr>
              <a:buSzPts val="1100"/>
              <a:buFont typeface="Arial"/>
              <a:buNone/>
            </a:pPr>
            <a:r>
              <a:rPr lang="en-GB" sz="1500">
                <a:solidFill>
                  <a:schemeClr val="lt1"/>
                </a:solidFill>
              </a:rPr>
              <a:t>The training activities for each module involve three steps: play the module video, discuss the module and practise the skills of the module.</a:t>
            </a:r>
            <a:endParaRPr sz="4100">
              <a:solidFill>
                <a:srgbClr val="FFFFFF"/>
              </a:solidFill>
            </a:endParaRPr>
          </a:p>
        </p:txBody>
      </p:sp>
      <p:cxnSp>
        <p:nvCxnSpPr>
          <p:cNvPr id="444" name="Google Shape;444;p43"/>
          <p:cNvCxnSpPr/>
          <p:nvPr/>
        </p:nvCxnSpPr>
        <p:spPr>
          <a:xfrm>
            <a:off x="901725" y="5475175"/>
            <a:ext cx="6036000" cy="0"/>
          </a:xfrm>
          <a:prstGeom prst="straightConnector1">
            <a:avLst/>
          </a:prstGeom>
          <a:noFill/>
          <a:ln w="19050" cap="flat" cmpd="sng">
            <a:solidFill>
              <a:srgbClr val="00A182"/>
            </a:solidFill>
            <a:prstDash val="dash"/>
            <a:round/>
            <a:headEnd type="none" w="med" len="med"/>
            <a:tailEnd type="none" w="med" len="med"/>
          </a:ln>
        </p:spPr>
      </p:cxnSp>
      <p:cxnSp>
        <p:nvCxnSpPr>
          <p:cNvPr id="445" name="Google Shape;445;p43"/>
          <p:cNvCxnSpPr/>
          <p:nvPr/>
        </p:nvCxnSpPr>
        <p:spPr>
          <a:xfrm>
            <a:off x="901725" y="6781775"/>
            <a:ext cx="6036000" cy="0"/>
          </a:xfrm>
          <a:prstGeom prst="straightConnector1">
            <a:avLst/>
          </a:prstGeom>
          <a:noFill/>
          <a:ln w="19050" cap="flat" cmpd="sng">
            <a:solidFill>
              <a:srgbClr val="00A182"/>
            </a:solidFill>
            <a:prstDash val="dash"/>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182"/>
        </a:solidFill>
        <a:effectLst/>
      </p:bgPr>
    </p:bg>
    <p:spTree>
      <p:nvGrpSpPr>
        <p:cNvPr id="1" name="Shape 449"/>
        <p:cNvGrpSpPr/>
        <p:nvPr/>
      </p:nvGrpSpPr>
      <p:grpSpPr>
        <a:xfrm>
          <a:off x="0" y="0"/>
          <a:ext cx="0" cy="0"/>
          <a:chOff x="0" y="0"/>
          <a:chExt cx="0" cy="0"/>
        </a:xfrm>
      </p:grpSpPr>
      <p:sp>
        <p:nvSpPr>
          <p:cNvPr id="450" name="Google Shape;450;p44"/>
          <p:cNvSpPr/>
          <p:nvPr/>
        </p:nvSpPr>
        <p:spPr>
          <a:xfrm>
            <a:off x="493125" y="5346000"/>
            <a:ext cx="1775100" cy="1334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b="1">
                <a:solidFill>
                  <a:schemeClr val="accent3"/>
                </a:solidFill>
              </a:rPr>
              <a:t>What are mobile apps and how can I get them?</a:t>
            </a:r>
            <a:endParaRPr b="1"/>
          </a:p>
        </p:txBody>
      </p:sp>
      <p:sp>
        <p:nvSpPr>
          <p:cNvPr id="451" name="Google Shape;451;p44"/>
          <p:cNvSpPr txBox="1"/>
          <p:nvPr/>
        </p:nvSpPr>
        <p:spPr>
          <a:xfrm>
            <a:off x="450207" y="1194793"/>
            <a:ext cx="6700200" cy="332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r>
              <a:rPr lang="en-GB" sz="4100" b="1">
                <a:solidFill>
                  <a:srgbClr val="FFFFFF"/>
                </a:solidFill>
              </a:rPr>
              <a:t>FOUNDATIONS</a:t>
            </a:r>
            <a:endParaRPr sz="4300">
              <a:solidFill>
                <a:srgbClr val="FFFFFF"/>
              </a:solidFill>
            </a:endParaRPr>
          </a:p>
        </p:txBody>
      </p:sp>
      <p:sp>
        <p:nvSpPr>
          <p:cNvPr id="452" name="Google Shape;452;p44"/>
          <p:cNvSpPr txBox="1"/>
          <p:nvPr/>
        </p:nvSpPr>
        <p:spPr>
          <a:xfrm>
            <a:off x="449213" y="4521868"/>
            <a:ext cx="6700200" cy="6594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Clr>
                <a:schemeClr val="accent3"/>
              </a:buClr>
              <a:buFont typeface="Arial"/>
              <a:buNone/>
            </a:pPr>
            <a:r>
              <a:rPr lang="en-GB" sz="1600">
                <a:solidFill>
                  <a:schemeClr val="lt1"/>
                </a:solidFill>
              </a:rPr>
              <a:t>Steps, advice and talking points for this module</a:t>
            </a:r>
            <a:endParaRPr sz="16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endParaRPr sz="2000">
              <a:solidFill>
                <a:srgbClr val="FFFFFF"/>
              </a:solidFill>
            </a:endParaRPr>
          </a:p>
        </p:txBody>
      </p:sp>
      <p:pic>
        <p:nvPicPr>
          <p:cNvPr id="453" name="Google Shape;453;p44"/>
          <p:cNvPicPr preferRelativeResize="0"/>
          <p:nvPr/>
        </p:nvPicPr>
        <p:blipFill>
          <a:blip r:embed="rId3">
            <a:alphaModFix/>
          </a:blip>
          <a:stretch>
            <a:fillRect/>
          </a:stretch>
        </p:blipFill>
        <p:spPr>
          <a:xfrm>
            <a:off x="1726265" y="6364093"/>
            <a:ext cx="537812" cy="53785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457"/>
        <p:cNvGrpSpPr/>
        <p:nvPr/>
      </p:nvGrpSpPr>
      <p:grpSpPr>
        <a:xfrm>
          <a:off x="0" y="0"/>
          <a:ext cx="0" cy="0"/>
          <a:chOff x="0" y="0"/>
          <a:chExt cx="0" cy="0"/>
        </a:xfrm>
      </p:grpSpPr>
      <p:sp>
        <p:nvSpPr>
          <p:cNvPr id="458" name="Google Shape;458;p45"/>
          <p:cNvSpPr/>
          <p:nvPr/>
        </p:nvSpPr>
        <p:spPr>
          <a:xfrm>
            <a:off x="991425" y="7005525"/>
            <a:ext cx="6036600" cy="35334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59" name="Google Shape;459;p45"/>
          <p:cNvSpPr txBox="1"/>
          <p:nvPr/>
        </p:nvSpPr>
        <p:spPr>
          <a:xfrm>
            <a:off x="1615275" y="1911450"/>
            <a:ext cx="5123100" cy="4923300"/>
          </a:xfrm>
          <a:prstGeom prst="rect">
            <a:avLst/>
          </a:prstGeom>
          <a:noFill/>
          <a:ln>
            <a:noFill/>
          </a:ln>
        </p:spPr>
        <p:txBody>
          <a:bodyPr spcFirstLastPara="1" wrap="square" lIns="0" tIns="82750" rIns="0" bIns="82750" anchor="t" anchorCtr="0">
            <a:spAutoFit/>
          </a:bodyPr>
          <a:lstStyle/>
          <a:p>
            <a:pPr marL="0" marR="0" lvl="0" indent="0" algn="l" rtl="0">
              <a:lnSpc>
                <a:spcPct val="100000"/>
              </a:lnSpc>
              <a:spcBef>
                <a:spcPts val="0"/>
              </a:spcBef>
              <a:spcAft>
                <a:spcPts val="0"/>
              </a:spcAft>
              <a:buNone/>
            </a:pPr>
            <a:endParaRPr sz="1900" b="1">
              <a:solidFill>
                <a:srgbClr val="FF81AA"/>
              </a:solidFill>
            </a:endParaRPr>
          </a:p>
          <a:p>
            <a:pPr marL="0" marR="0" lvl="0" indent="0" algn="l" rtl="0">
              <a:lnSpc>
                <a:spcPct val="100000"/>
              </a:lnSpc>
              <a:spcBef>
                <a:spcPts val="0"/>
              </a:spcBef>
              <a:spcAft>
                <a:spcPts val="0"/>
              </a:spcAft>
              <a:buNone/>
            </a:pPr>
            <a:r>
              <a:rPr lang="en-GB" sz="1900" b="1">
                <a:solidFill>
                  <a:srgbClr val="00A182"/>
                </a:solidFill>
              </a:rPr>
              <a:t>What you can say</a:t>
            </a:r>
            <a:r>
              <a:rPr lang="en-GB" sz="1900">
                <a:solidFill>
                  <a:srgbClr val="00A182"/>
                </a:solidFill>
              </a:rPr>
              <a:t> </a:t>
            </a:r>
            <a:r>
              <a:rPr lang="en-GB" sz="1900" b="1">
                <a:solidFill>
                  <a:srgbClr val="00A182"/>
                </a:solidFill>
              </a:rPr>
              <a:t>to introduce the module:</a:t>
            </a:r>
            <a:endParaRPr sz="1900" b="1">
              <a:solidFill>
                <a:srgbClr val="00A182"/>
              </a:solidFill>
            </a:endParaRPr>
          </a:p>
          <a:p>
            <a:pPr marL="469900" marR="0" lvl="0" indent="-317500" algn="l" rtl="0">
              <a:lnSpc>
                <a:spcPct val="100000"/>
              </a:lnSpc>
              <a:spcBef>
                <a:spcPts val="0"/>
              </a:spcBef>
              <a:spcAft>
                <a:spcPts val="0"/>
              </a:spcAft>
              <a:buSzPts val="1400"/>
              <a:buChar char="●"/>
            </a:pPr>
            <a:r>
              <a:rPr lang="en-GB" sz="1400"/>
              <a:t>“A mobile app is like a tool on your phone that will help you to do specific things.” </a:t>
            </a:r>
            <a:endParaRPr sz="1400"/>
          </a:p>
          <a:p>
            <a:pPr marL="469900" marR="0" lvl="0" indent="-317500" algn="l" rtl="0">
              <a:lnSpc>
                <a:spcPct val="100000"/>
              </a:lnSpc>
              <a:spcBef>
                <a:spcPts val="0"/>
              </a:spcBef>
              <a:spcAft>
                <a:spcPts val="0"/>
              </a:spcAft>
              <a:buSzPts val="1400"/>
              <a:buChar char="●"/>
            </a:pPr>
            <a:r>
              <a:rPr lang="en-GB" sz="1400"/>
              <a:t>“There are millions of apps, and each one has a benefit. For instance, there are apps that help you: communicate with people by voice, video, and sharing pictures; find information in an instant; track your expenses and savings; show you job opportunities; find learning material for your children” </a:t>
            </a:r>
            <a:endParaRPr sz="1400"/>
          </a:p>
          <a:p>
            <a:pPr marL="469900" marR="0" lvl="0" indent="-317500" algn="l" rtl="0">
              <a:lnSpc>
                <a:spcPct val="100000"/>
              </a:lnSpc>
              <a:spcBef>
                <a:spcPts val="0"/>
              </a:spcBef>
              <a:spcAft>
                <a:spcPts val="0"/>
              </a:spcAft>
              <a:buSzPts val="1400"/>
              <a:buChar char="●"/>
            </a:pPr>
            <a:r>
              <a:rPr lang="en-GB" sz="1400"/>
              <a:t>“There are even apps that you can use to send and receive money or pay your bills easily”</a:t>
            </a:r>
            <a:endParaRPr sz="1400"/>
          </a:p>
          <a:p>
            <a:pPr marL="0" lvl="0" indent="0" algn="l" rtl="0">
              <a:spcBef>
                <a:spcPts val="0"/>
              </a:spcBef>
              <a:spcAft>
                <a:spcPts val="0"/>
              </a:spcAft>
              <a:buNone/>
            </a:pPr>
            <a:endParaRPr sz="1400"/>
          </a:p>
          <a:p>
            <a:pPr marL="0" marR="0" lvl="0" indent="0" algn="l" rtl="0">
              <a:lnSpc>
                <a:spcPct val="100000"/>
              </a:lnSpc>
              <a:spcBef>
                <a:spcPts val="0"/>
              </a:spcBef>
              <a:spcAft>
                <a:spcPts val="0"/>
              </a:spcAft>
              <a:buNone/>
            </a:pPr>
            <a:r>
              <a:rPr lang="en-GB" sz="1900" b="1">
                <a:solidFill>
                  <a:srgbClr val="00A182"/>
                </a:solidFill>
              </a:rPr>
              <a:t>Skills learnt:</a:t>
            </a:r>
            <a:endParaRPr sz="1900" b="1">
              <a:solidFill>
                <a:srgbClr val="00A182"/>
              </a:solidFill>
            </a:endParaRPr>
          </a:p>
          <a:p>
            <a:pPr marL="469900" marR="0" lvl="0" indent="-317500" algn="l" rtl="0">
              <a:lnSpc>
                <a:spcPct val="100000"/>
              </a:lnSpc>
              <a:spcBef>
                <a:spcPts val="0"/>
              </a:spcBef>
              <a:spcAft>
                <a:spcPts val="0"/>
              </a:spcAft>
              <a:buSzPts val="1400"/>
              <a:buChar char="●"/>
            </a:pPr>
            <a:r>
              <a:rPr lang="en-GB" sz="1400" b="0" i="0" u="none" strike="noStrike" cap="none">
                <a:latin typeface="Arial"/>
                <a:ea typeface="Arial"/>
                <a:cs typeface="Arial"/>
                <a:sym typeface="Arial"/>
              </a:rPr>
              <a:t>Launching </a:t>
            </a:r>
            <a:r>
              <a:rPr lang="en-GB" sz="1400"/>
              <a:t>Play Store </a:t>
            </a:r>
            <a:r>
              <a:rPr lang="en-GB" sz="1400" i="1"/>
              <a:t>(first time users will need help with setting up an email address and signing in)</a:t>
            </a:r>
            <a:endParaRPr sz="1400" i="1"/>
          </a:p>
          <a:p>
            <a:pPr marL="469900" marR="0" lvl="0" indent="-317500" algn="l" rtl="0">
              <a:lnSpc>
                <a:spcPct val="100000"/>
              </a:lnSpc>
              <a:spcBef>
                <a:spcPts val="0"/>
              </a:spcBef>
              <a:spcAft>
                <a:spcPts val="0"/>
              </a:spcAft>
              <a:buSzPts val="1400"/>
              <a:buChar char="●"/>
            </a:pPr>
            <a:r>
              <a:rPr lang="en-GB" sz="1400"/>
              <a:t>B</a:t>
            </a:r>
            <a:r>
              <a:rPr lang="en-GB" sz="1400" b="0" i="0" u="none" strike="noStrike" cap="none">
                <a:latin typeface="Arial"/>
                <a:ea typeface="Arial"/>
                <a:cs typeface="Arial"/>
                <a:sym typeface="Arial"/>
              </a:rPr>
              <a:t>rowsing </a:t>
            </a:r>
            <a:r>
              <a:rPr lang="en-GB" sz="1400"/>
              <a:t>apps</a:t>
            </a:r>
            <a:endParaRPr sz="1400"/>
          </a:p>
          <a:p>
            <a:pPr marL="469900" marR="0" lvl="0" indent="-317500" algn="l" rtl="0">
              <a:lnSpc>
                <a:spcPct val="100000"/>
              </a:lnSpc>
              <a:spcBef>
                <a:spcPts val="0"/>
              </a:spcBef>
              <a:spcAft>
                <a:spcPts val="0"/>
              </a:spcAft>
              <a:buSzPts val="1400"/>
              <a:buChar char="●"/>
            </a:pPr>
            <a:r>
              <a:rPr lang="en-GB" sz="1400"/>
              <a:t>Understanding app reviews and ratings</a:t>
            </a:r>
            <a:endParaRPr sz="1400"/>
          </a:p>
          <a:p>
            <a:pPr marL="469900" marR="0" lvl="0" indent="-317500" algn="l" rtl="0">
              <a:lnSpc>
                <a:spcPct val="100000"/>
              </a:lnSpc>
              <a:spcBef>
                <a:spcPts val="0"/>
              </a:spcBef>
              <a:spcAft>
                <a:spcPts val="0"/>
              </a:spcAft>
              <a:buSzPts val="1400"/>
              <a:buChar char="●"/>
            </a:pPr>
            <a:r>
              <a:rPr lang="en-GB" sz="1400"/>
              <a:t>Downloading an app</a:t>
            </a:r>
            <a:endParaRPr sz="1400"/>
          </a:p>
          <a:p>
            <a:pPr marL="469900" marR="0" lvl="0" indent="-317500" algn="l" rtl="0">
              <a:lnSpc>
                <a:spcPct val="100000"/>
              </a:lnSpc>
              <a:spcBef>
                <a:spcPts val="0"/>
              </a:spcBef>
              <a:spcAft>
                <a:spcPts val="0"/>
              </a:spcAft>
              <a:buSzPts val="1400"/>
              <a:buChar char="●"/>
            </a:pPr>
            <a:r>
              <a:rPr lang="en-GB" sz="1400"/>
              <a:t>Opening an app from the home screen </a:t>
            </a:r>
            <a:endParaRPr sz="1400"/>
          </a:p>
          <a:p>
            <a:pPr marL="469900" marR="0" lvl="0" indent="-317500" algn="l" rtl="0">
              <a:lnSpc>
                <a:spcPct val="100000"/>
              </a:lnSpc>
              <a:spcBef>
                <a:spcPts val="0"/>
              </a:spcBef>
              <a:spcAft>
                <a:spcPts val="0"/>
              </a:spcAft>
              <a:buSzPts val="1400"/>
              <a:buChar char="●"/>
            </a:pPr>
            <a:r>
              <a:rPr lang="en-GB" sz="1400"/>
              <a:t>Returning to home screen</a:t>
            </a:r>
            <a:endParaRPr sz="1400">
              <a:solidFill>
                <a:srgbClr val="434343"/>
              </a:solidFill>
            </a:endParaRPr>
          </a:p>
        </p:txBody>
      </p:sp>
      <p:sp>
        <p:nvSpPr>
          <p:cNvPr id="460" name="Google Shape;460;p45"/>
          <p:cNvSpPr txBox="1"/>
          <p:nvPr/>
        </p:nvSpPr>
        <p:spPr>
          <a:xfrm>
            <a:off x="991414" y="618848"/>
            <a:ext cx="60366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SzPts val="1200"/>
              <a:buNone/>
            </a:pPr>
            <a:r>
              <a:rPr lang="en-GB" sz="2900" b="1">
                <a:solidFill>
                  <a:schemeClr val="lt1"/>
                </a:solidFill>
                <a:highlight>
                  <a:srgbClr val="00A182"/>
                </a:highlight>
              </a:rPr>
              <a:t>MODULE</a:t>
            </a:r>
            <a:r>
              <a:rPr lang="en-GB" sz="2900" b="1">
                <a:solidFill>
                  <a:srgbClr val="00A182"/>
                </a:solidFill>
              </a:rPr>
              <a:t> </a:t>
            </a:r>
            <a:endParaRPr sz="2900" b="1">
              <a:solidFill>
                <a:srgbClr val="00A182"/>
              </a:solidFill>
            </a:endParaRPr>
          </a:p>
          <a:p>
            <a:pPr marL="0" lvl="0" indent="0" algn="l" rtl="0">
              <a:spcBef>
                <a:spcPts val="0"/>
              </a:spcBef>
              <a:spcAft>
                <a:spcPts val="0"/>
              </a:spcAft>
              <a:buSzPts val="1200"/>
              <a:buNone/>
            </a:pPr>
            <a:r>
              <a:rPr lang="en-GB" sz="2500" b="1">
                <a:solidFill>
                  <a:srgbClr val="434343"/>
                </a:solidFill>
              </a:rPr>
              <a:t>What are mobile apps and how can I get them?</a:t>
            </a:r>
            <a:r>
              <a:rPr lang="en-GB" sz="2500" b="1">
                <a:solidFill>
                  <a:srgbClr val="00A182"/>
                </a:solidFill>
              </a:rPr>
              <a:t>  </a:t>
            </a:r>
            <a:endParaRPr sz="2700">
              <a:solidFill>
                <a:srgbClr val="00A182"/>
              </a:solidFill>
            </a:endParaRPr>
          </a:p>
        </p:txBody>
      </p:sp>
      <p:sp>
        <p:nvSpPr>
          <p:cNvPr id="461" name="Google Shape;461;p45"/>
          <p:cNvSpPr txBox="1"/>
          <p:nvPr/>
        </p:nvSpPr>
        <p:spPr>
          <a:xfrm>
            <a:off x="1012073" y="356998"/>
            <a:ext cx="6036600" cy="38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sz="1400">
                <a:solidFill>
                  <a:srgbClr val="00A182"/>
                </a:solidFill>
              </a:rPr>
              <a:t>Foundatio</a:t>
            </a:r>
            <a:r>
              <a:rPr lang="en-GB">
                <a:solidFill>
                  <a:srgbClr val="00A182"/>
                </a:solidFill>
              </a:rPr>
              <a:t>ns</a:t>
            </a:r>
            <a:endParaRPr sz="1400">
              <a:solidFill>
                <a:srgbClr val="00A182"/>
              </a:solidFill>
            </a:endParaRPr>
          </a:p>
        </p:txBody>
      </p:sp>
      <p:cxnSp>
        <p:nvCxnSpPr>
          <p:cNvPr id="462" name="Google Shape;462;p45"/>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
        <p:nvSpPr>
          <p:cNvPr id="463" name="Google Shape;463;p45"/>
          <p:cNvSpPr txBox="1"/>
          <p:nvPr/>
        </p:nvSpPr>
        <p:spPr>
          <a:xfrm>
            <a:off x="1758114" y="7137225"/>
            <a:ext cx="4980300" cy="34764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Font typeface="Arial"/>
              <a:buNone/>
            </a:pPr>
            <a:endParaRPr sz="1400" b="1">
              <a:solidFill>
                <a:srgbClr val="434343"/>
              </a:solidFill>
            </a:endParaRPr>
          </a:p>
          <a:p>
            <a:pPr marL="0" lvl="0" indent="0" algn="l" rtl="0">
              <a:spcBef>
                <a:spcPts val="0"/>
              </a:spcBef>
              <a:spcAft>
                <a:spcPts val="0"/>
              </a:spcAft>
              <a:buNone/>
            </a:pPr>
            <a:r>
              <a:rPr lang="en-GB" sz="1400" b="1">
                <a:solidFill>
                  <a:srgbClr val="434343"/>
                </a:solidFill>
              </a:rPr>
              <a:t>Do I have to pay to use apps?</a:t>
            </a:r>
            <a:endParaRPr sz="1400" b="1">
              <a:solidFill>
                <a:srgbClr val="434343"/>
              </a:solidFill>
            </a:endParaRPr>
          </a:p>
          <a:p>
            <a:pPr marL="0" lvl="0" indent="0" algn="l" rtl="0">
              <a:spcBef>
                <a:spcPts val="0"/>
              </a:spcBef>
              <a:spcAft>
                <a:spcPts val="0"/>
              </a:spcAft>
              <a:buClr>
                <a:schemeClr val="accent3"/>
              </a:buClr>
              <a:buSzPts val="1200"/>
              <a:buFont typeface="Arial"/>
              <a:buNone/>
            </a:pPr>
            <a:r>
              <a:rPr lang="en-GB" sz="1400">
                <a:solidFill>
                  <a:srgbClr val="434343"/>
                </a:solidFill>
              </a:rPr>
              <a:t>There are many</a:t>
            </a:r>
            <a:r>
              <a:rPr lang="en-GB">
                <a:solidFill>
                  <a:srgbClr val="434343"/>
                </a:solidFill>
              </a:rPr>
              <a:t> </a:t>
            </a:r>
            <a:r>
              <a:rPr lang="en-GB" sz="1400">
                <a:solidFill>
                  <a:srgbClr val="434343"/>
                </a:solidFill>
              </a:rPr>
              <a:t>free apps. There are a</a:t>
            </a:r>
            <a:r>
              <a:rPr lang="en-GB">
                <a:solidFill>
                  <a:srgbClr val="434343"/>
                </a:solidFill>
              </a:rPr>
              <a:t>lso</a:t>
            </a:r>
            <a:r>
              <a:rPr lang="en-GB" sz="1400">
                <a:solidFill>
                  <a:srgbClr val="434343"/>
                </a:solidFill>
              </a:rPr>
              <a:t> some apps that you can get for free, but you have to pay later to use certain parts of it. </a:t>
            </a:r>
            <a:r>
              <a:rPr lang="en-GB">
                <a:solidFill>
                  <a:srgbClr val="434343"/>
                </a:solidFill>
              </a:rPr>
              <a:t>Other </a:t>
            </a:r>
            <a:r>
              <a:rPr lang="en-GB" sz="1400">
                <a:solidFill>
                  <a:srgbClr val="434343"/>
                </a:solidFill>
              </a:rPr>
              <a:t>apps, you have to pay for before you can get them. You have to put in various details to pay for an app, so your money will not get taken without your knowledge using Play Store. </a:t>
            </a:r>
            <a:endParaRPr sz="1400">
              <a:solidFill>
                <a:srgbClr val="434343"/>
              </a:solidFill>
            </a:endParaRPr>
          </a:p>
          <a:p>
            <a:pPr marL="0" lvl="0" indent="0" algn="l" rtl="0">
              <a:spcBef>
                <a:spcPts val="0"/>
              </a:spcBef>
              <a:spcAft>
                <a:spcPts val="0"/>
              </a:spcAft>
              <a:buClr>
                <a:schemeClr val="accent3"/>
              </a:buClr>
              <a:buSzPts val="1200"/>
              <a:buFont typeface="Arial"/>
              <a:buNone/>
            </a:pPr>
            <a:endParaRPr sz="1400">
              <a:solidFill>
                <a:srgbClr val="434343"/>
              </a:solidFill>
            </a:endParaRPr>
          </a:p>
          <a:p>
            <a:pPr marL="0" lvl="0" indent="0" algn="l" rtl="0">
              <a:spcBef>
                <a:spcPts val="0"/>
              </a:spcBef>
              <a:spcAft>
                <a:spcPts val="0"/>
              </a:spcAft>
              <a:buNone/>
            </a:pPr>
            <a:r>
              <a:rPr lang="en-GB" sz="1400" b="1">
                <a:solidFill>
                  <a:srgbClr val="434343"/>
                </a:solidFill>
              </a:rPr>
              <a:t>Is there a limit to how many apps I can get?</a:t>
            </a:r>
            <a:endParaRPr sz="1400" b="1">
              <a:solidFill>
                <a:srgbClr val="434343"/>
              </a:solidFill>
            </a:endParaRPr>
          </a:p>
          <a:p>
            <a:pPr marL="0" lvl="0" indent="0" algn="l" rtl="0">
              <a:spcBef>
                <a:spcPts val="0"/>
              </a:spcBef>
              <a:spcAft>
                <a:spcPts val="0"/>
              </a:spcAft>
              <a:buClr>
                <a:schemeClr val="accent3"/>
              </a:buClr>
              <a:buSzPts val="1200"/>
              <a:buFont typeface="Arial"/>
              <a:buNone/>
            </a:pPr>
            <a:r>
              <a:rPr lang="en-GB" sz="1400">
                <a:solidFill>
                  <a:srgbClr val="434343"/>
                </a:solidFill>
              </a:rPr>
              <a:t>You can get as many apps as you like. But, apps take up space on your phone. If you have a lot of apps, you might run out of space. If you run out of space, you can always delete apps</a:t>
            </a:r>
            <a:r>
              <a:rPr lang="en-GB">
                <a:solidFill>
                  <a:srgbClr val="434343"/>
                </a:solidFill>
              </a:rPr>
              <a:t> you don’t use.</a:t>
            </a:r>
            <a:endParaRPr sz="1900" b="1">
              <a:solidFill>
                <a:srgbClr val="434343"/>
              </a:solidFill>
            </a:endParaRPr>
          </a:p>
        </p:txBody>
      </p:sp>
      <p:sp>
        <p:nvSpPr>
          <p:cNvPr id="464" name="Google Shape;464;p45"/>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465" name="Google Shape;465;p45"/>
          <p:cNvPicPr preferRelativeResize="0"/>
          <p:nvPr/>
        </p:nvPicPr>
        <p:blipFill rotWithShape="1">
          <a:blip r:embed="rId3">
            <a:alphaModFix/>
          </a:blip>
          <a:srcRect/>
          <a:stretch/>
        </p:blipFill>
        <p:spPr>
          <a:xfrm>
            <a:off x="1047814" y="4889735"/>
            <a:ext cx="455316" cy="455296"/>
          </a:xfrm>
          <a:prstGeom prst="rect">
            <a:avLst/>
          </a:prstGeom>
          <a:noFill/>
          <a:ln>
            <a:noFill/>
          </a:ln>
        </p:spPr>
      </p:pic>
      <p:pic>
        <p:nvPicPr>
          <p:cNvPr id="466" name="Google Shape;466;p45"/>
          <p:cNvPicPr preferRelativeResize="0"/>
          <p:nvPr/>
        </p:nvPicPr>
        <p:blipFill rotWithShape="1">
          <a:blip r:embed="rId4">
            <a:alphaModFix/>
          </a:blip>
          <a:srcRect/>
          <a:stretch/>
        </p:blipFill>
        <p:spPr>
          <a:xfrm>
            <a:off x="1061314" y="2272916"/>
            <a:ext cx="460083" cy="460063"/>
          </a:xfrm>
          <a:prstGeom prst="rect">
            <a:avLst/>
          </a:prstGeom>
          <a:noFill/>
          <a:ln>
            <a:noFill/>
          </a:ln>
        </p:spPr>
      </p:pic>
      <p:sp>
        <p:nvSpPr>
          <p:cNvPr id="467" name="Google Shape;467;p45"/>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468" name="Google Shape;468;p45"/>
          <p:cNvPicPr preferRelativeResize="0"/>
          <p:nvPr/>
        </p:nvPicPr>
        <p:blipFill rotWithShape="1">
          <a:blip r:embed="rId5">
            <a:alphaModFix/>
          </a:blip>
          <a:srcRect l="-3466" t="99" b="99"/>
          <a:stretch/>
        </p:blipFill>
        <p:spPr>
          <a:xfrm>
            <a:off x="1161043" y="7187771"/>
            <a:ext cx="417405" cy="388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182"/>
        </a:solidFill>
        <a:effectLst/>
      </p:bgPr>
    </p:bg>
    <p:spTree>
      <p:nvGrpSpPr>
        <p:cNvPr id="1" name="Shape 472"/>
        <p:cNvGrpSpPr/>
        <p:nvPr/>
      </p:nvGrpSpPr>
      <p:grpSpPr>
        <a:xfrm>
          <a:off x="0" y="0"/>
          <a:ext cx="0" cy="0"/>
          <a:chOff x="0" y="0"/>
          <a:chExt cx="0" cy="0"/>
        </a:xfrm>
      </p:grpSpPr>
      <p:sp>
        <p:nvSpPr>
          <p:cNvPr id="473" name="Google Shape;473;p46"/>
          <p:cNvSpPr/>
          <p:nvPr/>
        </p:nvSpPr>
        <p:spPr>
          <a:xfrm>
            <a:off x="439513" y="5303528"/>
            <a:ext cx="6832500" cy="439200"/>
          </a:xfrm>
          <a:prstGeom prst="chevron">
            <a:avLst>
              <a:gd name="adj" fmla="val 50000"/>
            </a:avLst>
          </a:prstGeom>
          <a:solidFill>
            <a:srgbClr val="128C7E"/>
          </a:solidFill>
          <a:ln>
            <a:noFill/>
          </a:ln>
          <a:effectLst>
            <a:outerShdw blurRad="57150" dist="19050" dir="5400000" algn="bl" rotWithShape="0">
              <a:srgbClr val="000000">
                <a:alpha val="50000"/>
              </a:srgbClr>
            </a:outerShdw>
          </a:effectLst>
        </p:spPr>
        <p:txBody>
          <a:bodyPr spcFirstLastPara="1" wrap="square" lIns="96700" tIns="96700" rIns="96700" bIns="96700" anchor="ctr" anchorCtr="0">
            <a:noAutofit/>
          </a:bodyPr>
          <a:lstStyle/>
          <a:p>
            <a:pPr marL="0" lvl="0" indent="0" algn="l" rtl="0">
              <a:spcBef>
                <a:spcPts val="0"/>
              </a:spcBef>
              <a:spcAft>
                <a:spcPts val="0"/>
              </a:spcAft>
              <a:buNone/>
            </a:pPr>
            <a:r>
              <a:rPr lang="en-GB" sz="1200" b="1">
                <a:solidFill>
                  <a:srgbClr val="FFFFFF"/>
                </a:solidFill>
              </a:rPr>
              <a:t>PATHWAY 1: CONNECTING WITH PEOPLE</a:t>
            </a:r>
            <a:endParaRPr sz="1200" b="1">
              <a:solidFill>
                <a:srgbClr val="FFFFFF"/>
              </a:solidFill>
            </a:endParaRPr>
          </a:p>
        </p:txBody>
      </p:sp>
      <p:sp>
        <p:nvSpPr>
          <p:cNvPr id="474" name="Google Shape;474;p46"/>
          <p:cNvSpPr/>
          <p:nvPr/>
        </p:nvSpPr>
        <p:spPr>
          <a:xfrm>
            <a:off x="569318" y="5911226"/>
            <a:ext cx="1449300" cy="10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talk to people using video calls on WhatsApp?</a:t>
            </a:r>
            <a:endParaRPr sz="1000" b="1"/>
          </a:p>
        </p:txBody>
      </p:sp>
      <p:sp>
        <p:nvSpPr>
          <p:cNvPr id="475" name="Google Shape;475;p46"/>
          <p:cNvSpPr/>
          <p:nvPr/>
        </p:nvSpPr>
        <p:spPr>
          <a:xfrm>
            <a:off x="2252703" y="5911226"/>
            <a:ext cx="1448100" cy="1091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send a voice message on WhatsApp?</a:t>
            </a:r>
            <a:endParaRPr sz="1000" b="1"/>
          </a:p>
        </p:txBody>
      </p:sp>
      <p:sp>
        <p:nvSpPr>
          <p:cNvPr id="476" name="Google Shape;476;p46"/>
          <p:cNvSpPr/>
          <p:nvPr/>
        </p:nvSpPr>
        <p:spPr>
          <a:xfrm>
            <a:off x="3877249" y="5911226"/>
            <a:ext cx="1448100" cy="1091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share photos with a group of people on WhatsApp?</a:t>
            </a:r>
            <a:endParaRPr sz="1000" b="1"/>
          </a:p>
        </p:txBody>
      </p:sp>
      <p:sp>
        <p:nvSpPr>
          <p:cNvPr id="477" name="Google Shape;477;p46"/>
          <p:cNvSpPr/>
          <p:nvPr/>
        </p:nvSpPr>
        <p:spPr>
          <a:xfrm>
            <a:off x="5622583" y="5911226"/>
            <a:ext cx="1448100" cy="1091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share messages I’ve received on WhatsApp with others?</a:t>
            </a:r>
            <a:endParaRPr sz="1000" b="1"/>
          </a:p>
        </p:txBody>
      </p:sp>
      <p:sp>
        <p:nvSpPr>
          <p:cNvPr id="478" name="Google Shape;478;p46"/>
          <p:cNvSpPr/>
          <p:nvPr/>
        </p:nvSpPr>
        <p:spPr>
          <a:xfrm>
            <a:off x="439513" y="5814459"/>
            <a:ext cx="305400" cy="2817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1</a:t>
            </a:r>
            <a:endParaRPr sz="1200">
              <a:solidFill>
                <a:srgbClr val="FFFFFF"/>
              </a:solidFill>
            </a:endParaRPr>
          </a:p>
        </p:txBody>
      </p:sp>
      <p:sp>
        <p:nvSpPr>
          <p:cNvPr id="479" name="Google Shape;479;p46"/>
          <p:cNvSpPr/>
          <p:nvPr/>
        </p:nvSpPr>
        <p:spPr>
          <a:xfrm>
            <a:off x="2151264" y="5814459"/>
            <a:ext cx="305400" cy="2817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2</a:t>
            </a:r>
            <a:endParaRPr sz="1200">
              <a:solidFill>
                <a:srgbClr val="FFFFFF"/>
              </a:solidFill>
            </a:endParaRPr>
          </a:p>
        </p:txBody>
      </p:sp>
      <p:sp>
        <p:nvSpPr>
          <p:cNvPr id="480" name="Google Shape;480;p46"/>
          <p:cNvSpPr/>
          <p:nvPr/>
        </p:nvSpPr>
        <p:spPr>
          <a:xfrm>
            <a:off x="3757706" y="5814459"/>
            <a:ext cx="305400" cy="2817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3</a:t>
            </a:r>
            <a:endParaRPr sz="1200">
              <a:solidFill>
                <a:srgbClr val="FFFFFF"/>
              </a:solidFill>
            </a:endParaRPr>
          </a:p>
        </p:txBody>
      </p:sp>
      <p:sp>
        <p:nvSpPr>
          <p:cNvPr id="481" name="Google Shape;481;p46"/>
          <p:cNvSpPr/>
          <p:nvPr/>
        </p:nvSpPr>
        <p:spPr>
          <a:xfrm>
            <a:off x="5379627" y="5814459"/>
            <a:ext cx="305400" cy="2817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4</a:t>
            </a:r>
            <a:endParaRPr sz="1200">
              <a:solidFill>
                <a:srgbClr val="FFFFFF"/>
              </a:solidFill>
            </a:endParaRPr>
          </a:p>
        </p:txBody>
      </p:sp>
      <p:pic>
        <p:nvPicPr>
          <p:cNvPr id="482" name="Google Shape;482;p46"/>
          <p:cNvPicPr preferRelativeResize="0"/>
          <p:nvPr/>
        </p:nvPicPr>
        <p:blipFill>
          <a:blip r:embed="rId3">
            <a:alphaModFix/>
          </a:blip>
          <a:stretch>
            <a:fillRect/>
          </a:stretch>
        </p:blipFill>
        <p:spPr>
          <a:xfrm>
            <a:off x="1550437" y="6735258"/>
            <a:ext cx="570394" cy="570388"/>
          </a:xfrm>
          <a:prstGeom prst="rect">
            <a:avLst/>
          </a:prstGeom>
          <a:noFill/>
          <a:ln>
            <a:noFill/>
          </a:ln>
          <a:effectLst>
            <a:outerShdw blurRad="57150" dist="19050" dir="5400000" algn="bl" rotWithShape="0">
              <a:srgbClr val="000000">
                <a:alpha val="50000"/>
              </a:srgbClr>
            </a:outerShdw>
          </a:effectLst>
        </p:spPr>
      </p:pic>
      <p:pic>
        <p:nvPicPr>
          <p:cNvPr id="483" name="Google Shape;483;p46"/>
          <p:cNvPicPr preferRelativeResize="0"/>
          <p:nvPr/>
        </p:nvPicPr>
        <p:blipFill>
          <a:blip r:embed="rId3">
            <a:alphaModFix/>
          </a:blip>
          <a:stretch>
            <a:fillRect/>
          </a:stretch>
        </p:blipFill>
        <p:spPr>
          <a:xfrm>
            <a:off x="3218880" y="6735258"/>
            <a:ext cx="570394" cy="570388"/>
          </a:xfrm>
          <a:prstGeom prst="rect">
            <a:avLst/>
          </a:prstGeom>
          <a:noFill/>
          <a:ln>
            <a:noFill/>
          </a:ln>
          <a:effectLst>
            <a:outerShdw blurRad="57150" dist="19050" dir="5400000" algn="bl" rotWithShape="0">
              <a:srgbClr val="000000">
                <a:alpha val="50000"/>
              </a:srgbClr>
            </a:outerShdw>
          </a:effectLst>
        </p:spPr>
      </p:pic>
      <p:pic>
        <p:nvPicPr>
          <p:cNvPr id="484" name="Google Shape;484;p46"/>
          <p:cNvPicPr preferRelativeResize="0"/>
          <p:nvPr/>
        </p:nvPicPr>
        <p:blipFill>
          <a:blip r:embed="rId3">
            <a:alphaModFix/>
          </a:blip>
          <a:stretch>
            <a:fillRect/>
          </a:stretch>
        </p:blipFill>
        <p:spPr>
          <a:xfrm>
            <a:off x="4887305" y="6735258"/>
            <a:ext cx="570394" cy="570388"/>
          </a:xfrm>
          <a:prstGeom prst="rect">
            <a:avLst/>
          </a:prstGeom>
          <a:noFill/>
          <a:ln>
            <a:noFill/>
          </a:ln>
          <a:effectLst>
            <a:outerShdw blurRad="57150" dist="19050" dir="5400000" algn="bl" rotWithShape="0">
              <a:srgbClr val="000000">
                <a:alpha val="50000"/>
              </a:srgbClr>
            </a:outerShdw>
          </a:effectLst>
        </p:spPr>
      </p:pic>
      <p:pic>
        <p:nvPicPr>
          <p:cNvPr id="485" name="Google Shape;485;p46"/>
          <p:cNvPicPr preferRelativeResize="0"/>
          <p:nvPr/>
        </p:nvPicPr>
        <p:blipFill>
          <a:blip r:embed="rId3">
            <a:alphaModFix/>
          </a:blip>
          <a:stretch>
            <a:fillRect/>
          </a:stretch>
        </p:blipFill>
        <p:spPr>
          <a:xfrm>
            <a:off x="6618335" y="6735258"/>
            <a:ext cx="570394" cy="570388"/>
          </a:xfrm>
          <a:prstGeom prst="rect">
            <a:avLst/>
          </a:prstGeom>
          <a:noFill/>
          <a:ln>
            <a:noFill/>
          </a:ln>
          <a:effectLst>
            <a:outerShdw blurRad="57150" dist="19050" dir="5400000" algn="bl" rotWithShape="0">
              <a:srgbClr val="000000">
                <a:alpha val="50000"/>
              </a:srgbClr>
            </a:outerShdw>
          </a:effectLst>
        </p:spPr>
      </p:pic>
      <p:sp>
        <p:nvSpPr>
          <p:cNvPr id="486" name="Google Shape;486;p46"/>
          <p:cNvSpPr txBox="1"/>
          <p:nvPr/>
        </p:nvSpPr>
        <p:spPr>
          <a:xfrm>
            <a:off x="450207" y="1194793"/>
            <a:ext cx="6700200" cy="332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r>
              <a:rPr lang="en-GB" sz="4100" b="1">
                <a:solidFill>
                  <a:srgbClr val="FFFFFF"/>
                </a:solidFill>
              </a:rPr>
              <a:t>PATHWAY 1:</a:t>
            </a: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r>
              <a:rPr lang="en-GB" sz="4100" b="1">
                <a:solidFill>
                  <a:srgbClr val="FFFFFF"/>
                </a:solidFill>
              </a:rPr>
              <a:t>CONNECTING WITH PEOPLE</a:t>
            </a:r>
            <a:endParaRPr sz="4300">
              <a:solidFill>
                <a:srgbClr val="FFFFFF"/>
              </a:solidFill>
            </a:endParaRPr>
          </a:p>
        </p:txBody>
      </p:sp>
      <p:sp>
        <p:nvSpPr>
          <p:cNvPr id="487" name="Google Shape;487;p46"/>
          <p:cNvSpPr txBox="1"/>
          <p:nvPr/>
        </p:nvSpPr>
        <p:spPr>
          <a:xfrm>
            <a:off x="449213" y="4521868"/>
            <a:ext cx="6700200" cy="6594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None/>
            </a:pPr>
            <a:r>
              <a:rPr lang="en-GB" sz="1600">
                <a:solidFill>
                  <a:srgbClr val="FFFFFF"/>
                </a:solidFill>
              </a:rPr>
              <a:t>Steps, advice and talking points for the modules in this pathway</a:t>
            </a:r>
            <a:endParaRPr sz="16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endParaRPr sz="2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491"/>
        <p:cNvGrpSpPr/>
        <p:nvPr/>
      </p:nvGrpSpPr>
      <p:grpSpPr>
        <a:xfrm>
          <a:off x="0" y="0"/>
          <a:ext cx="0" cy="0"/>
          <a:chOff x="0" y="0"/>
          <a:chExt cx="0" cy="0"/>
        </a:xfrm>
      </p:grpSpPr>
      <p:sp>
        <p:nvSpPr>
          <p:cNvPr id="492" name="Google Shape;492;p47"/>
          <p:cNvSpPr/>
          <p:nvPr/>
        </p:nvSpPr>
        <p:spPr>
          <a:xfrm>
            <a:off x="991425" y="8201925"/>
            <a:ext cx="6036600" cy="22758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493" name="Google Shape;493;p47"/>
          <p:cNvSpPr txBox="1"/>
          <p:nvPr/>
        </p:nvSpPr>
        <p:spPr>
          <a:xfrm>
            <a:off x="1615276" y="2162900"/>
            <a:ext cx="5025600" cy="59040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shows you how you can communicate with someone using a video call.”</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“A video call is like a phone call, but you can also see the person you are talking to.”</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“Instead of waiting to meet someone, you can save time by communicating over video call.”</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“We will do this on something called WhatsApp</a:t>
            </a:r>
            <a:r>
              <a:rPr lang="en-GB">
                <a:solidFill>
                  <a:schemeClr val="accent3"/>
                </a:solidFill>
              </a:rPr>
              <a:t>, which </a:t>
            </a:r>
            <a:r>
              <a:rPr lang="en-GB" sz="1400">
                <a:solidFill>
                  <a:schemeClr val="accent3"/>
                </a:solidFill>
              </a:rPr>
              <a:t>helps you connect with people in different ways.”</a:t>
            </a:r>
            <a:endParaRPr sz="1400">
              <a:solidFill>
                <a:schemeClr val="accent3"/>
              </a:solidFill>
            </a:endParaRPr>
          </a:p>
          <a:p>
            <a:pPr marL="0" lvl="0" indent="0" algn="l" rtl="0">
              <a:spcBef>
                <a:spcPts val="0"/>
              </a:spcBef>
              <a:spcAft>
                <a:spcPts val="0"/>
              </a:spcAft>
              <a:buNone/>
            </a:pPr>
            <a:endParaRPr sz="1400" b="1">
              <a:solidFill>
                <a:schemeClr val="accent3"/>
              </a:solidFill>
            </a:endParaRPr>
          </a:p>
          <a:p>
            <a:pPr marL="0" lvl="0" indent="0" algn="l" rtl="0">
              <a:spcBef>
                <a:spcPts val="0"/>
              </a:spcBef>
              <a:spcAft>
                <a:spcPts val="0"/>
              </a:spcAft>
              <a:buNone/>
            </a:pPr>
            <a:r>
              <a:rPr lang="en-GB" sz="1900" b="1">
                <a:solidFill>
                  <a:srgbClr val="00A182"/>
                </a:solidFill>
              </a:rPr>
              <a:t>Other uses to discuss and practise with:</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Video call relatives to keep in touch and be together during celebrations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Video call your ASHA didi to consult her when your child is sick</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Video call an experienced farmer in the community to ask for help with a crop disease</a:t>
            </a:r>
            <a:endParaRPr sz="1400">
              <a:solidFill>
                <a:schemeClr val="accent3"/>
              </a:solidFill>
            </a:endParaRPr>
          </a:p>
          <a:p>
            <a:pPr marL="0" lvl="0" indent="0" algn="l" rtl="0">
              <a:spcBef>
                <a:spcPts val="0"/>
              </a:spcBef>
              <a:spcAft>
                <a:spcPts val="0"/>
              </a:spcAft>
              <a:buNone/>
            </a:pPr>
            <a:endParaRPr sz="1400">
              <a:solidFill>
                <a:schemeClr val="accent3"/>
              </a:solidFill>
            </a:endParaRPr>
          </a:p>
          <a:p>
            <a:pPr marL="0" lvl="0" indent="0" algn="l" rtl="0">
              <a:spcBef>
                <a:spcPts val="0"/>
              </a:spcBef>
              <a:spcAft>
                <a:spcPts val="0"/>
              </a:spcAft>
              <a:buNone/>
            </a:pPr>
            <a:r>
              <a:rPr lang="en-GB" sz="1900" b="1">
                <a:solidFill>
                  <a:srgbClr val="00A182"/>
                </a:solidFill>
              </a:rPr>
              <a:t>Skills learnt:</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Launching WhatsApp </a:t>
            </a:r>
            <a:r>
              <a:rPr lang="en-GB" sz="1400" i="1">
                <a:solidFill>
                  <a:schemeClr val="accent3"/>
                </a:solidFill>
              </a:rPr>
              <a:t>(first time users might need more support with this)</a:t>
            </a:r>
            <a:endParaRPr sz="1400" i="1">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Browsing contacts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Starting video calls</a:t>
            </a:r>
            <a:endParaRPr sz="1800" b="1">
              <a:solidFill>
                <a:srgbClr val="FF81AA"/>
              </a:solidFill>
            </a:endParaRPr>
          </a:p>
        </p:txBody>
      </p:sp>
      <p:sp>
        <p:nvSpPr>
          <p:cNvPr id="494" name="Google Shape;494;p47"/>
          <p:cNvSpPr txBox="1"/>
          <p:nvPr/>
        </p:nvSpPr>
        <p:spPr>
          <a:xfrm>
            <a:off x="991414" y="618848"/>
            <a:ext cx="61020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SzPts val="1200"/>
              <a:buNone/>
            </a:pPr>
            <a:r>
              <a:rPr lang="en-GB" sz="2900" b="1">
                <a:solidFill>
                  <a:schemeClr val="lt1"/>
                </a:solidFill>
                <a:highlight>
                  <a:srgbClr val="00A182"/>
                </a:highlight>
              </a:rPr>
              <a:t>MODULE 1</a:t>
            </a:r>
            <a:r>
              <a:rPr lang="en-GB" sz="2500" b="1">
                <a:solidFill>
                  <a:srgbClr val="00A182"/>
                </a:solidFill>
              </a:rPr>
              <a:t> </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talk to people using video calls on WhatsApp? </a:t>
            </a:r>
            <a:endParaRPr sz="2700">
              <a:solidFill>
                <a:srgbClr val="00A182"/>
              </a:solidFill>
            </a:endParaRPr>
          </a:p>
        </p:txBody>
      </p:sp>
      <p:sp>
        <p:nvSpPr>
          <p:cNvPr id="495" name="Google Shape;495;p47"/>
          <p:cNvSpPr txBox="1"/>
          <p:nvPr/>
        </p:nvSpPr>
        <p:spPr>
          <a:xfrm>
            <a:off x="1012296" y="343663"/>
            <a:ext cx="6102000" cy="38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sz="1400">
                <a:solidFill>
                  <a:srgbClr val="00A182"/>
                </a:solidFill>
              </a:rPr>
              <a:t>Pathway 1: Connecting with</a:t>
            </a:r>
            <a:r>
              <a:rPr lang="en-GB">
                <a:solidFill>
                  <a:srgbClr val="00A182"/>
                </a:solidFill>
              </a:rPr>
              <a:t> people</a:t>
            </a:r>
            <a:endParaRPr sz="1400">
              <a:solidFill>
                <a:srgbClr val="00A182"/>
              </a:solidFill>
            </a:endParaRPr>
          </a:p>
        </p:txBody>
      </p:sp>
      <p:sp>
        <p:nvSpPr>
          <p:cNvPr id="496" name="Google Shape;496;p47"/>
          <p:cNvSpPr txBox="1"/>
          <p:nvPr/>
        </p:nvSpPr>
        <p:spPr>
          <a:xfrm>
            <a:off x="1759412" y="8392423"/>
            <a:ext cx="4881600" cy="19836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Font typeface="Arial"/>
              <a:buNone/>
            </a:pPr>
            <a:endParaRPr sz="1500" b="1">
              <a:solidFill>
                <a:srgbClr val="434343"/>
              </a:solidFill>
            </a:endParaRPr>
          </a:p>
          <a:p>
            <a:pPr marL="0" lvl="0" indent="0" algn="l" rtl="0">
              <a:spcBef>
                <a:spcPts val="0"/>
              </a:spcBef>
              <a:spcAft>
                <a:spcPts val="0"/>
              </a:spcAft>
              <a:buNone/>
            </a:pPr>
            <a:r>
              <a:rPr lang="en-GB" b="1">
                <a:solidFill>
                  <a:srgbClr val="434343"/>
                </a:solidFill>
              </a:rPr>
              <a:t>What is </a:t>
            </a:r>
            <a:r>
              <a:rPr lang="en-GB" sz="1400" b="1">
                <a:solidFill>
                  <a:srgbClr val="434343"/>
                </a:solidFill>
              </a:rPr>
              <a:t>the difference between a video call and a normal</a:t>
            </a:r>
            <a:r>
              <a:rPr lang="en-GB" b="1">
                <a:solidFill>
                  <a:srgbClr val="434343"/>
                </a:solidFill>
              </a:rPr>
              <a:t> </a:t>
            </a:r>
            <a:r>
              <a:rPr lang="en-GB" sz="1400" b="1">
                <a:solidFill>
                  <a:srgbClr val="434343"/>
                </a:solidFill>
              </a:rPr>
              <a:t>call?</a:t>
            </a:r>
            <a:endParaRPr sz="1400" b="1">
              <a:solidFill>
                <a:srgbClr val="434343"/>
              </a:solidFill>
            </a:endParaRPr>
          </a:p>
          <a:p>
            <a:pPr marL="0" lvl="0" indent="0" algn="l" rtl="0">
              <a:spcBef>
                <a:spcPts val="0"/>
              </a:spcBef>
              <a:spcAft>
                <a:spcPts val="0"/>
              </a:spcAft>
              <a:buClr>
                <a:schemeClr val="accent3"/>
              </a:buClr>
              <a:buSzPts val="1200"/>
              <a:buFont typeface="Arial"/>
              <a:buNone/>
            </a:pPr>
            <a:r>
              <a:rPr lang="en-GB" sz="1400">
                <a:solidFill>
                  <a:srgbClr val="434343"/>
                </a:solidFill>
              </a:rPr>
              <a:t>With a video call, you don’t just hear the person you are talking to, you can also see them and their surroundings, and they can see you. Video calls happen through WhatsApp, so you will need to use the internet.</a:t>
            </a:r>
            <a:endParaRPr sz="1900">
              <a:solidFill>
                <a:srgbClr val="434343"/>
              </a:solidFill>
            </a:endParaRPr>
          </a:p>
        </p:txBody>
      </p:sp>
      <p:sp>
        <p:nvSpPr>
          <p:cNvPr id="497" name="Google Shape;497;p47"/>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498" name="Google Shape;498;p47"/>
          <p:cNvPicPr preferRelativeResize="0"/>
          <p:nvPr/>
        </p:nvPicPr>
        <p:blipFill rotWithShape="1">
          <a:blip r:embed="rId3">
            <a:alphaModFix/>
          </a:blip>
          <a:srcRect/>
          <a:stretch/>
        </p:blipFill>
        <p:spPr>
          <a:xfrm>
            <a:off x="1047814" y="6683057"/>
            <a:ext cx="455316" cy="455296"/>
          </a:xfrm>
          <a:prstGeom prst="rect">
            <a:avLst/>
          </a:prstGeom>
          <a:noFill/>
          <a:ln>
            <a:noFill/>
          </a:ln>
        </p:spPr>
      </p:pic>
      <p:pic>
        <p:nvPicPr>
          <p:cNvPr id="499" name="Google Shape;499;p47"/>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500" name="Google Shape;500;p47"/>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01" name="Google Shape;501;p47"/>
          <p:cNvPicPr preferRelativeResize="0"/>
          <p:nvPr/>
        </p:nvPicPr>
        <p:blipFill rotWithShape="1">
          <a:blip r:embed="rId5">
            <a:alphaModFix/>
          </a:blip>
          <a:srcRect/>
          <a:stretch/>
        </p:blipFill>
        <p:spPr>
          <a:xfrm>
            <a:off x="986636" y="4720844"/>
            <a:ext cx="545055" cy="545055"/>
          </a:xfrm>
          <a:prstGeom prst="rect">
            <a:avLst/>
          </a:prstGeom>
          <a:noFill/>
          <a:ln>
            <a:noFill/>
          </a:ln>
        </p:spPr>
      </p:pic>
      <p:pic>
        <p:nvPicPr>
          <p:cNvPr id="502" name="Google Shape;502;p47"/>
          <p:cNvPicPr preferRelativeResize="0"/>
          <p:nvPr/>
        </p:nvPicPr>
        <p:blipFill rotWithShape="1">
          <a:blip r:embed="rId6">
            <a:alphaModFix/>
          </a:blip>
          <a:srcRect l="-3466" t="99" b="99"/>
          <a:stretch/>
        </p:blipFill>
        <p:spPr>
          <a:xfrm>
            <a:off x="1161043" y="8435546"/>
            <a:ext cx="417405" cy="388285"/>
          </a:xfrm>
          <a:prstGeom prst="rect">
            <a:avLst/>
          </a:prstGeom>
          <a:noFill/>
          <a:ln>
            <a:noFill/>
          </a:ln>
        </p:spPr>
      </p:pic>
      <p:cxnSp>
        <p:nvCxnSpPr>
          <p:cNvPr id="503" name="Google Shape;503;p47"/>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507"/>
        <p:cNvGrpSpPr/>
        <p:nvPr/>
      </p:nvGrpSpPr>
      <p:grpSpPr>
        <a:xfrm>
          <a:off x="0" y="0"/>
          <a:ext cx="0" cy="0"/>
          <a:chOff x="0" y="0"/>
          <a:chExt cx="0" cy="0"/>
        </a:xfrm>
      </p:grpSpPr>
      <p:sp>
        <p:nvSpPr>
          <p:cNvPr id="508" name="Google Shape;508;p48"/>
          <p:cNvSpPr/>
          <p:nvPr/>
        </p:nvSpPr>
        <p:spPr>
          <a:xfrm>
            <a:off x="991425" y="7344550"/>
            <a:ext cx="6036600" cy="31332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509" name="Google Shape;509;p48"/>
          <p:cNvSpPr txBox="1"/>
          <p:nvPr/>
        </p:nvSpPr>
        <p:spPr>
          <a:xfrm>
            <a:off x="1613576" y="2162900"/>
            <a:ext cx="4968900" cy="4994100"/>
          </a:xfrm>
          <a:prstGeom prst="rect">
            <a:avLst/>
          </a:prstGeom>
          <a:noFill/>
          <a:ln>
            <a:noFill/>
          </a:ln>
        </p:spPr>
        <p:txBody>
          <a:bodyPr spcFirstLastPara="1" wrap="square" lIns="0" tIns="82750" rIns="0" bIns="82750" anchor="t" anchorCtr="0">
            <a:spAutoFit/>
          </a:bodyPr>
          <a:lstStyle/>
          <a:p>
            <a:pPr marL="0" lvl="0" indent="0" algn="l" rtl="0">
              <a:lnSpc>
                <a:spcPct val="115000"/>
              </a:lnSpc>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“This video will show you how you can communicate with someone using voice messages.”</a:t>
            </a:r>
            <a:endParaRPr>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“A voice message is when you record yourself saying a message and send it to anyone you want. Because you don’t have to type, it is easy and saves you time.”</a:t>
            </a:r>
            <a:endParaRPr>
              <a:solidFill>
                <a:schemeClr val="accent3"/>
              </a:solidFill>
            </a:endParaRPr>
          </a:p>
          <a:p>
            <a:pPr marL="0" lvl="0" indent="0" algn="l" rtl="0">
              <a:lnSpc>
                <a:spcPct val="115000"/>
              </a:lnSpc>
              <a:spcBef>
                <a:spcPts val="0"/>
              </a:spcBef>
              <a:spcAft>
                <a:spcPts val="0"/>
              </a:spcAft>
              <a:buNone/>
            </a:pPr>
            <a:endParaRPr sz="1900">
              <a:solidFill>
                <a:schemeClr val="accent3"/>
              </a:solidFill>
            </a:endParaRPr>
          </a:p>
          <a:p>
            <a:pPr marL="0" lvl="0" indent="0" algn="l" rtl="0">
              <a:lnSpc>
                <a:spcPct val="115000"/>
              </a:lnSpc>
              <a:spcBef>
                <a:spcPts val="0"/>
              </a:spcBef>
              <a:spcAft>
                <a:spcPts val="0"/>
              </a:spcAft>
              <a:buNone/>
            </a:pPr>
            <a:r>
              <a:rPr lang="en-GB" sz="1900" b="1">
                <a:solidFill>
                  <a:srgbClr val="00A182"/>
                </a:solidFill>
              </a:rPr>
              <a:t>Other uses to discuss and practise with:</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Record a message from your child to send to their grandparents or sing for your family members living far away to celebrate Diwali</a:t>
            </a:r>
            <a:endParaRPr>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Send a question to your child’s teacher</a:t>
            </a:r>
            <a:endParaRPr>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Send a message to a customer about their order</a:t>
            </a:r>
            <a:endParaRPr>
              <a:solidFill>
                <a:schemeClr val="accent3"/>
              </a:solidFill>
            </a:endParaRPr>
          </a:p>
          <a:p>
            <a:pPr marL="0" lvl="0" indent="0" algn="l" rtl="0">
              <a:lnSpc>
                <a:spcPct val="115000"/>
              </a:lnSpc>
              <a:spcBef>
                <a:spcPts val="0"/>
              </a:spcBef>
              <a:spcAft>
                <a:spcPts val="0"/>
              </a:spcAft>
              <a:buNone/>
            </a:pPr>
            <a:endParaRPr sz="1900">
              <a:solidFill>
                <a:schemeClr val="accent3"/>
              </a:solidFill>
            </a:endParaRPr>
          </a:p>
          <a:p>
            <a:pPr marL="0" lvl="0" indent="0" algn="l" rtl="0">
              <a:spcBef>
                <a:spcPts val="0"/>
              </a:spcBef>
              <a:spcAft>
                <a:spcPts val="0"/>
              </a:spcAft>
              <a:buNone/>
            </a:pPr>
            <a:r>
              <a:rPr lang="en-GB" sz="1900" b="1">
                <a:solidFill>
                  <a:srgbClr val="00A182"/>
                </a:solidFill>
              </a:rPr>
              <a:t>Skills learnt:</a:t>
            </a:r>
            <a:endParaRPr sz="18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Recording voice messages</a:t>
            </a:r>
            <a:endParaRPr>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Understanding when a message has been sent and read</a:t>
            </a:r>
            <a:endParaRPr>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Listening to voice messages</a:t>
            </a:r>
            <a:endParaRPr sz="1900" b="1">
              <a:solidFill>
                <a:srgbClr val="00A182"/>
              </a:solidFill>
            </a:endParaRPr>
          </a:p>
        </p:txBody>
      </p:sp>
      <p:sp>
        <p:nvSpPr>
          <p:cNvPr id="510" name="Google Shape;510;p48"/>
          <p:cNvSpPr txBox="1"/>
          <p:nvPr/>
        </p:nvSpPr>
        <p:spPr>
          <a:xfrm>
            <a:off x="997095" y="618848"/>
            <a:ext cx="59466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SzPts val="1200"/>
              <a:buNone/>
            </a:pPr>
            <a:r>
              <a:rPr lang="en-GB" sz="2900" b="1">
                <a:solidFill>
                  <a:schemeClr val="lt1"/>
                </a:solidFill>
                <a:highlight>
                  <a:srgbClr val="00A182"/>
                </a:highlight>
              </a:rPr>
              <a:t>MODULE 2</a:t>
            </a:r>
            <a:r>
              <a:rPr lang="en-GB" sz="2500" b="1">
                <a:solidFill>
                  <a:srgbClr val="00A182"/>
                </a:solidFill>
              </a:rPr>
              <a:t> </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send a voice message on WhatsApp?</a:t>
            </a:r>
            <a:endParaRPr sz="2700">
              <a:solidFill>
                <a:srgbClr val="00A182"/>
              </a:solidFill>
            </a:endParaRPr>
          </a:p>
        </p:txBody>
      </p:sp>
      <p:sp>
        <p:nvSpPr>
          <p:cNvPr id="511" name="Google Shape;511;p48"/>
          <p:cNvSpPr txBox="1"/>
          <p:nvPr/>
        </p:nvSpPr>
        <p:spPr>
          <a:xfrm>
            <a:off x="1017446" y="343663"/>
            <a:ext cx="5946600" cy="38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a:solidFill>
                  <a:srgbClr val="00A182"/>
                </a:solidFill>
              </a:rPr>
              <a:t>Pathway 1: Connecting with people</a:t>
            </a:r>
            <a:endParaRPr>
              <a:solidFill>
                <a:srgbClr val="00A182"/>
              </a:solidFill>
            </a:endParaRPr>
          </a:p>
        </p:txBody>
      </p:sp>
      <p:sp>
        <p:nvSpPr>
          <p:cNvPr id="512" name="Google Shape;512;p48"/>
          <p:cNvSpPr txBox="1"/>
          <p:nvPr/>
        </p:nvSpPr>
        <p:spPr>
          <a:xfrm>
            <a:off x="1756085" y="7432299"/>
            <a:ext cx="4826700" cy="30456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Font typeface="Arial"/>
              <a:buNone/>
            </a:pPr>
            <a:endParaRPr sz="1400" b="1">
              <a:solidFill>
                <a:srgbClr val="434343"/>
              </a:solidFill>
            </a:endParaRPr>
          </a:p>
          <a:p>
            <a:pPr marL="0" lvl="0" indent="0" algn="l" rtl="0">
              <a:spcBef>
                <a:spcPts val="0"/>
              </a:spcBef>
              <a:spcAft>
                <a:spcPts val="0"/>
              </a:spcAft>
              <a:buNone/>
            </a:pPr>
            <a:r>
              <a:rPr lang="en-GB" sz="1400" b="1">
                <a:solidFill>
                  <a:srgbClr val="434343"/>
                </a:solidFill>
              </a:rPr>
              <a:t>Why would I send a voice message to someone when I can just call them?</a:t>
            </a:r>
            <a:endParaRPr sz="1400" b="1">
              <a:solidFill>
                <a:srgbClr val="434343"/>
              </a:solidFill>
            </a:endParaRPr>
          </a:p>
          <a:p>
            <a:pPr marL="0" lvl="0" indent="0" algn="l" rtl="0">
              <a:spcBef>
                <a:spcPts val="0"/>
              </a:spcBef>
              <a:spcAft>
                <a:spcPts val="0"/>
              </a:spcAft>
              <a:buClr>
                <a:schemeClr val="accent3"/>
              </a:buClr>
              <a:buSzPts val="1200"/>
              <a:buFont typeface="Arial"/>
              <a:buNone/>
            </a:pPr>
            <a:r>
              <a:rPr lang="en-GB" sz="1400">
                <a:solidFill>
                  <a:srgbClr val="434343"/>
                </a:solidFill>
              </a:rPr>
              <a:t>Sometimes, you or the person you are trying to call might be busy, so it can be hard to talk on the phone. In times like this, a voice message is a helpful way to communicate.</a:t>
            </a:r>
            <a:endParaRPr sz="1400">
              <a:solidFill>
                <a:srgbClr val="434343"/>
              </a:solidFill>
            </a:endParaRPr>
          </a:p>
          <a:p>
            <a:pPr marL="469900" lvl="0" indent="0" algn="l" rtl="0">
              <a:spcBef>
                <a:spcPts val="0"/>
              </a:spcBef>
              <a:spcAft>
                <a:spcPts val="0"/>
              </a:spcAft>
              <a:buClr>
                <a:schemeClr val="accent3"/>
              </a:buClr>
              <a:buSzPts val="1200"/>
              <a:buFont typeface="Arial"/>
              <a:buNone/>
            </a:pPr>
            <a:endParaRPr sz="1400">
              <a:solidFill>
                <a:srgbClr val="434343"/>
              </a:solidFill>
            </a:endParaRPr>
          </a:p>
          <a:p>
            <a:pPr marL="0" lvl="0" indent="0" algn="l" rtl="0">
              <a:spcBef>
                <a:spcPts val="0"/>
              </a:spcBef>
              <a:spcAft>
                <a:spcPts val="0"/>
              </a:spcAft>
              <a:buNone/>
            </a:pPr>
            <a:r>
              <a:rPr lang="en-GB" sz="1400" b="1">
                <a:solidFill>
                  <a:srgbClr val="434343"/>
                </a:solidFill>
              </a:rPr>
              <a:t>What do I do if someone sends a bad message?</a:t>
            </a:r>
            <a:endParaRPr sz="1400" b="1">
              <a:solidFill>
                <a:srgbClr val="434343"/>
              </a:solidFill>
            </a:endParaRPr>
          </a:p>
          <a:p>
            <a:pPr marL="0" lvl="0" indent="0" algn="l" rtl="0">
              <a:spcBef>
                <a:spcPts val="0"/>
              </a:spcBef>
              <a:spcAft>
                <a:spcPts val="0"/>
              </a:spcAft>
              <a:buClr>
                <a:schemeClr val="accent3"/>
              </a:buClr>
              <a:buSzPts val="1200"/>
              <a:buFont typeface="Arial"/>
              <a:buNone/>
            </a:pPr>
            <a:r>
              <a:rPr lang="en-GB" sz="1400">
                <a:solidFill>
                  <a:srgbClr val="434343"/>
                </a:solidFill>
              </a:rPr>
              <a:t>If you get a message you don’t like or that makes you uncomfortable, just ignore it. You can “block” a number that is bothering you. This means that they will not be able to contact you again on the same number.</a:t>
            </a:r>
            <a:endParaRPr sz="1900">
              <a:solidFill>
                <a:srgbClr val="434343"/>
              </a:solidFill>
            </a:endParaRPr>
          </a:p>
        </p:txBody>
      </p:sp>
      <p:sp>
        <p:nvSpPr>
          <p:cNvPr id="513" name="Google Shape;513;p48"/>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14" name="Google Shape;514;p48"/>
          <p:cNvPicPr preferRelativeResize="0"/>
          <p:nvPr/>
        </p:nvPicPr>
        <p:blipFill rotWithShape="1">
          <a:blip r:embed="rId3">
            <a:alphaModFix/>
          </a:blip>
          <a:srcRect/>
          <a:stretch/>
        </p:blipFill>
        <p:spPr>
          <a:xfrm>
            <a:off x="1111427" y="6019489"/>
            <a:ext cx="455316" cy="455296"/>
          </a:xfrm>
          <a:prstGeom prst="rect">
            <a:avLst/>
          </a:prstGeom>
          <a:noFill/>
          <a:ln>
            <a:noFill/>
          </a:ln>
        </p:spPr>
      </p:pic>
      <p:pic>
        <p:nvPicPr>
          <p:cNvPr id="515" name="Google Shape;515;p48"/>
          <p:cNvPicPr preferRelativeResize="0"/>
          <p:nvPr/>
        </p:nvPicPr>
        <p:blipFill rotWithShape="1">
          <a:blip r:embed="rId4">
            <a:alphaModFix/>
          </a:blip>
          <a:srcRect/>
          <a:stretch/>
        </p:blipFill>
        <p:spPr>
          <a:xfrm>
            <a:off x="1059613" y="2210051"/>
            <a:ext cx="460083" cy="460063"/>
          </a:xfrm>
          <a:prstGeom prst="rect">
            <a:avLst/>
          </a:prstGeom>
          <a:noFill/>
          <a:ln>
            <a:noFill/>
          </a:ln>
        </p:spPr>
      </p:pic>
      <p:sp>
        <p:nvSpPr>
          <p:cNvPr id="516" name="Google Shape;516;p48"/>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17" name="Google Shape;517;p48"/>
          <p:cNvPicPr preferRelativeResize="0"/>
          <p:nvPr/>
        </p:nvPicPr>
        <p:blipFill rotWithShape="1">
          <a:blip r:embed="rId5">
            <a:alphaModFix/>
          </a:blip>
          <a:srcRect/>
          <a:stretch/>
        </p:blipFill>
        <p:spPr>
          <a:xfrm>
            <a:off x="984934" y="4034415"/>
            <a:ext cx="545055" cy="545055"/>
          </a:xfrm>
          <a:prstGeom prst="rect">
            <a:avLst/>
          </a:prstGeom>
          <a:noFill/>
          <a:ln>
            <a:noFill/>
          </a:ln>
        </p:spPr>
      </p:pic>
      <p:pic>
        <p:nvPicPr>
          <p:cNvPr id="518" name="Google Shape;518;p48"/>
          <p:cNvPicPr preferRelativeResize="0"/>
          <p:nvPr/>
        </p:nvPicPr>
        <p:blipFill rotWithShape="1">
          <a:blip r:embed="rId6">
            <a:alphaModFix/>
          </a:blip>
          <a:srcRect l="-3466" t="99" b="99"/>
          <a:stretch/>
        </p:blipFill>
        <p:spPr>
          <a:xfrm>
            <a:off x="1159341" y="7475426"/>
            <a:ext cx="417405" cy="388285"/>
          </a:xfrm>
          <a:prstGeom prst="rect">
            <a:avLst/>
          </a:prstGeom>
          <a:noFill/>
          <a:ln>
            <a:noFill/>
          </a:ln>
        </p:spPr>
      </p:pic>
      <p:cxnSp>
        <p:nvCxnSpPr>
          <p:cNvPr id="519" name="Google Shape;519;p48"/>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0"/>
        <p:cNvGrpSpPr/>
        <p:nvPr/>
      </p:nvGrpSpPr>
      <p:grpSpPr>
        <a:xfrm>
          <a:off x="0" y="0"/>
          <a:ext cx="0" cy="0"/>
          <a:chOff x="0" y="0"/>
          <a:chExt cx="0" cy="0"/>
        </a:xfrm>
      </p:grpSpPr>
      <p:sp>
        <p:nvSpPr>
          <p:cNvPr id="231" name="Google Shape;231;p31"/>
          <p:cNvSpPr txBox="1"/>
          <p:nvPr/>
        </p:nvSpPr>
        <p:spPr>
          <a:xfrm>
            <a:off x="972399" y="364525"/>
            <a:ext cx="5634300" cy="6939900"/>
          </a:xfrm>
          <a:prstGeom prst="rect">
            <a:avLst/>
          </a:prstGeom>
          <a:noFill/>
          <a:ln>
            <a:noFill/>
          </a:ln>
        </p:spPr>
        <p:txBody>
          <a:bodyPr spcFirstLastPara="1" wrap="square" lIns="82750" tIns="82750" rIns="82750" bIns="82750" anchor="t" anchorCtr="0">
            <a:spAutoFit/>
          </a:bodyPr>
          <a:lstStyle/>
          <a:p>
            <a:pPr marL="0" marR="0" lvl="0" indent="0" algn="l" rtl="0">
              <a:lnSpc>
                <a:spcPct val="100000"/>
              </a:lnSpc>
              <a:spcBef>
                <a:spcPts val="0"/>
              </a:spcBef>
              <a:spcAft>
                <a:spcPts val="0"/>
              </a:spcAft>
              <a:buNone/>
            </a:pPr>
            <a:r>
              <a:rPr lang="en-GB" sz="4300" b="1" i="0" u="none" strike="noStrike" cap="none" dirty="0">
                <a:solidFill>
                  <a:srgbClr val="DE002B"/>
                </a:solidFill>
              </a:rPr>
              <a:t>A GUIDE FOR TRAINERS</a:t>
            </a:r>
            <a:endParaRPr sz="4300" b="1" i="0" u="none" strike="noStrike" cap="none" dirty="0">
              <a:solidFill>
                <a:srgbClr val="DE002B"/>
              </a:solidFill>
            </a:endParaRPr>
          </a:p>
          <a:p>
            <a:pPr marL="0" marR="0" lvl="0" indent="0" algn="l" rtl="0">
              <a:lnSpc>
                <a:spcPct val="100000"/>
              </a:lnSpc>
              <a:spcBef>
                <a:spcPts val="0"/>
              </a:spcBef>
              <a:spcAft>
                <a:spcPts val="0"/>
              </a:spcAft>
              <a:buNone/>
            </a:pPr>
            <a:endParaRPr sz="4100" b="1" dirty="0">
              <a:solidFill>
                <a:srgbClr val="DD0611"/>
              </a:solidFill>
            </a:endParaRPr>
          </a:p>
          <a:p>
            <a:pPr marL="0" marR="0" lvl="0" indent="0" algn="l" rtl="0">
              <a:lnSpc>
                <a:spcPct val="100000"/>
              </a:lnSpc>
              <a:spcBef>
                <a:spcPts val="0"/>
              </a:spcBef>
              <a:spcAft>
                <a:spcPts val="0"/>
              </a:spcAft>
              <a:buNone/>
            </a:pPr>
            <a:endParaRPr sz="4100" b="1" dirty="0">
              <a:solidFill>
                <a:srgbClr val="DE002B"/>
              </a:solidFill>
            </a:endParaRPr>
          </a:p>
          <a:p>
            <a:pPr marL="0" marR="0" lvl="0" indent="0" algn="l" rtl="0">
              <a:lnSpc>
                <a:spcPct val="100000"/>
              </a:lnSpc>
              <a:spcBef>
                <a:spcPts val="0"/>
              </a:spcBef>
              <a:spcAft>
                <a:spcPts val="0"/>
              </a:spcAft>
              <a:buNone/>
            </a:pPr>
            <a:endParaRPr sz="4100" b="1" dirty="0">
              <a:solidFill>
                <a:srgbClr val="DE002B"/>
              </a:solidFill>
            </a:endParaRPr>
          </a:p>
          <a:p>
            <a:pPr marL="0" lvl="0" indent="0" algn="l" rtl="0">
              <a:spcBef>
                <a:spcPts val="0"/>
              </a:spcBef>
              <a:spcAft>
                <a:spcPts val="0"/>
              </a:spcAft>
              <a:buSzPts val="1200"/>
              <a:buNone/>
            </a:pPr>
            <a:endParaRPr sz="1100" dirty="0">
              <a:solidFill>
                <a:srgbClr val="DE002B"/>
              </a:solidFill>
              <a:highlight>
                <a:schemeClr val="accent1"/>
              </a:highlight>
            </a:endParaRPr>
          </a:p>
          <a:p>
            <a:pPr marL="0" lvl="0" indent="0" algn="l" rtl="0">
              <a:spcBef>
                <a:spcPts val="0"/>
              </a:spcBef>
              <a:spcAft>
                <a:spcPts val="0"/>
              </a:spcAft>
              <a:buSzPts val="1200"/>
              <a:buNone/>
            </a:pPr>
            <a:r>
              <a:rPr lang="en-GB" sz="2200" dirty="0">
                <a:solidFill>
                  <a:srgbClr val="DE002B"/>
                </a:solidFill>
              </a:rPr>
              <a:t>This is a guide </a:t>
            </a:r>
            <a:r>
              <a:rPr lang="en-GB" sz="2200" b="1" dirty="0">
                <a:solidFill>
                  <a:srgbClr val="DE002B"/>
                </a:solidFill>
              </a:rPr>
              <a:t>to help teach women in a group setting how to use the mobile internet. </a:t>
            </a:r>
            <a:endParaRPr sz="2200" b="1" dirty="0">
              <a:solidFill>
                <a:srgbClr val="DE002B"/>
              </a:solidFill>
            </a:endParaRPr>
          </a:p>
          <a:p>
            <a:pPr marL="0" lvl="0" indent="0" algn="l" rtl="0">
              <a:spcBef>
                <a:spcPts val="0"/>
              </a:spcBef>
              <a:spcAft>
                <a:spcPts val="0"/>
              </a:spcAft>
              <a:buSzPts val="1200"/>
              <a:buNone/>
            </a:pPr>
            <a:endParaRPr sz="2200" dirty="0">
              <a:solidFill>
                <a:srgbClr val="DE002B"/>
              </a:solidFill>
            </a:endParaRPr>
          </a:p>
          <a:p>
            <a:pPr marL="0" lvl="0" indent="0" algn="l" rtl="0">
              <a:spcBef>
                <a:spcPts val="0"/>
              </a:spcBef>
              <a:spcAft>
                <a:spcPts val="0"/>
              </a:spcAft>
              <a:buSzPts val="1200"/>
              <a:buNone/>
            </a:pPr>
            <a:r>
              <a:rPr lang="en-GB" sz="2200" dirty="0">
                <a:solidFill>
                  <a:srgbClr val="DE002B"/>
                </a:solidFill>
              </a:rPr>
              <a:t>This guide will show you </a:t>
            </a:r>
            <a:r>
              <a:rPr lang="en-GB" sz="2200" b="1" dirty="0">
                <a:solidFill>
                  <a:srgbClr val="DE002B"/>
                </a:solidFill>
              </a:rPr>
              <a:t>how to prepare, </a:t>
            </a:r>
            <a:r>
              <a:rPr lang="en-GB" sz="2200" dirty="0">
                <a:solidFill>
                  <a:srgbClr val="DE002B"/>
                </a:solidFill>
              </a:rPr>
              <a:t>what </a:t>
            </a:r>
            <a:r>
              <a:rPr lang="en-GB" sz="2200" b="1" dirty="0">
                <a:solidFill>
                  <a:srgbClr val="DE002B"/>
                </a:solidFill>
              </a:rPr>
              <a:t>steps to follow </a:t>
            </a:r>
            <a:r>
              <a:rPr lang="en-GB" sz="2200" dirty="0">
                <a:solidFill>
                  <a:srgbClr val="DE002B"/>
                </a:solidFill>
              </a:rPr>
              <a:t>and </a:t>
            </a:r>
            <a:r>
              <a:rPr lang="en-GB" sz="2200" b="1" dirty="0">
                <a:solidFill>
                  <a:srgbClr val="DE002B"/>
                </a:solidFill>
              </a:rPr>
              <a:t>provide suggestions</a:t>
            </a:r>
            <a:r>
              <a:rPr lang="en-GB" sz="2200" dirty="0">
                <a:solidFill>
                  <a:srgbClr val="DE002B"/>
                </a:solidFill>
              </a:rPr>
              <a:t> </a:t>
            </a:r>
            <a:r>
              <a:rPr lang="en-GB" sz="2200" b="1" dirty="0">
                <a:solidFill>
                  <a:srgbClr val="DE002B"/>
                </a:solidFill>
              </a:rPr>
              <a:t>for what to say</a:t>
            </a:r>
            <a:r>
              <a:rPr lang="en-GB" sz="2200" dirty="0">
                <a:solidFill>
                  <a:srgbClr val="DE002B"/>
                </a:solidFill>
              </a:rPr>
              <a:t>.</a:t>
            </a:r>
            <a:endParaRPr sz="2200" dirty="0">
              <a:solidFill>
                <a:srgbClr val="DE002B"/>
              </a:solidFill>
            </a:endParaRPr>
          </a:p>
          <a:p>
            <a:pPr marL="0" lvl="0" indent="0" algn="l" rtl="0">
              <a:spcBef>
                <a:spcPts val="0"/>
              </a:spcBef>
              <a:spcAft>
                <a:spcPts val="0"/>
              </a:spcAft>
              <a:buSzPts val="1200"/>
              <a:buNone/>
            </a:pPr>
            <a:endParaRPr sz="2200" dirty="0">
              <a:solidFill>
                <a:srgbClr val="DE002B"/>
              </a:solidFill>
            </a:endParaRPr>
          </a:p>
          <a:p>
            <a:pPr marL="0" lvl="0" indent="0" algn="l" rtl="0">
              <a:spcBef>
                <a:spcPts val="0"/>
              </a:spcBef>
              <a:spcAft>
                <a:spcPts val="0"/>
              </a:spcAft>
              <a:buSzPts val="1200"/>
              <a:buNone/>
            </a:pPr>
            <a:r>
              <a:rPr lang="en-GB" sz="2200" dirty="0">
                <a:solidFill>
                  <a:srgbClr val="DE002B"/>
                </a:solidFill>
              </a:rPr>
              <a:t>You can also</a:t>
            </a:r>
            <a:r>
              <a:rPr lang="en-GB" sz="2200" b="1" dirty="0">
                <a:solidFill>
                  <a:srgbClr val="DE002B"/>
                </a:solidFill>
              </a:rPr>
              <a:t> refer to this guide during the training</a:t>
            </a:r>
            <a:r>
              <a:rPr lang="en-GB" sz="2200" dirty="0">
                <a:solidFill>
                  <a:srgbClr val="DE002B"/>
                </a:solidFill>
              </a:rPr>
              <a:t>, if needed. </a:t>
            </a:r>
            <a:endParaRPr sz="2200" dirty="0">
              <a:solidFill>
                <a:srgbClr val="DE002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523"/>
        <p:cNvGrpSpPr/>
        <p:nvPr/>
      </p:nvGrpSpPr>
      <p:grpSpPr>
        <a:xfrm>
          <a:off x="0" y="0"/>
          <a:ext cx="0" cy="0"/>
          <a:chOff x="0" y="0"/>
          <a:chExt cx="0" cy="0"/>
        </a:xfrm>
      </p:grpSpPr>
      <p:sp>
        <p:nvSpPr>
          <p:cNvPr id="524" name="Google Shape;524;p49"/>
          <p:cNvSpPr/>
          <p:nvPr/>
        </p:nvSpPr>
        <p:spPr>
          <a:xfrm>
            <a:off x="991425" y="7939450"/>
            <a:ext cx="6036600" cy="26145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525" name="Google Shape;525;p49"/>
          <p:cNvSpPr txBox="1"/>
          <p:nvPr/>
        </p:nvSpPr>
        <p:spPr>
          <a:xfrm>
            <a:off x="1615276" y="2162900"/>
            <a:ext cx="5045100" cy="61272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shows you how you can send messages and pictures to multiple people at one time.”</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“You can make groups on WhatsApp to communicate with family members, people in your community, or people you work with.”</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“With a WhatsApp group, you can save time by communicating with many people at once.”</a:t>
            </a:r>
            <a:endParaRPr sz="1400">
              <a:solidFill>
                <a:schemeClr val="accent3"/>
              </a:solidFill>
            </a:endParaRPr>
          </a:p>
          <a:p>
            <a:pPr marL="0" lvl="0" indent="0" algn="l" rtl="0">
              <a:spcBef>
                <a:spcPts val="0"/>
              </a:spcBef>
              <a:spcAft>
                <a:spcPts val="0"/>
              </a:spcAft>
              <a:buNone/>
            </a:pPr>
            <a:endParaRPr sz="1900" b="1">
              <a:solidFill>
                <a:schemeClr val="accent3"/>
              </a:solidFill>
            </a:endParaRPr>
          </a:p>
          <a:p>
            <a:pPr marL="0" lvl="0" indent="0" algn="l" rtl="0">
              <a:spcBef>
                <a:spcPts val="0"/>
              </a:spcBef>
              <a:spcAft>
                <a:spcPts val="0"/>
              </a:spcAft>
              <a:buNone/>
            </a:pPr>
            <a:r>
              <a:rPr lang="en-GB" sz="1900" b="1">
                <a:solidFill>
                  <a:srgbClr val="00A182"/>
                </a:solidFill>
              </a:rPr>
              <a:t>Other uses to discuss and practise with:</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Create a group for your SHG to share important news</a:t>
            </a:r>
            <a:endParaRPr sz="1400">
              <a:solidFill>
                <a:srgbClr val="FF0000"/>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Create a group with other parents to exchange advice and information on your children’s education</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Create a group for farmers in the community to share tips, market rates, and pictures of new products or techniques</a:t>
            </a:r>
            <a:endParaRPr sz="1400">
              <a:solidFill>
                <a:schemeClr val="accent3"/>
              </a:solidFill>
            </a:endParaRPr>
          </a:p>
          <a:p>
            <a:pPr marL="0" lvl="0" indent="0" algn="l" rtl="0">
              <a:spcBef>
                <a:spcPts val="0"/>
              </a:spcBef>
              <a:spcAft>
                <a:spcPts val="0"/>
              </a:spcAft>
              <a:buNone/>
            </a:pPr>
            <a:endParaRPr sz="1400">
              <a:solidFill>
                <a:schemeClr val="accent3"/>
              </a:solidFill>
            </a:endParaRPr>
          </a:p>
          <a:p>
            <a:pPr marL="0" lvl="0" indent="0" algn="l" rtl="0">
              <a:spcBef>
                <a:spcPts val="0"/>
              </a:spcBef>
              <a:spcAft>
                <a:spcPts val="0"/>
              </a:spcAft>
              <a:buNone/>
            </a:pPr>
            <a:r>
              <a:rPr lang="en-GB" sz="1900" b="1">
                <a:solidFill>
                  <a:srgbClr val="00A182"/>
                </a:solidFill>
              </a:rPr>
              <a:t>Skills learnt:</a:t>
            </a:r>
            <a:endParaRPr sz="1800" b="1">
              <a:solidFill>
                <a:srgbClr val="00A182"/>
              </a:solidFill>
            </a:endParaRPr>
          </a:p>
          <a:p>
            <a:pPr marL="469900" lvl="0" indent="-317500" algn="l" rtl="0">
              <a:spcBef>
                <a:spcPts val="0"/>
              </a:spcBef>
              <a:spcAft>
                <a:spcPts val="0"/>
              </a:spcAft>
              <a:buClr>
                <a:schemeClr val="accent3"/>
              </a:buClr>
              <a:buSzPts val="1400"/>
              <a:buChar char="●"/>
            </a:pPr>
            <a:r>
              <a:rPr lang="en-GB">
                <a:solidFill>
                  <a:schemeClr val="accent3"/>
                </a:solidFill>
              </a:rPr>
              <a:t>Saving a contact </a:t>
            </a:r>
            <a:r>
              <a:rPr lang="en-GB" i="1">
                <a:solidFill>
                  <a:schemeClr val="accent3"/>
                </a:solidFill>
              </a:rPr>
              <a:t>(learners with low formal literacy might need more support with this)</a:t>
            </a:r>
            <a:endParaRPr i="1">
              <a:solidFill>
                <a:schemeClr val="accent3"/>
              </a:solidFill>
            </a:endParaRPr>
          </a:p>
          <a:p>
            <a:pPr marL="469900" lvl="0" indent="-317500" algn="l" rtl="0">
              <a:spcBef>
                <a:spcPts val="0"/>
              </a:spcBef>
              <a:spcAft>
                <a:spcPts val="0"/>
              </a:spcAft>
              <a:buClr>
                <a:schemeClr val="accent3"/>
              </a:buClr>
              <a:buSzPts val="1400"/>
              <a:buChar char="●"/>
            </a:pPr>
            <a:r>
              <a:rPr lang="en-GB">
                <a:solidFill>
                  <a:schemeClr val="accent3"/>
                </a:solidFill>
              </a:rPr>
              <a:t>Selecting contacts for a group</a:t>
            </a:r>
            <a:endParaRPr>
              <a:solidFill>
                <a:schemeClr val="accent3"/>
              </a:solidFill>
            </a:endParaRPr>
          </a:p>
          <a:p>
            <a:pPr marL="469900" lvl="0" indent="-317500" algn="l" rtl="0">
              <a:spcBef>
                <a:spcPts val="0"/>
              </a:spcBef>
              <a:spcAft>
                <a:spcPts val="0"/>
              </a:spcAft>
              <a:buClr>
                <a:schemeClr val="accent3"/>
              </a:buClr>
              <a:buSzPts val="1400"/>
              <a:buChar char="●"/>
            </a:pPr>
            <a:r>
              <a:rPr lang="en-GB">
                <a:solidFill>
                  <a:schemeClr val="accent3"/>
                </a:solidFill>
              </a:rPr>
              <a:t>Adding a group name </a:t>
            </a:r>
            <a:r>
              <a:rPr lang="en-GB" i="1">
                <a:solidFill>
                  <a:schemeClr val="accent3"/>
                </a:solidFill>
              </a:rPr>
              <a:t>(learners with low formal literacy might need more support with this)</a:t>
            </a:r>
            <a:endParaRPr i="1">
              <a:solidFill>
                <a:schemeClr val="accent3"/>
              </a:solidFill>
            </a:endParaRPr>
          </a:p>
          <a:p>
            <a:pPr marL="469900" lvl="0" indent="-317500" algn="l" rtl="0">
              <a:spcBef>
                <a:spcPts val="0"/>
              </a:spcBef>
              <a:spcAft>
                <a:spcPts val="0"/>
              </a:spcAft>
              <a:buClr>
                <a:schemeClr val="accent3"/>
              </a:buClr>
              <a:buSzPts val="1400"/>
              <a:buChar char="●"/>
            </a:pPr>
            <a:r>
              <a:rPr lang="en-GB">
                <a:solidFill>
                  <a:schemeClr val="accent3"/>
                </a:solidFill>
              </a:rPr>
              <a:t>Taking and sending pictures</a:t>
            </a:r>
            <a:endParaRPr sz="2000" b="1">
              <a:solidFill>
                <a:schemeClr val="accent1"/>
              </a:solidFill>
            </a:endParaRPr>
          </a:p>
          <a:p>
            <a:pPr marL="0" lvl="0" indent="0" algn="l" rtl="0">
              <a:lnSpc>
                <a:spcPct val="115000"/>
              </a:lnSpc>
              <a:spcBef>
                <a:spcPts val="0"/>
              </a:spcBef>
              <a:spcAft>
                <a:spcPts val="0"/>
              </a:spcAft>
              <a:buNone/>
            </a:pPr>
            <a:endParaRPr sz="2000" b="1">
              <a:solidFill>
                <a:srgbClr val="00A182"/>
              </a:solidFill>
            </a:endParaRPr>
          </a:p>
        </p:txBody>
      </p:sp>
      <p:sp>
        <p:nvSpPr>
          <p:cNvPr id="526" name="Google Shape;526;p49"/>
          <p:cNvSpPr txBox="1"/>
          <p:nvPr/>
        </p:nvSpPr>
        <p:spPr>
          <a:xfrm>
            <a:off x="991414" y="618848"/>
            <a:ext cx="60366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r>
              <a:rPr lang="en-GB" sz="2900" b="1">
                <a:solidFill>
                  <a:schemeClr val="lt1"/>
                </a:solidFill>
                <a:highlight>
                  <a:srgbClr val="00A182"/>
                </a:highlight>
              </a:rPr>
              <a:t>MODULE 3</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share photos with a group of people on WhatsApp?</a:t>
            </a:r>
            <a:endParaRPr sz="2500" b="1">
              <a:solidFill>
                <a:srgbClr val="434343"/>
              </a:solidFill>
            </a:endParaRPr>
          </a:p>
        </p:txBody>
      </p:sp>
      <p:sp>
        <p:nvSpPr>
          <p:cNvPr id="527" name="Google Shape;527;p49"/>
          <p:cNvSpPr txBox="1"/>
          <p:nvPr/>
        </p:nvSpPr>
        <p:spPr>
          <a:xfrm>
            <a:off x="1012073" y="343663"/>
            <a:ext cx="6036600" cy="38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a:solidFill>
                  <a:srgbClr val="00A182"/>
                </a:solidFill>
              </a:rPr>
              <a:t>Pathway 1: Connecting with people</a:t>
            </a:r>
            <a:endParaRPr>
              <a:solidFill>
                <a:srgbClr val="00A182"/>
              </a:solidFill>
            </a:endParaRPr>
          </a:p>
        </p:txBody>
      </p:sp>
      <p:sp>
        <p:nvSpPr>
          <p:cNvPr id="528" name="Google Shape;528;p49"/>
          <p:cNvSpPr txBox="1"/>
          <p:nvPr/>
        </p:nvSpPr>
        <p:spPr>
          <a:xfrm>
            <a:off x="1759970" y="8028571"/>
            <a:ext cx="4900500" cy="26145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1400" b="1">
              <a:solidFill>
                <a:srgbClr val="434343"/>
              </a:solidFill>
            </a:endParaRPr>
          </a:p>
          <a:p>
            <a:pPr marL="0" lvl="0" indent="0" algn="l" rtl="0">
              <a:spcBef>
                <a:spcPts val="0"/>
              </a:spcBef>
              <a:spcAft>
                <a:spcPts val="0"/>
              </a:spcAft>
              <a:buNone/>
            </a:pPr>
            <a:r>
              <a:rPr lang="en-GB" sz="1400" b="1">
                <a:solidFill>
                  <a:srgbClr val="434343"/>
                </a:solidFill>
              </a:rPr>
              <a:t>What happens if group members put inappropriate or bad messages in the group?</a:t>
            </a:r>
            <a:endParaRPr sz="1400" b="1">
              <a:solidFill>
                <a:srgbClr val="434343"/>
              </a:solidFill>
            </a:endParaRPr>
          </a:p>
          <a:p>
            <a:pPr marL="0" lvl="0" indent="0" algn="l" rtl="0">
              <a:spcBef>
                <a:spcPts val="0"/>
              </a:spcBef>
              <a:spcAft>
                <a:spcPts val="0"/>
              </a:spcAft>
              <a:buClr>
                <a:schemeClr val="accent3"/>
              </a:buClr>
              <a:buSzPts val="900"/>
              <a:buFont typeface="Arial"/>
              <a:buNone/>
            </a:pPr>
            <a:r>
              <a:rPr lang="en-GB" sz="1400">
                <a:solidFill>
                  <a:srgbClr val="434343"/>
                </a:solidFill>
              </a:rPr>
              <a:t>When making a group, always add people you know and trust so that there are less chances of messages you don’t like. </a:t>
            </a:r>
            <a:r>
              <a:rPr lang="en-GB">
                <a:solidFill>
                  <a:srgbClr val="434343"/>
                </a:solidFill>
              </a:rPr>
              <a:t>Y</a:t>
            </a:r>
            <a:r>
              <a:rPr lang="en-GB" sz="1400">
                <a:solidFill>
                  <a:srgbClr val="434343"/>
                </a:solidFill>
              </a:rPr>
              <a:t>ou can also remove a member from a group, and you can change the settings so that only the person who created the group can send messages </a:t>
            </a:r>
            <a:r>
              <a:rPr lang="en-GB" sz="1400" i="1">
                <a:solidFill>
                  <a:srgbClr val="434343"/>
                </a:solidFill>
              </a:rPr>
              <a:t>(support learners with this if they want to learn how, or see if there is someone in their household who can teach them).</a:t>
            </a:r>
            <a:endParaRPr sz="1900">
              <a:solidFill>
                <a:srgbClr val="434343"/>
              </a:solidFill>
            </a:endParaRPr>
          </a:p>
        </p:txBody>
      </p:sp>
      <p:sp>
        <p:nvSpPr>
          <p:cNvPr id="529" name="Google Shape;529;p49"/>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30" name="Google Shape;530;p49"/>
          <p:cNvPicPr preferRelativeResize="0"/>
          <p:nvPr/>
        </p:nvPicPr>
        <p:blipFill rotWithShape="1">
          <a:blip r:embed="rId3">
            <a:alphaModFix/>
          </a:blip>
          <a:srcRect/>
          <a:stretch/>
        </p:blipFill>
        <p:spPr>
          <a:xfrm>
            <a:off x="1113129" y="6288094"/>
            <a:ext cx="455316" cy="455296"/>
          </a:xfrm>
          <a:prstGeom prst="rect">
            <a:avLst/>
          </a:prstGeom>
          <a:noFill/>
          <a:ln>
            <a:noFill/>
          </a:ln>
        </p:spPr>
      </p:pic>
      <p:pic>
        <p:nvPicPr>
          <p:cNvPr id="531" name="Google Shape;531;p49"/>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532" name="Google Shape;532;p49"/>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33" name="Google Shape;533;p49"/>
          <p:cNvPicPr preferRelativeResize="0"/>
          <p:nvPr/>
        </p:nvPicPr>
        <p:blipFill rotWithShape="1">
          <a:blip r:embed="rId5">
            <a:alphaModFix/>
          </a:blip>
          <a:srcRect/>
          <a:stretch/>
        </p:blipFill>
        <p:spPr>
          <a:xfrm>
            <a:off x="986636" y="4541145"/>
            <a:ext cx="545055" cy="545055"/>
          </a:xfrm>
          <a:prstGeom prst="rect">
            <a:avLst/>
          </a:prstGeom>
          <a:noFill/>
          <a:ln>
            <a:noFill/>
          </a:ln>
        </p:spPr>
      </p:pic>
      <p:pic>
        <p:nvPicPr>
          <p:cNvPr id="534" name="Google Shape;534;p49"/>
          <p:cNvPicPr preferRelativeResize="0"/>
          <p:nvPr/>
        </p:nvPicPr>
        <p:blipFill rotWithShape="1">
          <a:blip r:embed="rId6">
            <a:alphaModFix/>
          </a:blip>
          <a:srcRect l="-3466" t="99" b="99"/>
          <a:stretch/>
        </p:blipFill>
        <p:spPr>
          <a:xfrm>
            <a:off x="1161043" y="8071691"/>
            <a:ext cx="417405" cy="388285"/>
          </a:xfrm>
          <a:prstGeom prst="rect">
            <a:avLst/>
          </a:prstGeom>
          <a:noFill/>
          <a:ln>
            <a:noFill/>
          </a:ln>
        </p:spPr>
      </p:pic>
      <p:cxnSp>
        <p:nvCxnSpPr>
          <p:cNvPr id="535" name="Google Shape;535;p49"/>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539"/>
        <p:cNvGrpSpPr/>
        <p:nvPr/>
      </p:nvGrpSpPr>
      <p:grpSpPr>
        <a:xfrm>
          <a:off x="0" y="0"/>
          <a:ext cx="0" cy="0"/>
          <a:chOff x="0" y="0"/>
          <a:chExt cx="0" cy="0"/>
        </a:xfrm>
      </p:grpSpPr>
      <p:sp>
        <p:nvSpPr>
          <p:cNvPr id="540" name="Google Shape;540;p50"/>
          <p:cNvSpPr/>
          <p:nvPr/>
        </p:nvSpPr>
        <p:spPr>
          <a:xfrm>
            <a:off x="991425" y="7482250"/>
            <a:ext cx="6036600" cy="21387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541" name="Google Shape;541;p50"/>
          <p:cNvSpPr txBox="1"/>
          <p:nvPr/>
        </p:nvSpPr>
        <p:spPr>
          <a:xfrm>
            <a:off x="1615276" y="2162900"/>
            <a:ext cx="5025600" cy="51603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Font typeface="Arial"/>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will show you how you can forward pictures and messages to multiple family members or friends.”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“When you share a message, photo or video that you have received with someone else, this is called ‘forwarding’. It makes it easy to send information because you don’t need to type it out again.”</a:t>
            </a:r>
            <a:endParaRPr sz="1400">
              <a:solidFill>
                <a:schemeClr val="accent3"/>
              </a:solidFill>
            </a:endParaRPr>
          </a:p>
          <a:p>
            <a:pPr marL="0" lvl="0" indent="0" algn="l" rtl="0">
              <a:spcBef>
                <a:spcPts val="0"/>
              </a:spcBef>
              <a:spcAft>
                <a:spcPts val="0"/>
              </a:spcAft>
              <a:buClr>
                <a:schemeClr val="accent3"/>
              </a:buClr>
              <a:buFont typeface="Arial"/>
              <a:buNone/>
            </a:pPr>
            <a:endParaRPr sz="1400">
              <a:solidFill>
                <a:schemeClr val="accent3"/>
              </a:solidFill>
            </a:endParaRPr>
          </a:p>
          <a:p>
            <a:pPr marL="0" lvl="0" indent="0" algn="l" rtl="0">
              <a:spcBef>
                <a:spcPts val="0"/>
              </a:spcBef>
              <a:spcAft>
                <a:spcPts val="0"/>
              </a:spcAft>
              <a:buClr>
                <a:schemeClr val="accent3"/>
              </a:buClr>
              <a:buSzPts val="1200"/>
              <a:buFont typeface="Arial"/>
              <a:buNone/>
            </a:pPr>
            <a:r>
              <a:rPr lang="en-GB" sz="1900" b="1">
                <a:solidFill>
                  <a:srgbClr val="00A182"/>
                </a:solidFill>
              </a:rPr>
              <a:t>Other uses to discuss and practise with:</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Forward a picture of an important celebration to other family members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Forward information on health advice or a government scheme to someone you trust to check that it is true</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Forward pictures of clothes or designs to customers of your tailoring business, for them to choose from</a:t>
            </a:r>
            <a:endParaRPr sz="1400">
              <a:solidFill>
                <a:schemeClr val="accent3"/>
              </a:solidFill>
            </a:endParaRPr>
          </a:p>
          <a:p>
            <a:pPr marL="0" lvl="0" indent="0" algn="l" rtl="0">
              <a:spcBef>
                <a:spcPts val="0"/>
              </a:spcBef>
              <a:spcAft>
                <a:spcPts val="0"/>
              </a:spcAft>
              <a:buClr>
                <a:schemeClr val="accent3"/>
              </a:buClr>
              <a:buSzPts val="900"/>
              <a:buFont typeface="Arial"/>
              <a:buNone/>
            </a:pPr>
            <a:endParaRPr sz="1400">
              <a:solidFill>
                <a:schemeClr val="accent3"/>
              </a:solidFill>
            </a:endParaRPr>
          </a:p>
          <a:p>
            <a:pPr marL="0" lvl="0" indent="0" algn="l" rtl="0">
              <a:spcBef>
                <a:spcPts val="0"/>
              </a:spcBef>
              <a:spcAft>
                <a:spcPts val="0"/>
              </a:spcAft>
              <a:buNone/>
            </a:pPr>
            <a:r>
              <a:rPr lang="en-GB" sz="1900" b="1">
                <a:solidFill>
                  <a:srgbClr val="00A182"/>
                </a:solidFill>
              </a:rPr>
              <a:t>Skills learnt:</a:t>
            </a:r>
            <a:endParaRPr sz="18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Forwarding pictures and messages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Browsing message history</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How to know if you can trust a forwarded message</a:t>
            </a:r>
            <a:endParaRPr sz="1900" b="1">
              <a:solidFill>
                <a:srgbClr val="00A182"/>
              </a:solidFill>
            </a:endParaRPr>
          </a:p>
        </p:txBody>
      </p:sp>
      <p:sp>
        <p:nvSpPr>
          <p:cNvPr id="542" name="Google Shape;542;p50"/>
          <p:cNvSpPr txBox="1"/>
          <p:nvPr/>
        </p:nvSpPr>
        <p:spPr>
          <a:xfrm>
            <a:off x="990207" y="618848"/>
            <a:ext cx="60768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SzPts val="1200"/>
              <a:buNone/>
            </a:pPr>
            <a:r>
              <a:rPr lang="en-GB" sz="2900" b="1">
                <a:solidFill>
                  <a:schemeClr val="lt1"/>
                </a:solidFill>
                <a:highlight>
                  <a:srgbClr val="00A182"/>
                </a:highlight>
              </a:rPr>
              <a:t>MODULE 4</a:t>
            </a:r>
            <a:r>
              <a:rPr lang="en-GB" sz="2500" b="1">
                <a:solidFill>
                  <a:srgbClr val="00A182"/>
                </a:solidFill>
              </a:rPr>
              <a:t> </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share messages I’ve received on WhatsApp with others?</a:t>
            </a:r>
            <a:endParaRPr sz="2500" b="1">
              <a:solidFill>
                <a:srgbClr val="434343"/>
              </a:solidFill>
            </a:endParaRPr>
          </a:p>
        </p:txBody>
      </p:sp>
      <p:sp>
        <p:nvSpPr>
          <p:cNvPr id="543" name="Google Shape;543;p50"/>
          <p:cNvSpPr txBox="1"/>
          <p:nvPr/>
        </p:nvSpPr>
        <p:spPr>
          <a:xfrm>
            <a:off x="1011003" y="343663"/>
            <a:ext cx="6076800" cy="598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a:solidFill>
                  <a:srgbClr val="00A182"/>
                </a:solidFill>
              </a:rPr>
              <a:t>Pathway 1: Connecting with people</a:t>
            </a:r>
            <a:endParaRPr>
              <a:solidFill>
                <a:srgbClr val="00A182"/>
              </a:solidFill>
            </a:endParaRPr>
          </a:p>
          <a:p>
            <a:pPr marL="0" lvl="0" indent="0" algn="l" rtl="0">
              <a:spcBef>
                <a:spcPts val="0"/>
              </a:spcBef>
              <a:spcAft>
                <a:spcPts val="0"/>
              </a:spcAft>
              <a:buNone/>
            </a:pPr>
            <a:endParaRPr>
              <a:solidFill>
                <a:srgbClr val="00A182"/>
              </a:solidFill>
            </a:endParaRPr>
          </a:p>
        </p:txBody>
      </p:sp>
      <p:sp>
        <p:nvSpPr>
          <p:cNvPr id="544" name="Google Shape;544;p50"/>
          <p:cNvSpPr txBox="1"/>
          <p:nvPr/>
        </p:nvSpPr>
        <p:spPr>
          <a:xfrm>
            <a:off x="1759412" y="7647572"/>
            <a:ext cx="4881600" cy="18819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1400" b="1">
              <a:solidFill>
                <a:srgbClr val="434343"/>
              </a:solidFill>
            </a:endParaRPr>
          </a:p>
          <a:p>
            <a:pPr marL="0" lvl="0" indent="0" algn="l" rtl="0">
              <a:lnSpc>
                <a:spcPct val="115000"/>
              </a:lnSpc>
              <a:spcBef>
                <a:spcPts val="0"/>
              </a:spcBef>
              <a:spcAft>
                <a:spcPts val="0"/>
              </a:spcAft>
              <a:buNone/>
            </a:pPr>
            <a:r>
              <a:rPr lang="en-GB" sz="1400" b="1">
                <a:solidFill>
                  <a:srgbClr val="434343"/>
                </a:solidFill>
              </a:rPr>
              <a:t>Is there any information I should avoid sharing on WhatsApp? </a:t>
            </a:r>
            <a:endParaRPr sz="1400" b="1">
              <a:solidFill>
                <a:srgbClr val="434343"/>
              </a:solidFill>
            </a:endParaRPr>
          </a:p>
          <a:p>
            <a:pPr marL="0" lvl="0" indent="0" algn="l" rtl="0">
              <a:lnSpc>
                <a:spcPct val="115000"/>
              </a:lnSpc>
              <a:spcBef>
                <a:spcPts val="0"/>
              </a:spcBef>
              <a:spcAft>
                <a:spcPts val="0"/>
              </a:spcAft>
              <a:buClr>
                <a:schemeClr val="accent3"/>
              </a:buClr>
              <a:buSzPts val="900"/>
              <a:buFont typeface="Arial"/>
              <a:buNone/>
            </a:pPr>
            <a:r>
              <a:rPr lang="en-GB" sz="1400">
                <a:solidFill>
                  <a:srgbClr val="434343"/>
                </a:solidFill>
              </a:rPr>
              <a:t>Never give your personal information (your address, bank details, passwords, PINs, etc.) to someone you don’t know or trust.</a:t>
            </a:r>
            <a:endParaRPr sz="1900">
              <a:solidFill>
                <a:srgbClr val="434343"/>
              </a:solidFill>
            </a:endParaRPr>
          </a:p>
        </p:txBody>
      </p:sp>
      <p:sp>
        <p:nvSpPr>
          <p:cNvPr id="545" name="Google Shape;545;p50"/>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46" name="Google Shape;546;p50"/>
          <p:cNvPicPr preferRelativeResize="0"/>
          <p:nvPr/>
        </p:nvPicPr>
        <p:blipFill rotWithShape="1">
          <a:blip r:embed="rId3">
            <a:alphaModFix/>
          </a:blip>
          <a:srcRect/>
          <a:stretch/>
        </p:blipFill>
        <p:spPr>
          <a:xfrm>
            <a:off x="1113129" y="6208084"/>
            <a:ext cx="455316" cy="455296"/>
          </a:xfrm>
          <a:prstGeom prst="rect">
            <a:avLst/>
          </a:prstGeom>
          <a:noFill/>
          <a:ln>
            <a:noFill/>
          </a:ln>
        </p:spPr>
      </p:pic>
      <p:pic>
        <p:nvPicPr>
          <p:cNvPr id="547" name="Google Shape;547;p50"/>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548" name="Google Shape;548;p50"/>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49" name="Google Shape;549;p50"/>
          <p:cNvPicPr preferRelativeResize="0"/>
          <p:nvPr/>
        </p:nvPicPr>
        <p:blipFill rotWithShape="1">
          <a:blip r:embed="rId5">
            <a:alphaModFix/>
          </a:blip>
          <a:srcRect/>
          <a:stretch/>
        </p:blipFill>
        <p:spPr>
          <a:xfrm>
            <a:off x="986636" y="4160145"/>
            <a:ext cx="545055" cy="545055"/>
          </a:xfrm>
          <a:prstGeom prst="rect">
            <a:avLst/>
          </a:prstGeom>
          <a:noFill/>
          <a:ln>
            <a:noFill/>
          </a:ln>
        </p:spPr>
      </p:pic>
      <p:pic>
        <p:nvPicPr>
          <p:cNvPr id="550" name="Google Shape;550;p50"/>
          <p:cNvPicPr preferRelativeResize="0"/>
          <p:nvPr/>
        </p:nvPicPr>
        <p:blipFill rotWithShape="1">
          <a:blip r:embed="rId6">
            <a:alphaModFix/>
          </a:blip>
          <a:srcRect l="-3466" t="99" b="99"/>
          <a:stretch/>
        </p:blipFill>
        <p:spPr>
          <a:xfrm>
            <a:off x="1161043" y="7690691"/>
            <a:ext cx="417405" cy="388285"/>
          </a:xfrm>
          <a:prstGeom prst="rect">
            <a:avLst/>
          </a:prstGeom>
          <a:noFill/>
          <a:ln>
            <a:noFill/>
          </a:ln>
        </p:spPr>
      </p:pic>
      <p:cxnSp>
        <p:nvCxnSpPr>
          <p:cNvPr id="551" name="Google Shape;551;p50"/>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182"/>
        </a:solidFill>
        <a:effectLst/>
      </p:bgPr>
    </p:bg>
    <p:spTree>
      <p:nvGrpSpPr>
        <p:cNvPr id="1" name="Shape 555"/>
        <p:cNvGrpSpPr/>
        <p:nvPr/>
      </p:nvGrpSpPr>
      <p:grpSpPr>
        <a:xfrm>
          <a:off x="0" y="0"/>
          <a:ext cx="0" cy="0"/>
          <a:chOff x="0" y="0"/>
          <a:chExt cx="0" cy="0"/>
        </a:xfrm>
      </p:grpSpPr>
      <p:sp>
        <p:nvSpPr>
          <p:cNvPr id="556" name="Google Shape;556;p51"/>
          <p:cNvSpPr/>
          <p:nvPr/>
        </p:nvSpPr>
        <p:spPr>
          <a:xfrm>
            <a:off x="439513" y="5303528"/>
            <a:ext cx="6832500" cy="439200"/>
          </a:xfrm>
          <a:prstGeom prst="chevron">
            <a:avLst>
              <a:gd name="adj" fmla="val 50000"/>
            </a:avLst>
          </a:prstGeom>
          <a:solidFill>
            <a:srgbClr val="128C7E"/>
          </a:solidFill>
          <a:ln>
            <a:noFill/>
          </a:ln>
          <a:effectLst>
            <a:outerShdw blurRad="57150" dist="19050" dir="5400000" algn="bl" rotWithShape="0">
              <a:srgbClr val="000000">
                <a:alpha val="50000"/>
              </a:srgbClr>
            </a:outerShdw>
          </a:effectLst>
        </p:spPr>
        <p:txBody>
          <a:bodyPr spcFirstLastPara="1" wrap="square" lIns="96700" tIns="96700" rIns="96700" bIns="96700" anchor="ctr" anchorCtr="0">
            <a:noAutofit/>
          </a:bodyPr>
          <a:lstStyle/>
          <a:p>
            <a:pPr marL="0" lvl="0" indent="0" algn="l" rtl="0">
              <a:spcBef>
                <a:spcPts val="0"/>
              </a:spcBef>
              <a:spcAft>
                <a:spcPts val="0"/>
              </a:spcAft>
              <a:buNone/>
            </a:pPr>
            <a:r>
              <a:rPr lang="en-GB" sz="1200" b="1">
                <a:solidFill>
                  <a:srgbClr val="FFFFFF"/>
                </a:solidFill>
              </a:rPr>
              <a:t>PATHWAY 2: SEARCHING FOR INFORMATION </a:t>
            </a:r>
            <a:endParaRPr sz="1200" b="1">
              <a:solidFill>
                <a:srgbClr val="FFFFFF"/>
              </a:solidFill>
            </a:endParaRPr>
          </a:p>
        </p:txBody>
      </p:sp>
      <p:sp>
        <p:nvSpPr>
          <p:cNvPr id="557" name="Google Shape;557;p51"/>
          <p:cNvSpPr txBox="1"/>
          <p:nvPr/>
        </p:nvSpPr>
        <p:spPr>
          <a:xfrm>
            <a:off x="450207" y="1112547"/>
            <a:ext cx="6700200" cy="33534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r>
              <a:rPr lang="en-GB" sz="4100" b="1">
                <a:solidFill>
                  <a:srgbClr val="FFFFFF"/>
                </a:solidFill>
              </a:rPr>
              <a:t>PATHWAY 2:</a:t>
            </a:r>
            <a:endParaRPr sz="4100" b="1">
              <a:solidFill>
                <a:srgbClr val="FFFFFF"/>
              </a:solidFill>
            </a:endParaRPr>
          </a:p>
          <a:p>
            <a:pPr marL="0" lvl="0" indent="0" algn="l" rtl="0">
              <a:spcBef>
                <a:spcPts val="0"/>
              </a:spcBef>
              <a:spcAft>
                <a:spcPts val="0"/>
              </a:spcAft>
              <a:buClr>
                <a:schemeClr val="accent3"/>
              </a:buClr>
              <a:buSzPts val="1200"/>
              <a:buFont typeface="Arial"/>
              <a:buNone/>
            </a:pPr>
            <a:endParaRPr sz="4100" b="1">
              <a:solidFill>
                <a:srgbClr val="FFFFFF"/>
              </a:solidFill>
            </a:endParaRPr>
          </a:p>
          <a:p>
            <a:pPr marL="0" lvl="0" indent="0" algn="l" rtl="0">
              <a:spcBef>
                <a:spcPts val="0"/>
              </a:spcBef>
              <a:spcAft>
                <a:spcPts val="0"/>
              </a:spcAft>
              <a:buClr>
                <a:schemeClr val="accent3"/>
              </a:buClr>
              <a:buSzPts val="1200"/>
              <a:buFont typeface="Arial"/>
              <a:buNone/>
            </a:pPr>
            <a:r>
              <a:rPr lang="en-GB" sz="4100" b="1">
                <a:solidFill>
                  <a:srgbClr val="FFFFFF"/>
                </a:solidFill>
              </a:rPr>
              <a:t>SEARCHING FOR INFORMATION </a:t>
            </a:r>
            <a:endParaRPr sz="4100" b="1">
              <a:solidFill>
                <a:srgbClr val="FFFFFF"/>
              </a:solidFill>
            </a:endParaRPr>
          </a:p>
          <a:p>
            <a:pPr marL="0" lvl="0" indent="0" algn="l" rtl="0">
              <a:spcBef>
                <a:spcPts val="0"/>
              </a:spcBef>
              <a:spcAft>
                <a:spcPts val="0"/>
              </a:spcAft>
              <a:buClr>
                <a:schemeClr val="accent3"/>
              </a:buClr>
              <a:buSzPts val="1200"/>
              <a:buFont typeface="Arial"/>
              <a:buNone/>
            </a:pPr>
            <a:endParaRPr sz="4300">
              <a:solidFill>
                <a:srgbClr val="FFFFFF"/>
              </a:solidFill>
            </a:endParaRPr>
          </a:p>
        </p:txBody>
      </p:sp>
      <p:sp>
        <p:nvSpPr>
          <p:cNvPr id="558" name="Google Shape;558;p51"/>
          <p:cNvSpPr txBox="1"/>
          <p:nvPr/>
        </p:nvSpPr>
        <p:spPr>
          <a:xfrm>
            <a:off x="449214" y="4439630"/>
            <a:ext cx="6700200" cy="4134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sz="1600">
                <a:solidFill>
                  <a:schemeClr val="lt1"/>
                </a:solidFill>
              </a:rPr>
              <a:t>Steps, advice and talking points for the modules in this pathway</a:t>
            </a:r>
            <a:endParaRPr sz="2000">
              <a:solidFill>
                <a:srgbClr val="FFFFFF"/>
              </a:solidFill>
            </a:endParaRPr>
          </a:p>
        </p:txBody>
      </p:sp>
      <p:sp>
        <p:nvSpPr>
          <p:cNvPr id="559" name="Google Shape;559;p51"/>
          <p:cNvSpPr/>
          <p:nvPr/>
        </p:nvSpPr>
        <p:spPr>
          <a:xfrm>
            <a:off x="569852" y="6002296"/>
            <a:ext cx="1453800" cy="109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use my voice to search for information?</a:t>
            </a:r>
            <a:endParaRPr sz="1000" b="1"/>
          </a:p>
        </p:txBody>
      </p:sp>
      <p:sp>
        <p:nvSpPr>
          <p:cNvPr id="560" name="Google Shape;560;p51"/>
          <p:cNvSpPr/>
          <p:nvPr/>
        </p:nvSpPr>
        <p:spPr>
          <a:xfrm>
            <a:off x="2259355" y="6002296"/>
            <a:ext cx="1453800" cy="109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can I make my voice searches better?</a:t>
            </a:r>
            <a:endParaRPr sz="1000" b="1"/>
          </a:p>
        </p:txBody>
      </p:sp>
      <p:sp>
        <p:nvSpPr>
          <p:cNvPr id="561" name="Google Shape;561;p51"/>
          <p:cNvSpPr/>
          <p:nvPr/>
        </p:nvSpPr>
        <p:spPr>
          <a:xfrm>
            <a:off x="3890609" y="6002296"/>
            <a:ext cx="1453800" cy="109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 How do I look through information to find what is most useful for me?</a:t>
            </a:r>
            <a:endParaRPr sz="1000" b="1"/>
          </a:p>
        </p:txBody>
      </p:sp>
      <p:sp>
        <p:nvSpPr>
          <p:cNvPr id="562" name="Google Shape;562;p51"/>
          <p:cNvSpPr/>
          <p:nvPr/>
        </p:nvSpPr>
        <p:spPr>
          <a:xfrm>
            <a:off x="5643149" y="5969041"/>
            <a:ext cx="1453800" cy="109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How do I know if I can trust the information I find on the internet?</a:t>
            </a:r>
            <a:endParaRPr sz="1000" b="1"/>
          </a:p>
        </p:txBody>
      </p:sp>
      <p:sp>
        <p:nvSpPr>
          <p:cNvPr id="563" name="Google Shape;563;p51"/>
          <p:cNvSpPr/>
          <p:nvPr/>
        </p:nvSpPr>
        <p:spPr>
          <a:xfrm>
            <a:off x="441003" y="5901987"/>
            <a:ext cx="306600" cy="2826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1</a:t>
            </a:r>
            <a:endParaRPr sz="1200">
              <a:solidFill>
                <a:srgbClr val="FFFFFF"/>
              </a:solidFill>
            </a:endParaRPr>
          </a:p>
        </p:txBody>
      </p:sp>
      <p:sp>
        <p:nvSpPr>
          <p:cNvPr id="564" name="Google Shape;564;p51"/>
          <p:cNvSpPr/>
          <p:nvPr/>
        </p:nvSpPr>
        <p:spPr>
          <a:xfrm>
            <a:off x="2157497" y="5902004"/>
            <a:ext cx="306600" cy="2826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2</a:t>
            </a:r>
            <a:endParaRPr sz="1200">
              <a:solidFill>
                <a:srgbClr val="FFFFFF"/>
              </a:solidFill>
            </a:endParaRPr>
          </a:p>
        </p:txBody>
      </p:sp>
      <p:sp>
        <p:nvSpPr>
          <p:cNvPr id="565" name="Google Shape;565;p51"/>
          <p:cNvSpPr/>
          <p:nvPr/>
        </p:nvSpPr>
        <p:spPr>
          <a:xfrm>
            <a:off x="3770572" y="5901987"/>
            <a:ext cx="306600" cy="2826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3</a:t>
            </a:r>
            <a:endParaRPr sz="1200">
              <a:solidFill>
                <a:srgbClr val="FFFFFF"/>
              </a:solidFill>
            </a:endParaRPr>
          </a:p>
        </p:txBody>
      </p:sp>
      <p:sp>
        <p:nvSpPr>
          <p:cNvPr id="566" name="Google Shape;566;p51"/>
          <p:cNvSpPr/>
          <p:nvPr/>
        </p:nvSpPr>
        <p:spPr>
          <a:xfrm>
            <a:off x="5399189" y="5868290"/>
            <a:ext cx="306600" cy="282600"/>
          </a:xfrm>
          <a:prstGeom prst="ellipse">
            <a:avLst/>
          </a:prstGeom>
          <a:solidFill>
            <a:srgbClr val="128C7E"/>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4</a:t>
            </a:r>
            <a:endParaRPr sz="1200">
              <a:solidFill>
                <a:srgbClr val="FFFFFF"/>
              </a:solidFill>
            </a:endParaRPr>
          </a:p>
        </p:txBody>
      </p:sp>
      <p:pic>
        <p:nvPicPr>
          <p:cNvPr id="567" name="Google Shape;567;p51"/>
          <p:cNvPicPr preferRelativeResize="0"/>
          <p:nvPr/>
        </p:nvPicPr>
        <p:blipFill>
          <a:blip r:embed="rId3">
            <a:alphaModFix/>
          </a:blip>
          <a:stretch>
            <a:fillRect/>
          </a:stretch>
        </p:blipFill>
        <p:spPr>
          <a:xfrm>
            <a:off x="1552559" y="6891478"/>
            <a:ext cx="461100" cy="470400"/>
          </a:xfrm>
          <a:prstGeom prst="ellipse">
            <a:avLst/>
          </a:prstGeom>
          <a:noFill/>
          <a:ln>
            <a:noFill/>
          </a:ln>
          <a:effectLst>
            <a:outerShdw blurRad="57150" dist="19050" dir="5400000" algn="bl" rotWithShape="0">
              <a:srgbClr val="000000">
                <a:alpha val="50000"/>
              </a:srgbClr>
            </a:outerShdw>
          </a:effectLst>
        </p:spPr>
      </p:pic>
      <p:pic>
        <p:nvPicPr>
          <p:cNvPr id="568" name="Google Shape;568;p51"/>
          <p:cNvPicPr preferRelativeResize="0"/>
          <p:nvPr/>
        </p:nvPicPr>
        <p:blipFill>
          <a:blip r:embed="rId4">
            <a:alphaModFix/>
          </a:blip>
          <a:stretch>
            <a:fillRect/>
          </a:stretch>
        </p:blipFill>
        <p:spPr>
          <a:xfrm>
            <a:off x="3272597" y="6838251"/>
            <a:ext cx="566630" cy="566630"/>
          </a:xfrm>
          <a:prstGeom prst="rect">
            <a:avLst/>
          </a:prstGeom>
          <a:noFill/>
          <a:ln>
            <a:noFill/>
          </a:ln>
          <a:effectLst>
            <a:outerShdw blurRad="57150" dist="19050" dir="5400000" algn="bl" rotWithShape="0">
              <a:srgbClr val="000000">
                <a:alpha val="50000"/>
              </a:srgbClr>
            </a:outerShdw>
          </a:effectLst>
        </p:spPr>
      </p:pic>
      <p:pic>
        <p:nvPicPr>
          <p:cNvPr id="569" name="Google Shape;569;p51"/>
          <p:cNvPicPr preferRelativeResize="0"/>
          <p:nvPr/>
        </p:nvPicPr>
        <p:blipFill>
          <a:blip r:embed="rId3">
            <a:alphaModFix/>
          </a:blip>
          <a:stretch>
            <a:fillRect/>
          </a:stretch>
        </p:blipFill>
        <p:spPr>
          <a:xfrm>
            <a:off x="2856133" y="6891478"/>
            <a:ext cx="461100" cy="470400"/>
          </a:xfrm>
          <a:prstGeom prst="ellipse">
            <a:avLst/>
          </a:prstGeom>
          <a:noFill/>
          <a:ln>
            <a:noFill/>
          </a:ln>
          <a:effectLst>
            <a:outerShdw blurRad="57150" dist="19050" dir="5400000" algn="bl" rotWithShape="0">
              <a:srgbClr val="000000">
                <a:alpha val="50000"/>
              </a:srgbClr>
            </a:outerShdw>
          </a:effectLst>
        </p:spPr>
      </p:pic>
      <p:pic>
        <p:nvPicPr>
          <p:cNvPr id="570" name="Google Shape;570;p51"/>
          <p:cNvPicPr preferRelativeResize="0"/>
          <p:nvPr/>
        </p:nvPicPr>
        <p:blipFill>
          <a:blip r:embed="rId4">
            <a:alphaModFix/>
          </a:blip>
          <a:stretch>
            <a:fillRect/>
          </a:stretch>
        </p:blipFill>
        <p:spPr>
          <a:xfrm>
            <a:off x="6655355" y="6838251"/>
            <a:ext cx="566630" cy="566630"/>
          </a:xfrm>
          <a:prstGeom prst="rect">
            <a:avLst/>
          </a:prstGeom>
          <a:noFill/>
          <a:ln>
            <a:noFill/>
          </a:ln>
          <a:effectLst>
            <a:outerShdw blurRad="57150" dist="19050" dir="5400000" algn="bl" rotWithShape="0">
              <a:srgbClr val="000000">
                <a:alpha val="50000"/>
              </a:srgbClr>
            </a:outerShdw>
          </a:effectLst>
        </p:spPr>
      </p:pic>
      <p:pic>
        <p:nvPicPr>
          <p:cNvPr id="571" name="Google Shape;571;p51"/>
          <p:cNvPicPr preferRelativeResize="0"/>
          <p:nvPr/>
        </p:nvPicPr>
        <p:blipFill>
          <a:blip r:embed="rId3">
            <a:alphaModFix/>
          </a:blip>
          <a:stretch>
            <a:fillRect/>
          </a:stretch>
        </p:blipFill>
        <p:spPr>
          <a:xfrm>
            <a:off x="6238890" y="6891478"/>
            <a:ext cx="461100" cy="470400"/>
          </a:xfrm>
          <a:prstGeom prst="ellipse">
            <a:avLst/>
          </a:prstGeom>
          <a:noFill/>
          <a:ln>
            <a:noFill/>
          </a:ln>
          <a:effectLst>
            <a:outerShdw blurRad="57150" dist="19050" dir="5400000" algn="bl" rotWithShape="0">
              <a:srgbClr val="000000">
                <a:alpha val="50000"/>
              </a:srgbClr>
            </a:outerShdw>
          </a:effectLst>
        </p:spPr>
      </p:pic>
      <p:pic>
        <p:nvPicPr>
          <p:cNvPr id="572" name="Google Shape;572;p51"/>
          <p:cNvPicPr preferRelativeResize="0"/>
          <p:nvPr/>
        </p:nvPicPr>
        <p:blipFill>
          <a:blip r:embed="rId3">
            <a:alphaModFix/>
          </a:blip>
          <a:stretch>
            <a:fillRect/>
          </a:stretch>
        </p:blipFill>
        <p:spPr>
          <a:xfrm>
            <a:off x="4926529" y="6891478"/>
            <a:ext cx="461100" cy="470400"/>
          </a:xfrm>
          <a:prstGeom prst="ellipse">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576"/>
        <p:cNvGrpSpPr/>
        <p:nvPr/>
      </p:nvGrpSpPr>
      <p:grpSpPr>
        <a:xfrm>
          <a:off x="0" y="0"/>
          <a:ext cx="0" cy="0"/>
          <a:chOff x="0" y="0"/>
          <a:chExt cx="0" cy="0"/>
        </a:xfrm>
      </p:grpSpPr>
      <p:sp>
        <p:nvSpPr>
          <p:cNvPr id="577" name="Google Shape;577;p52"/>
          <p:cNvSpPr/>
          <p:nvPr/>
        </p:nvSpPr>
        <p:spPr>
          <a:xfrm>
            <a:off x="991425" y="7482250"/>
            <a:ext cx="6036600" cy="21387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578" name="Google Shape;578;p52"/>
          <p:cNvSpPr txBox="1"/>
          <p:nvPr/>
        </p:nvSpPr>
        <p:spPr>
          <a:xfrm>
            <a:off x="1615276" y="2162900"/>
            <a:ext cx="5045100" cy="5064900"/>
          </a:xfrm>
          <a:prstGeom prst="rect">
            <a:avLst/>
          </a:prstGeom>
          <a:noFill/>
          <a:ln>
            <a:noFill/>
          </a:ln>
        </p:spPr>
        <p:txBody>
          <a:bodyPr spcFirstLastPara="1" wrap="square" lIns="0" tIns="82750" rIns="0" bIns="82750" anchor="t" anchorCtr="0">
            <a:spAutoFit/>
          </a:bodyPr>
          <a:lstStyle/>
          <a:p>
            <a:pPr marL="0" lvl="0" indent="0" algn="l" rtl="0">
              <a:lnSpc>
                <a:spcPct val="115000"/>
              </a:lnSpc>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shows you how to use your voice to find useful videos on the internet, for you and your family”</a:t>
            </a:r>
            <a:endParaRPr sz="1400">
              <a:solidFill>
                <a:schemeClr val="accent3"/>
              </a:solidFill>
            </a:endParaRPr>
          </a:p>
          <a:p>
            <a:pPr marL="0" lvl="0" indent="0" algn="l" rtl="0">
              <a:lnSpc>
                <a:spcPct val="115000"/>
              </a:lnSpc>
              <a:spcBef>
                <a:spcPts val="0"/>
              </a:spcBef>
              <a:spcAft>
                <a:spcPts val="0"/>
              </a:spcAft>
              <a:buNone/>
            </a:pPr>
            <a:endParaRPr sz="1400" b="1">
              <a:solidFill>
                <a:schemeClr val="accent3"/>
              </a:solidFill>
            </a:endParaRPr>
          </a:p>
          <a:p>
            <a:pPr marL="0" lvl="0" indent="0" algn="l" rtl="0">
              <a:lnSpc>
                <a:spcPct val="115000"/>
              </a:lnSpc>
              <a:spcBef>
                <a:spcPts val="0"/>
              </a:spcBef>
              <a:spcAft>
                <a:spcPts val="0"/>
              </a:spcAft>
              <a:buNone/>
            </a:pPr>
            <a:r>
              <a:rPr lang="en-GB" sz="1900" b="1">
                <a:solidFill>
                  <a:srgbClr val="00A182"/>
                </a:solidFill>
              </a:rPr>
              <a:t>Other uses to discuss and practise: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videos that show you how to make pickle, so that you can save money by making it at home instead of buying</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videos that show you how to weave baskets or mats to use in your home, so that you can save money</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videos that teach you how to do rangoli to celebrate festivals</a:t>
            </a:r>
            <a:endParaRPr sz="1400">
              <a:solidFill>
                <a:schemeClr val="accent3"/>
              </a:solidFill>
            </a:endParaRPr>
          </a:p>
          <a:p>
            <a:pPr marL="0" lvl="0" indent="0" algn="l" rtl="0">
              <a:lnSpc>
                <a:spcPct val="115000"/>
              </a:lnSpc>
              <a:spcBef>
                <a:spcPts val="0"/>
              </a:spcBef>
              <a:spcAft>
                <a:spcPts val="0"/>
              </a:spcAft>
              <a:buNone/>
            </a:pPr>
            <a:endParaRPr sz="1400">
              <a:solidFill>
                <a:schemeClr val="accent3"/>
              </a:solidFill>
            </a:endParaRPr>
          </a:p>
          <a:p>
            <a:pPr marL="0" lvl="0" indent="0" algn="l" rtl="0">
              <a:spcBef>
                <a:spcPts val="0"/>
              </a:spcBef>
              <a:spcAft>
                <a:spcPts val="0"/>
              </a:spcAft>
              <a:buNone/>
            </a:pPr>
            <a:r>
              <a:rPr lang="en-GB" sz="1900" b="1">
                <a:solidFill>
                  <a:srgbClr val="00A182"/>
                </a:solidFill>
              </a:rPr>
              <a:t>Skills learnt:</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Launching Google Assistant </a:t>
            </a:r>
            <a:r>
              <a:rPr lang="en-GB" sz="1400" i="1">
                <a:solidFill>
                  <a:schemeClr val="accent3"/>
                </a:solidFill>
              </a:rPr>
              <a:t>(first time users might need more support with this; might need to adjust language settings)</a:t>
            </a:r>
            <a:endParaRPr sz="1400" i="1">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Searching for recipes and other interests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Playing videos</a:t>
            </a:r>
            <a:endParaRPr sz="1900" b="1">
              <a:solidFill>
                <a:srgbClr val="00A182"/>
              </a:solidFill>
            </a:endParaRPr>
          </a:p>
        </p:txBody>
      </p:sp>
      <p:sp>
        <p:nvSpPr>
          <p:cNvPr id="579" name="Google Shape;579;p52"/>
          <p:cNvSpPr txBox="1"/>
          <p:nvPr/>
        </p:nvSpPr>
        <p:spPr>
          <a:xfrm>
            <a:off x="990207" y="618848"/>
            <a:ext cx="6219600" cy="13833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r>
              <a:rPr lang="en-GB" sz="2900" b="1">
                <a:solidFill>
                  <a:schemeClr val="lt1"/>
                </a:solidFill>
                <a:highlight>
                  <a:srgbClr val="00A182"/>
                </a:highlight>
              </a:rPr>
              <a:t>MODULE 1</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use my voice to search for information?</a:t>
            </a:r>
            <a:endParaRPr sz="2500" b="1">
              <a:solidFill>
                <a:srgbClr val="434343"/>
              </a:solidFill>
            </a:endParaRPr>
          </a:p>
        </p:txBody>
      </p:sp>
      <p:sp>
        <p:nvSpPr>
          <p:cNvPr id="580" name="Google Shape;580;p52"/>
          <p:cNvSpPr txBox="1"/>
          <p:nvPr/>
        </p:nvSpPr>
        <p:spPr>
          <a:xfrm>
            <a:off x="1011491" y="343663"/>
            <a:ext cx="6219600" cy="3825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sz="1400">
                <a:solidFill>
                  <a:srgbClr val="00A182"/>
                </a:solidFill>
              </a:rPr>
              <a:t>Pathway 2: </a:t>
            </a:r>
            <a:r>
              <a:rPr lang="en-GB">
                <a:solidFill>
                  <a:srgbClr val="00A182"/>
                </a:solidFill>
              </a:rPr>
              <a:t>Searching for information </a:t>
            </a:r>
            <a:endParaRPr sz="1400">
              <a:solidFill>
                <a:srgbClr val="00A182"/>
              </a:solidFill>
            </a:endParaRPr>
          </a:p>
        </p:txBody>
      </p:sp>
      <p:sp>
        <p:nvSpPr>
          <p:cNvPr id="581" name="Google Shape;581;p52"/>
          <p:cNvSpPr txBox="1"/>
          <p:nvPr/>
        </p:nvSpPr>
        <p:spPr>
          <a:xfrm>
            <a:off x="1759970" y="7647571"/>
            <a:ext cx="4900500" cy="18294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1900">
              <a:solidFill>
                <a:srgbClr val="434343"/>
              </a:solidFill>
            </a:endParaRPr>
          </a:p>
          <a:p>
            <a:pPr marL="0" lvl="0" indent="0" algn="l" rtl="0">
              <a:spcBef>
                <a:spcPts val="0"/>
              </a:spcBef>
              <a:spcAft>
                <a:spcPts val="0"/>
              </a:spcAft>
              <a:buNone/>
            </a:pPr>
            <a:r>
              <a:rPr lang="en-GB" sz="1400" b="1">
                <a:solidFill>
                  <a:srgbClr val="434343"/>
                </a:solidFill>
              </a:rPr>
              <a:t>I don’t speak English. How do I voice search?</a:t>
            </a:r>
            <a:endParaRPr sz="1400" b="1">
              <a:solidFill>
                <a:srgbClr val="434343"/>
              </a:solidFill>
            </a:endParaRPr>
          </a:p>
          <a:p>
            <a:pPr marL="0" lvl="0" indent="0" algn="l" rtl="0">
              <a:spcBef>
                <a:spcPts val="0"/>
              </a:spcBef>
              <a:spcAft>
                <a:spcPts val="0"/>
              </a:spcAft>
              <a:buClr>
                <a:schemeClr val="accent3"/>
              </a:buClr>
              <a:buSzPts val="900"/>
              <a:buFont typeface="Arial"/>
              <a:buNone/>
            </a:pPr>
            <a:r>
              <a:rPr lang="en-GB" sz="1400">
                <a:solidFill>
                  <a:srgbClr val="434343"/>
                </a:solidFill>
              </a:rPr>
              <a:t>You will have to change your language settings so that your phone recognises Hindi/Tamil </a:t>
            </a:r>
            <a:r>
              <a:rPr lang="en-GB" sz="1400" i="1">
                <a:solidFill>
                  <a:srgbClr val="434343"/>
                </a:solidFill>
              </a:rPr>
              <a:t>(help learner with this)</a:t>
            </a:r>
            <a:r>
              <a:rPr lang="en-GB" sz="1400">
                <a:solidFill>
                  <a:srgbClr val="434343"/>
                </a:solidFill>
              </a:rPr>
              <a:t>. If you are not comfortable with Hindi/Tamil, you will have to ask someone you trust to search for you.</a:t>
            </a:r>
            <a:endParaRPr sz="1900">
              <a:solidFill>
                <a:srgbClr val="434343"/>
              </a:solidFill>
            </a:endParaRPr>
          </a:p>
        </p:txBody>
      </p:sp>
      <p:sp>
        <p:nvSpPr>
          <p:cNvPr id="582" name="Google Shape;582;p52"/>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83" name="Google Shape;583;p52"/>
          <p:cNvPicPr preferRelativeResize="0"/>
          <p:nvPr/>
        </p:nvPicPr>
        <p:blipFill rotWithShape="1">
          <a:blip r:embed="rId3">
            <a:alphaModFix/>
          </a:blip>
          <a:srcRect/>
          <a:stretch/>
        </p:blipFill>
        <p:spPr>
          <a:xfrm>
            <a:off x="1113129" y="5586243"/>
            <a:ext cx="455316" cy="455296"/>
          </a:xfrm>
          <a:prstGeom prst="rect">
            <a:avLst/>
          </a:prstGeom>
          <a:noFill/>
          <a:ln>
            <a:noFill/>
          </a:ln>
        </p:spPr>
      </p:pic>
      <p:pic>
        <p:nvPicPr>
          <p:cNvPr id="584" name="Google Shape;584;p52"/>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585" name="Google Shape;585;p52"/>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86" name="Google Shape;586;p52"/>
          <p:cNvPicPr preferRelativeResize="0"/>
          <p:nvPr/>
        </p:nvPicPr>
        <p:blipFill rotWithShape="1">
          <a:blip r:embed="rId5">
            <a:alphaModFix/>
          </a:blip>
          <a:srcRect/>
          <a:stretch/>
        </p:blipFill>
        <p:spPr>
          <a:xfrm>
            <a:off x="986636" y="3215541"/>
            <a:ext cx="545055" cy="545055"/>
          </a:xfrm>
          <a:prstGeom prst="rect">
            <a:avLst/>
          </a:prstGeom>
          <a:noFill/>
          <a:ln>
            <a:noFill/>
          </a:ln>
        </p:spPr>
      </p:pic>
      <p:pic>
        <p:nvPicPr>
          <p:cNvPr id="587" name="Google Shape;587;p52"/>
          <p:cNvPicPr preferRelativeResize="0"/>
          <p:nvPr/>
        </p:nvPicPr>
        <p:blipFill rotWithShape="1">
          <a:blip r:embed="rId6">
            <a:alphaModFix/>
          </a:blip>
          <a:srcRect l="-3466" t="99" b="99"/>
          <a:stretch/>
        </p:blipFill>
        <p:spPr>
          <a:xfrm>
            <a:off x="1161043" y="7690691"/>
            <a:ext cx="417405" cy="388285"/>
          </a:xfrm>
          <a:prstGeom prst="rect">
            <a:avLst/>
          </a:prstGeom>
          <a:noFill/>
          <a:ln>
            <a:noFill/>
          </a:ln>
        </p:spPr>
      </p:pic>
      <p:cxnSp>
        <p:nvCxnSpPr>
          <p:cNvPr id="588" name="Google Shape;588;p52"/>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592"/>
        <p:cNvGrpSpPr/>
        <p:nvPr/>
      </p:nvGrpSpPr>
      <p:grpSpPr>
        <a:xfrm>
          <a:off x="0" y="0"/>
          <a:ext cx="0" cy="0"/>
          <a:chOff x="0" y="0"/>
          <a:chExt cx="0" cy="0"/>
        </a:xfrm>
      </p:grpSpPr>
      <p:sp>
        <p:nvSpPr>
          <p:cNvPr id="593" name="Google Shape;593;p53"/>
          <p:cNvSpPr/>
          <p:nvPr/>
        </p:nvSpPr>
        <p:spPr>
          <a:xfrm>
            <a:off x="991425" y="6734650"/>
            <a:ext cx="6036600" cy="23529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594" name="Google Shape;594;p53"/>
          <p:cNvSpPr txBox="1"/>
          <p:nvPr/>
        </p:nvSpPr>
        <p:spPr>
          <a:xfrm>
            <a:off x="1615276" y="2162900"/>
            <a:ext cx="5006400" cy="4365300"/>
          </a:xfrm>
          <a:prstGeom prst="rect">
            <a:avLst/>
          </a:prstGeom>
          <a:noFill/>
          <a:ln>
            <a:noFill/>
          </a:ln>
        </p:spPr>
        <p:txBody>
          <a:bodyPr spcFirstLastPara="1" wrap="square" lIns="0" tIns="82750" rIns="0" bIns="82750" anchor="t" anchorCtr="0">
            <a:spAutoFit/>
          </a:bodyPr>
          <a:lstStyle/>
          <a:p>
            <a:pPr marL="0" lvl="0" indent="0" algn="l" rtl="0">
              <a:lnSpc>
                <a:spcPct val="115000"/>
              </a:lnSpc>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will show you how you can voice search for videos for your family’s education and fun”</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“It also shows you how you find the right video by making your searches more specific”</a:t>
            </a:r>
            <a:endParaRPr sz="1400">
              <a:solidFill>
                <a:schemeClr val="accent3"/>
              </a:solidFill>
            </a:endParaRPr>
          </a:p>
          <a:p>
            <a:pPr marL="0" lvl="0" indent="0" algn="l" rtl="0">
              <a:lnSpc>
                <a:spcPct val="115000"/>
              </a:lnSpc>
              <a:spcBef>
                <a:spcPts val="0"/>
              </a:spcBef>
              <a:spcAft>
                <a:spcPts val="0"/>
              </a:spcAft>
              <a:buNone/>
            </a:pPr>
            <a:endParaRPr sz="1400">
              <a:solidFill>
                <a:schemeClr val="accent3"/>
              </a:solidFill>
            </a:endParaRPr>
          </a:p>
          <a:p>
            <a:pPr marL="0" lvl="0" indent="0" algn="l" rtl="0">
              <a:lnSpc>
                <a:spcPct val="115000"/>
              </a:lnSpc>
              <a:spcBef>
                <a:spcPts val="0"/>
              </a:spcBef>
              <a:spcAft>
                <a:spcPts val="0"/>
              </a:spcAft>
              <a:buNone/>
            </a:pPr>
            <a:r>
              <a:rPr lang="en-GB" sz="1900" b="1">
                <a:solidFill>
                  <a:srgbClr val="00A182"/>
                </a:solidFill>
              </a:rPr>
              <a:t>Other uses to discuss and practise: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your child’s favourite educational show </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religious songs to play during a festival</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advice on how to budget, save and manage </a:t>
            </a:r>
            <a:r>
              <a:rPr lang="en-GB" sz="1400">
                <a:solidFill>
                  <a:srgbClr val="00A182"/>
                </a:solidFill>
              </a:rPr>
              <a:t>finances</a:t>
            </a:r>
            <a:endParaRPr sz="1400">
              <a:solidFill>
                <a:srgbClr val="00A182"/>
              </a:solidFill>
            </a:endParaRPr>
          </a:p>
          <a:p>
            <a:pPr marL="0" lvl="0" indent="0" algn="l" rtl="0">
              <a:lnSpc>
                <a:spcPct val="115000"/>
              </a:lnSpc>
              <a:spcBef>
                <a:spcPts val="0"/>
              </a:spcBef>
              <a:spcAft>
                <a:spcPts val="0"/>
              </a:spcAft>
              <a:buNone/>
            </a:pPr>
            <a:endParaRPr sz="1400">
              <a:solidFill>
                <a:srgbClr val="00A182"/>
              </a:solidFill>
            </a:endParaRPr>
          </a:p>
          <a:p>
            <a:pPr marL="0" lvl="0" indent="0" algn="l" rtl="0">
              <a:lnSpc>
                <a:spcPct val="115000"/>
              </a:lnSpc>
              <a:spcBef>
                <a:spcPts val="0"/>
              </a:spcBef>
              <a:spcAft>
                <a:spcPts val="0"/>
              </a:spcAft>
              <a:buNone/>
            </a:pPr>
            <a:r>
              <a:rPr lang="en-GB" sz="1900" b="1">
                <a:solidFill>
                  <a:srgbClr val="00A182"/>
                </a:solidFill>
              </a:rPr>
              <a:t>Skills learnt:</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Launching Google Assistant</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Searching for educational videos and other interests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Improving searches</a:t>
            </a:r>
            <a:endParaRPr sz="1900" b="1">
              <a:solidFill>
                <a:srgbClr val="00A182"/>
              </a:solidFill>
            </a:endParaRPr>
          </a:p>
        </p:txBody>
      </p:sp>
      <p:sp>
        <p:nvSpPr>
          <p:cNvPr id="595" name="Google Shape;595;p53"/>
          <p:cNvSpPr txBox="1"/>
          <p:nvPr/>
        </p:nvSpPr>
        <p:spPr>
          <a:xfrm>
            <a:off x="990208" y="618848"/>
            <a:ext cx="6076800" cy="14079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SzPts val="1200"/>
              <a:buNone/>
            </a:pPr>
            <a:r>
              <a:rPr lang="en-GB" sz="2900" b="1">
                <a:solidFill>
                  <a:schemeClr val="lt1"/>
                </a:solidFill>
                <a:highlight>
                  <a:srgbClr val="00A182"/>
                </a:highlight>
              </a:rPr>
              <a:t>MODULE 2</a:t>
            </a:r>
            <a:r>
              <a:rPr lang="en-GB" sz="2500" b="1">
                <a:solidFill>
                  <a:srgbClr val="00A182"/>
                </a:solidFill>
              </a:rPr>
              <a:t> </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can I make my voice searches better?</a:t>
            </a:r>
            <a:endParaRPr sz="2500" b="1">
              <a:solidFill>
                <a:srgbClr val="434343"/>
              </a:solidFill>
            </a:endParaRPr>
          </a:p>
        </p:txBody>
      </p:sp>
      <p:sp>
        <p:nvSpPr>
          <p:cNvPr id="596" name="Google Shape;596;p53"/>
          <p:cNvSpPr txBox="1"/>
          <p:nvPr/>
        </p:nvSpPr>
        <p:spPr>
          <a:xfrm>
            <a:off x="1010997" y="343663"/>
            <a:ext cx="6076800" cy="598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a:solidFill>
                  <a:srgbClr val="00A182"/>
                </a:solidFill>
              </a:rPr>
              <a:t>Pathway 2: Searching for information </a:t>
            </a:r>
            <a:endParaRPr>
              <a:solidFill>
                <a:srgbClr val="00A182"/>
              </a:solidFill>
            </a:endParaRPr>
          </a:p>
          <a:p>
            <a:pPr marL="0" lvl="0" indent="0" algn="l" rtl="0">
              <a:spcBef>
                <a:spcPts val="0"/>
              </a:spcBef>
              <a:spcAft>
                <a:spcPts val="0"/>
              </a:spcAft>
              <a:buNone/>
            </a:pPr>
            <a:endParaRPr>
              <a:solidFill>
                <a:srgbClr val="00A182"/>
              </a:solidFill>
            </a:endParaRPr>
          </a:p>
        </p:txBody>
      </p:sp>
      <p:sp>
        <p:nvSpPr>
          <p:cNvPr id="597" name="Google Shape;597;p53"/>
          <p:cNvSpPr txBox="1"/>
          <p:nvPr/>
        </p:nvSpPr>
        <p:spPr>
          <a:xfrm>
            <a:off x="1758853" y="6885571"/>
            <a:ext cx="4862700" cy="23529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2000">
              <a:solidFill>
                <a:srgbClr val="434343"/>
              </a:solidFill>
            </a:endParaRPr>
          </a:p>
          <a:p>
            <a:pPr marL="0" lvl="0" indent="0" algn="l" rtl="0">
              <a:spcBef>
                <a:spcPts val="0"/>
              </a:spcBef>
              <a:spcAft>
                <a:spcPts val="0"/>
              </a:spcAft>
              <a:buNone/>
            </a:pPr>
            <a:r>
              <a:rPr lang="en-GB" sz="1400" b="1">
                <a:solidFill>
                  <a:srgbClr val="434343"/>
                </a:solidFill>
              </a:rPr>
              <a:t>How can I stop my children from coming across bad content on the internet?</a:t>
            </a:r>
            <a:endParaRPr b="1">
              <a:solidFill>
                <a:srgbClr val="434343"/>
              </a:solidFill>
            </a:endParaRPr>
          </a:p>
          <a:p>
            <a:pPr marL="0" lvl="0" indent="0" algn="l" rtl="0">
              <a:spcBef>
                <a:spcPts val="0"/>
              </a:spcBef>
              <a:spcAft>
                <a:spcPts val="0"/>
              </a:spcAft>
              <a:buNone/>
            </a:pPr>
            <a:r>
              <a:rPr lang="en-GB" sz="1400">
                <a:solidFill>
                  <a:srgbClr val="434343"/>
                </a:solidFill>
              </a:rPr>
              <a:t>Always supervise young children when they are using the mobile phone. If you are sharing a phone with children, you can turn on something called SafeSearch. This will make sure you only see things that are suitable for children.</a:t>
            </a:r>
            <a:endParaRPr sz="1400" b="1">
              <a:solidFill>
                <a:srgbClr val="434343"/>
              </a:solidFill>
            </a:endParaRPr>
          </a:p>
          <a:p>
            <a:pPr marL="469900" lvl="0" indent="0" algn="l" rtl="0">
              <a:spcBef>
                <a:spcPts val="0"/>
              </a:spcBef>
              <a:spcAft>
                <a:spcPts val="0"/>
              </a:spcAft>
              <a:buClr>
                <a:schemeClr val="accent3"/>
              </a:buClr>
              <a:buSzPts val="1200"/>
              <a:buFont typeface="Arial"/>
              <a:buNone/>
            </a:pPr>
            <a:endParaRPr sz="1900">
              <a:solidFill>
                <a:srgbClr val="434343"/>
              </a:solidFill>
            </a:endParaRPr>
          </a:p>
        </p:txBody>
      </p:sp>
      <p:sp>
        <p:nvSpPr>
          <p:cNvPr id="598" name="Google Shape;598;p53"/>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599" name="Google Shape;599;p53"/>
          <p:cNvPicPr preferRelativeResize="0"/>
          <p:nvPr/>
        </p:nvPicPr>
        <p:blipFill rotWithShape="1">
          <a:blip r:embed="rId3">
            <a:alphaModFix/>
          </a:blip>
          <a:srcRect/>
          <a:stretch/>
        </p:blipFill>
        <p:spPr>
          <a:xfrm>
            <a:off x="1113129" y="5357643"/>
            <a:ext cx="455316" cy="455296"/>
          </a:xfrm>
          <a:prstGeom prst="rect">
            <a:avLst/>
          </a:prstGeom>
          <a:noFill/>
          <a:ln>
            <a:noFill/>
          </a:ln>
        </p:spPr>
      </p:pic>
      <p:pic>
        <p:nvPicPr>
          <p:cNvPr id="600" name="Google Shape;600;p53"/>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601" name="Google Shape;601;p53"/>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602" name="Google Shape;602;p53"/>
          <p:cNvPicPr preferRelativeResize="0"/>
          <p:nvPr/>
        </p:nvPicPr>
        <p:blipFill rotWithShape="1">
          <a:blip r:embed="rId5">
            <a:alphaModFix/>
          </a:blip>
          <a:srcRect/>
          <a:stretch/>
        </p:blipFill>
        <p:spPr>
          <a:xfrm>
            <a:off x="986636" y="3781326"/>
            <a:ext cx="545055" cy="545055"/>
          </a:xfrm>
          <a:prstGeom prst="rect">
            <a:avLst/>
          </a:prstGeom>
          <a:noFill/>
          <a:ln>
            <a:noFill/>
          </a:ln>
        </p:spPr>
      </p:pic>
      <p:pic>
        <p:nvPicPr>
          <p:cNvPr id="603" name="Google Shape;603;p53"/>
          <p:cNvPicPr preferRelativeResize="0"/>
          <p:nvPr/>
        </p:nvPicPr>
        <p:blipFill rotWithShape="1">
          <a:blip r:embed="rId6">
            <a:alphaModFix/>
          </a:blip>
          <a:srcRect l="-3466" t="99" b="99"/>
          <a:stretch/>
        </p:blipFill>
        <p:spPr>
          <a:xfrm>
            <a:off x="1161043" y="6928691"/>
            <a:ext cx="417405" cy="388285"/>
          </a:xfrm>
          <a:prstGeom prst="rect">
            <a:avLst/>
          </a:prstGeom>
          <a:noFill/>
          <a:ln>
            <a:noFill/>
          </a:ln>
        </p:spPr>
      </p:pic>
      <p:cxnSp>
        <p:nvCxnSpPr>
          <p:cNvPr id="604" name="Google Shape;604;p53"/>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608"/>
        <p:cNvGrpSpPr/>
        <p:nvPr/>
      </p:nvGrpSpPr>
      <p:grpSpPr>
        <a:xfrm>
          <a:off x="0" y="0"/>
          <a:ext cx="0" cy="0"/>
          <a:chOff x="0" y="0"/>
          <a:chExt cx="0" cy="0"/>
        </a:xfrm>
      </p:grpSpPr>
      <p:sp>
        <p:nvSpPr>
          <p:cNvPr id="609" name="Google Shape;609;p54"/>
          <p:cNvSpPr/>
          <p:nvPr/>
        </p:nvSpPr>
        <p:spPr>
          <a:xfrm>
            <a:off x="991425" y="7420450"/>
            <a:ext cx="6036600" cy="29601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10" name="Google Shape;610;p54"/>
          <p:cNvSpPr txBox="1"/>
          <p:nvPr/>
        </p:nvSpPr>
        <p:spPr>
          <a:xfrm>
            <a:off x="1594975" y="2162900"/>
            <a:ext cx="5124000" cy="4967400"/>
          </a:xfrm>
          <a:prstGeom prst="rect">
            <a:avLst/>
          </a:prstGeom>
          <a:noFill/>
          <a:ln>
            <a:noFill/>
          </a:ln>
        </p:spPr>
        <p:txBody>
          <a:bodyPr spcFirstLastPara="1" wrap="square" lIns="0" tIns="82750" rIns="0" bIns="82750" anchor="t" anchorCtr="0">
            <a:spAutoFit/>
          </a:bodyPr>
          <a:lstStyle/>
          <a:p>
            <a:pPr marL="0" lvl="0" indent="0" algn="l" rtl="0">
              <a:lnSpc>
                <a:spcPct val="115000"/>
              </a:lnSpc>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will show you how to search for images and videos that will be useful for your work or home, and confidently explore the results that the internet shows you”</a:t>
            </a:r>
            <a:endParaRPr sz="1400">
              <a:solidFill>
                <a:schemeClr val="accent3"/>
              </a:solidFill>
            </a:endParaRPr>
          </a:p>
          <a:p>
            <a:pPr marL="0" lvl="0" indent="0" algn="l" rtl="0">
              <a:lnSpc>
                <a:spcPct val="115000"/>
              </a:lnSpc>
              <a:spcBef>
                <a:spcPts val="0"/>
              </a:spcBef>
              <a:spcAft>
                <a:spcPts val="0"/>
              </a:spcAft>
              <a:buNone/>
            </a:pPr>
            <a:endParaRPr sz="2000" b="1">
              <a:solidFill>
                <a:schemeClr val="accent3"/>
              </a:solidFill>
            </a:endParaRPr>
          </a:p>
          <a:p>
            <a:pPr marL="0" lvl="0" indent="0" algn="l" rtl="0">
              <a:lnSpc>
                <a:spcPct val="115000"/>
              </a:lnSpc>
              <a:spcBef>
                <a:spcPts val="0"/>
              </a:spcBef>
              <a:spcAft>
                <a:spcPts val="0"/>
              </a:spcAft>
              <a:buNone/>
            </a:pPr>
            <a:r>
              <a:rPr lang="en-GB" sz="1900" b="1">
                <a:solidFill>
                  <a:srgbClr val="00A182"/>
                </a:solidFill>
              </a:rPr>
              <a:t>Other uses to discuss and practise: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videos on how to make your own fertiliser </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videos that teach you how to make flower garlands that you can sell</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the latest information on prices of different products and services</a:t>
            </a:r>
            <a:endParaRPr sz="1400">
              <a:solidFill>
                <a:schemeClr val="accent3"/>
              </a:solidFill>
            </a:endParaRPr>
          </a:p>
          <a:p>
            <a:pPr marL="0" lvl="0" indent="0" algn="l" rtl="0">
              <a:lnSpc>
                <a:spcPct val="115000"/>
              </a:lnSpc>
              <a:spcBef>
                <a:spcPts val="0"/>
              </a:spcBef>
              <a:spcAft>
                <a:spcPts val="0"/>
              </a:spcAft>
              <a:buNone/>
            </a:pPr>
            <a:endParaRPr sz="1400">
              <a:solidFill>
                <a:schemeClr val="accent3"/>
              </a:solidFill>
            </a:endParaRPr>
          </a:p>
          <a:p>
            <a:pPr marL="0" lvl="0" indent="0" algn="l" rtl="0">
              <a:lnSpc>
                <a:spcPct val="115000"/>
              </a:lnSpc>
              <a:spcBef>
                <a:spcPts val="0"/>
              </a:spcBef>
              <a:spcAft>
                <a:spcPts val="0"/>
              </a:spcAft>
              <a:buNone/>
            </a:pPr>
            <a:r>
              <a:rPr lang="en-GB" sz="1900" b="1">
                <a:solidFill>
                  <a:srgbClr val="00A182"/>
                </a:solidFill>
              </a:rPr>
              <a:t>Skills learnt:</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Launching Google Assistant</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Searching for videos related to work or interests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Searching for images related to work or interests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Looking through images and videos Google shows you</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Returning to search results after opening a video/image</a:t>
            </a:r>
            <a:endParaRPr sz="1900" b="1">
              <a:solidFill>
                <a:srgbClr val="00A182"/>
              </a:solidFill>
            </a:endParaRPr>
          </a:p>
        </p:txBody>
      </p:sp>
      <p:sp>
        <p:nvSpPr>
          <p:cNvPr id="611" name="Google Shape;611;p54"/>
          <p:cNvSpPr txBox="1"/>
          <p:nvPr/>
        </p:nvSpPr>
        <p:spPr>
          <a:xfrm>
            <a:off x="990208" y="618848"/>
            <a:ext cx="6076800" cy="9183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Clr>
                <a:schemeClr val="accent3"/>
              </a:buClr>
              <a:buSzPts val="1200"/>
              <a:buFont typeface="Arial"/>
              <a:buNone/>
            </a:pPr>
            <a:r>
              <a:rPr lang="en-GB" sz="2900" b="1">
                <a:solidFill>
                  <a:schemeClr val="lt1"/>
                </a:solidFill>
                <a:highlight>
                  <a:srgbClr val="00A182"/>
                </a:highlight>
              </a:rPr>
              <a:t>MODULE 3</a:t>
            </a:r>
            <a:endParaRPr sz="2500" b="1">
              <a:solidFill>
                <a:srgbClr val="00A182"/>
              </a:solidFill>
            </a:endParaRPr>
          </a:p>
          <a:p>
            <a:pPr marL="0" lvl="0" indent="0" algn="l" rtl="0">
              <a:spcBef>
                <a:spcPts val="0"/>
              </a:spcBef>
              <a:spcAft>
                <a:spcPts val="0"/>
              </a:spcAft>
              <a:buSzPts val="1200"/>
              <a:buNone/>
            </a:pPr>
            <a:r>
              <a:rPr lang="en-GB" sz="2500" b="1">
                <a:solidFill>
                  <a:srgbClr val="434343"/>
                </a:solidFill>
              </a:rPr>
              <a:t>How do I look through information to find what is most useful for me?</a:t>
            </a:r>
            <a:endParaRPr sz="2500" b="1">
              <a:solidFill>
                <a:srgbClr val="434343"/>
              </a:solidFill>
            </a:endParaRPr>
          </a:p>
        </p:txBody>
      </p:sp>
      <p:sp>
        <p:nvSpPr>
          <p:cNvPr id="612" name="Google Shape;612;p54"/>
          <p:cNvSpPr txBox="1"/>
          <p:nvPr/>
        </p:nvSpPr>
        <p:spPr>
          <a:xfrm>
            <a:off x="1010997" y="343663"/>
            <a:ext cx="6076800" cy="598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a:solidFill>
                  <a:srgbClr val="00A182"/>
                </a:solidFill>
              </a:rPr>
              <a:t>Pathway 2: Searching for information </a:t>
            </a:r>
            <a:endParaRPr>
              <a:solidFill>
                <a:srgbClr val="00A182"/>
              </a:solidFill>
            </a:endParaRPr>
          </a:p>
          <a:p>
            <a:pPr marL="0" lvl="0" indent="0" algn="l" rtl="0">
              <a:spcBef>
                <a:spcPts val="0"/>
              </a:spcBef>
              <a:spcAft>
                <a:spcPts val="0"/>
              </a:spcAft>
              <a:buNone/>
            </a:pPr>
            <a:endParaRPr>
              <a:solidFill>
                <a:srgbClr val="00A182"/>
              </a:solidFill>
            </a:endParaRPr>
          </a:p>
        </p:txBody>
      </p:sp>
      <p:sp>
        <p:nvSpPr>
          <p:cNvPr id="613" name="Google Shape;613;p54"/>
          <p:cNvSpPr txBox="1"/>
          <p:nvPr/>
        </p:nvSpPr>
        <p:spPr>
          <a:xfrm>
            <a:off x="1754400" y="7495175"/>
            <a:ext cx="4964700" cy="29070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1900">
              <a:solidFill>
                <a:srgbClr val="434343"/>
              </a:solidFill>
            </a:endParaRPr>
          </a:p>
          <a:p>
            <a:pPr marL="0" lvl="0" indent="0" algn="l" rtl="0">
              <a:spcBef>
                <a:spcPts val="0"/>
              </a:spcBef>
              <a:spcAft>
                <a:spcPts val="0"/>
              </a:spcAft>
              <a:buNone/>
            </a:pPr>
            <a:r>
              <a:rPr lang="en-GB" sz="1400" b="1">
                <a:solidFill>
                  <a:srgbClr val="434343"/>
                </a:solidFill>
              </a:rPr>
              <a:t>I am worried about seeing bad things when I search. How do I stop this?</a:t>
            </a:r>
            <a:endParaRPr sz="1400" b="1">
              <a:solidFill>
                <a:srgbClr val="434343"/>
              </a:solidFill>
            </a:endParaRPr>
          </a:p>
          <a:p>
            <a:pPr marL="0" lvl="0" indent="0" algn="l" rtl="0">
              <a:spcBef>
                <a:spcPts val="0"/>
              </a:spcBef>
              <a:spcAft>
                <a:spcPts val="0"/>
              </a:spcAft>
              <a:buClr>
                <a:schemeClr val="accent3"/>
              </a:buClr>
              <a:buSzPts val="900"/>
              <a:buFont typeface="Arial"/>
              <a:buNone/>
            </a:pPr>
            <a:r>
              <a:rPr lang="en-GB" sz="1400">
                <a:solidFill>
                  <a:srgbClr val="434343"/>
                </a:solidFill>
              </a:rPr>
              <a:t>First, speak as slowly and clearly as possible so that Google understands you. If Google has misunderstood what you want, and shows you things you don't want to see, you can press the back button (the arrow pointing to the left) to immediately go back and try again using different words. When you use different words, Google will show you different content. There are so many good things to learn and discover on the internet, keep experimenting and you will find what you want!</a:t>
            </a:r>
            <a:endParaRPr sz="1900">
              <a:solidFill>
                <a:srgbClr val="434343"/>
              </a:solidFill>
            </a:endParaRPr>
          </a:p>
        </p:txBody>
      </p:sp>
      <p:sp>
        <p:nvSpPr>
          <p:cNvPr id="614" name="Google Shape;614;p54"/>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615" name="Google Shape;615;p54"/>
          <p:cNvPicPr preferRelativeResize="0"/>
          <p:nvPr/>
        </p:nvPicPr>
        <p:blipFill rotWithShape="1">
          <a:blip r:embed="rId3">
            <a:alphaModFix/>
          </a:blip>
          <a:srcRect/>
          <a:stretch/>
        </p:blipFill>
        <p:spPr>
          <a:xfrm>
            <a:off x="1113129" y="5420508"/>
            <a:ext cx="455316" cy="455296"/>
          </a:xfrm>
          <a:prstGeom prst="rect">
            <a:avLst/>
          </a:prstGeom>
          <a:noFill/>
          <a:ln>
            <a:noFill/>
          </a:ln>
        </p:spPr>
      </p:pic>
      <p:pic>
        <p:nvPicPr>
          <p:cNvPr id="616" name="Google Shape;616;p54"/>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617" name="Google Shape;617;p54"/>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618" name="Google Shape;618;p54"/>
          <p:cNvPicPr preferRelativeResize="0"/>
          <p:nvPr/>
        </p:nvPicPr>
        <p:blipFill rotWithShape="1">
          <a:blip r:embed="rId5">
            <a:alphaModFix/>
          </a:blip>
          <a:srcRect/>
          <a:stretch/>
        </p:blipFill>
        <p:spPr>
          <a:xfrm>
            <a:off x="986636" y="3655596"/>
            <a:ext cx="545055" cy="545055"/>
          </a:xfrm>
          <a:prstGeom prst="rect">
            <a:avLst/>
          </a:prstGeom>
          <a:noFill/>
          <a:ln>
            <a:noFill/>
          </a:ln>
        </p:spPr>
      </p:pic>
      <p:pic>
        <p:nvPicPr>
          <p:cNvPr id="619" name="Google Shape;619;p54"/>
          <p:cNvPicPr preferRelativeResize="0"/>
          <p:nvPr/>
        </p:nvPicPr>
        <p:blipFill rotWithShape="1">
          <a:blip r:embed="rId6">
            <a:alphaModFix/>
          </a:blip>
          <a:srcRect l="-3466" t="99" b="99"/>
          <a:stretch/>
        </p:blipFill>
        <p:spPr>
          <a:xfrm>
            <a:off x="1161043" y="7538291"/>
            <a:ext cx="417405" cy="388285"/>
          </a:xfrm>
          <a:prstGeom prst="rect">
            <a:avLst/>
          </a:prstGeom>
          <a:noFill/>
          <a:ln>
            <a:noFill/>
          </a:ln>
        </p:spPr>
      </p:pic>
      <p:cxnSp>
        <p:nvCxnSpPr>
          <p:cNvPr id="620" name="Google Shape;620;p54"/>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A182">
            <a:alpha val="3350"/>
          </a:srgbClr>
        </a:solidFill>
        <a:effectLst/>
      </p:bgPr>
    </p:bg>
    <p:spTree>
      <p:nvGrpSpPr>
        <p:cNvPr id="1" name="Shape 624"/>
        <p:cNvGrpSpPr/>
        <p:nvPr/>
      </p:nvGrpSpPr>
      <p:grpSpPr>
        <a:xfrm>
          <a:off x="0" y="0"/>
          <a:ext cx="0" cy="0"/>
          <a:chOff x="0" y="0"/>
          <a:chExt cx="0" cy="0"/>
        </a:xfrm>
      </p:grpSpPr>
      <p:sp>
        <p:nvSpPr>
          <p:cNvPr id="625" name="Google Shape;625;p55"/>
          <p:cNvSpPr/>
          <p:nvPr/>
        </p:nvSpPr>
        <p:spPr>
          <a:xfrm>
            <a:off x="991425" y="7721500"/>
            <a:ext cx="6036600" cy="2770200"/>
          </a:xfrm>
          <a:prstGeom prst="rect">
            <a:avLst/>
          </a:prstGeom>
          <a:solidFill>
            <a:srgbClr val="00A182">
              <a:alpha val="10590"/>
            </a:srgbClr>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26" name="Google Shape;626;p55"/>
          <p:cNvSpPr txBox="1"/>
          <p:nvPr/>
        </p:nvSpPr>
        <p:spPr>
          <a:xfrm>
            <a:off x="990208" y="618848"/>
            <a:ext cx="6076800" cy="918300"/>
          </a:xfrm>
          <a:prstGeom prst="rect">
            <a:avLst/>
          </a:prstGeom>
          <a:noFill/>
          <a:ln>
            <a:noFill/>
          </a:ln>
        </p:spPr>
        <p:txBody>
          <a:bodyPr spcFirstLastPara="1" wrap="square" lIns="82750" tIns="82750" rIns="82750" bIns="82750" anchor="t" anchorCtr="0">
            <a:noAutofit/>
          </a:bodyPr>
          <a:lstStyle/>
          <a:p>
            <a:pPr marL="0" lvl="0" indent="0" algn="l" rtl="0">
              <a:spcBef>
                <a:spcPts val="0"/>
              </a:spcBef>
              <a:spcAft>
                <a:spcPts val="0"/>
              </a:spcAft>
              <a:buClr>
                <a:schemeClr val="accent3"/>
              </a:buClr>
              <a:buSzPts val="1200"/>
              <a:buFont typeface="Arial"/>
              <a:buNone/>
            </a:pPr>
            <a:r>
              <a:rPr lang="en-GB" sz="2900" b="1">
                <a:solidFill>
                  <a:schemeClr val="lt1"/>
                </a:solidFill>
                <a:highlight>
                  <a:srgbClr val="00A182"/>
                </a:highlight>
              </a:rPr>
              <a:t>MODULE 4</a:t>
            </a:r>
            <a:endParaRPr sz="2500" b="1">
              <a:solidFill>
                <a:srgbClr val="00A182"/>
              </a:solidFill>
            </a:endParaRPr>
          </a:p>
          <a:p>
            <a:pPr marL="0" lvl="0" indent="0" algn="l" rtl="0">
              <a:spcBef>
                <a:spcPts val="0"/>
              </a:spcBef>
              <a:spcAft>
                <a:spcPts val="0"/>
              </a:spcAft>
              <a:buSzPts val="1100"/>
              <a:buNone/>
            </a:pPr>
            <a:r>
              <a:rPr lang="en-GB" sz="2500" b="1">
                <a:solidFill>
                  <a:srgbClr val="434343"/>
                </a:solidFill>
              </a:rPr>
              <a:t>How do I know if I can trust the information I find on the internet?</a:t>
            </a:r>
            <a:endParaRPr sz="2500" b="1">
              <a:solidFill>
                <a:srgbClr val="434343"/>
              </a:solidFill>
            </a:endParaRPr>
          </a:p>
          <a:p>
            <a:pPr marL="0" lvl="0" indent="0" algn="l" rtl="0">
              <a:spcBef>
                <a:spcPts val="0"/>
              </a:spcBef>
              <a:spcAft>
                <a:spcPts val="0"/>
              </a:spcAft>
              <a:buSzPts val="1200"/>
              <a:buNone/>
            </a:pPr>
            <a:endParaRPr sz="2500" b="1">
              <a:solidFill>
                <a:srgbClr val="434343"/>
              </a:solidFill>
            </a:endParaRPr>
          </a:p>
          <a:p>
            <a:pPr marL="0" lvl="0" indent="0" algn="l" rtl="0">
              <a:spcBef>
                <a:spcPts val="0"/>
              </a:spcBef>
              <a:spcAft>
                <a:spcPts val="0"/>
              </a:spcAft>
              <a:buSzPts val="1200"/>
              <a:buNone/>
            </a:pPr>
            <a:endParaRPr sz="2500" b="1">
              <a:solidFill>
                <a:srgbClr val="434343"/>
              </a:solidFill>
            </a:endParaRPr>
          </a:p>
          <a:p>
            <a:pPr marL="0" lvl="0" indent="0" algn="l" rtl="0">
              <a:spcBef>
                <a:spcPts val="0"/>
              </a:spcBef>
              <a:spcAft>
                <a:spcPts val="0"/>
              </a:spcAft>
              <a:buSzPts val="1200"/>
              <a:buNone/>
            </a:pPr>
            <a:endParaRPr sz="2500" b="1">
              <a:solidFill>
                <a:srgbClr val="434343"/>
              </a:solidFill>
            </a:endParaRPr>
          </a:p>
          <a:p>
            <a:pPr marL="0" lvl="0" indent="0" algn="l" rtl="0">
              <a:spcBef>
                <a:spcPts val="0"/>
              </a:spcBef>
              <a:spcAft>
                <a:spcPts val="0"/>
              </a:spcAft>
              <a:buSzPts val="1200"/>
              <a:buNone/>
            </a:pPr>
            <a:endParaRPr sz="2500" b="1">
              <a:solidFill>
                <a:srgbClr val="434343"/>
              </a:solidFill>
            </a:endParaRPr>
          </a:p>
        </p:txBody>
      </p:sp>
      <p:sp>
        <p:nvSpPr>
          <p:cNvPr id="627" name="Google Shape;627;p55"/>
          <p:cNvSpPr txBox="1"/>
          <p:nvPr/>
        </p:nvSpPr>
        <p:spPr>
          <a:xfrm>
            <a:off x="1594975" y="2162900"/>
            <a:ext cx="5026800" cy="5604600"/>
          </a:xfrm>
          <a:prstGeom prst="rect">
            <a:avLst/>
          </a:prstGeom>
          <a:noFill/>
          <a:ln>
            <a:noFill/>
          </a:ln>
        </p:spPr>
        <p:txBody>
          <a:bodyPr spcFirstLastPara="1" wrap="square" lIns="0" tIns="82750" rIns="0" bIns="82750" anchor="t" anchorCtr="0">
            <a:spAutoFit/>
          </a:bodyPr>
          <a:lstStyle/>
          <a:p>
            <a:pPr marL="0" lvl="0" indent="0" algn="l" rtl="0">
              <a:lnSpc>
                <a:spcPct val="115000"/>
              </a:lnSpc>
              <a:spcBef>
                <a:spcPts val="0"/>
              </a:spcBef>
              <a:spcAft>
                <a:spcPts val="0"/>
              </a:spcAft>
              <a:buNone/>
            </a:pPr>
            <a:r>
              <a:rPr lang="en-GB" sz="1900" b="1">
                <a:solidFill>
                  <a:srgbClr val="00A182"/>
                </a:solidFill>
              </a:rPr>
              <a:t>What you can say to introduce the module:</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“This video will show you how you can voice search for important information, and make sure the information you get is trustworthy and accurate.”</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a:solidFill>
                  <a:schemeClr val="accent3"/>
                </a:solidFill>
              </a:rPr>
              <a:t>“It’s OK if you’re worried about using the internet safely. This video will help you develop the confidence to explore the many useful and helpful things the internet can offer.”</a:t>
            </a:r>
            <a:endParaRPr>
              <a:solidFill>
                <a:schemeClr val="accent3"/>
              </a:solidFill>
            </a:endParaRPr>
          </a:p>
          <a:p>
            <a:pPr marL="0" lvl="0" indent="0" algn="l" rtl="0">
              <a:lnSpc>
                <a:spcPct val="115000"/>
              </a:lnSpc>
              <a:spcBef>
                <a:spcPts val="0"/>
              </a:spcBef>
              <a:spcAft>
                <a:spcPts val="0"/>
              </a:spcAft>
              <a:buNone/>
            </a:pPr>
            <a:endParaRPr sz="1400">
              <a:solidFill>
                <a:schemeClr val="accent3"/>
              </a:solidFill>
            </a:endParaRPr>
          </a:p>
          <a:p>
            <a:pPr marL="0" lvl="0" indent="0" algn="l" rtl="0">
              <a:lnSpc>
                <a:spcPct val="115000"/>
              </a:lnSpc>
              <a:spcBef>
                <a:spcPts val="0"/>
              </a:spcBef>
              <a:spcAft>
                <a:spcPts val="0"/>
              </a:spcAft>
              <a:buNone/>
            </a:pPr>
            <a:r>
              <a:rPr lang="en-GB" sz="1900" b="1">
                <a:solidFill>
                  <a:srgbClr val="00A182"/>
                </a:solidFill>
              </a:rPr>
              <a:t>Other uses to discuss and practise:</a:t>
            </a:r>
            <a:endParaRPr sz="1900">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information related to your family’s health</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information on government schemes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 for information on farming techniques</a:t>
            </a:r>
            <a:endParaRPr sz="1400">
              <a:solidFill>
                <a:schemeClr val="accent3"/>
              </a:solidFill>
            </a:endParaRPr>
          </a:p>
          <a:p>
            <a:pPr marL="0" lvl="0" indent="0" algn="l" rtl="0">
              <a:lnSpc>
                <a:spcPct val="115000"/>
              </a:lnSpc>
              <a:spcBef>
                <a:spcPts val="0"/>
              </a:spcBef>
              <a:spcAft>
                <a:spcPts val="0"/>
              </a:spcAft>
              <a:buNone/>
            </a:pPr>
            <a:endParaRPr sz="1400">
              <a:solidFill>
                <a:schemeClr val="accent3"/>
              </a:solidFill>
            </a:endParaRPr>
          </a:p>
          <a:p>
            <a:pPr marL="0" lvl="0" indent="0" algn="l" rtl="0">
              <a:lnSpc>
                <a:spcPct val="115000"/>
              </a:lnSpc>
              <a:spcBef>
                <a:spcPts val="0"/>
              </a:spcBef>
              <a:spcAft>
                <a:spcPts val="0"/>
              </a:spcAft>
              <a:buNone/>
            </a:pPr>
            <a:r>
              <a:rPr lang="en-GB" sz="1900" b="1">
                <a:solidFill>
                  <a:srgbClr val="00A182"/>
                </a:solidFill>
              </a:rPr>
              <a:t>Skills learnt:</a:t>
            </a:r>
            <a:endParaRPr sz="1900" b="1">
              <a:solidFill>
                <a:srgbClr val="00A182"/>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Searching for videos related to work or interests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Looking through the information that Google shows you</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Returning to search results </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Comparing information from different sources</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sz="1400">
                <a:solidFill>
                  <a:schemeClr val="accent3"/>
                </a:solidFill>
              </a:rPr>
              <a:t>Recognising the creator of the video</a:t>
            </a:r>
            <a:endParaRPr sz="1400">
              <a:solidFill>
                <a:schemeClr val="accent3"/>
              </a:solidFill>
            </a:endParaRPr>
          </a:p>
          <a:p>
            <a:pPr marL="469900" lvl="0" indent="-317500" algn="l" rtl="0">
              <a:lnSpc>
                <a:spcPct val="115000"/>
              </a:lnSpc>
              <a:spcBef>
                <a:spcPts val="0"/>
              </a:spcBef>
              <a:spcAft>
                <a:spcPts val="0"/>
              </a:spcAft>
              <a:buClr>
                <a:schemeClr val="accent3"/>
              </a:buClr>
              <a:buSzPts val="1400"/>
              <a:buChar char="●"/>
            </a:pPr>
            <a:r>
              <a:rPr lang="en-GB" i="1">
                <a:solidFill>
                  <a:schemeClr val="accent3"/>
                </a:solidFill>
              </a:rPr>
              <a:t>Note: this may be a harder skill for some learners, so encourage patience and practice</a:t>
            </a:r>
            <a:endParaRPr i="1">
              <a:solidFill>
                <a:schemeClr val="accent3"/>
              </a:solidFill>
            </a:endParaRPr>
          </a:p>
        </p:txBody>
      </p:sp>
      <p:sp>
        <p:nvSpPr>
          <p:cNvPr id="628" name="Google Shape;628;p55"/>
          <p:cNvSpPr txBox="1"/>
          <p:nvPr/>
        </p:nvSpPr>
        <p:spPr>
          <a:xfrm>
            <a:off x="1010997" y="343663"/>
            <a:ext cx="6076800" cy="598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a:solidFill>
                  <a:srgbClr val="00A182"/>
                </a:solidFill>
              </a:rPr>
              <a:t>Pathway 2: Searching for information </a:t>
            </a:r>
            <a:endParaRPr>
              <a:solidFill>
                <a:srgbClr val="00A182"/>
              </a:solidFill>
            </a:endParaRPr>
          </a:p>
          <a:p>
            <a:pPr marL="0" lvl="0" indent="0" algn="l" rtl="0">
              <a:spcBef>
                <a:spcPts val="0"/>
              </a:spcBef>
              <a:spcAft>
                <a:spcPts val="0"/>
              </a:spcAft>
              <a:buNone/>
            </a:pPr>
            <a:endParaRPr>
              <a:solidFill>
                <a:srgbClr val="00A182"/>
              </a:solidFill>
            </a:endParaRPr>
          </a:p>
        </p:txBody>
      </p:sp>
      <p:sp>
        <p:nvSpPr>
          <p:cNvPr id="629" name="Google Shape;629;p55"/>
          <p:cNvSpPr txBox="1"/>
          <p:nvPr/>
        </p:nvSpPr>
        <p:spPr>
          <a:xfrm>
            <a:off x="1751375" y="7799975"/>
            <a:ext cx="4870500" cy="2691600"/>
          </a:xfrm>
          <a:prstGeom prst="rect">
            <a:avLst/>
          </a:prstGeom>
          <a:noFill/>
          <a:ln>
            <a:noFill/>
          </a:ln>
        </p:spPr>
        <p:txBody>
          <a:bodyPr spcFirstLastPara="1" wrap="square" lIns="0" tIns="82750" rIns="0" bIns="82750" anchor="t" anchorCtr="0">
            <a:spAutoFit/>
          </a:bodyPr>
          <a:lstStyle/>
          <a:p>
            <a:pPr marL="0" lvl="0" indent="0" algn="l" rtl="0">
              <a:spcBef>
                <a:spcPts val="0"/>
              </a:spcBef>
              <a:spcAft>
                <a:spcPts val="0"/>
              </a:spcAft>
              <a:buClr>
                <a:schemeClr val="accent3"/>
              </a:buClr>
              <a:buSzPts val="900"/>
              <a:buFont typeface="Arial"/>
              <a:buNone/>
            </a:pPr>
            <a:r>
              <a:rPr lang="en-GB" sz="1900" b="1">
                <a:solidFill>
                  <a:srgbClr val="00A182"/>
                </a:solidFill>
              </a:rPr>
              <a:t>Questions you might get from learners</a:t>
            </a:r>
            <a:endParaRPr sz="1900" b="1">
              <a:solidFill>
                <a:srgbClr val="00A182"/>
              </a:solidFill>
            </a:endParaRPr>
          </a:p>
          <a:p>
            <a:pPr marL="0" lvl="0" indent="0" algn="l" rtl="0">
              <a:spcBef>
                <a:spcPts val="0"/>
              </a:spcBef>
              <a:spcAft>
                <a:spcPts val="0"/>
              </a:spcAft>
              <a:buClr>
                <a:schemeClr val="accent3"/>
              </a:buClr>
              <a:buSzPts val="900"/>
              <a:buFont typeface="Arial"/>
              <a:buNone/>
            </a:pPr>
            <a:endParaRPr sz="1900">
              <a:solidFill>
                <a:srgbClr val="434343"/>
              </a:solidFill>
            </a:endParaRPr>
          </a:p>
          <a:p>
            <a:pPr marL="0" lvl="0" indent="0" algn="l" rtl="0">
              <a:spcBef>
                <a:spcPts val="0"/>
              </a:spcBef>
              <a:spcAft>
                <a:spcPts val="0"/>
              </a:spcAft>
              <a:buNone/>
            </a:pPr>
            <a:r>
              <a:rPr lang="en-GB" sz="1400" b="1">
                <a:solidFill>
                  <a:srgbClr val="434343"/>
                </a:solidFill>
              </a:rPr>
              <a:t>How will I know if information cannot be</a:t>
            </a:r>
            <a:r>
              <a:rPr lang="en-GB" b="1">
                <a:solidFill>
                  <a:srgbClr val="434343"/>
                </a:solidFill>
              </a:rPr>
              <a:t> </a:t>
            </a:r>
            <a:r>
              <a:rPr lang="en-GB" sz="1400" b="1">
                <a:solidFill>
                  <a:srgbClr val="434343"/>
                </a:solidFill>
              </a:rPr>
              <a:t>trusted?</a:t>
            </a:r>
            <a:endParaRPr sz="1400" b="1">
              <a:solidFill>
                <a:srgbClr val="434343"/>
              </a:solidFill>
            </a:endParaRPr>
          </a:p>
          <a:p>
            <a:pPr marL="0" lvl="0" indent="0" algn="l" rtl="0">
              <a:spcBef>
                <a:spcPts val="0"/>
              </a:spcBef>
              <a:spcAft>
                <a:spcPts val="0"/>
              </a:spcAft>
              <a:buClr>
                <a:schemeClr val="accent3"/>
              </a:buClr>
              <a:buSzPts val="900"/>
              <a:buFont typeface="Arial"/>
              <a:buNone/>
            </a:pPr>
            <a:r>
              <a:rPr lang="en-GB" sz="1400">
                <a:solidFill>
                  <a:srgbClr val="434343"/>
                </a:solidFill>
              </a:rPr>
              <a:t>Just like information you hear in your community, think carefully about the information you get on the internet to decide if it can be trusted. Look at multiple different pieces of information. If many of them are saying the same thing, the information is more likely to be reliable. Also look at where the information is coming from, to see if it’s a person or organisation that you recognise and trust. Lastly, use your common sense! If the information seems wrong, just ignore it. </a:t>
            </a:r>
            <a:endParaRPr sz="1900">
              <a:solidFill>
                <a:srgbClr val="434343"/>
              </a:solidFill>
            </a:endParaRPr>
          </a:p>
        </p:txBody>
      </p:sp>
      <p:sp>
        <p:nvSpPr>
          <p:cNvPr id="630" name="Google Shape;630;p55"/>
          <p:cNvSpPr/>
          <p:nvPr/>
        </p:nvSpPr>
        <p:spPr>
          <a:xfrm>
            <a:off x="0" y="0"/>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631" name="Google Shape;631;p55"/>
          <p:cNvPicPr preferRelativeResize="0"/>
          <p:nvPr/>
        </p:nvPicPr>
        <p:blipFill rotWithShape="1">
          <a:blip r:embed="rId3">
            <a:alphaModFix/>
          </a:blip>
          <a:srcRect/>
          <a:stretch/>
        </p:blipFill>
        <p:spPr>
          <a:xfrm>
            <a:off x="1113129" y="5630335"/>
            <a:ext cx="455316" cy="455296"/>
          </a:xfrm>
          <a:prstGeom prst="rect">
            <a:avLst/>
          </a:prstGeom>
          <a:noFill/>
          <a:ln>
            <a:noFill/>
          </a:ln>
        </p:spPr>
      </p:pic>
      <p:pic>
        <p:nvPicPr>
          <p:cNvPr id="632" name="Google Shape;632;p55"/>
          <p:cNvPicPr preferRelativeResize="0"/>
          <p:nvPr/>
        </p:nvPicPr>
        <p:blipFill rotWithShape="1">
          <a:blip r:embed="rId4">
            <a:alphaModFix/>
          </a:blip>
          <a:srcRect/>
          <a:stretch/>
        </p:blipFill>
        <p:spPr>
          <a:xfrm>
            <a:off x="1061314" y="2210051"/>
            <a:ext cx="460083" cy="460063"/>
          </a:xfrm>
          <a:prstGeom prst="rect">
            <a:avLst/>
          </a:prstGeom>
          <a:noFill/>
          <a:ln>
            <a:noFill/>
          </a:ln>
        </p:spPr>
      </p:pic>
      <p:sp>
        <p:nvSpPr>
          <p:cNvPr id="633" name="Google Shape;633;p55"/>
          <p:cNvSpPr/>
          <p:nvPr/>
        </p:nvSpPr>
        <p:spPr>
          <a:xfrm>
            <a:off x="0" y="10623504"/>
            <a:ext cx="7582200" cy="672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400">
              <a:solidFill>
                <a:srgbClr val="00B290"/>
              </a:solidFill>
            </a:endParaRPr>
          </a:p>
        </p:txBody>
      </p:sp>
      <p:pic>
        <p:nvPicPr>
          <p:cNvPr id="634" name="Google Shape;634;p55"/>
          <p:cNvPicPr preferRelativeResize="0"/>
          <p:nvPr/>
        </p:nvPicPr>
        <p:blipFill rotWithShape="1">
          <a:blip r:embed="rId5">
            <a:alphaModFix/>
          </a:blip>
          <a:srcRect/>
          <a:stretch/>
        </p:blipFill>
        <p:spPr>
          <a:xfrm>
            <a:off x="986636" y="4334890"/>
            <a:ext cx="545055" cy="545055"/>
          </a:xfrm>
          <a:prstGeom prst="rect">
            <a:avLst/>
          </a:prstGeom>
          <a:noFill/>
          <a:ln>
            <a:noFill/>
          </a:ln>
        </p:spPr>
      </p:pic>
      <p:pic>
        <p:nvPicPr>
          <p:cNvPr id="635" name="Google Shape;635;p55"/>
          <p:cNvPicPr preferRelativeResize="0"/>
          <p:nvPr/>
        </p:nvPicPr>
        <p:blipFill rotWithShape="1">
          <a:blip r:embed="rId6">
            <a:alphaModFix/>
          </a:blip>
          <a:srcRect l="-3466" t="99" b="99"/>
          <a:stretch/>
        </p:blipFill>
        <p:spPr>
          <a:xfrm>
            <a:off x="1161043" y="7843091"/>
            <a:ext cx="417405" cy="388285"/>
          </a:xfrm>
          <a:prstGeom prst="rect">
            <a:avLst/>
          </a:prstGeom>
          <a:noFill/>
          <a:ln>
            <a:noFill/>
          </a:ln>
        </p:spPr>
      </p:pic>
      <p:cxnSp>
        <p:nvCxnSpPr>
          <p:cNvPr id="636" name="Google Shape;636;p55"/>
          <p:cNvCxnSpPr/>
          <p:nvPr/>
        </p:nvCxnSpPr>
        <p:spPr>
          <a:xfrm>
            <a:off x="575821" y="2102947"/>
            <a:ext cx="6473100" cy="0"/>
          </a:xfrm>
          <a:prstGeom prst="straightConnector1">
            <a:avLst/>
          </a:prstGeom>
          <a:noFill/>
          <a:ln w="19050" cap="flat" cmpd="sng">
            <a:solidFill>
              <a:srgbClr val="00A18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3772">
            <a:alpha val="3350"/>
          </a:srgbClr>
        </a:solidFill>
        <a:effectLst/>
      </p:bgPr>
    </p:bg>
    <p:spTree>
      <p:nvGrpSpPr>
        <p:cNvPr id="1" name="Shape 640"/>
        <p:cNvGrpSpPr/>
        <p:nvPr/>
      </p:nvGrpSpPr>
      <p:grpSpPr>
        <a:xfrm>
          <a:off x="0" y="0"/>
          <a:ext cx="0" cy="0"/>
          <a:chOff x="0" y="0"/>
          <a:chExt cx="0" cy="0"/>
        </a:xfrm>
      </p:grpSpPr>
      <p:sp>
        <p:nvSpPr>
          <p:cNvPr id="641" name="Google Shape;641;p56"/>
          <p:cNvSpPr/>
          <p:nvPr/>
        </p:nvSpPr>
        <p:spPr>
          <a:xfrm>
            <a:off x="0" y="10624838"/>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42" name="Google Shape;642;p56"/>
          <p:cNvSpPr/>
          <p:nvPr/>
        </p:nvSpPr>
        <p:spPr>
          <a:xfrm>
            <a:off x="150" y="600"/>
            <a:ext cx="7560000" cy="2815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43" name="Google Shape;643;p56"/>
          <p:cNvSpPr txBox="1"/>
          <p:nvPr/>
        </p:nvSpPr>
        <p:spPr>
          <a:xfrm>
            <a:off x="982150" y="372100"/>
            <a:ext cx="5873400" cy="23529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a:solidFill>
                  <a:srgbClr val="EE3772"/>
                </a:solidFill>
                <a:highlight>
                  <a:srgbClr val="FFFFFF"/>
                </a:highlight>
              </a:rPr>
              <a:t>ENDING THE TRAINING</a:t>
            </a:r>
            <a:endParaRPr sz="4500" b="1">
              <a:solidFill>
                <a:srgbClr val="EE3772"/>
              </a:solidFill>
              <a:highlight>
                <a:srgbClr val="FFFFFF"/>
              </a:highlight>
            </a:endParaRPr>
          </a:p>
          <a:p>
            <a:pPr marL="0" lvl="0" indent="0" algn="l" rtl="0">
              <a:spcBef>
                <a:spcPts val="0"/>
              </a:spcBef>
              <a:spcAft>
                <a:spcPts val="0"/>
              </a:spcAft>
              <a:buNone/>
            </a:pPr>
            <a:endParaRPr sz="2000" b="1">
              <a:solidFill>
                <a:srgbClr val="FCBB2C"/>
              </a:solidFill>
            </a:endParaRPr>
          </a:p>
          <a:p>
            <a:pPr marL="0" lvl="0" indent="0" algn="l" rtl="0">
              <a:spcBef>
                <a:spcPts val="0"/>
              </a:spcBef>
              <a:spcAft>
                <a:spcPts val="0"/>
              </a:spcAft>
              <a:buNone/>
            </a:pPr>
            <a:r>
              <a:rPr lang="en-GB" sz="1600">
                <a:solidFill>
                  <a:srgbClr val="FFFFFF"/>
                </a:solidFill>
              </a:rPr>
              <a:t>End the training by sharing the videos, congratulating the learners and answering any questions they have.</a:t>
            </a:r>
            <a:endParaRPr sz="2700" b="1">
              <a:solidFill>
                <a:srgbClr val="FFFFFF"/>
              </a:solidFill>
            </a:endParaRPr>
          </a:p>
        </p:txBody>
      </p:sp>
      <p:cxnSp>
        <p:nvCxnSpPr>
          <p:cNvPr id="644" name="Google Shape;644;p56"/>
          <p:cNvCxnSpPr/>
          <p:nvPr/>
        </p:nvCxnSpPr>
        <p:spPr>
          <a:xfrm>
            <a:off x="901725" y="5513497"/>
            <a:ext cx="6036000" cy="0"/>
          </a:xfrm>
          <a:prstGeom prst="straightConnector1">
            <a:avLst/>
          </a:prstGeom>
          <a:noFill/>
          <a:ln w="19050" cap="flat" cmpd="sng">
            <a:solidFill>
              <a:srgbClr val="EE3772"/>
            </a:solidFill>
            <a:prstDash val="dash"/>
            <a:round/>
            <a:headEnd type="none" w="med" len="med"/>
            <a:tailEnd type="none" w="med" len="med"/>
          </a:ln>
        </p:spPr>
      </p:cxnSp>
      <p:sp>
        <p:nvSpPr>
          <p:cNvPr id="645" name="Google Shape;645;p56"/>
          <p:cNvSpPr txBox="1"/>
          <p:nvPr/>
        </p:nvSpPr>
        <p:spPr>
          <a:xfrm>
            <a:off x="1507025" y="2815800"/>
            <a:ext cx="5348400" cy="74838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endParaRPr sz="600" b="1">
              <a:solidFill>
                <a:srgbClr val="EE3772"/>
              </a:solidFill>
            </a:endParaRPr>
          </a:p>
          <a:p>
            <a:pPr marL="0" lvl="0" indent="0" algn="l" rtl="0">
              <a:spcBef>
                <a:spcPts val="1100"/>
              </a:spcBef>
              <a:spcAft>
                <a:spcPts val="0"/>
              </a:spcAft>
              <a:buNone/>
            </a:pPr>
            <a:r>
              <a:rPr lang="en-GB" sz="1500" b="1">
                <a:solidFill>
                  <a:srgbClr val="EE3772"/>
                </a:solidFill>
              </a:rPr>
              <a:t>ASK </a:t>
            </a:r>
            <a:r>
              <a:rPr lang="en-GB" sz="1500">
                <a:solidFill>
                  <a:schemeClr val="accent3"/>
                </a:solidFill>
              </a:rPr>
              <a:t>learners questions to see how confident they feel about the skills they have learnt, and how they will use them on their own (e.g. Which button do you press to send a voice message? What will you use voice searching for?)</a:t>
            </a:r>
            <a:endParaRPr sz="1500">
              <a:solidFill>
                <a:schemeClr val="accent3"/>
              </a:solidFill>
            </a:endParaRPr>
          </a:p>
          <a:p>
            <a:pPr marL="0" lvl="0" indent="0" algn="l" rtl="0">
              <a:spcBef>
                <a:spcPts val="1100"/>
              </a:spcBef>
              <a:spcAft>
                <a:spcPts val="0"/>
              </a:spcAft>
              <a:buNone/>
            </a:pPr>
            <a:endParaRPr sz="500">
              <a:solidFill>
                <a:schemeClr val="accent3"/>
              </a:solidFill>
            </a:endParaRPr>
          </a:p>
          <a:p>
            <a:pPr marL="0" lvl="0" indent="0" algn="l" rtl="0">
              <a:spcBef>
                <a:spcPts val="1100"/>
              </a:spcBef>
              <a:spcAft>
                <a:spcPts val="0"/>
              </a:spcAft>
              <a:buNone/>
            </a:pPr>
            <a:r>
              <a:rPr lang="en-GB" sz="1500" b="1">
                <a:solidFill>
                  <a:srgbClr val="EE3772"/>
                </a:solidFill>
              </a:rPr>
              <a:t>SHARE</a:t>
            </a:r>
            <a:r>
              <a:rPr lang="en-GB" sz="1500" b="1">
                <a:solidFill>
                  <a:schemeClr val="accent3"/>
                </a:solidFill>
              </a:rPr>
              <a:t> </a:t>
            </a:r>
            <a:r>
              <a:rPr lang="en-GB" sz="1500">
                <a:solidFill>
                  <a:schemeClr val="accent3"/>
                </a:solidFill>
              </a:rPr>
              <a:t>video files with all learners/their family members. You can share by creating a WhatsApp group of all the learners, by providing an SMS link or by sending individual WhatsApp messages.</a:t>
            </a:r>
            <a:endParaRPr sz="1500">
              <a:solidFill>
                <a:schemeClr val="accent3"/>
              </a:solidFill>
            </a:endParaRPr>
          </a:p>
          <a:p>
            <a:pPr marL="0" lvl="0" indent="0" algn="l" rtl="0">
              <a:spcBef>
                <a:spcPts val="1100"/>
              </a:spcBef>
              <a:spcAft>
                <a:spcPts val="0"/>
              </a:spcAft>
              <a:buNone/>
            </a:pPr>
            <a:endParaRPr sz="500">
              <a:solidFill>
                <a:schemeClr val="accent3"/>
              </a:solidFill>
            </a:endParaRPr>
          </a:p>
          <a:p>
            <a:pPr marL="0" lvl="0" indent="0" algn="l" rtl="0">
              <a:spcBef>
                <a:spcPts val="1100"/>
              </a:spcBef>
              <a:spcAft>
                <a:spcPts val="0"/>
              </a:spcAft>
              <a:buNone/>
            </a:pPr>
            <a:r>
              <a:rPr lang="en-GB" sz="1500" b="1">
                <a:solidFill>
                  <a:srgbClr val="EE3772"/>
                </a:solidFill>
              </a:rPr>
              <a:t>INFORM</a:t>
            </a:r>
            <a:r>
              <a:rPr lang="en-GB" sz="1500" b="1">
                <a:solidFill>
                  <a:srgbClr val="FCBB2C"/>
                </a:solidFill>
              </a:rPr>
              <a:t> </a:t>
            </a:r>
            <a:r>
              <a:rPr lang="en-GB" sz="1500">
                <a:solidFill>
                  <a:schemeClr val="accent3"/>
                </a:solidFill>
              </a:rPr>
              <a:t>learners you will be sending messages on the group, so that they can continue practising. For learners who use shared phones, get the number of the phone they use most often, and find out what times they usually use them so that you can send messages then.</a:t>
            </a:r>
            <a:endParaRPr sz="1500">
              <a:solidFill>
                <a:schemeClr val="accent3"/>
              </a:solidFill>
            </a:endParaRPr>
          </a:p>
          <a:p>
            <a:pPr marL="0" lvl="0" indent="0" algn="l" rtl="0">
              <a:spcBef>
                <a:spcPts val="1100"/>
              </a:spcBef>
              <a:spcAft>
                <a:spcPts val="0"/>
              </a:spcAft>
              <a:buNone/>
            </a:pPr>
            <a:endParaRPr sz="500">
              <a:solidFill>
                <a:schemeClr val="accent3"/>
              </a:solidFill>
            </a:endParaRPr>
          </a:p>
          <a:p>
            <a:pPr marL="0" lvl="0" indent="0" algn="l" rtl="0">
              <a:spcBef>
                <a:spcPts val="1100"/>
              </a:spcBef>
              <a:spcAft>
                <a:spcPts val="0"/>
              </a:spcAft>
              <a:buNone/>
            </a:pPr>
            <a:r>
              <a:rPr lang="en-GB" sz="1500" b="1">
                <a:solidFill>
                  <a:srgbClr val="EE3772"/>
                </a:solidFill>
              </a:rPr>
              <a:t>CONGRATULATE</a:t>
            </a:r>
            <a:r>
              <a:rPr lang="en-GB" sz="1500">
                <a:solidFill>
                  <a:schemeClr val="accent3"/>
                </a:solidFill>
              </a:rPr>
              <a:t> learners for all they have achieved today, and encourage them to keep learning. You can say:</a:t>
            </a:r>
            <a:endParaRPr sz="1500" i="1">
              <a:solidFill>
                <a:schemeClr val="accent3"/>
              </a:solidFill>
            </a:endParaRPr>
          </a:p>
          <a:p>
            <a:pPr marL="596900" lvl="1" indent="-355600" algn="l" rtl="0">
              <a:spcBef>
                <a:spcPts val="1100"/>
              </a:spcBef>
              <a:spcAft>
                <a:spcPts val="0"/>
              </a:spcAft>
              <a:buClr>
                <a:schemeClr val="accent3"/>
              </a:buClr>
              <a:buSzPts val="1400"/>
              <a:buChar char="○"/>
            </a:pPr>
            <a:r>
              <a:rPr lang="en-GB" i="1">
                <a:solidFill>
                  <a:schemeClr val="accent3"/>
                </a:solidFill>
              </a:rPr>
              <a:t>“Learning is a continuous process. This is only the beginning of your journey.”</a:t>
            </a:r>
            <a:endParaRPr i="1">
              <a:solidFill>
                <a:schemeClr val="accent3"/>
              </a:solidFill>
            </a:endParaRPr>
          </a:p>
          <a:p>
            <a:pPr marL="0" lvl="0" indent="0" algn="l" rtl="0">
              <a:spcBef>
                <a:spcPts val="0"/>
              </a:spcBef>
              <a:spcAft>
                <a:spcPts val="0"/>
              </a:spcAft>
              <a:buNone/>
            </a:pPr>
            <a:endParaRPr sz="400" i="1">
              <a:solidFill>
                <a:schemeClr val="accent3"/>
              </a:solidFill>
            </a:endParaRPr>
          </a:p>
          <a:p>
            <a:pPr marL="596900" lvl="1" indent="-355600" algn="l" rtl="0">
              <a:spcBef>
                <a:spcPts val="0"/>
              </a:spcBef>
              <a:spcAft>
                <a:spcPts val="0"/>
              </a:spcAft>
              <a:buClr>
                <a:schemeClr val="accent3"/>
              </a:buClr>
              <a:buSzPts val="1400"/>
              <a:buChar char="○"/>
            </a:pPr>
            <a:r>
              <a:rPr lang="en-GB" i="1">
                <a:solidFill>
                  <a:schemeClr val="accent3"/>
                </a:solidFill>
              </a:rPr>
              <a:t>“You can use these videos to become comfortable using the internet.”</a:t>
            </a:r>
            <a:endParaRPr i="1">
              <a:solidFill>
                <a:schemeClr val="accent3"/>
              </a:solidFill>
            </a:endParaRPr>
          </a:p>
          <a:p>
            <a:pPr marL="0" lvl="0" indent="0" algn="l" rtl="0">
              <a:spcBef>
                <a:spcPts val="0"/>
              </a:spcBef>
              <a:spcAft>
                <a:spcPts val="0"/>
              </a:spcAft>
              <a:buNone/>
            </a:pPr>
            <a:endParaRPr sz="400" i="1">
              <a:solidFill>
                <a:schemeClr val="accent3"/>
              </a:solidFill>
            </a:endParaRPr>
          </a:p>
          <a:p>
            <a:pPr marL="596900" lvl="1" indent="-355600" algn="l" rtl="0">
              <a:spcBef>
                <a:spcPts val="0"/>
              </a:spcBef>
              <a:spcAft>
                <a:spcPts val="0"/>
              </a:spcAft>
              <a:buClr>
                <a:schemeClr val="accent3"/>
              </a:buClr>
              <a:buSzPts val="1400"/>
              <a:buChar char="○"/>
            </a:pPr>
            <a:r>
              <a:rPr lang="en-GB" i="1">
                <a:solidFill>
                  <a:schemeClr val="accent3"/>
                </a:solidFill>
              </a:rPr>
              <a:t>“Watch these videos by yourself, with your family, or with your neighbours, as many times as you need to."</a:t>
            </a:r>
            <a:endParaRPr i="1">
              <a:solidFill>
                <a:schemeClr val="accent3"/>
              </a:solidFill>
            </a:endParaRPr>
          </a:p>
          <a:p>
            <a:pPr marL="0" lvl="0" indent="0" algn="l" rtl="0">
              <a:spcBef>
                <a:spcPts val="0"/>
              </a:spcBef>
              <a:spcAft>
                <a:spcPts val="0"/>
              </a:spcAft>
              <a:buNone/>
            </a:pPr>
            <a:endParaRPr sz="400" i="1">
              <a:solidFill>
                <a:schemeClr val="accent3"/>
              </a:solidFill>
            </a:endParaRPr>
          </a:p>
          <a:p>
            <a:pPr marL="596900" lvl="1" indent="-355600" algn="l" rtl="0">
              <a:spcBef>
                <a:spcPts val="0"/>
              </a:spcBef>
              <a:spcAft>
                <a:spcPts val="0"/>
              </a:spcAft>
              <a:buClr>
                <a:schemeClr val="accent3"/>
              </a:buClr>
              <a:buSzPts val="1400"/>
              <a:buChar char="○"/>
            </a:pPr>
            <a:r>
              <a:rPr lang="en-GB" i="1">
                <a:solidFill>
                  <a:schemeClr val="accent3"/>
                </a:solidFill>
              </a:rPr>
              <a:t>“Keep practising. The more you practise, the more comfortable and confident you will become.”</a:t>
            </a:r>
            <a:endParaRPr i="1">
              <a:solidFill>
                <a:schemeClr val="accent3"/>
              </a:solidFill>
            </a:endParaRPr>
          </a:p>
          <a:p>
            <a:pPr marL="0" lvl="0" indent="0" algn="l" rtl="0">
              <a:spcBef>
                <a:spcPts val="0"/>
              </a:spcBef>
              <a:spcAft>
                <a:spcPts val="0"/>
              </a:spcAft>
              <a:buNone/>
            </a:pPr>
            <a:endParaRPr sz="400" i="1">
              <a:solidFill>
                <a:schemeClr val="accent3"/>
              </a:solidFill>
            </a:endParaRPr>
          </a:p>
          <a:p>
            <a:pPr marL="596900" lvl="1" indent="-355600" algn="l" rtl="0">
              <a:spcBef>
                <a:spcPts val="0"/>
              </a:spcBef>
              <a:spcAft>
                <a:spcPts val="0"/>
              </a:spcAft>
              <a:buClr>
                <a:schemeClr val="accent3"/>
              </a:buClr>
              <a:buSzPts val="1400"/>
              <a:buChar char="○"/>
            </a:pPr>
            <a:r>
              <a:rPr lang="en-GB" i="1">
                <a:solidFill>
                  <a:schemeClr val="accent3"/>
                </a:solidFill>
              </a:rPr>
              <a:t>“When you’re ready, you can also move to one of the other topics”</a:t>
            </a:r>
            <a:endParaRPr>
              <a:solidFill>
                <a:schemeClr val="accent3"/>
              </a:solidFill>
            </a:endParaRPr>
          </a:p>
        </p:txBody>
      </p:sp>
      <p:cxnSp>
        <p:nvCxnSpPr>
          <p:cNvPr id="646" name="Google Shape;646;p56"/>
          <p:cNvCxnSpPr/>
          <p:nvPr/>
        </p:nvCxnSpPr>
        <p:spPr>
          <a:xfrm>
            <a:off x="967000" y="6995347"/>
            <a:ext cx="6036000" cy="0"/>
          </a:xfrm>
          <a:prstGeom prst="straightConnector1">
            <a:avLst/>
          </a:prstGeom>
          <a:noFill/>
          <a:ln w="19050" cap="flat" cmpd="sng">
            <a:solidFill>
              <a:srgbClr val="EE3772"/>
            </a:solidFill>
            <a:prstDash val="dash"/>
            <a:round/>
            <a:headEnd type="none" w="med" len="med"/>
            <a:tailEnd type="none" w="med" len="med"/>
          </a:ln>
        </p:spPr>
      </p:cxnSp>
      <p:pic>
        <p:nvPicPr>
          <p:cNvPr id="647" name="Google Shape;647;p56"/>
          <p:cNvPicPr preferRelativeResize="0"/>
          <p:nvPr/>
        </p:nvPicPr>
        <p:blipFill rotWithShape="1">
          <a:blip r:embed="rId3">
            <a:alphaModFix/>
          </a:blip>
          <a:srcRect/>
          <a:stretch/>
        </p:blipFill>
        <p:spPr>
          <a:xfrm>
            <a:off x="972900" y="4401050"/>
            <a:ext cx="471777" cy="471798"/>
          </a:xfrm>
          <a:prstGeom prst="rect">
            <a:avLst/>
          </a:prstGeom>
          <a:noFill/>
          <a:ln>
            <a:noFill/>
          </a:ln>
        </p:spPr>
      </p:pic>
      <p:pic>
        <p:nvPicPr>
          <p:cNvPr id="648" name="Google Shape;648;p56"/>
          <p:cNvPicPr preferRelativeResize="0"/>
          <p:nvPr/>
        </p:nvPicPr>
        <p:blipFill rotWithShape="1">
          <a:blip r:embed="rId4">
            <a:alphaModFix/>
          </a:blip>
          <a:srcRect/>
          <a:stretch/>
        </p:blipFill>
        <p:spPr>
          <a:xfrm>
            <a:off x="747050" y="5611101"/>
            <a:ext cx="940524" cy="940549"/>
          </a:xfrm>
          <a:prstGeom prst="rect">
            <a:avLst/>
          </a:prstGeom>
          <a:noFill/>
          <a:ln>
            <a:noFill/>
          </a:ln>
        </p:spPr>
      </p:pic>
      <p:pic>
        <p:nvPicPr>
          <p:cNvPr id="649" name="Google Shape;649;p56"/>
          <p:cNvPicPr preferRelativeResize="0"/>
          <p:nvPr/>
        </p:nvPicPr>
        <p:blipFill rotWithShape="1">
          <a:blip r:embed="rId5">
            <a:alphaModFix/>
          </a:blip>
          <a:srcRect/>
          <a:stretch/>
        </p:blipFill>
        <p:spPr>
          <a:xfrm>
            <a:off x="916788" y="7088450"/>
            <a:ext cx="552428" cy="552448"/>
          </a:xfrm>
          <a:prstGeom prst="rect">
            <a:avLst/>
          </a:prstGeom>
          <a:noFill/>
          <a:ln>
            <a:noFill/>
          </a:ln>
        </p:spPr>
      </p:pic>
      <p:pic>
        <p:nvPicPr>
          <p:cNvPr id="650" name="Google Shape;650;p56"/>
          <p:cNvPicPr preferRelativeResize="0"/>
          <p:nvPr/>
        </p:nvPicPr>
        <p:blipFill rotWithShape="1">
          <a:blip r:embed="rId6">
            <a:alphaModFix/>
          </a:blip>
          <a:srcRect l="-3466" t="99" b="99"/>
          <a:stretch/>
        </p:blipFill>
        <p:spPr>
          <a:xfrm>
            <a:off x="1008605" y="3140279"/>
            <a:ext cx="417405" cy="388285"/>
          </a:xfrm>
          <a:prstGeom prst="rect">
            <a:avLst/>
          </a:prstGeom>
          <a:noFill/>
          <a:ln>
            <a:noFill/>
          </a:ln>
        </p:spPr>
      </p:pic>
      <p:cxnSp>
        <p:nvCxnSpPr>
          <p:cNvPr id="651" name="Google Shape;651;p56"/>
          <p:cNvCxnSpPr/>
          <p:nvPr/>
        </p:nvCxnSpPr>
        <p:spPr>
          <a:xfrm>
            <a:off x="901725" y="4218097"/>
            <a:ext cx="6036000" cy="0"/>
          </a:xfrm>
          <a:prstGeom prst="straightConnector1">
            <a:avLst/>
          </a:prstGeom>
          <a:noFill/>
          <a:ln w="19050" cap="flat" cmpd="sng">
            <a:solidFill>
              <a:srgbClr val="EE3772"/>
            </a:solidFill>
            <a:prstDash val="dash"/>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3772">
            <a:alpha val="3350"/>
          </a:srgbClr>
        </a:solidFill>
        <a:effectLst/>
      </p:bgPr>
    </p:bg>
    <p:spTree>
      <p:nvGrpSpPr>
        <p:cNvPr id="1" name="Shape 655"/>
        <p:cNvGrpSpPr/>
        <p:nvPr/>
      </p:nvGrpSpPr>
      <p:grpSpPr>
        <a:xfrm>
          <a:off x="0" y="0"/>
          <a:ext cx="0" cy="0"/>
          <a:chOff x="0" y="0"/>
          <a:chExt cx="0" cy="0"/>
        </a:xfrm>
      </p:grpSpPr>
      <p:sp>
        <p:nvSpPr>
          <p:cNvPr id="656" name="Google Shape;656;p57"/>
          <p:cNvSpPr txBox="1"/>
          <p:nvPr/>
        </p:nvSpPr>
        <p:spPr>
          <a:xfrm>
            <a:off x="794062" y="-111374"/>
            <a:ext cx="1679100" cy="305700"/>
          </a:xfrm>
          <a:prstGeom prst="rect">
            <a:avLst/>
          </a:prstGeom>
          <a:noFill/>
          <a:ln>
            <a:noFill/>
          </a:ln>
        </p:spPr>
        <p:txBody>
          <a:bodyPr spcFirstLastPara="1" wrap="square" lIns="82750" tIns="82750" rIns="82750" bIns="82750" anchor="t" anchorCtr="0">
            <a:spAutoFit/>
          </a:bodyPr>
          <a:lstStyle/>
          <a:p>
            <a:pPr marL="0" marR="0" lvl="0" indent="0" algn="l" rtl="0">
              <a:lnSpc>
                <a:spcPct val="100000"/>
              </a:lnSpc>
              <a:spcBef>
                <a:spcPts val="0"/>
              </a:spcBef>
              <a:spcAft>
                <a:spcPts val="0"/>
              </a:spcAft>
              <a:buNone/>
            </a:pPr>
            <a:endParaRPr sz="900" b="0" i="0" u="none" strike="noStrike" cap="none">
              <a:solidFill>
                <a:schemeClr val="accent3"/>
              </a:solidFill>
              <a:latin typeface="Arial"/>
              <a:ea typeface="Arial"/>
              <a:cs typeface="Arial"/>
              <a:sym typeface="Arial"/>
            </a:endParaRPr>
          </a:p>
        </p:txBody>
      </p:sp>
      <p:sp>
        <p:nvSpPr>
          <p:cNvPr id="657" name="Google Shape;657;p57"/>
          <p:cNvSpPr/>
          <p:nvPr/>
        </p:nvSpPr>
        <p:spPr>
          <a:xfrm>
            <a:off x="0" y="0"/>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58" name="Google Shape;658;p57"/>
          <p:cNvSpPr txBox="1"/>
          <p:nvPr/>
        </p:nvSpPr>
        <p:spPr>
          <a:xfrm>
            <a:off x="1081875" y="2472150"/>
            <a:ext cx="5715000" cy="6106200"/>
          </a:xfrm>
          <a:prstGeom prst="rect">
            <a:avLst/>
          </a:prstGeom>
          <a:noFill/>
          <a:ln>
            <a:noFill/>
          </a:ln>
        </p:spPr>
        <p:txBody>
          <a:bodyPr spcFirstLastPara="1" wrap="square" lIns="82750" tIns="82750" rIns="82750" bIns="82750" anchor="t" anchorCtr="0">
            <a:noAutofit/>
          </a:bodyPr>
          <a:lstStyle/>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What is this training about? How will it help me and my family?</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The training is to help you understand how to use the internet in ways that benefit your life, your home, your family and your work. Using the internet can help you find information you need on nearly any topic, and quickly. You can find information on your family’s health, your farm or other work, your child’s education, and more. The internet makes it easy to talk to and share photos and videos with your family, or people in your community, like your SHG, your child’s teacher, the Anganwadi didi, or your boss. You can also use the internet to learn how to do new things that can help you earn or save money. </a:t>
            </a: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Will this training help me and my family earn money?</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There are many ways the internet can help you financially. You can use the internet to learn a new skill, like tailoring, or farming practises; or communicate with people easily for your work; or search for information related to your work or government schemes. Once you learn these skills, you can start to do more advanced things on the internet too, like sending money to family members or people for your business, paying bills easily, looking for job opportunities, and promoting your business.</a:t>
            </a: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What kind of phone do I need to have to do all of these things?</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You will need a smartphone (touch phone/big phone) to do the things shown in the training. Some button phones can also do this - check if you have WhatsApp, etc. on your button phone.</a:t>
            </a: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Will doing these things cost money?</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Normally, when you use the internet on your phone, you are using something called “data”. This is something that you need to buy and recharge at your local shop or through the phone.</a:t>
            </a:r>
            <a:endParaRPr>
              <a:solidFill>
                <a:schemeClr val="accent3"/>
              </a:solidFill>
            </a:endParaRPr>
          </a:p>
          <a:p>
            <a:pPr marL="0" marR="0" lvl="0" indent="0" algn="l" rtl="0">
              <a:lnSpc>
                <a:spcPct val="100000"/>
              </a:lnSpc>
              <a:spcBef>
                <a:spcPts val="0"/>
              </a:spcBef>
              <a:spcAft>
                <a:spcPts val="0"/>
              </a:spcAft>
              <a:buNone/>
            </a:pPr>
            <a:endParaRPr b="1">
              <a:solidFill>
                <a:srgbClr val="EE3772"/>
              </a:solidFill>
            </a:endParaRPr>
          </a:p>
        </p:txBody>
      </p:sp>
      <p:sp>
        <p:nvSpPr>
          <p:cNvPr id="659" name="Google Shape;659;p57"/>
          <p:cNvSpPr/>
          <p:nvPr/>
        </p:nvSpPr>
        <p:spPr>
          <a:xfrm>
            <a:off x="0" y="10624838"/>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cxnSp>
        <p:nvCxnSpPr>
          <p:cNvPr id="660" name="Google Shape;660;p57"/>
          <p:cNvCxnSpPr/>
          <p:nvPr/>
        </p:nvCxnSpPr>
        <p:spPr>
          <a:xfrm>
            <a:off x="575821" y="2179147"/>
            <a:ext cx="6473100" cy="0"/>
          </a:xfrm>
          <a:prstGeom prst="straightConnector1">
            <a:avLst/>
          </a:prstGeom>
          <a:noFill/>
          <a:ln w="19050" cap="flat" cmpd="sng">
            <a:solidFill>
              <a:srgbClr val="EE3772"/>
            </a:solidFill>
            <a:prstDash val="solid"/>
            <a:round/>
            <a:headEnd type="none" w="med" len="med"/>
            <a:tailEnd type="none" w="med" len="med"/>
          </a:ln>
        </p:spPr>
      </p:cxnSp>
      <p:sp>
        <p:nvSpPr>
          <p:cNvPr id="661" name="Google Shape;661;p57"/>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EE3772"/>
                </a:highlight>
              </a:rPr>
              <a:t>ADDITIONAL QUESTIONS</a:t>
            </a:r>
            <a:endParaRPr sz="2500">
              <a:solidFill>
                <a:schemeClr val="lt1"/>
              </a:solidFill>
              <a:highlight>
                <a:srgbClr val="EE3772"/>
              </a:highlight>
            </a:endParaRPr>
          </a:p>
        </p:txBody>
      </p:sp>
      <p:sp>
        <p:nvSpPr>
          <p:cNvPr id="662" name="Google Shape;662;p57"/>
          <p:cNvSpPr txBox="1"/>
          <p:nvPr/>
        </p:nvSpPr>
        <p:spPr>
          <a:xfrm>
            <a:off x="827150" y="11294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EE3772"/>
                </a:solidFill>
                <a:highlight>
                  <a:schemeClr val="lt1"/>
                </a:highlight>
              </a:rPr>
              <a:t>Be ready to answer more questions at the end of the session</a:t>
            </a:r>
            <a:endParaRPr sz="1900" b="1" strike="sngStrike">
              <a:solidFill>
                <a:srgbClr val="EE3772"/>
              </a:solidFill>
              <a:highlight>
                <a:schemeClr val="lt1"/>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3772">
            <a:alpha val="3350"/>
          </a:srgbClr>
        </a:solidFill>
        <a:effectLst/>
      </p:bgPr>
    </p:bg>
    <p:spTree>
      <p:nvGrpSpPr>
        <p:cNvPr id="1" name="Shape 666"/>
        <p:cNvGrpSpPr/>
        <p:nvPr/>
      </p:nvGrpSpPr>
      <p:grpSpPr>
        <a:xfrm>
          <a:off x="0" y="0"/>
          <a:ext cx="0" cy="0"/>
          <a:chOff x="0" y="0"/>
          <a:chExt cx="0" cy="0"/>
        </a:xfrm>
      </p:grpSpPr>
      <p:sp>
        <p:nvSpPr>
          <p:cNvPr id="667" name="Google Shape;667;p58"/>
          <p:cNvSpPr txBox="1"/>
          <p:nvPr/>
        </p:nvSpPr>
        <p:spPr>
          <a:xfrm>
            <a:off x="794062" y="-111374"/>
            <a:ext cx="1679100" cy="305700"/>
          </a:xfrm>
          <a:prstGeom prst="rect">
            <a:avLst/>
          </a:prstGeom>
          <a:noFill/>
          <a:ln>
            <a:noFill/>
          </a:ln>
        </p:spPr>
        <p:txBody>
          <a:bodyPr spcFirstLastPara="1" wrap="square" lIns="82750" tIns="82750" rIns="82750" bIns="82750" anchor="t" anchorCtr="0">
            <a:spAutoFit/>
          </a:bodyPr>
          <a:lstStyle/>
          <a:p>
            <a:pPr marL="0" marR="0" lvl="0" indent="0" algn="l" rtl="0">
              <a:lnSpc>
                <a:spcPct val="100000"/>
              </a:lnSpc>
              <a:spcBef>
                <a:spcPts val="0"/>
              </a:spcBef>
              <a:spcAft>
                <a:spcPts val="0"/>
              </a:spcAft>
              <a:buNone/>
            </a:pPr>
            <a:endParaRPr sz="900" b="0" i="0" u="none" strike="noStrike" cap="none">
              <a:solidFill>
                <a:schemeClr val="accent3"/>
              </a:solidFill>
              <a:latin typeface="Arial"/>
              <a:ea typeface="Arial"/>
              <a:cs typeface="Arial"/>
              <a:sym typeface="Arial"/>
            </a:endParaRPr>
          </a:p>
        </p:txBody>
      </p:sp>
      <p:sp>
        <p:nvSpPr>
          <p:cNvPr id="668" name="Google Shape;668;p58"/>
          <p:cNvSpPr/>
          <p:nvPr/>
        </p:nvSpPr>
        <p:spPr>
          <a:xfrm>
            <a:off x="0" y="0"/>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cxnSp>
        <p:nvCxnSpPr>
          <p:cNvPr id="669" name="Google Shape;669;p58"/>
          <p:cNvCxnSpPr/>
          <p:nvPr/>
        </p:nvCxnSpPr>
        <p:spPr>
          <a:xfrm>
            <a:off x="575821" y="2179147"/>
            <a:ext cx="6473100" cy="0"/>
          </a:xfrm>
          <a:prstGeom prst="straightConnector1">
            <a:avLst/>
          </a:prstGeom>
          <a:noFill/>
          <a:ln w="19050" cap="flat" cmpd="sng">
            <a:solidFill>
              <a:srgbClr val="EE3772"/>
            </a:solidFill>
            <a:prstDash val="solid"/>
            <a:round/>
            <a:headEnd type="none" w="med" len="med"/>
            <a:tailEnd type="none" w="med" len="med"/>
          </a:ln>
        </p:spPr>
      </p:cxnSp>
      <p:sp>
        <p:nvSpPr>
          <p:cNvPr id="670" name="Google Shape;670;p58"/>
          <p:cNvSpPr txBox="1"/>
          <p:nvPr/>
        </p:nvSpPr>
        <p:spPr>
          <a:xfrm>
            <a:off x="1081875" y="2472150"/>
            <a:ext cx="5715000" cy="6106200"/>
          </a:xfrm>
          <a:prstGeom prst="rect">
            <a:avLst/>
          </a:prstGeom>
          <a:noFill/>
          <a:ln>
            <a:noFill/>
          </a:ln>
        </p:spPr>
        <p:txBody>
          <a:bodyPr spcFirstLastPara="1" wrap="square" lIns="82750" tIns="82750" rIns="82750" bIns="82750" anchor="t" anchorCtr="0">
            <a:noAutofit/>
          </a:bodyPr>
          <a:lstStyle/>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I don’t have a smartphone/touch phone. What do I do?</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During the training, borrow a phone from the trainer, or share with a family member (if present) or another SHG member. When you go home, watch the videos again and try it out on one of your family member’s phones, with their help. I will send you the videos to their phone over WhatsApp/a link so that you can watch it. You will have to give me their number. Even if you don’t have a touch phone right now, these are useful skills to learn for the future. </a:t>
            </a: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The story in this module is not relevant to me. What is the benefit of this?</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The story shown here is just an example. There are so many things that you can do with each of the skills shown in the video. That’s the best part of the internet - you can use it exactly as you choose, in whatever way is most helpful for you. Let’s all think together of some other uses that are helpful to your life.</a:t>
            </a:r>
            <a:endParaRPr>
              <a:solidFill>
                <a:schemeClr val="accent3"/>
              </a:solidFill>
            </a:endParaRPr>
          </a:p>
          <a:p>
            <a:pPr marL="0" lvl="0" indent="0" algn="l" rtl="0">
              <a:lnSpc>
                <a:spcPct val="115000"/>
              </a:lnSpc>
              <a:spcBef>
                <a:spcPts val="0"/>
              </a:spcBef>
              <a:spcAft>
                <a:spcPts val="0"/>
              </a:spcAft>
              <a:buClr>
                <a:schemeClr val="accent3"/>
              </a:buClr>
              <a:buSzPts val="1200"/>
              <a:buFont typeface="Arial"/>
              <a:buNone/>
            </a:pPr>
            <a:endParaRPr i="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b="1">
                <a:solidFill>
                  <a:schemeClr val="accent3"/>
                </a:solidFill>
              </a:rPr>
              <a:t>What happens after the training ends? How do I keep learning? </a:t>
            </a:r>
            <a:endParaRPr b="1">
              <a:solidFill>
                <a:schemeClr val="accent3"/>
              </a:solidFill>
            </a:endParaRPr>
          </a:p>
          <a:p>
            <a:pPr marL="0" lvl="0" indent="0" algn="l" rtl="0">
              <a:lnSpc>
                <a:spcPct val="115000"/>
              </a:lnSpc>
              <a:spcBef>
                <a:spcPts val="0"/>
              </a:spcBef>
              <a:spcAft>
                <a:spcPts val="0"/>
              </a:spcAft>
              <a:buClr>
                <a:schemeClr val="accent3"/>
              </a:buClr>
              <a:buSzPts val="1200"/>
              <a:buFont typeface="Arial"/>
              <a:buNone/>
            </a:pPr>
            <a:r>
              <a:rPr lang="en-GB">
                <a:solidFill>
                  <a:schemeClr val="accent3"/>
                </a:solidFill>
              </a:rPr>
              <a:t>Your learning does not need to stop after the training sessions end. We will share the videos with you on your phone. You can watch those and continue practising your skills for different uses. You can also contact [CRP/trainer] for any help. </a:t>
            </a:r>
            <a:r>
              <a:rPr lang="en-GB" i="1">
                <a:solidFill>
                  <a:schemeClr val="accent3"/>
                </a:solidFill>
              </a:rPr>
              <a:t>(Mention follow up sessions if doing.)</a:t>
            </a:r>
            <a:endParaRPr b="1">
              <a:solidFill>
                <a:schemeClr val="accent3"/>
              </a:solidFill>
            </a:endParaRPr>
          </a:p>
          <a:p>
            <a:pPr marL="0" marR="0" lvl="0" indent="0" algn="l" rtl="0">
              <a:lnSpc>
                <a:spcPct val="100000"/>
              </a:lnSpc>
              <a:spcBef>
                <a:spcPts val="0"/>
              </a:spcBef>
              <a:spcAft>
                <a:spcPts val="0"/>
              </a:spcAft>
              <a:buNone/>
            </a:pPr>
            <a:endParaRPr b="1">
              <a:solidFill>
                <a:srgbClr val="EE3772"/>
              </a:solidFill>
            </a:endParaRPr>
          </a:p>
        </p:txBody>
      </p:sp>
      <p:sp>
        <p:nvSpPr>
          <p:cNvPr id="671" name="Google Shape;671;p58"/>
          <p:cNvSpPr/>
          <p:nvPr/>
        </p:nvSpPr>
        <p:spPr>
          <a:xfrm>
            <a:off x="0" y="10624838"/>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72" name="Google Shape;672;p58"/>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EE3772"/>
                </a:highlight>
              </a:rPr>
              <a:t>ADDITIONAL QUESTIONS</a:t>
            </a:r>
            <a:endParaRPr sz="2500">
              <a:solidFill>
                <a:schemeClr val="lt1"/>
              </a:solidFill>
              <a:highlight>
                <a:srgbClr val="EE3772"/>
              </a:highlight>
            </a:endParaRPr>
          </a:p>
        </p:txBody>
      </p:sp>
      <p:sp>
        <p:nvSpPr>
          <p:cNvPr id="673" name="Google Shape;673;p58"/>
          <p:cNvSpPr txBox="1"/>
          <p:nvPr/>
        </p:nvSpPr>
        <p:spPr>
          <a:xfrm>
            <a:off x="827150" y="11294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EE3772"/>
                </a:solidFill>
                <a:highlight>
                  <a:schemeClr val="lt1"/>
                </a:highlight>
              </a:rPr>
              <a:t>Be ready to answer more questions at the end of the session</a:t>
            </a:r>
            <a:endParaRPr sz="1900" b="1" strike="sngStrike">
              <a:solidFill>
                <a:srgbClr val="EE3772"/>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2938">
            <a:alpha val="3350"/>
          </a:srgbClr>
        </a:solidFill>
        <a:effectLst/>
      </p:bgPr>
    </p:bg>
    <p:spTree>
      <p:nvGrpSpPr>
        <p:cNvPr id="1" name="Shape 235"/>
        <p:cNvGrpSpPr/>
        <p:nvPr/>
      </p:nvGrpSpPr>
      <p:grpSpPr>
        <a:xfrm>
          <a:off x="0" y="0"/>
          <a:ext cx="0" cy="0"/>
          <a:chOff x="0" y="0"/>
          <a:chExt cx="0" cy="0"/>
        </a:xfrm>
      </p:grpSpPr>
      <p:sp>
        <p:nvSpPr>
          <p:cNvPr id="236" name="Google Shape;236;p32"/>
          <p:cNvSpPr txBox="1"/>
          <p:nvPr/>
        </p:nvSpPr>
        <p:spPr>
          <a:xfrm>
            <a:off x="749260" y="400929"/>
            <a:ext cx="6026679" cy="6214926"/>
          </a:xfrm>
          <a:prstGeom prst="rect">
            <a:avLst/>
          </a:prstGeom>
          <a:noFill/>
          <a:ln>
            <a:noFill/>
          </a:ln>
        </p:spPr>
        <p:txBody>
          <a:bodyPr spcFirstLastPara="1" wrap="square" lIns="82750" tIns="82750" rIns="82750" bIns="82750" anchor="t" anchorCtr="0">
            <a:spAutoFit/>
          </a:bodyPr>
          <a:lstStyle/>
          <a:p>
            <a:pPr marL="0" marR="0" lvl="0" indent="0" algn="l" rtl="0">
              <a:lnSpc>
                <a:spcPct val="100000"/>
              </a:lnSpc>
              <a:spcBef>
                <a:spcPts val="0"/>
              </a:spcBef>
              <a:spcAft>
                <a:spcPts val="0"/>
              </a:spcAft>
              <a:buNone/>
            </a:pPr>
            <a:r>
              <a:rPr lang="en-GB" sz="4300" b="1" dirty="0">
                <a:solidFill>
                  <a:srgbClr val="DE002B"/>
                </a:solidFill>
              </a:rPr>
              <a:t>TABLE OF </a:t>
            </a:r>
            <a:endParaRPr sz="4300" b="1" dirty="0">
              <a:solidFill>
                <a:srgbClr val="DE002B"/>
              </a:solidFill>
            </a:endParaRPr>
          </a:p>
          <a:p>
            <a:pPr marL="0" marR="0" lvl="0" indent="0" algn="l" rtl="0">
              <a:lnSpc>
                <a:spcPct val="100000"/>
              </a:lnSpc>
              <a:spcBef>
                <a:spcPts val="0"/>
              </a:spcBef>
              <a:spcAft>
                <a:spcPts val="0"/>
              </a:spcAft>
              <a:buNone/>
            </a:pPr>
            <a:r>
              <a:rPr lang="en-GB" sz="4300" b="1" dirty="0">
                <a:solidFill>
                  <a:srgbClr val="DE002B"/>
                </a:solidFill>
              </a:rPr>
              <a:t>CONTENTS</a:t>
            </a:r>
            <a:endParaRPr sz="4300" dirty="0">
              <a:solidFill>
                <a:srgbClr val="DE002B"/>
              </a:solidFill>
            </a:endParaRPr>
          </a:p>
          <a:p>
            <a:pPr marL="0" lvl="0" indent="0" algn="l" rtl="0">
              <a:spcBef>
                <a:spcPts val="0"/>
              </a:spcBef>
              <a:spcAft>
                <a:spcPts val="0"/>
              </a:spcAft>
              <a:buNone/>
            </a:pPr>
            <a:endParaRPr sz="1300"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endParaRPr sz="1600" b="1" dirty="0">
              <a:solidFill>
                <a:srgbClr val="DE002B"/>
              </a:solidFill>
            </a:endParaRPr>
          </a:p>
          <a:p>
            <a:pPr marL="0" lvl="0" indent="0" algn="l" rtl="0">
              <a:spcBef>
                <a:spcPts val="0"/>
              </a:spcBef>
              <a:spcAft>
                <a:spcPts val="0"/>
              </a:spcAft>
              <a:buNone/>
            </a:pPr>
            <a:r>
              <a:rPr lang="en-GB" sz="2200" b="1" dirty="0">
                <a:solidFill>
                  <a:srgbClr val="DE002B"/>
                </a:solidFill>
              </a:rPr>
              <a:t>About this training				4</a:t>
            </a:r>
            <a:endParaRPr sz="2200" i="1" dirty="0">
              <a:solidFill>
                <a:srgbClr val="DE002B"/>
              </a:solidFill>
            </a:endParaRPr>
          </a:p>
          <a:p>
            <a:pPr marL="0" lvl="0" indent="0" algn="l" rtl="0">
              <a:spcBef>
                <a:spcPts val="0"/>
              </a:spcBef>
              <a:spcAft>
                <a:spcPts val="0"/>
              </a:spcAft>
              <a:buNone/>
            </a:pPr>
            <a:endParaRPr sz="2200" b="1" dirty="0">
              <a:solidFill>
                <a:srgbClr val="FCBB2C"/>
              </a:solidFill>
            </a:endParaRPr>
          </a:p>
          <a:p>
            <a:pPr marL="0" lvl="0" indent="0" algn="l" rtl="0">
              <a:spcBef>
                <a:spcPts val="0"/>
              </a:spcBef>
              <a:spcAft>
                <a:spcPts val="0"/>
              </a:spcAft>
              <a:buNone/>
            </a:pPr>
            <a:r>
              <a:rPr lang="en-GB" sz="2200" b="1" dirty="0">
                <a:solidFill>
                  <a:srgbClr val="FCBB2C"/>
                </a:solidFill>
              </a:rPr>
              <a:t>Before the training				5</a:t>
            </a:r>
            <a:endParaRPr sz="2200" b="1" dirty="0">
              <a:solidFill>
                <a:srgbClr val="FCBB2C"/>
              </a:solidFill>
            </a:endParaRPr>
          </a:p>
          <a:p>
            <a:pPr marL="0" lvl="0" indent="0" algn="l" rtl="0">
              <a:spcBef>
                <a:spcPts val="0"/>
              </a:spcBef>
              <a:spcAft>
                <a:spcPts val="0"/>
              </a:spcAft>
              <a:buNone/>
            </a:pPr>
            <a:endParaRPr sz="2200" i="1" dirty="0">
              <a:solidFill>
                <a:schemeClr val="accent3"/>
              </a:solidFill>
            </a:endParaRPr>
          </a:p>
          <a:p>
            <a:pPr marL="0" lvl="0" indent="0" algn="l" rtl="0">
              <a:spcBef>
                <a:spcPts val="0"/>
              </a:spcBef>
              <a:spcAft>
                <a:spcPts val="0"/>
              </a:spcAft>
              <a:buNone/>
            </a:pPr>
            <a:r>
              <a:rPr lang="en-GB" sz="2200" b="1" dirty="0">
                <a:solidFill>
                  <a:srgbClr val="FF6600"/>
                </a:solidFill>
              </a:rPr>
              <a:t>The training session    			9</a:t>
            </a:r>
            <a:endParaRPr sz="2200" b="1" dirty="0">
              <a:solidFill>
                <a:srgbClr val="FF6600"/>
              </a:solidFill>
            </a:endParaRPr>
          </a:p>
          <a:p>
            <a:pPr marL="0" lvl="0" indent="0" algn="l" rtl="0">
              <a:spcBef>
                <a:spcPts val="0"/>
              </a:spcBef>
              <a:spcAft>
                <a:spcPts val="0"/>
              </a:spcAft>
              <a:buNone/>
            </a:pPr>
            <a:endParaRPr sz="2200" b="1" dirty="0">
              <a:solidFill>
                <a:srgbClr val="F3B11C"/>
              </a:solidFill>
            </a:endParaRPr>
          </a:p>
          <a:p>
            <a:pPr marL="0" lvl="0" indent="0" algn="l" rtl="0">
              <a:spcBef>
                <a:spcPts val="0"/>
              </a:spcBef>
              <a:spcAft>
                <a:spcPts val="0"/>
              </a:spcAft>
              <a:buNone/>
            </a:pPr>
            <a:r>
              <a:rPr lang="en-GB" sz="2200" b="1" dirty="0">
                <a:solidFill>
                  <a:srgbClr val="00A182"/>
                </a:solidFill>
              </a:rPr>
              <a:t>Modules					13</a:t>
            </a:r>
            <a:endParaRPr sz="2200" b="1" dirty="0">
              <a:solidFill>
                <a:srgbClr val="00A182"/>
              </a:solidFill>
            </a:endParaRPr>
          </a:p>
          <a:p>
            <a:pPr marL="0" lvl="0" indent="0" algn="l" rtl="0">
              <a:spcBef>
                <a:spcPts val="0"/>
              </a:spcBef>
              <a:spcAft>
                <a:spcPts val="0"/>
              </a:spcAft>
              <a:buNone/>
            </a:pPr>
            <a:r>
              <a:rPr lang="en-GB" sz="2200" b="1" dirty="0">
                <a:solidFill>
                  <a:srgbClr val="00A182"/>
                </a:solidFill>
              </a:rPr>
              <a:t> </a:t>
            </a:r>
            <a:endParaRPr sz="2200" i="1" dirty="0">
              <a:solidFill>
                <a:schemeClr val="dk1"/>
              </a:solidFill>
            </a:endParaRPr>
          </a:p>
          <a:p>
            <a:pPr marL="0" lvl="0" indent="0" algn="l" rtl="0">
              <a:spcBef>
                <a:spcPts val="0"/>
              </a:spcBef>
              <a:spcAft>
                <a:spcPts val="0"/>
              </a:spcAft>
              <a:buNone/>
            </a:pPr>
            <a:r>
              <a:rPr lang="en-GB" sz="2200" b="1" dirty="0">
                <a:solidFill>
                  <a:srgbClr val="EE3772"/>
                </a:solidFill>
              </a:rPr>
              <a:t>Ending the training				26</a:t>
            </a:r>
            <a:endParaRPr sz="1500" dirty="0">
              <a:solidFill>
                <a:srgbClr val="EE3772"/>
              </a:solidFill>
            </a:endParaRPr>
          </a:p>
        </p:txBody>
      </p:sp>
      <p:sp>
        <p:nvSpPr>
          <p:cNvPr id="237" name="Google Shape;237;p32"/>
          <p:cNvSpPr/>
          <p:nvPr/>
        </p:nvSpPr>
        <p:spPr>
          <a:xfrm>
            <a:off x="0" y="10624838"/>
            <a:ext cx="7582200" cy="67200"/>
          </a:xfrm>
          <a:prstGeom prst="rect">
            <a:avLst/>
          </a:prstGeom>
          <a:solidFill>
            <a:srgbClr val="DE002B"/>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238" name="Google Shape;238;p32"/>
          <p:cNvSpPr/>
          <p:nvPr/>
        </p:nvSpPr>
        <p:spPr>
          <a:xfrm>
            <a:off x="0" y="0"/>
            <a:ext cx="7582200" cy="67200"/>
          </a:xfrm>
          <a:prstGeom prst="rect">
            <a:avLst/>
          </a:prstGeom>
          <a:solidFill>
            <a:srgbClr val="DE002B"/>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3772">
            <a:alpha val="3350"/>
          </a:srgbClr>
        </a:solidFill>
        <a:effectLst/>
      </p:bgPr>
    </p:bg>
    <p:spTree>
      <p:nvGrpSpPr>
        <p:cNvPr id="1" name="Shape 677"/>
        <p:cNvGrpSpPr/>
        <p:nvPr/>
      </p:nvGrpSpPr>
      <p:grpSpPr>
        <a:xfrm>
          <a:off x="0" y="0"/>
          <a:ext cx="0" cy="0"/>
          <a:chOff x="0" y="0"/>
          <a:chExt cx="0" cy="0"/>
        </a:xfrm>
      </p:grpSpPr>
      <p:sp>
        <p:nvSpPr>
          <p:cNvPr id="678" name="Google Shape;678;p59"/>
          <p:cNvSpPr/>
          <p:nvPr/>
        </p:nvSpPr>
        <p:spPr>
          <a:xfrm>
            <a:off x="0" y="10624838"/>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679" name="Google Shape;679;p59"/>
          <p:cNvSpPr/>
          <p:nvPr/>
        </p:nvSpPr>
        <p:spPr>
          <a:xfrm>
            <a:off x="0" y="0"/>
            <a:ext cx="7582200" cy="67200"/>
          </a:xfrm>
          <a:prstGeom prst="rect">
            <a:avLst/>
          </a:prstGeom>
          <a:solidFill>
            <a:srgbClr val="EE377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cxnSp>
        <p:nvCxnSpPr>
          <p:cNvPr id="680" name="Google Shape;680;p59"/>
          <p:cNvCxnSpPr/>
          <p:nvPr/>
        </p:nvCxnSpPr>
        <p:spPr>
          <a:xfrm>
            <a:off x="575821" y="2407747"/>
            <a:ext cx="6473100" cy="0"/>
          </a:xfrm>
          <a:prstGeom prst="straightConnector1">
            <a:avLst/>
          </a:prstGeom>
          <a:noFill/>
          <a:ln w="19050" cap="flat" cmpd="sng">
            <a:solidFill>
              <a:srgbClr val="EE3772"/>
            </a:solidFill>
            <a:prstDash val="solid"/>
            <a:round/>
            <a:headEnd type="none" w="med" len="med"/>
            <a:tailEnd type="none" w="med" len="med"/>
          </a:ln>
        </p:spPr>
      </p:cxnSp>
      <p:sp>
        <p:nvSpPr>
          <p:cNvPr id="681" name="Google Shape;681;p59"/>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EE3772"/>
                </a:highlight>
              </a:rPr>
              <a:t>AFTER THE TRAINING</a:t>
            </a:r>
            <a:endParaRPr sz="2500">
              <a:solidFill>
                <a:schemeClr val="lt1"/>
              </a:solidFill>
              <a:highlight>
                <a:srgbClr val="EE3772"/>
              </a:highlight>
            </a:endParaRPr>
          </a:p>
        </p:txBody>
      </p:sp>
      <p:sp>
        <p:nvSpPr>
          <p:cNvPr id="682" name="Google Shape;682;p59"/>
          <p:cNvSpPr txBox="1"/>
          <p:nvPr/>
        </p:nvSpPr>
        <p:spPr>
          <a:xfrm>
            <a:off x="827150" y="1129450"/>
            <a:ext cx="6006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rgbClr val="EE3772"/>
                </a:solidFill>
                <a:highlight>
                  <a:schemeClr val="lt1"/>
                </a:highlight>
              </a:rPr>
              <a:t>After the training, keep in touch with learners to support their continued learning</a:t>
            </a:r>
            <a:endParaRPr sz="1900" b="1">
              <a:solidFill>
                <a:srgbClr val="EE3772"/>
              </a:solidFill>
              <a:highlight>
                <a:schemeClr val="lt1"/>
              </a:highlight>
            </a:endParaRPr>
          </a:p>
        </p:txBody>
      </p:sp>
      <p:sp>
        <p:nvSpPr>
          <p:cNvPr id="683" name="Google Shape;683;p59"/>
          <p:cNvSpPr txBox="1"/>
          <p:nvPr/>
        </p:nvSpPr>
        <p:spPr>
          <a:xfrm>
            <a:off x="1507025" y="2676025"/>
            <a:ext cx="5348400" cy="2617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sz="1500" b="1">
                <a:solidFill>
                  <a:srgbClr val="EE3772"/>
                </a:solidFill>
              </a:rPr>
              <a:t>SEND</a:t>
            </a:r>
            <a:r>
              <a:rPr lang="en-GB" sz="1500" b="1">
                <a:solidFill>
                  <a:schemeClr val="accent3"/>
                </a:solidFill>
              </a:rPr>
              <a:t> </a:t>
            </a:r>
            <a:r>
              <a:rPr lang="en-GB" sz="1500">
                <a:solidFill>
                  <a:schemeClr val="accent3"/>
                </a:solidFill>
              </a:rPr>
              <a:t>messages on WhatsApp/SMS encouraging women to watch the videos and practise. Direct the messages to include family members, such as:</a:t>
            </a:r>
            <a:endParaRPr sz="1500">
              <a:solidFill>
                <a:schemeClr val="accent3"/>
              </a:solidFill>
            </a:endParaRPr>
          </a:p>
          <a:p>
            <a:pPr marL="596900" lvl="1" indent="-361950" algn="l" rtl="0">
              <a:spcBef>
                <a:spcPts val="1100"/>
              </a:spcBef>
              <a:spcAft>
                <a:spcPts val="0"/>
              </a:spcAft>
              <a:buClr>
                <a:schemeClr val="accent3"/>
              </a:buClr>
              <a:buSzPts val="1500"/>
              <a:buChar char="○"/>
            </a:pPr>
            <a:r>
              <a:rPr lang="en-GB" sz="1500" i="1">
                <a:solidFill>
                  <a:schemeClr val="accent3"/>
                </a:solidFill>
              </a:rPr>
              <a:t>“Watch this video with the full family and support each others’ learning”</a:t>
            </a:r>
            <a:endParaRPr sz="1500" i="1">
              <a:solidFill>
                <a:schemeClr val="accent3"/>
              </a:solidFill>
            </a:endParaRPr>
          </a:p>
          <a:p>
            <a:pPr marL="977900" lvl="0" indent="0" algn="l" rtl="0">
              <a:spcBef>
                <a:spcPts val="0"/>
              </a:spcBef>
              <a:spcAft>
                <a:spcPts val="0"/>
              </a:spcAft>
              <a:buNone/>
            </a:pPr>
            <a:endParaRPr sz="1500" i="1">
              <a:solidFill>
                <a:schemeClr val="accent3"/>
              </a:solidFill>
            </a:endParaRPr>
          </a:p>
          <a:p>
            <a:pPr marL="596900" lvl="1" indent="-361950" algn="l" rtl="0">
              <a:spcBef>
                <a:spcPts val="0"/>
              </a:spcBef>
              <a:spcAft>
                <a:spcPts val="0"/>
              </a:spcAft>
              <a:buClr>
                <a:schemeClr val="accent3"/>
              </a:buClr>
              <a:buSzPts val="1500"/>
              <a:buChar char="○"/>
            </a:pPr>
            <a:r>
              <a:rPr lang="en-GB" sz="1500" i="1">
                <a:solidFill>
                  <a:schemeClr val="accent3"/>
                </a:solidFill>
              </a:rPr>
              <a:t>“Everyone should learn how to use the internet. It can help with your family, household, work and children. Watch the videos and keep practising to keep up your skills.”</a:t>
            </a:r>
            <a:endParaRPr sz="1500">
              <a:solidFill>
                <a:schemeClr val="accent3"/>
              </a:solidFill>
            </a:endParaRPr>
          </a:p>
        </p:txBody>
      </p:sp>
      <p:sp>
        <p:nvSpPr>
          <p:cNvPr id="684" name="Google Shape;684;p59"/>
          <p:cNvSpPr/>
          <p:nvPr/>
        </p:nvSpPr>
        <p:spPr>
          <a:xfrm>
            <a:off x="507450" y="5788725"/>
            <a:ext cx="6541500" cy="1803300"/>
          </a:xfrm>
          <a:prstGeom prst="rect">
            <a:avLst/>
          </a:prstGeom>
          <a:solidFill>
            <a:srgbClr val="FFFFFF"/>
          </a:solidFill>
          <a:ln w="19050" cap="flat" cmpd="sng">
            <a:solidFill>
              <a:srgbClr val="EE3772"/>
            </a:solidFill>
            <a:prstDash val="dash"/>
            <a:round/>
            <a:headEnd type="none" w="sm" len="sm"/>
            <a:tailEnd type="none" w="sm" len="sm"/>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300" b="1">
                <a:solidFill>
                  <a:srgbClr val="FFFFFF"/>
                </a:solidFill>
                <a:highlight>
                  <a:srgbClr val="EE3772"/>
                </a:highlight>
              </a:rPr>
              <a:t>Tips for trainers:</a:t>
            </a:r>
            <a:r>
              <a:rPr lang="en-GB" sz="1300">
                <a:highlight>
                  <a:srgbClr val="EE3772"/>
                </a:highlight>
              </a:rPr>
              <a:t> </a:t>
            </a:r>
            <a:endParaRPr sz="1300">
              <a:highlight>
                <a:srgbClr val="EE3772"/>
              </a:highlight>
            </a:endParaRPr>
          </a:p>
          <a:p>
            <a:pPr marL="1041400" marR="228950" lvl="0" indent="0" algn="l" rtl="0">
              <a:spcBef>
                <a:spcPts val="0"/>
              </a:spcBef>
              <a:spcAft>
                <a:spcPts val="0"/>
              </a:spcAft>
              <a:buNone/>
            </a:pPr>
            <a:endParaRPr sz="1300"/>
          </a:p>
          <a:p>
            <a:pPr marL="1041400" marR="228950" lvl="0" indent="0" algn="l" rtl="0">
              <a:spcBef>
                <a:spcPts val="0"/>
              </a:spcBef>
              <a:spcAft>
                <a:spcPts val="0"/>
              </a:spcAft>
              <a:buClr>
                <a:schemeClr val="accent3"/>
              </a:buClr>
              <a:buSzPts val="1100"/>
              <a:buFont typeface="Arial"/>
              <a:buNone/>
            </a:pPr>
            <a:r>
              <a:rPr lang="en-GB" sz="1300"/>
              <a:t>Send a message once a week for the first month, and then reduce to once every 3 weeks. </a:t>
            </a:r>
            <a:endParaRPr sz="1300"/>
          </a:p>
          <a:p>
            <a:pPr marL="1041400" marR="228950" lvl="0" indent="0" algn="l" rtl="0">
              <a:spcBef>
                <a:spcPts val="0"/>
              </a:spcBef>
              <a:spcAft>
                <a:spcPts val="0"/>
              </a:spcAft>
              <a:buNone/>
            </a:pPr>
            <a:endParaRPr sz="1300"/>
          </a:p>
          <a:p>
            <a:pPr marL="1041400" marR="228950" lvl="0" indent="0" algn="l" rtl="0">
              <a:spcBef>
                <a:spcPts val="0"/>
              </a:spcBef>
              <a:spcAft>
                <a:spcPts val="0"/>
              </a:spcAft>
              <a:buNone/>
            </a:pPr>
            <a:r>
              <a:rPr lang="en-GB" sz="1300"/>
              <a:t>Send messages at the times when women are more likely to access the phone (e.g,. late evenings)</a:t>
            </a:r>
            <a:endParaRPr sz="1300"/>
          </a:p>
        </p:txBody>
      </p:sp>
      <p:sp>
        <p:nvSpPr>
          <p:cNvPr id="685" name="Google Shape;685;p59"/>
          <p:cNvSpPr/>
          <p:nvPr/>
        </p:nvSpPr>
        <p:spPr>
          <a:xfrm>
            <a:off x="725507" y="6470481"/>
            <a:ext cx="574800" cy="553200"/>
          </a:xfrm>
          <a:prstGeom prst="ellipse">
            <a:avLst/>
          </a:prstGeom>
          <a:solidFill>
            <a:srgbClr val="EE3772"/>
          </a:solidFill>
          <a:ln>
            <a:noFill/>
          </a:ln>
        </p:spPr>
        <p:txBody>
          <a:bodyPr spcFirstLastPara="1" wrap="square" lIns="77375" tIns="77375" rIns="77375" bIns="77375" anchor="ctr" anchorCtr="0">
            <a:noAutofit/>
          </a:bodyPr>
          <a:lstStyle/>
          <a:p>
            <a:pPr marL="0" lvl="0" indent="0" algn="l" rtl="0">
              <a:spcBef>
                <a:spcPts val="0"/>
              </a:spcBef>
              <a:spcAft>
                <a:spcPts val="0"/>
              </a:spcAft>
              <a:buNone/>
            </a:pPr>
            <a:endParaRPr/>
          </a:p>
        </p:txBody>
      </p:sp>
      <p:pic>
        <p:nvPicPr>
          <p:cNvPr id="686" name="Google Shape;686;p59"/>
          <p:cNvPicPr preferRelativeResize="0"/>
          <p:nvPr/>
        </p:nvPicPr>
        <p:blipFill>
          <a:blip r:embed="rId3">
            <a:alphaModFix/>
          </a:blip>
          <a:stretch>
            <a:fillRect/>
          </a:stretch>
        </p:blipFill>
        <p:spPr>
          <a:xfrm>
            <a:off x="665004" y="6450732"/>
            <a:ext cx="630861" cy="630861"/>
          </a:xfrm>
          <a:prstGeom prst="rect">
            <a:avLst/>
          </a:prstGeom>
          <a:noFill/>
          <a:ln>
            <a:noFill/>
          </a:ln>
        </p:spPr>
      </p:pic>
      <p:pic>
        <p:nvPicPr>
          <p:cNvPr id="687" name="Google Shape;687;p59"/>
          <p:cNvPicPr preferRelativeResize="0"/>
          <p:nvPr/>
        </p:nvPicPr>
        <p:blipFill rotWithShape="1">
          <a:blip r:embed="rId4">
            <a:alphaModFix/>
          </a:blip>
          <a:srcRect/>
          <a:stretch/>
        </p:blipFill>
        <p:spPr>
          <a:xfrm>
            <a:off x="972898" y="2724653"/>
            <a:ext cx="440520" cy="4405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E002B"/>
        </a:solidFill>
        <a:effectLst/>
      </p:bgPr>
    </p:bg>
    <p:spTree>
      <p:nvGrpSpPr>
        <p:cNvPr id="1" name="Shape 691"/>
        <p:cNvGrpSpPr/>
        <p:nvPr/>
      </p:nvGrpSpPr>
      <p:grpSpPr>
        <a:xfrm>
          <a:off x="0" y="0"/>
          <a:ext cx="0" cy="0"/>
          <a:chOff x="0" y="0"/>
          <a:chExt cx="0" cy="0"/>
        </a:xfrm>
      </p:grpSpPr>
      <p:pic>
        <p:nvPicPr>
          <p:cNvPr id="692" name="Google Shape;692;p60"/>
          <p:cNvPicPr preferRelativeResize="0"/>
          <p:nvPr/>
        </p:nvPicPr>
        <p:blipFill rotWithShape="1">
          <a:blip r:embed="rId3">
            <a:alphaModFix/>
          </a:blip>
          <a:srcRect/>
          <a:stretch/>
        </p:blipFill>
        <p:spPr>
          <a:xfrm>
            <a:off x="334788" y="347551"/>
            <a:ext cx="919988" cy="919988"/>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237332E4-96CF-DAEB-8B2C-FB0BD7FCB210}"/>
              </a:ext>
            </a:extLst>
          </p:cNvPr>
          <p:cNvPicPr>
            <a:picLocks noChangeAspect="1"/>
          </p:cNvPicPr>
          <p:nvPr/>
        </p:nvPicPr>
        <p:blipFill>
          <a:blip r:embed="rId4"/>
          <a:stretch>
            <a:fillRect/>
          </a:stretch>
        </p:blipFill>
        <p:spPr>
          <a:xfrm>
            <a:off x="6316448" y="9551923"/>
            <a:ext cx="1059558" cy="914672"/>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DCD0E09-A012-9ECE-CFC1-D3997BF5D067}"/>
              </a:ext>
            </a:extLst>
          </p:cNvPr>
          <p:cNvPicPr>
            <a:picLocks noChangeAspect="1"/>
          </p:cNvPicPr>
          <p:nvPr/>
        </p:nvPicPr>
        <p:blipFill>
          <a:blip r:embed="rId5"/>
          <a:stretch>
            <a:fillRect/>
          </a:stretch>
        </p:blipFill>
        <p:spPr>
          <a:xfrm>
            <a:off x="4479403" y="9626921"/>
            <a:ext cx="1722752" cy="7224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2938">
            <a:alpha val="3350"/>
          </a:srgbClr>
        </a:solidFill>
        <a:effectLst/>
      </p:bgPr>
    </p:bg>
    <p:spTree>
      <p:nvGrpSpPr>
        <p:cNvPr id="1" name="Shape 242"/>
        <p:cNvGrpSpPr/>
        <p:nvPr/>
      </p:nvGrpSpPr>
      <p:grpSpPr>
        <a:xfrm>
          <a:off x="0" y="0"/>
          <a:ext cx="0" cy="0"/>
          <a:chOff x="0" y="0"/>
          <a:chExt cx="0" cy="0"/>
        </a:xfrm>
      </p:grpSpPr>
      <p:sp>
        <p:nvSpPr>
          <p:cNvPr id="243" name="Google Shape;243;p33"/>
          <p:cNvSpPr/>
          <p:nvPr/>
        </p:nvSpPr>
        <p:spPr>
          <a:xfrm>
            <a:off x="150" y="600"/>
            <a:ext cx="7560000" cy="10624200"/>
          </a:xfrm>
          <a:prstGeom prst="rect">
            <a:avLst/>
          </a:prstGeom>
          <a:solidFill>
            <a:srgbClr val="DE002B"/>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244" name="Google Shape;244;p33"/>
          <p:cNvSpPr txBox="1"/>
          <p:nvPr/>
        </p:nvSpPr>
        <p:spPr>
          <a:xfrm>
            <a:off x="1047463" y="372104"/>
            <a:ext cx="6005700" cy="15525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dirty="0">
                <a:solidFill>
                  <a:srgbClr val="DE002B"/>
                </a:solidFill>
                <a:highlight>
                  <a:srgbClr val="FFFFFF"/>
                </a:highlight>
              </a:rPr>
              <a:t>ABOUT THIS TRAINING</a:t>
            </a:r>
            <a:endParaRPr sz="4500" dirty="0">
              <a:solidFill>
                <a:srgbClr val="DE002B"/>
              </a:solidFill>
              <a:highlight>
                <a:srgbClr val="FFFFFF"/>
              </a:highlight>
            </a:endParaRPr>
          </a:p>
        </p:txBody>
      </p:sp>
      <p:sp>
        <p:nvSpPr>
          <p:cNvPr id="245" name="Google Shape;245;p33"/>
          <p:cNvSpPr txBox="1"/>
          <p:nvPr/>
        </p:nvSpPr>
        <p:spPr>
          <a:xfrm>
            <a:off x="1047471" y="2738763"/>
            <a:ext cx="6005700" cy="59238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Font typeface="Arial"/>
              <a:buNone/>
            </a:pPr>
            <a:r>
              <a:rPr lang="en-GB" sz="2200">
                <a:solidFill>
                  <a:srgbClr val="FFFFFF"/>
                </a:solidFill>
              </a:rPr>
              <a:t>This training focuses on how the internet can be useful </a:t>
            </a:r>
            <a:r>
              <a:rPr lang="en-GB" sz="2200" b="1">
                <a:solidFill>
                  <a:srgbClr val="FFFFFF"/>
                </a:solidFill>
              </a:rPr>
              <a:t>to women and their families. </a:t>
            </a:r>
            <a:endParaRPr sz="2200" b="1">
              <a:solidFill>
                <a:srgbClr val="FFFFFF"/>
              </a:solidFill>
            </a:endParaRPr>
          </a:p>
          <a:p>
            <a:pPr marL="0" lvl="0" indent="0" algn="l" rtl="0">
              <a:spcBef>
                <a:spcPts val="0"/>
              </a:spcBef>
              <a:spcAft>
                <a:spcPts val="0"/>
              </a:spcAft>
              <a:buClr>
                <a:schemeClr val="accent3"/>
              </a:buClr>
              <a:buFont typeface="Arial"/>
              <a:buNone/>
            </a:pPr>
            <a:endParaRPr sz="2200">
              <a:solidFill>
                <a:srgbClr val="FFFFFF"/>
              </a:solidFill>
            </a:endParaRPr>
          </a:p>
          <a:p>
            <a:pPr marL="0" lvl="0" indent="0" algn="l" rtl="0">
              <a:spcBef>
                <a:spcPts val="0"/>
              </a:spcBef>
              <a:spcAft>
                <a:spcPts val="0"/>
              </a:spcAft>
              <a:buClr>
                <a:schemeClr val="accent3"/>
              </a:buClr>
              <a:buFont typeface="Arial"/>
              <a:buNone/>
            </a:pPr>
            <a:r>
              <a:rPr lang="en-GB" sz="2200" b="1">
                <a:solidFill>
                  <a:srgbClr val="FFFFFF"/>
                </a:solidFill>
              </a:rPr>
              <a:t>Short videos</a:t>
            </a:r>
            <a:r>
              <a:rPr lang="en-GB" sz="2200">
                <a:solidFill>
                  <a:srgbClr val="FFFFFF"/>
                </a:solidFill>
              </a:rPr>
              <a:t> are used to teach different skills. The videos cover: </a:t>
            </a:r>
            <a:r>
              <a:rPr lang="en-GB" sz="2200">
                <a:solidFill>
                  <a:schemeClr val="lt1"/>
                </a:solidFill>
              </a:rPr>
              <a:t>downloading applications; </a:t>
            </a:r>
            <a:r>
              <a:rPr lang="en-GB" sz="2200">
                <a:solidFill>
                  <a:srgbClr val="FFFFFF"/>
                </a:solidFill>
              </a:rPr>
              <a:t>communicating in different ways using WhatsApp; and finding information on different topics using Google and YouTube.</a:t>
            </a:r>
            <a:endParaRPr sz="2200">
              <a:solidFill>
                <a:srgbClr val="FFFFFF"/>
              </a:solidFill>
            </a:endParaRPr>
          </a:p>
          <a:p>
            <a:pPr marL="0" lvl="0" indent="0" algn="l" rtl="0">
              <a:spcBef>
                <a:spcPts val="0"/>
              </a:spcBef>
              <a:spcAft>
                <a:spcPts val="0"/>
              </a:spcAft>
              <a:buClr>
                <a:schemeClr val="accent3"/>
              </a:buClr>
              <a:buFont typeface="Arial"/>
              <a:buNone/>
            </a:pPr>
            <a:endParaRPr sz="2200">
              <a:solidFill>
                <a:srgbClr val="FFFFFF"/>
              </a:solidFill>
            </a:endParaRPr>
          </a:p>
          <a:p>
            <a:pPr marL="0" lvl="0" indent="0" algn="l" rtl="0">
              <a:spcBef>
                <a:spcPts val="0"/>
              </a:spcBef>
              <a:spcAft>
                <a:spcPts val="0"/>
              </a:spcAft>
              <a:buClr>
                <a:schemeClr val="accent3"/>
              </a:buClr>
              <a:buFont typeface="Arial"/>
              <a:buNone/>
            </a:pPr>
            <a:r>
              <a:rPr lang="en-GB" sz="2200">
                <a:solidFill>
                  <a:srgbClr val="FFFFFF"/>
                </a:solidFill>
              </a:rPr>
              <a:t>The </a:t>
            </a:r>
            <a:r>
              <a:rPr lang="en-GB" sz="2200" b="1">
                <a:solidFill>
                  <a:srgbClr val="FFFFFF"/>
                </a:solidFill>
              </a:rPr>
              <a:t>objectives</a:t>
            </a:r>
            <a:r>
              <a:rPr lang="en-GB" sz="2200">
                <a:solidFill>
                  <a:srgbClr val="FFFFFF"/>
                </a:solidFill>
              </a:rPr>
              <a:t> of this training are to build learners’ comfort with each of these skills, and to understand how they can apply these skills to their own lives. </a:t>
            </a:r>
            <a:endParaRPr sz="2200">
              <a:solidFill>
                <a:srgbClr val="FFFFFF"/>
              </a:solidFill>
            </a:endParaRPr>
          </a:p>
          <a:p>
            <a:pPr marL="0" lvl="0" indent="0" algn="l" rtl="0">
              <a:spcBef>
                <a:spcPts val="0"/>
              </a:spcBef>
              <a:spcAft>
                <a:spcPts val="0"/>
              </a:spcAft>
              <a:buClr>
                <a:schemeClr val="accent3"/>
              </a:buClr>
              <a:buFont typeface="Arial"/>
              <a:buNone/>
            </a:pPr>
            <a:endParaRPr sz="2200" b="1">
              <a:solidFill>
                <a:schemeClr val="lt1"/>
              </a:solidFill>
            </a:endParaRPr>
          </a:p>
          <a:p>
            <a:pPr marL="0" lvl="0" indent="0" algn="l" rtl="0">
              <a:spcBef>
                <a:spcPts val="0"/>
              </a:spcBef>
              <a:spcAft>
                <a:spcPts val="0"/>
              </a:spcAft>
              <a:buClr>
                <a:schemeClr val="accent3"/>
              </a:buClr>
              <a:buFont typeface="Arial"/>
              <a:buNone/>
            </a:pPr>
            <a:r>
              <a:rPr lang="en-GB" sz="2200" b="1">
                <a:solidFill>
                  <a:schemeClr val="lt1"/>
                </a:solidFill>
              </a:rPr>
              <a:t>As a trainer</a:t>
            </a:r>
            <a:r>
              <a:rPr lang="en-GB" sz="2200">
                <a:solidFill>
                  <a:schemeClr val="lt1"/>
                </a:solidFill>
              </a:rPr>
              <a:t>, you will help women learn these skills, and help them see how these skills are useful in their own lives. </a:t>
            </a:r>
            <a:endParaRPr sz="2200">
              <a:solidFill>
                <a:schemeClr val="lt1"/>
              </a:solidFill>
            </a:endParaRPr>
          </a:p>
        </p:txBody>
      </p:sp>
      <p:sp>
        <p:nvSpPr>
          <p:cNvPr id="246" name="Google Shape;246;p33"/>
          <p:cNvSpPr/>
          <p:nvPr/>
        </p:nvSpPr>
        <p:spPr>
          <a:xfrm>
            <a:off x="0" y="10624838"/>
            <a:ext cx="7582200" cy="67200"/>
          </a:xfrm>
          <a:prstGeom prst="rect">
            <a:avLst/>
          </a:prstGeom>
          <a:solidFill>
            <a:srgbClr val="C42938"/>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247" name="Google Shape;247;p33"/>
          <p:cNvSpPr/>
          <p:nvPr/>
        </p:nvSpPr>
        <p:spPr>
          <a:xfrm>
            <a:off x="507450" y="8924150"/>
            <a:ext cx="6541500" cy="1090800"/>
          </a:xfrm>
          <a:prstGeom prst="rect">
            <a:avLst/>
          </a:prstGeom>
          <a:solidFill>
            <a:srgbClr val="FFFFFF"/>
          </a:solidFill>
          <a:ln w="19050" cap="flat" cmpd="sng">
            <a:solidFill>
              <a:srgbClr val="DE002B"/>
            </a:solidFill>
            <a:prstDash val="dash"/>
            <a:round/>
            <a:headEnd type="none" w="sm" len="sm"/>
            <a:tailEnd type="none" w="sm" len="sm"/>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300" b="1" dirty="0">
                <a:solidFill>
                  <a:srgbClr val="FFFFFF"/>
                </a:solidFill>
                <a:highlight>
                  <a:srgbClr val="DE002B"/>
                </a:highlight>
              </a:rPr>
              <a:t>Tips for trainers:</a:t>
            </a:r>
            <a:r>
              <a:rPr lang="en-GB" sz="1300" dirty="0">
                <a:highlight>
                  <a:srgbClr val="DE002B"/>
                </a:highlight>
              </a:rPr>
              <a:t> </a:t>
            </a:r>
            <a:endParaRPr sz="1300" dirty="0">
              <a:highlight>
                <a:srgbClr val="DE002B"/>
              </a:highlight>
            </a:endParaRPr>
          </a:p>
          <a:p>
            <a:pPr marL="1041400" marR="228950" lvl="0" indent="0" algn="l" rtl="0">
              <a:spcBef>
                <a:spcPts val="0"/>
              </a:spcBef>
              <a:spcAft>
                <a:spcPts val="0"/>
              </a:spcAft>
              <a:buNone/>
            </a:pPr>
            <a:r>
              <a:rPr lang="en-GB" sz="1300" dirty="0"/>
              <a:t>Remember, you know your community best! You can adapt the suggestions in this guide to suit the lives and needs of the people you are training.</a:t>
            </a:r>
            <a:endParaRPr sz="1300" strike="sngStrike" dirty="0"/>
          </a:p>
        </p:txBody>
      </p:sp>
      <p:sp>
        <p:nvSpPr>
          <p:cNvPr id="248" name="Google Shape;248;p33"/>
          <p:cNvSpPr/>
          <p:nvPr/>
        </p:nvSpPr>
        <p:spPr>
          <a:xfrm>
            <a:off x="725507" y="9213681"/>
            <a:ext cx="574800" cy="553200"/>
          </a:xfrm>
          <a:prstGeom prst="ellipse">
            <a:avLst/>
          </a:prstGeom>
          <a:solidFill>
            <a:srgbClr val="DE002B"/>
          </a:solidFill>
          <a:ln>
            <a:noFill/>
          </a:ln>
        </p:spPr>
        <p:txBody>
          <a:bodyPr spcFirstLastPara="1" wrap="square" lIns="77375" tIns="77375" rIns="77375" bIns="77375" anchor="ctr" anchorCtr="0">
            <a:noAutofit/>
          </a:bodyPr>
          <a:lstStyle/>
          <a:p>
            <a:pPr marL="0" lvl="0" indent="0" algn="l" rtl="0">
              <a:spcBef>
                <a:spcPts val="0"/>
              </a:spcBef>
              <a:spcAft>
                <a:spcPts val="0"/>
              </a:spcAft>
              <a:buNone/>
            </a:pPr>
            <a:endParaRPr/>
          </a:p>
        </p:txBody>
      </p:sp>
      <p:pic>
        <p:nvPicPr>
          <p:cNvPr id="249" name="Google Shape;249;p33"/>
          <p:cNvPicPr preferRelativeResize="0"/>
          <p:nvPr/>
        </p:nvPicPr>
        <p:blipFill>
          <a:blip r:embed="rId3">
            <a:alphaModFix/>
          </a:blip>
          <a:stretch>
            <a:fillRect/>
          </a:stretch>
        </p:blipFill>
        <p:spPr>
          <a:xfrm>
            <a:off x="670772" y="9193932"/>
            <a:ext cx="630861" cy="6308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2938">
            <a:alpha val="3350"/>
          </a:srgbClr>
        </a:solidFill>
        <a:effectLst/>
      </p:bgPr>
    </p:bg>
    <p:spTree>
      <p:nvGrpSpPr>
        <p:cNvPr id="1" name="Shape 253"/>
        <p:cNvGrpSpPr/>
        <p:nvPr/>
      </p:nvGrpSpPr>
      <p:grpSpPr>
        <a:xfrm>
          <a:off x="0" y="0"/>
          <a:ext cx="0" cy="0"/>
          <a:chOff x="0" y="0"/>
          <a:chExt cx="0" cy="0"/>
        </a:xfrm>
      </p:grpSpPr>
      <p:sp>
        <p:nvSpPr>
          <p:cNvPr id="254" name="Google Shape;254;p34"/>
          <p:cNvSpPr/>
          <p:nvPr/>
        </p:nvSpPr>
        <p:spPr>
          <a:xfrm>
            <a:off x="522729" y="4788896"/>
            <a:ext cx="6574800" cy="3687900"/>
          </a:xfrm>
          <a:prstGeom prst="rect">
            <a:avLst/>
          </a:prstGeom>
          <a:solidFill>
            <a:srgbClr val="F3F3F3"/>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sz="1200"/>
          </a:p>
        </p:txBody>
      </p:sp>
      <p:sp>
        <p:nvSpPr>
          <p:cNvPr id="255" name="Google Shape;255;p34"/>
          <p:cNvSpPr/>
          <p:nvPr/>
        </p:nvSpPr>
        <p:spPr>
          <a:xfrm>
            <a:off x="-22525" y="-7900"/>
            <a:ext cx="7582200" cy="2199300"/>
          </a:xfrm>
          <a:prstGeom prst="rect">
            <a:avLst/>
          </a:prstGeom>
          <a:solidFill>
            <a:srgbClr val="DE002B"/>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257" name="Google Shape;257;p34"/>
          <p:cNvSpPr txBox="1"/>
          <p:nvPr/>
        </p:nvSpPr>
        <p:spPr>
          <a:xfrm>
            <a:off x="1081875" y="2373150"/>
            <a:ext cx="6005700" cy="24759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Clr>
                <a:schemeClr val="accent3"/>
              </a:buClr>
              <a:buSzPts val="1200"/>
              <a:buFont typeface="Arial"/>
              <a:buNone/>
            </a:pPr>
            <a:r>
              <a:rPr lang="en-GB" sz="1500" dirty="0">
                <a:solidFill>
                  <a:schemeClr val="accent3"/>
                </a:solidFill>
              </a:rPr>
              <a:t>The training begins with a </a:t>
            </a:r>
            <a:r>
              <a:rPr lang="en-GB" sz="1500" b="1" dirty="0">
                <a:solidFill>
                  <a:srgbClr val="DE002B"/>
                </a:solidFill>
              </a:rPr>
              <a:t>foundational module</a:t>
            </a:r>
            <a:r>
              <a:rPr lang="en-GB" sz="1500" dirty="0">
                <a:solidFill>
                  <a:srgbClr val="DE002B"/>
                </a:solidFill>
              </a:rPr>
              <a:t> </a:t>
            </a:r>
            <a:r>
              <a:rPr lang="en-GB" sz="1500" dirty="0">
                <a:solidFill>
                  <a:schemeClr val="accent3"/>
                </a:solidFill>
              </a:rPr>
              <a:t>introducing mobile apps. Then, there are two </a:t>
            </a:r>
            <a:r>
              <a:rPr lang="en-GB" sz="1500" b="1" dirty="0">
                <a:solidFill>
                  <a:srgbClr val="DE002B"/>
                </a:solidFill>
              </a:rPr>
              <a:t>“learning pathways”</a:t>
            </a:r>
            <a:r>
              <a:rPr lang="en-GB" sz="1500" dirty="0">
                <a:solidFill>
                  <a:schemeClr val="accent3"/>
                </a:solidFill>
              </a:rPr>
              <a:t>.</a:t>
            </a:r>
            <a:r>
              <a:rPr lang="en-GB" sz="1500" b="1" dirty="0">
                <a:solidFill>
                  <a:schemeClr val="accent3"/>
                </a:solidFill>
              </a:rPr>
              <a:t> </a:t>
            </a:r>
            <a:r>
              <a:rPr lang="en-GB" sz="1500" dirty="0">
                <a:solidFill>
                  <a:schemeClr val="accent3"/>
                </a:solidFill>
              </a:rPr>
              <a:t>The first pathway, </a:t>
            </a:r>
            <a:r>
              <a:rPr lang="en-GB" sz="1500" b="1" dirty="0">
                <a:solidFill>
                  <a:srgbClr val="DE002B"/>
                </a:solidFill>
              </a:rPr>
              <a:t>“Connecting with people”</a:t>
            </a:r>
            <a:r>
              <a:rPr lang="en-GB" sz="1500" dirty="0">
                <a:solidFill>
                  <a:srgbClr val="DE002B"/>
                </a:solidFill>
              </a:rPr>
              <a:t> </a:t>
            </a:r>
            <a:r>
              <a:rPr lang="en-GB" sz="1500" dirty="0">
                <a:solidFill>
                  <a:schemeClr val="accent3"/>
                </a:solidFill>
              </a:rPr>
              <a:t>focuses on different ways to communicate using WhatsApp. The second pathway, </a:t>
            </a:r>
            <a:r>
              <a:rPr lang="en-GB" sz="1500" b="1" dirty="0">
                <a:solidFill>
                  <a:srgbClr val="DE002B"/>
                </a:solidFill>
              </a:rPr>
              <a:t>“Searching for information”</a:t>
            </a:r>
            <a:r>
              <a:rPr lang="en-GB" sz="1500" dirty="0">
                <a:solidFill>
                  <a:schemeClr val="accent3"/>
                </a:solidFill>
              </a:rPr>
              <a:t> focuses on finding useful information using Google and YouTube. </a:t>
            </a:r>
            <a:endParaRPr sz="1500" dirty="0">
              <a:solidFill>
                <a:schemeClr val="accent3"/>
              </a:solidFill>
            </a:endParaRPr>
          </a:p>
          <a:p>
            <a:pPr marL="0" lvl="0" indent="0" algn="l" rtl="0">
              <a:spcBef>
                <a:spcPts val="0"/>
              </a:spcBef>
              <a:spcAft>
                <a:spcPts val="0"/>
              </a:spcAft>
              <a:buClr>
                <a:schemeClr val="accent3"/>
              </a:buClr>
              <a:buSzPts val="1200"/>
              <a:buFont typeface="Arial"/>
              <a:buNone/>
            </a:pPr>
            <a:endParaRPr sz="1500" dirty="0">
              <a:solidFill>
                <a:schemeClr val="accent3"/>
              </a:solidFill>
            </a:endParaRPr>
          </a:p>
          <a:p>
            <a:pPr marL="0" lvl="0" indent="0" algn="l" rtl="0">
              <a:spcBef>
                <a:spcPts val="0"/>
              </a:spcBef>
              <a:spcAft>
                <a:spcPts val="0"/>
              </a:spcAft>
              <a:buClr>
                <a:schemeClr val="accent3"/>
              </a:buClr>
              <a:buSzPts val="1200"/>
              <a:buFont typeface="Arial"/>
              <a:buNone/>
            </a:pPr>
            <a:r>
              <a:rPr lang="en-GB" sz="1500" dirty="0">
                <a:solidFill>
                  <a:schemeClr val="accent3"/>
                </a:solidFill>
              </a:rPr>
              <a:t>For each learning pathway, there are 4 </a:t>
            </a:r>
            <a:r>
              <a:rPr lang="en-GB" sz="1500" b="1" dirty="0">
                <a:solidFill>
                  <a:srgbClr val="DE002B"/>
                </a:solidFill>
              </a:rPr>
              <a:t>modules</a:t>
            </a:r>
            <a:r>
              <a:rPr lang="en-GB" sz="1500" dirty="0">
                <a:solidFill>
                  <a:schemeClr val="accent3"/>
                </a:solidFill>
              </a:rPr>
              <a:t>. Each module has a </a:t>
            </a:r>
            <a:r>
              <a:rPr lang="en-GB" sz="1500" b="1" dirty="0">
                <a:solidFill>
                  <a:srgbClr val="DE002B"/>
                </a:solidFill>
              </a:rPr>
              <a:t>video</a:t>
            </a:r>
            <a:r>
              <a:rPr lang="en-GB" sz="1500" b="1" dirty="0">
                <a:solidFill>
                  <a:schemeClr val="accent3"/>
                </a:solidFill>
              </a:rPr>
              <a:t> </a:t>
            </a:r>
            <a:r>
              <a:rPr lang="en-GB" sz="1500" dirty="0">
                <a:solidFill>
                  <a:schemeClr val="accent3"/>
                </a:solidFill>
              </a:rPr>
              <a:t>and</a:t>
            </a:r>
            <a:r>
              <a:rPr lang="en-GB" sz="1500" b="1" dirty="0">
                <a:solidFill>
                  <a:schemeClr val="accent3"/>
                </a:solidFill>
              </a:rPr>
              <a:t> </a:t>
            </a:r>
            <a:r>
              <a:rPr lang="en-GB" sz="1500" dirty="0">
                <a:solidFill>
                  <a:schemeClr val="accent3"/>
                </a:solidFill>
              </a:rPr>
              <a:t>teaches a </a:t>
            </a:r>
            <a:r>
              <a:rPr lang="en-GB" sz="1500" b="1" dirty="0">
                <a:solidFill>
                  <a:srgbClr val="DE002B"/>
                </a:solidFill>
              </a:rPr>
              <a:t>skill</a:t>
            </a:r>
            <a:r>
              <a:rPr lang="en-GB" sz="1500" dirty="0">
                <a:solidFill>
                  <a:schemeClr val="accent3"/>
                </a:solidFill>
              </a:rPr>
              <a:t>.</a:t>
            </a:r>
            <a:endParaRPr sz="1500" dirty="0">
              <a:solidFill>
                <a:schemeClr val="accent3"/>
              </a:solidFill>
            </a:endParaRPr>
          </a:p>
          <a:p>
            <a:pPr marL="0" lvl="0" indent="0" algn="l" rtl="0">
              <a:spcBef>
                <a:spcPts val="0"/>
              </a:spcBef>
              <a:spcAft>
                <a:spcPts val="0"/>
              </a:spcAft>
              <a:buClr>
                <a:schemeClr val="accent3"/>
              </a:buClr>
              <a:buSzPts val="1200"/>
              <a:buFont typeface="Arial"/>
              <a:buNone/>
            </a:pPr>
            <a:endParaRPr sz="1500" dirty="0">
              <a:solidFill>
                <a:schemeClr val="accent3"/>
              </a:solidFill>
            </a:endParaRPr>
          </a:p>
        </p:txBody>
      </p:sp>
      <p:sp>
        <p:nvSpPr>
          <p:cNvPr id="258" name="Google Shape;258;p34"/>
          <p:cNvSpPr/>
          <p:nvPr/>
        </p:nvSpPr>
        <p:spPr>
          <a:xfrm>
            <a:off x="1947979" y="4948017"/>
            <a:ext cx="4743600" cy="304800"/>
          </a:xfrm>
          <a:prstGeom prst="chevron">
            <a:avLst>
              <a:gd name="adj" fmla="val 50000"/>
            </a:avLst>
          </a:prstGeom>
          <a:solidFill>
            <a:srgbClr val="00A182"/>
          </a:solidFill>
          <a:ln>
            <a:noFill/>
          </a:ln>
          <a:effectLst>
            <a:outerShdw blurRad="57150" dist="19050" dir="5400000" algn="bl" rotWithShape="0">
              <a:srgbClr val="000000">
                <a:alpha val="50000"/>
              </a:srgbClr>
            </a:outerShdw>
          </a:effectLst>
        </p:spPr>
        <p:txBody>
          <a:bodyPr spcFirstLastPara="1" wrap="square" lIns="96700" tIns="96700" rIns="96700" bIns="96700" anchor="ctr" anchorCtr="0">
            <a:noAutofit/>
          </a:bodyPr>
          <a:lstStyle/>
          <a:p>
            <a:pPr marL="0" lvl="0" indent="0" algn="l" rtl="0">
              <a:spcBef>
                <a:spcPts val="0"/>
              </a:spcBef>
              <a:spcAft>
                <a:spcPts val="0"/>
              </a:spcAft>
              <a:buNone/>
            </a:pPr>
            <a:r>
              <a:rPr lang="en-GB" sz="1000" b="1">
                <a:solidFill>
                  <a:srgbClr val="FFFFFF"/>
                </a:solidFill>
              </a:rPr>
              <a:t>PATHWAY 1: CONNECTING WITH PEOPLE </a:t>
            </a:r>
            <a:endParaRPr sz="1000" b="1">
              <a:solidFill>
                <a:srgbClr val="FFFFFF"/>
              </a:solidFill>
            </a:endParaRPr>
          </a:p>
        </p:txBody>
      </p:sp>
      <p:sp>
        <p:nvSpPr>
          <p:cNvPr id="259" name="Google Shape;259;p34"/>
          <p:cNvSpPr/>
          <p:nvPr/>
        </p:nvSpPr>
        <p:spPr>
          <a:xfrm>
            <a:off x="2038100" y="5369930"/>
            <a:ext cx="1006500" cy="8910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talk to people using video calls on WhatsApp?</a:t>
            </a:r>
            <a:endParaRPr sz="900" b="1"/>
          </a:p>
        </p:txBody>
      </p:sp>
      <p:sp>
        <p:nvSpPr>
          <p:cNvPr id="260" name="Google Shape;260;p34"/>
          <p:cNvSpPr/>
          <p:nvPr/>
        </p:nvSpPr>
        <p:spPr>
          <a:xfrm>
            <a:off x="3206827" y="5369930"/>
            <a:ext cx="1005300" cy="892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send a voice message on WhatsApp?</a:t>
            </a:r>
            <a:endParaRPr sz="900" b="1"/>
          </a:p>
        </p:txBody>
      </p:sp>
      <p:sp>
        <p:nvSpPr>
          <p:cNvPr id="261" name="Google Shape;261;p34"/>
          <p:cNvSpPr/>
          <p:nvPr/>
        </p:nvSpPr>
        <p:spPr>
          <a:xfrm>
            <a:off x="4334704" y="5369930"/>
            <a:ext cx="1005300" cy="892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share photos with a group of people on WhatsApp?</a:t>
            </a:r>
            <a:endParaRPr sz="900" b="1"/>
          </a:p>
        </p:txBody>
      </p:sp>
      <p:sp>
        <p:nvSpPr>
          <p:cNvPr id="262" name="Google Shape;262;p34"/>
          <p:cNvSpPr/>
          <p:nvPr/>
        </p:nvSpPr>
        <p:spPr>
          <a:xfrm>
            <a:off x="5546441" y="5369930"/>
            <a:ext cx="1005300" cy="892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share messages I’ve received on WhatsApp with others?</a:t>
            </a:r>
            <a:endParaRPr sz="900" b="1"/>
          </a:p>
        </p:txBody>
      </p:sp>
      <p:sp>
        <p:nvSpPr>
          <p:cNvPr id="263" name="Google Shape;263;p34"/>
          <p:cNvSpPr/>
          <p:nvPr/>
        </p:nvSpPr>
        <p:spPr>
          <a:xfrm>
            <a:off x="1947979" y="5302743"/>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1</a:t>
            </a:r>
            <a:endParaRPr sz="1200">
              <a:solidFill>
                <a:srgbClr val="FFFFFF"/>
              </a:solidFill>
            </a:endParaRPr>
          </a:p>
        </p:txBody>
      </p:sp>
      <p:sp>
        <p:nvSpPr>
          <p:cNvPr id="264" name="Google Shape;264;p34"/>
          <p:cNvSpPr/>
          <p:nvPr/>
        </p:nvSpPr>
        <p:spPr>
          <a:xfrm>
            <a:off x="3136402" y="5302743"/>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2</a:t>
            </a:r>
            <a:endParaRPr sz="1200">
              <a:solidFill>
                <a:srgbClr val="FFFFFF"/>
              </a:solidFill>
            </a:endParaRPr>
          </a:p>
        </p:txBody>
      </p:sp>
      <p:sp>
        <p:nvSpPr>
          <p:cNvPr id="265" name="Google Shape;265;p34"/>
          <p:cNvSpPr/>
          <p:nvPr/>
        </p:nvSpPr>
        <p:spPr>
          <a:xfrm>
            <a:off x="4251712" y="5302743"/>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3</a:t>
            </a:r>
            <a:endParaRPr sz="1200">
              <a:solidFill>
                <a:srgbClr val="FFFFFF"/>
              </a:solidFill>
            </a:endParaRPr>
          </a:p>
        </p:txBody>
      </p:sp>
      <p:sp>
        <p:nvSpPr>
          <p:cNvPr id="266" name="Google Shape;266;p34"/>
          <p:cNvSpPr/>
          <p:nvPr/>
        </p:nvSpPr>
        <p:spPr>
          <a:xfrm>
            <a:off x="5377768" y="5302743"/>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4</a:t>
            </a:r>
            <a:endParaRPr sz="1200">
              <a:solidFill>
                <a:srgbClr val="FFFFFF"/>
              </a:solidFill>
            </a:endParaRPr>
          </a:p>
        </p:txBody>
      </p:sp>
      <p:sp>
        <p:nvSpPr>
          <p:cNvPr id="267" name="Google Shape;267;p34"/>
          <p:cNvSpPr/>
          <p:nvPr/>
        </p:nvSpPr>
        <p:spPr>
          <a:xfrm>
            <a:off x="1948555" y="6679957"/>
            <a:ext cx="4742700" cy="304800"/>
          </a:xfrm>
          <a:prstGeom prst="chevron">
            <a:avLst>
              <a:gd name="adj" fmla="val 50000"/>
            </a:avLst>
          </a:prstGeom>
          <a:solidFill>
            <a:srgbClr val="00A182"/>
          </a:solidFill>
          <a:ln>
            <a:noFill/>
          </a:ln>
          <a:effectLst>
            <a:outerShdw blurRad="57150" dist="19050" dir="5400000" algn="bl" rotWithShape="0">
              <a:srgbClr val="000000">
                <a:alpha val="50000"/>
              </a:srgbClr>
            </a:outerShdw>
          </a:effectLst>
        </p:spPr>
        <p:txBody>
          <a:bodyPr spcFirstLastPara="1" wrap="square" lIns="96700" tIns="96700" rIns="96700" bIns="96700" anchor="ctr" anchorCtr="0">
            <a:noAutofit/>
          </a:bodyPr>
          <a:lstStyle/>
          <a:p>
            <a:pPr marL="0" lvl="0" indent="0" algn="l" rtl="0">
              <a:spcBef>
                <a:spcPts val="0"/>
              </a:spcBef>
              <a:spcAft>
                <a:spcPts val="0"/>
              </a:spcAft>
              <a:buNone/>
            </a:pPr>
            <a:r>
              <a:rPr lang="en-GB" sz="1000" b="1">
                <a:solidFill>
                  <a:srgbClr val="FFFFFF"/>
                </a:solidFill>
              </a:rPr>
              <a:t>PATHWAY 2: SEARCHING FOR INFORMATION </a:t>
            </a:r>
            <a:endParaRPr sz="1000" b="1">
              <a:solidFill>
                <a:srgbClr val="FFFFFF"/>
              </a:solidFill>
            </a:endParaRPr>
          </a:p>
        </p:txBody>
      </p:sp>
      <p:sp>
        <p:nvSpPr>
          <p:cNvPr id="268" name="Google Shape;268;p34"/>
          <p:cNvSpPr/>
          <p:nvPr/>
        </p:nvSpPr>
        <p:spPr>
          <a:xfrm>
            <a:off x="2063244" y="7115232"/>
            <a:ext cx="1005300" cy="866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use my voice to search for information?</a:t>
            </a:r>
            <a:endParaRPr sz="900" b="1"/>
          </a:p>
        </p:txBody>
      </p:sp>
      <p:sp>
        <p:nvSpPr>
          <p:cNvPr id="269" name="Google Shape;269;p34"/>
          <p:cNvSpPr/>
          <p:nvPr/>
        </p:nvSpPr>
        <p:spPr>
          <a:xfrm>
            <a:off x="3231397" y="7115232"/>
            <a:ext cx="1005300" cy="866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can I make my voice searches better?</a:t>
            </a:r>
            <a:endParaRPr sz="900" b="1"/>
          </a:p>
        </p:txBody>
      </p:sp>
      <p:sp>
        <p:nvSpPr>
          <p:cNvPr id="270" name="Google Shape;270;p34"/>
          <p:cNvSpPr/>
          <p:nvPr/>
        </p:nvSpPr>
        <p:spPr>
          <a:xfrm>
            <a:off x="4359276" y="7115232"/>
            <a:ext cx="1005300" cy="866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 How do I look through information to find what is most useful for me?</a:t>
            </a:r>
            <a:endParaRPr sz="900" b="1"/>
          </a:p>
        </p:txBody>
      </p:sp>
      <p:sp>
        <p:nvSpPr>
          <p:cNvPr id="271" name="Google Shape;271;p34"/>
          <p:cNvSpPr/>
          <p:nvPr/>
        </p:nvSpPr>
        <p:spPr>
          <a:xfrm>
            <a:off x="5571014" y="7088927"/>
            <a:ext cx="1005300" cy="866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900" b="1"/>
              <a:t>How do I know if I can trust the information I find on the internet?</a:t>
            </a:r>
            <a:endParaRPr sz="900" b="1"/>
          </a:p>
        </p:txBody>
      </p:sp>
      <p:sp>
        <p:nvSpPr>
          <p:cNvPr id="272" name="Google Shape;272;p34"/>
          <p:cNvSpPr/>
          <p:nvPr/>
        </p:nvSpPr>
        <p:spPr>
          <a:xfrm>
            <a:off x="1949586" y="7093739"/>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1</a:t>
            </a:r>
            <a:endParaRPr sz="1200">
              <a:solidFill>
                <a:srgbClr val="FFFFFF"/>
              </a:solidFill>
            </a:endParaRPr>
          </a:p>
        </p:txBody>
      </p:sp>
      <p:sp>
        <p:nvSpPr>
          <p:cNvPr id="273" name="Google Shape;273;p34"/>
          <p:cNvSpPr/>
          <p:nvPr/>
        </p:nvSpPr>
        <p:spPr>
          <a:xfrm>
            <a:off x="3136402" y="7093751"/>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2</a:t>
            </a:r>
            <a:endParaRPr sz="1200">
              <a:solidFill>
                <a:srgbClr val="FFFFFF"/>
              </a:solidFill>
            </a:endParaRPr>
          </a:p>
        </p:txBody>
      </p:sp>
      <p:sp>
        <p:nvSpPr>
          <p:cNvPr id="274" name="Google Shape;274;p34"/>
          <p:cNvSpPr/>
          <p:nvPr/>
        </p:nvSpPr>
        <p:spPr>
          <a:xfrm>
            <a:off x="4251712" y="7093739"/>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3</a:t>
            </a:r>
            <a:endParaRPr sz="1200">
              <a:solidFill>
                <a:srgbClr val="FFFFFF"/>
              </a:solidFill>
            </a:endParaRPr>
          </a:p>
        </p:txBody>
      </p:sp>
      <p:sp>
        <p:nvSpPr>
          <p:cNvPr id="275" name="Google Shape;275;p34"/>
          <p:cNvSpPr/>
          <p:nvPr/>
        </p:nvSpPr>
        <p:spPr>
          <a:xfrm>
            <a:off x="5377768" y="7070440"/>
            <a:ext cx="212100" cy="195600"/>
          </a:xfrm>
          <a:prstGeom prst="ellipse">
            <a:avLst/>
          </a:prstGeom>
          <a:solidFill>
            <a:srgbClr val="00A18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solidFill>
                  <a:srgbClr val="FFFFFF"/>
                </a:solidFill>
              </a:rPr>
              <a:t>4</a:t>
            </a:r>
            <a:endParaRPr sz="1200">
              <a:solidFill>
                <a:srgbClr val="FFFFFF"/>
              </a:solidFill>
            </a:endParaRPr>
          </a:p>
        </p:txBody>
      </p:sp>
      <p:sp>
        <p:nvSpPr>
          <p:cNvPr id="276" name="Google Shape;276;p34"/>
          <p:cNvSpPr/>
          <p:nvPr/>
        </p:nvSpPr>
        <p:spPr>
          <a:xfrm>
            <a:off x="854786" y="5851538"/>
            <a:ext cx="1039500" cy="304800"/>
          </a:xfrm>
          <a:prstGeom prst="rect">
            <a:avLst/>
          </a:prstGeom>
          <a:solidFill>
            <a:srgbClr val="00A182"/>
          </a:solidFill>
          <a:ln>
            <a:noFill/>
          </a:ln>
        </p:spPr>
        <p:txBody>
          <a:bodyPr spcFirstLastPara="1" wrap="square" lIns="96700" tIns="96700" rIns="96700" bIns="96700" anchor="ctr" anchorCtr="0">
            <a:noAutofit/>
          </a:bodyPr>
          <a:lstStyle/>
          <a:p>
            <a:pPr marL="0" lvl="0" indent="0" algn="l" rtl="0">
              <a:spcBef>
                <a:spcPts val="0"/>
              </a:spcBef>
              <a:spcAft>
                <a:spcPts val="0"/>
              </a:spcAft>
              <a:buNone/>
            </a:pPr>
            <a:r>
              <a:rPr lang="en-GB" sz="900" b="1">
                <a:solidFill>
                  <a:srgbClr val="FFFFFF"/>
                </a:solidFill>
              </a:rPr>
              <a:t>FOUNDATIONS</a:t>
            </a:r>
            <a:endParaRPr sz="900" b="1">
              <a:solidFill>
                <a:srgbClr val="FFFFFF"/>
              </a:solidFill>
            </a:endParaRPr>
          </a:p>
        </p:txBody>
      </p:sp>
      <p:sp>
        <p:nvSpPr>
          <p:cNvPr id="277" name="Google Shape;277;p34"/>
          <p:cNvSpPr/>
          <p:nvPr/>
        </p:nvSpPr>
        <p:spPr>
          <a:xfrm>
            <a:off x="868986" y="6201860"/>
            <a:ext cx="1005300" cy="892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57125" tIns="96700" rIns="57125" bIns="96700" anchor="ctr" anchorCtr="0">
            <a:noAutofit/>
          </a:bodyPr>
          <a:lstStyle/>
          <a:p>
            <a:pPr marL="0" lvl="0" indent="0" algn="l" rtl="0">
              <a:spcBef>
                <a:spcPts val="0"/>
              </a:spcBef>
              <a:spcAft>
                <a:spcPts val="0"/>
              </a:spcAft>
              <a:buNone/>
            </a:pPr>
            <a:r>
              <a:rPr lang="en-GB" sz="1000" b="1"/>
              <a:t>What are mobile apps and how can I get them?</a:t>
            </a:r>
            <a:endParaRPr sz="1000" b="1"/>
          </a:p>
        </p:txBody>
      </p:sp>
      <p:pic>
        <p:nvPicPr>
          <p:cNvPr id="278" name="Google Shape;278;p34"/>
          <p:cNvPicPr preferRelativeResize="0"/>
          <p:nvPr/>
        </p:nvPicPr>
        <p:blipFill>
          <a:blip r:embed="rId3">
            <a:alphaModFix/>
          </a:blip>
          <a:stretch>
            <a:fillRect/>
          </a:stretch>
        </p:blipFill>
        <p:spPr>
          <a:xfrm>
            <a:off x="1536539" y="7014381"/>
            <a:ext cx="344182" cy="344196"/>
          </a:xfrm>
          <a:prstGeom prst="rect">
            <a:avLst/>
          </a:prstGeom>
          <a:noFill/>
          <a:ln>
            <a:noFill/>
          </a:ln>
          <a:effectLst>
            <a:outerShdw blurRad="57150" dist="19050" dir="5400000" algn="bl" rotWithShape="0">
              <a:srgbClr val="000000">
                <a:alpha val="50000"/>
              </a:srgbClr>
            </a:outerShdw>
          </a:effectLst>
        </p:spPr>
      </p:pic>
      <p:pic>
        <p:nvPicPr>
          <p:cNvPr id="279" name="Google Shape;279;p34"/>
          <p:cNvPicPr preferRelativeResize="0"/>
          <p:nvPr/>
        </p:nvPicPr>
        <p:blipFill>
          <a:blip r:embed="rId4">
            <a:alphaModFix/>
          </a:blip>
          <a:stretch>
            <a:fillRect/>
          </a:stretch>
        </p:blipFill>
        <p:spPr>
          <a:xfrm>
            <a:off x="2719264" y="6165884"/>
            <a:ext cx="396006" cy="396006"/>
          </a:xfrm>
          <a:prstGeom prst="rect">
            <a:avLst/>
          </a:prstGeom>
          <a:noFill/>
          <a:ln>
            <a:noFill/>
          </a:ln>
          <a:effectLst>
            <a:outerShdw blurRad="57150" dist="19050" dir="5400000" algn="bl" rotWithShape="0">
              <a:srgbClr val="000000">
                <a:alpha val="50000"/>
              </a:srgbClr>
            </a:outerShdw>
          </a:effectLst>
        </p:spPr>
      </p:pic>
      <p:pic>
        <p:nvPicPr>
          <p:cNvPr id="280" name="Google Shape;280;p34"/>
          <p:cNvPicPr preferRelativeResize="0"/>
          <p:nvPr/>
        </p:nvPicPr>
        <p:blipFill>
          <a:blip r:embed="rId4">
            <a:alphaModFix/>
          </a:blip>
          <a:stretch>
            <a:fillRect/>
          </a:stretch>
        </p:blipFill>
        <p:spPr>
          <a:xfrm>
            <a:off x="3877619" y="6165884"/>
            <a:ext cx="396006" cy="396006"/>
          </a:xfrm>
          <a:prstGeom prst="rect">
            <a:avLst/>
          </a:prstGeom>
          <a:noFill/>
          <a:ln>
            <a:noFill/>
          </a:ln>
          <a:effectLst>
            <a:outerShdw blurRad="57150" dist="19050" dir="5400000" algn="bl" rotWithShape="0">
              <a:srgbClr val="000000">
                <a:alpha val="50000"/>
              </a:srgbClr>
            </a:outerShdw>
          </a:effectLst>
        </p:spPr>
      </p:pic>
      <p:pic>
        <p:nvPicPr>
          <p:cNvPr id="281" name="Google Shape;281;p34"/>
          <p:cNvPicPr preferRelativeResize="0"/>
          <p:nvPr/>
        </p:nvPicPr>
        <p:blipFill>
          <a:blip r:embed="rId4">
            <a:alphaModFix/>
          </a:blip>
          <a:stretch>
            <a:fillRect/>
          </a:stretch>
        </p:blipFill>
        <p:spPr>
          <a:xfrm>
            <a:off x="5035962" y="6165884"/>
            <a:ext cx="396006" cy="396006"/>
          </a:xfrm>
          <a:prstGeom prst="rect">
            <a:avLst/>
          </a:prstGeom>
          <a:noFill/>
          <a:ln>
            <a:noFill/>
          </a:ln>
          <a:effectLst>
            <a:outerShdw blurRad="57150" dist="19050" dir="5400000" algn="bl" rotWithShape="0">
              <a:srgbClr val="000000">
                <a:alpha val="50000"/>
              </a:srgbClr>
            </a:outerShdw>
          </a:effectLst>
        </p:spPr>
      </p:pic>
      <p:pic>
        <p:nvPicPr>
          <p:cNvPr id="282" name="Google Shape;282;p34"/>
          <p:cNvPicPr preferRelativeResize="0"/>
          <p:nvPr/>
        </p:nvPicPr>
        <p:blipFill>
          <a:blip r:embed="rId4">
            <a:alphaModFix/>
          </a:blip>
          <a:stretch>
            <a:fillRect/>
          </a:stretch>
        </p:blipFill>
        <p:spPr>
          <a:xfrm>
            <a:off x="6237770" y="6165884"/>
            <a:ext cx="396006" cy="396006"/>
          </a:xfrm>
          <a:prstGeom prst="rect">
            <a:avLst/>
          </a:prstGeom>
          <a:noFill/>
          <a:ln>
            <a:noFill/>
          </a:ln>
          <a:effectLst>
            <a:outerShdw blurRad="57150" dist="19050" dir="5400000" algn="bl" rotWithShape="0">
              <a:srgbClr val="000000">
                <a:alpha val="50000"/>
              </a:srgbClr>
            </a:outerShdw>
          </a:effectLst>
        </p:spPr>
      </p:pic>
      <p:pic>
        <p:nvPicPr>
          <p:cNvPr id="283" name="Google Shape;283;p34"/>
          <p:cNvPicPr preferRelativeResize="0"/>
          <p:nvPr/>
        </p:nvPicPr>
        <p:blipFill>
          <a:blip r:embed="rId5">
            <a:alphaModFix/>
          </a:blip>
          <a:stretch>
            <a:fillRect/>
          </a:stretch>
        </p:blipFill>
        <p:spPr>
          <a:xfrm>
            <a:off x="2718137" y="7903613"/>
            <a:ext cx="361800" cy="362100"/>
          </a:xfrm>
          <a:prstGeom prst="ellipse">
            <a:avLst/>
          </a:prstGeom>
          <a:noFill/>
          <a:ln>
            <a:noFill/>
          </a:ln>
          <a:effectLst>
            <a:outerShdw blurRad="57150" dist="19050" dir="5400000" algn="bl" rotWithShape="0">
              <a:srgbClr val="000000">
                <a:alpha val="50000"/>
              </a:srgbClr>
            </a:outerShdw>
          </a:effectLst>
        </p:spPr>
      </p:pic>
      <p:pic>
        <p:nvPicPr>
          <p:cNvPr id="284" name="Google Shape;284;p34"/>
          <p:cNvPicPr preferRelativeResize="0"/>
          <p:nvPr/>
        </p:nvPicPr>
        <p:blipFill>
          <a:blip r:embed="rId6">
            <a:alphaModFix/>
          </a:blip>
          <a:stretch>
            <a:fillRect/>
          </a:stretch>
        </p:blipFill>
        <p:spPr>
          <a:xfrm>
            <a:off x="3907403" y="7885214"/>
            <a:ext cx="391777" cy="391777"/>
          </a:xfrm>
          <a:prstGeom prst="rect">
            <a:avLst/>
          </a:prstGeom>
          <a:noFill/>
          <a:ln>
            <a:noFill/>
          </a:ln>
          <a:effectLst>
            <a:outerShdw blurRad="57150" dist="19050" dir="5400000" algn="bl" rotWithShape="0">
              <a:srgbClr val="000000">
                <a:alpha val="50000"/>
              </a:srgbClr>
            </a:outerShdw>
          </a:effectLst>
        </p:spPr>
      </p:pic>
      <p:pic>
        <p:nvPicPr>
          <p:cNvPr id="285" name="Google Shape;285;p34"/>
          <p:cNvPicPr preferRelativeResize="0"/>
          <p:nvPr/>
        </p:nvPicPr>
        <p:blipFill>
          <a:blip r:embed="rId5">
            <a:alphaModFix/>
          </a:blip>
          <a:stretch>
            <a:fillRect/>
          </a:stretch>
        </p:blipFill>
        <p:spPr>
          <a:xfrm>
            <a:off x="3619452" y="7903613"/>
            <a:ext cx="361800" cy="362100"/>
          </a:xfrm>
          <a:prstGeom prst="ellipse">
            <a:avLst/>
          </a:prstGeom>
          <a:noFill/>
          <a:ln>
            <a:noFill/>
          </a:ln>
          <a:effectLst>
            <a:outerShdw blurRad="57150" dist="19050" dir="5400000" algn="bl" rotWithShape="0">
              <a:srgbClr val="000000">
                <a:alpha val="50000"/>
              </a:srgbClr>
            </a:outerShdw>
          </a:effectLst>
        </p:spPr>
      </p:pic>
      <p:pic>
        <p:nvPicPr>
          <p:cNvPr id="286" name="Google Shape;286;p34"/>
          <p:cNvPicPr preferRelativeResize="0"/>
          <p:nvPr/>
        </p:nvPicPr>
        <p:blipFill>
          <a:blip r:embed="rId6">
            <a:alphaModFix/>
          </a:blip>
          <a:stretch>
            <a:fillRect/>
          </a:stretch>
        </p:blipFill>
        <p:spPr>
          <a:xfrm>
            <a:off x="6246304" y="7885214"/>
            <a:ext cx="391777" cy="391777"/>
          </a:xfrm>
          <a:prstGeom prst="rect">
            <a:avLst/>
          </a:prstGeom>
          <a:noFill/>
          <a:ln>
            <a:noFill/>
          </a:ln>
          <a:effectLst>
            <a:outerShdw blurRad="57150" dist="19050" dir="5400000" algn="bl" rotWithShape="0">
              <a:srgbClr val="000000">
                <a:alpha val="50000"/>
              </a:srgbClr>
            </a:outerShdw>
          </a:effectLst>
        </p:spPr>
      </p:pic>
      <p:pic>
        <p:nvPicPr>
          <p:cNvPr id="287" name="Google Shape;287;p34"/>
          <p:cNvPicPr preferRelativeResize="0"/>
          <p:nvPr/>
        </p:nvPicPr>
        <p:blipFill>
          <a:blip r:embed="rId5">
            <a:alphaModFix/>
          </a:blip>
          <a:stretch>
            <a:fillRect/>
          </a:stretch>
        </p:blipFill>
        <p:spPr>
          <a:xfrm>
            <a:off x="5958353" y="7903613"/>
            <a:ext cx="361800" cy="362100"/>
          </a:xfrm>
          <a:prstGeom prst="ellipse">
            <a:avLst/>
          </a:prstGeom>
          <a:noFill/>
          <a:ln>
            <a:noFill/>
          </a:ln>
          <a:effectLst>
            <a:outerShdw blurRad="57150" dist="19050" dir="5400000" algn="bl" rotWithShape="0">
              <a:srgbClr val="000000">
                <a:alpha val="50000"/>
              </a:srgbClr>
            </a:outerShdw>
          </a:effectLst>
        </p:spPr>
      </p:pic>
      <p:pic>
        <p:nvPicPr>
          <p:cNvPr id="288" name="Google Shape;288;p34"/>
          <p:cNvPicPr preferRelativeResize="0"/>
          <p:nvPr/>
        </p:nvPicPr>
        <p:blipFill>
          <a:blip r:embed="rId5">
            <a:alphaModFix/>
          </a:blip>
          <a:stretch>
            <a:fillRect/>
          </a:stretch>
        </p:blipFill>
        <p:spPr>
          <a:xfrm>
            <a:off x="5050962" y="7903613"/>
            <a:ext cx="361800" cy="362100"/>
          </a:xfrm>
          <a:prstGeom prst="ellipse">
            <a:avLst/>
          </a:prstGeom>
          <a:noFill/>
          <a:ln>
            <a:noFill/>
          </a:ln>
          <a:effectLst>
            <a:outerShdw blurRad="57150" dist="19050" dir="5400000" algn="bl" rotWithShape="0">
              <a:srgbClr val="000000">
                <a:alpha val="50000"/>
              </a:srgbClr>
            </a:outerShdw>
          </a:effectLst>
        </p:spPr>
      </p:pic>
      <p:sp>
        <p:nvSpPr>
          <p:cNvPr id="289" name="Google Shape;289;p34"/>
          <p:cNvSpPr/>
          <p:nvPr/>
        </p:nvSpPr>
        <p:spPr>
          <a:xfrm>
            <a:off x="0" y="10624838"/>
            <a:ext cx="7582200" cy="67200"/>
          </a:xfrm>
          <a:prstGeom prst="rect">
            <a:avLst/>
          </a:prstGeom>
          <a:solidFill>
            <a:srgbClr val="C42938"/>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290" name="Google Shape;290;p34"/>
          <p:cNvSpPr/>
          <p:nvPr/>
        </p:nvSpPr>
        <p:spPr>
          <a:xfrm>
            <a:off x="507450" y="8924150"/>
            <a:ext cx="6541500" cy="1090800"/>
          </a:xfrm>
          <a:prstGeom prst="rect">
            <a:avLst/>
          </a:prstGeom>
          <a:solidFill>
            <a:srgbClr val="FFFFFF"/>
          </a:solidFill>
          <a:ln w="19050" cap="flat" cmpd="sng">
            <a:solidFill>
              <a:srgbClr val="DE002B"/>
            </a:solidFill>
            <a:prstDash val="dash"/>
            <a:round/>
            <a:headEnd type="none" w="sm" len="sm"/>
            <a:tailEnd type="none" w="sm" len="sm"/>
          </a:ln>
        </p:spPr>
        <p:txBody>
          <a:bodyPr spcFirstLastPara="1" wrap="square" lIns="96700" tIns="96700" rIns="96700" bIns="96700" anchor="ctr" anchorCtr="0">
            <a:noAutofit/>
          </a:bodyPr>
          <a:lstStyle/>
          <a:p>
            <a:pPr marL="1041400" marR="0" lvl="0" indent="0" algn="l" rtl="0">
              <a:spcBef>
                <a:spcPts val="0"/>
              </a:spcBef>
              <a:spcAft>
                <a:spcPts val="0"/>
              </a:spcAft>
              <a:buNone/>
            </a:pPr>
            <a:r>
              <a:rPr lang="en-GB" sz="1300" b="1" dirty="0">
                <a:solidFill>
                  <a:srgbClr val="FFFFFF"/>
                </a:solidFill>
                <a:highlight>
                  <a:srgbClr val="DE002B"/>
                </a:highlight>
              </a:rPr>
              <a:t>Training duration</a:t>
            </a:r>
            <a:endParaRPr sz="1300" dirty="0">
              <a:highlight>
                <a:srgbClr val="DE002B"/>
              </a:highlight>
            </a:endParaRPr>
          </a:p>
          <a:p>
            <a:pPr marL="1041400" marR="228950" lvl="0" indent="0" algn="l" rtl="0">
              <a:spcBef>
                <a:spcPts val="0"/>
              </a:spcBef>
              <a:spcAft>
                <a:spcPts val="0"/>
              </a:spcAft>
              <a:buNone/>
            </a:pPr>
            <a:r>
              <a:rPr lang="en-GB" sz="1300" dirty="0"/>
              <a:t>You can hold one training session per pathway. Each training session can last 1.5 - 2 hours. Spend as much time as needed based on the learners’ needs and abilities. </a:t>
            </a:r>
            <a:endParaRPr sz="1300" dirty="0"/>
          </a:p>
        </p:txBody>
      </p:sp>
      <p:sp>
        <p:nvSpPr>
          <p:cNvPr id="291" name="Google Shape;291;p34"/>
          <p:cNvSpPr/>
          <p:nvPr/>
        </p:nvSpPr>
        <p:spPr>
          <a:xfrm>
            <a:off x="725507" y="9213681"/>
            <a:ext cx="574800" cy="553200"/>
          </a:xfrm>
          <a:prstGeom prst="ellipse">
            <a:avLst/>
          </a:prstGeom>
          <a:solidFill>
            <a:srgbClr val="DE002B"/>
          </a:solidFill>
          <a:ln>
            <a:noFill/>
          </a:ln>
        </p:spPr>
        <p:txBody>
          <a:bodyPr spcFirstLastPara="1" wrap="square" lIns="77375" tIns="77375" rIns="77375" bIns="77375" anchor="ctr" anchorCtr="0">
            <a:noAutofit/>
          </a:bodyPr>
          <a:lstStyle/>
          <a:p>
            <a:pPr marL="0" lvl="0" indent="0" algn="l" rtl="0">
              <a:spcBef>
                <a:spcPts val="0"/>
              </a:spcBef>
              <a:spcAft>
                <a:spcPts val="0"/>
              </a:spcAft>
              <a:buNone/>
            </a:pPr>
            <a:endParaRPr/>
          </a:p>
        </p:txBody>
      </p:sp>
      <p:pic>
        <p:nvPicPr>
          <p:cNvPr id="292" name="Google Shape;292;p34"/>
          <p:cNvPicPr preferRelativeResize="0"/>
          <p:nvPr/>
        </p:nvPicPr>
        <p:blipFill>
          <a:blip r:embed="rId7">
            <a:alphaModFix/>
          </a:blip>
          <a:stretch>
            <a:fillRect/>
          </a:stretch>
        </p:blipFill>
        <p:spPr>
          <a:xfrm>
            <a:off x="670772" y="9193932"/>
            <a:ext cx="630861" cy="630861"/>
          </a:xfrm>
          <a:prstGeom prst="rect">
            <a:avLst/>
          </a:prstGeom>
          <a:noFill/>
          <a:ln>
            <a:noFill/>
          </a:ln>
        </p:spPr>
      </p:pic>
      <p:sp>
        <p:nvSpPr>
          <p:cNvPr id="41" name="Google Shape;244;p33">
            <a:extLst>
              <a:ext uri="{FF2B5EF4-FFF2-40B4-BE49-F238E27FC236}">
                <a16:creationId xmlns:a16="http://schemas.microsoft.com/office/drawing/2014/main" id="{4C3D62CB-1762-96AC-E0FA-D7EB0FE5ADFA}"/>
              </a:ext>
            </a:extLst>
          </p:cNvPr>
          <p:cNvSpPr txBox="1"/>
          <p:nvPr/>
        </p:nvSpPr>
        <p:spPr>
          <a:xfrm>
            <a:off x="1047463" y="372104"/>
            <a:ext cx="6005700" cy="15525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dirty="0">
                <a:solidFill>
                  <a:srgbClr val="DE002B"/>
                </a:solidFill>
                <a:highlight>
                  <a:srgbClr val="FFFFFF"/>
                </a:highlight>
              </a:rPr>
              <a:t>ABOUT THIS TRAINING</a:t>
            </a:r>
            <a:endParaRPr sz="4500" dirty="0">
              <a:solidFill>
                <a:srgbClr val="DE002B"/>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C1">
            <a:alpha val="8240"/>
          </a:srgbClr>
        </a:solidFill>
        <a:effectLst/>
      </p:bgPr>
    </p:bg>
    <p:spTree>
      <p:nvGrpSpPr>
        <p:cNvPr id="1" name="Shape 296"/>
        <p:cNvGrpSpPr/>
        <p:nvPr/>
      </p:nvGrpSpPr>
      <p:grpSpPr>
        <a:xfrm>
          <a:off x="0" y="0"/>
          <a:ext cx="0" cy="0"/>
          <a:chOff x="0" y="0"/>
          <a:chExt cx="0" cy="0"/>
        </a:xfrm>
      </p:grpSpPr>
      <p:sp>
        <p:nvSpPr>
          <p:cNvPr id="297" name="Google Shape;297;p35"/>
          <p:cNvSpPr txBox="1"/>
          <p:nvPr/>
        </p:nvSpPr>
        <p:spPr>
          <a:xfrm>
            <a:off x="1507029" y="3590415"/>
            <a:ext cx="5261400" cy="63627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sz="1500" b="1">
                <a:solidFill>
                  <a:srgbClr val="FCBB2C"/>
                </a:solidFill>
              </a:rPr>
              <a:t>INFORM</a:t>
            </a:r>
            <a:r>
              <a:rPr lang="en-GB" sz="1500" b="1">
                <a:solidFill>
                  <a:schemeClr val="accent3"/>
                </a:solidFill>
              </a:rPr>
              <a:t> </a:t>
            </a:r>
            <a:r>
              <a:rPr lang="en-GB" sz="1500">
                <a:solidFill>
                  <a:schemeClr val="accent3"/>
                </a:solidFill>
              </a:rPr>
              <a:t>women and their families about the training at least 2 weeks in advance.</a:t>
            </a:r>
            <a:endParaRPr sz="1500">
              <a:solidFill>
                <a:schemeClr val="accent3"/>
              </a:solidFill>
            </a:endParaRPr>
          </a:p>
          <a:p>
            <a:pPr marL="0" lvl="0" indent="0" algn="l" rtl="0">
              <a:spcBef>
                <a:spcPts val="1100"/>
              </a:spcBef>
              <a:spcAft>
                <a:spcPts val="0"/>
              </a:spcAft>
              <a:buNone/>
            </a:pPr>
            <a:endParaRPr sz="1500">
              <a:solidFill>
                <a:schemeClr val="accent3"/>
              </a:solidFill>
            </a:endParaRPr>
          </a:p>
          <a:p>
            <a:pPr marL="0" lvl="0" indent="0" algn="l" rtl="0">
              <a:spcBef>
                <a:spcPts val="1100"/>
              </a:spcBef>
              <a:spcAft>
                <a:spcPts val="0"/>
              </a:spcAft>
              <a:buNone/>
            </a:pPr>
            <a:r>
              <a:rPr lang="en-GB" sz="1500" b="1">
                <a:solidFill>
                  <a:srgbClr val="FCBB2C"/>
                </a:solidFill>
              </a:rPr>
              <a:t>EXPLAIN</a:t>
            </a:r>
            <a:r>
              <a:rPr lang="en-GB" sz="1500" b="1">
                <a:solidFill>
                  <a:schemeClr val="accent3"/>
                </a:solidFill>
              </a:rPr>
              <a:t> </a:t>
            </a:r>
            <a:r>
              <a:rPr lang="en-GB" sz="1500">
                <a:solidFill>
                  <a:schemeClr val="accent3"/>
                </a:solidFill>
              </a:rPr>
              <a:t>the purpose of the training and its benefits to both women and the rest of their families. For example, you can say:</a:t>
            </a:r>
            <a:endParaRPr sz="1500">
              <a:solidFill>
                <a:schemeClr val="accent3"/>
              </a:solidFill>
            </a:endParaRPr>
          </a:p>
          <a:p>
            <a:pPr marL="596900" lvl="1" indent="-361950" algn="l" rtl="0">
              <a:spcBef>
                <a:spcPts val="1100"/>
              </a:spcBef>
              <a:spcAft>
                <a:spcPts val="0"/>
              </a:spcAft>
              <a:buClr>
                <a:schemeClr val="accent3"/>
              </a:buClr>
              <a:buSzPts val="1500"/>
              <a:buChar char="○"/>
            </a:pPr>
            <a:r>
              <a:rPr lang="en-GB" sz="1500" i="1">
                <a:solidFill>
                  <a:schemeClr val="accent3"/>
                </a:solidFill>
              </a:rPr>
              <a:t>“This training is to help you understand how to use the internet in ways that benefit your life, your home, your family and your work.”</a:t>
            </a:r>
            <a:endParaRPr sz="1500" i="1">
              <a:solidFill>
                <a:schemeClr val="accent3"/>
              </a:solidFill>
            </a:endParaRPr>
          </a:p>
          <a:p>
            <a:pPr marL="596900" lvl="0" indent="0" algn="l" rtl="0">
              <a:spcBef>
                <a:spcPts val="0"/>
              </a:spcBef>
              <a:spcAft>
                <a:spcPts val="0"/>
              </a:spcAft>
              <a:buNone/>
            </a:pPr>
            <a:endParaRPr sz="1500" i="1">
              <a:solidFill>
                <a:schemeClr val="accent3"/>
              </a:solidFill>
            </a:endParaRPr>
          </a:p>
          <a:p>
            <a:pPr marL="596900" lvl="1" indent="-361950" algn="l" rtl="0">
              <a:spcBef>
                <a:spcPts val="0"/>
              </a:spcBef>
              <a:spcAft>
                <a:spcPts val="0"/>
              </a:spcAft>
              <a:buClr>
                <a:schemeClr val="accent3"/>
              </a:buClr>
              <a:buSzPts val="1500"/>
              <a:buChar char="○"/>
            </a:pPr>
            <a:r>
              <a:rPr lang="en-GB" sz="1500" i="1">
                <a:solidFill>
                  <a:schemeClr val="accent3"/>
                </a:solidFill>
              </a:rPr>
              <a:t>“Using the internet can help you save time by finding information you need quickly. You can use it to easily talk to people, for your children’s education, or to learn how to do new things that can help you earn or save money.”</a:t>
            </a:r>
            <a:endParaRPr sz="1500" i="1">
              <a:solidFill>
                <a:schemeClr val="accent3"/>
              </a:solidFill>
            </a:endParaRPr>
          </a:p>
          <a:p>
            <a:pPr marL="596900" lvl="0" indent="0" algn="l" rtl="0">
              <a:spcBef>
                <a:spcPts val="0"/>
              </a:spcBef>
              <a:spcAft>
                <a:spcPts val="0"/>
              </a:spcAft>
              <a:buNone/>
            </a:pPr>
            <a:endParaRPr sz="1500" i="1">
              <a:solidFill>
                <a:schemeClr val="accent3"/>
              </a:solidFill>
            </a:endParaRPr>
          </a:p>
          <a:p>
            <a:pPr marL="596900" lvl="1" indent="-361950" algn="l" rtl="0">
              <a:spcBef>
                <a:spcPts val="0"/>
              </a:spcBef>
              <a:spcAft>
                <a:spcPts val="0"/>
              </a:spcAft>
              <a:buClr>
                <a:schemeClr val="accent3"/>
              </a:buClr>
              <a:buSzPts val="1500"/>
              <a:buChar char="○"/>
            </a:pPr>
            <a:r>
              <a:rPr lang="en-GB" sz="1500" i="1">
                <a:solidFill>
                  <a:schemeClr val="accent3"/>
                </a:solidFill>
              </a:rPr>
              <a:t>“It is important that everyone in the household knows how to use the internet, to do things to help the home and family.” </a:t>
            </a:r>
            <a:endParaRPr sz="1500" i="1">
              <a:solidFill>
                <a:schemeClr val="accent3"/>
              </a:solidFill>
            </a:endParaRPr>
          </a:p>
          <a:p>
            <a:pPr marL="596900" lvl="0" indent="0" algn="l" rtl="0">
              <a:spcBef>
                <a:spcPts val="0"/>
              </a:spcBef>
              <a:spcAft>
                <a:spcPts val="0"/>
              </a:spcAft>
              <a:buNone/>
            </a:pPr>
            <a:endParaRPr sz="1500" i="1">
              <a:solidFill>
                <a:schemeClr val="accent3"/>
              </a:solidFill>
            </a:endParaRPr>
          </a:p>
          <a:p>
            <a:pPr marL="596900" lvl="1" indent="-361950" algn="l" rtl="0">
              <a:spcBef>
                <a:spcPts val="0"/>
              </a:spcBef>
              <a:spcAft>
                <a:spcPts val="0"/>
              </a:spcAft>
              <a:buClr>
                <a:schemeClr val="accent3"/>
              </a:buClr>
              <a:buSzPts val="1500"/>
              <a:buChar char="○"/>
            </a:pPr>
            <a:r>
              <a:rPr lang="en-GB" sz="1500" i="1">
                <a:solidFill>
                  <a:schemeClr val="accent3"/>
                </a:solidFill>
              </a:rPr>
              <a:t>“Your family can use the internet to help with the children’s education.” </a:t>
            </a:r>
            <a:endParaRPr sz="1500" i="1">
              <a:solidFill>
                <a:schemeClr val="accent3"/>
              </a:solidFill>
            </a:endParaRPr>
          </a:p>
          <a:p>
            <a:pPr marL="977900" lvl="0" indent="0" algn="l" rtl="0">
              <a:spcBef>
                <a:spcPts val="0"/>
              </a:spcBef>
              <a:spcAft>
                <a:spcPts val="0"/>
              </a:spcAft>
              <a:buNone/>
            </a:pPr>
            <a:endParaRPr sz="1500" i="1">
              <a:solidFill>
                <a:schemeClr val="accent3"/>
              </a:solidFill>
            </a:endParaRPr>
          </a:p>
          <a:p>
            <a:pPr marL="596900" lvl="1" indent="-361950" algn="l" rtl="0">
              <a:spcBef>
                <a:spcPts val="0"/>
              </a:spcBef>
              <a:spcAft>
                <a:spcPts val="0"/>
              </a:spcAft>
              <a:buClr>
                <a:schemeClr val="accent3"/>
              </a:buClr>
              <a:buSzPts val="1500"/>
              <a:buChar char="○"/>
            </a:pPr>
            <a:r>
              <a:rPr lang="en-GB" sz="1500" i="1">
                <a:solidFill>
                  <a:schemeClr val="accent3"/>
                </a:solidFill>
              </a:rPr>
              <a:t>The more people in the household who learn how to use the internet, the more benefits you all can get.”</a:t>
            </a:r>
            <a:endParaRPr sz="1500"/>
          </a:p>
        </p:txBody>
      </p:sp>
      <p:pic>
        <p:nvPicPr>
          <p:cNvPr id="298" name="Google Shape;298;p35"/>
          <p:cNvPicPr preferRelativeResize="0"/>
          <p:nvPr/>
        </p:nvPicPr>
        <p:blipFill rotWithShape="1">
          <a:blip r:embed="rId3">
            <a:alphaModFix/>
          </a:blip>
          <a:srcRect/>
          <a:stretch/>
        </p:blipFill>
        <p:spPr>
          <a:xfrm>
            <a:off x="747043" y="3516454"/>
            <a:ext cx="891904" cy="891930"/>
          </a:xfrm>
          <a:prstGeom prst="rect">
            <a:avLst/>
          </a:prstGeom>
          <a:noFill/>
          <a:ln>
            <a:noFill/>
          </a:ln>
        </p:spPr>
      </p:pic>
      <p:sp>
        <p:nvSpPr>
          <p:cNvPr id="299" name="Google Shape;299;p35"/>
          <p:cNvSpPr/>
          <p:nvPr/>
        </p:nvSpPr>
        <p:spPr>
          <a:xfrm>
            <a:off x="0" y="10624838"/>
            <a:ext cx="7582200" cy="672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00" name="Google Shape;300;p35"/>
          <p:cNvSpPr/>
          <p:nvPr/>
        </p:nvSpPr>
        <p:spPr>
          <a:xfrm>
            <a:off x="150" y="600"/>
            <a:ext cx="7560000" cy="33855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01" name="Google Shape;301;p35"/>
          <p:cNvSpPr txBox="1"/>
          <p:nvPr/>
        </p:nvSpPr>
        <p:spPr>
          <a:xfrm>
            <a:off x="982148" y="372104"/>
            <a:ext cx="6005700" cy="28455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dirty="0">
                <a:solidFill>
                  <a:srgbClr val="FCBB2C"/>
                </a:solidFill>
                <a:highlight>
                  <a:srgbClr val="FFFFFF"/>
                </a:highlight>
              </a:rPr>
              <a:t>BEFORE THE TRAINING</a:t>
            </a:r>
            <a:endParaRPr sz="4500" b="1" dirty="0">
              <a:solidFill>
                <a:srgbClr val="FCBB2C"/>
              </a:solidFill>
              <a:highlight>
                <a:srgbClr val="FFFFFF"/>
              </a:highlight>
            </a:endParaRPr>
          </a:p>
          <a:p>
            <a:pPr marL="0" lvl="0" indent="0" algn="l" rtl="0">
              <a:spcBef>
                <a:spcPts val="0"/>
              </a:spcBef>
              <a:spcAft>
                <a:spcPts val="0"/>
              </a:spcAft>
              <a:buNone/>
            </a:pPr>
            <a:endParaRPr sz="2000" b="1" dirty="0">
              <a:solidFill>
                <a:srgbClr val="FCBB2C"/>
              </a:solidFill>
            </a:endParaRPr>
          </a:p>
          <a:p>
            <a:pPr marL="0" lvl="0" indent="0" algn="l" rtl="0">
              <a:spcBef>
                <a:spcPts val="0"/>
              </a:spcBef>
              <a:spcAft>
                <a:spcPts val="0"/>
              </a:spcAft>
              <a:buNone/>
            </a:pPr>
            <a:r>
              <a:rPr lang="en-GB" sz="1600" dirty="0">
                <a:solidFill>
                  <a:srgbClr val="FFFFFF"/>
                </a:solidFill>
              </a:rPr>
              <a:t>A successful training relies on careful preparation and planning. This includes communicating the value of the training to women and their families, planning the logistics of the training session, and ensuring you have the right materials.</a:t>
            </a:r>
            <a:endParaRPr sz="2700" b="1" dirty="0">
              <a:solidFill>
                <a:srgbClr val="FFFFFF"/>
              </a:solidFill>
            </a:endParaRPr>
          </a:p>
        </p:txBody>
      </p:sp>
      <p:pic>
        <p:nvPicPr>
          <p:cNvPr id="302" name="Google Shape;302;p35"/>
          <p:cNvPicPr preferRelativeResize="0"/>
          <p:nvPr/>
        </p:nvPicPr>
        <p:blipFill rotWithShape="1">
          <a:blip r:embed="rId4">
            <a:alphaModFix/>
          </a:blip>
          <a:srcRect/>
          <a:stretch/>
        </p:blipFill>
        <p:spPr>
          <a:xfrm>
            <a:off x="968250" y="4643816"/>
            <a:ext cx="478602" cy="478602"/>
          </a:xfrm>
          <a:prstGeom prst="rect">
            <a:avLst/>
          </a:prstGeom>
          <a:noFill/>
          <a:ln>
            <a:noFill/>
          </a:ln>
        </p:spPr>
      </p:pic>
      <p:cxnSp>
        <p:nvCxnSpPr>
          <p:cNvPr id="303" name="Google Shape;303;p35"/>
          <p:cNvCxnSpPr/>
          <p:nvPr/>
        </p:nvCxnSpPr>
        <p:spPr>
          <a:xfrm>
            <a:off x="901725" y="4408375"/>
            <a:ext cx="6036000" cy="0"/>
          </a:xfrm>
          <a:prstGeom prst="straightConnector1">
            <a:avLst/>
          </a:prstGeom>
          <a:noFill/>
          <a:ln w="19050" cap="flat" cmpd="sng">
            <a:solidFill>
              <a:srgbClr val="FCBB2C"/>
            </a:solidFill>
            <a:prstDash val="dash"/>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C1">
            <a:alpha val="8240"/>
          </a:srgbClr>
        </a:solidFill>
        <a:effectLst/>
      </p:bgPr>
    </p:bg>
    <p:spTree>
      <p:nvGrpSpPr>
        <p:cNvPr id="1" name="Shape 307"/>
        <p:cNvGrpSpPr/>
        <p:nvPr/>
      </p:nvGrpSpPr>
      <p:grpSpPr>
        <a:xfrm>
          <a:off x="0" y="0"/>
          <a:ext cx="0" cy="0"/>
          <a:chOff x="0" y="0"/>
          <a:chExt cx="0" cy="0"/>
        </a:xfrm>
      </p:grpSpPr>
      <p:sp>
        <p:nvSpPr>
          <p:cNvPr id="308" name="Google Shape;308;p36"/>
          <p:cNvSpPr/>
          <p:nvPr/>
        </p:nvSpPr>
        <p:spPr>
          <a:xfrm>
            <a:off x="150" y="600"/>
            <a:ext cx="7560000" cy="33855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09" name="Google Shape;309;p36"/>
          <p:cNvSpPr/>
          <p:nvPr/>
        </p:nvSpPr>
        <p:spPr>
          <a:xfrm>
            <a:off x="0" y="10649150"/>
            <a:ext cx="7582200" cy="42900"/>
          </a:xfrm>
          <a:prstGeom prst="rect">
            <a:avLst/>
          </a:prstGeom>
          <a:solidFill>
            <a:srgbClr val="FBB10B"/>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10" name="Google Shape;310;p36"/>
          <p:cNvSpPr txBox="1"/>
          <p:nvPr/>
        </p:nvSpPr>
        <p:spPr>
          <a:xfrm>
            <a:off x="1589288" y="3603750"/>
            <a:ext cx="5128500" cy="4759200"/>
          </a:xfrm>
          <a:prstGeom prst="rect">
            <a:avLst/>
          </a:prstGeom>
          <a:noFill/>
          <a:ln>
            <a:noFill/>
          </a:ln>
        </p:spPr>
        <p:txBody>
          <a:bodyPr spcFirstLastPara="1" wrap="square" lIns="82750" tIns="82750" rIns="82750" bIns="82750" anchor="t" anchorCtr="0">
            <a:spAutoFit/>
          </a:bodyPr>
          <a:lstStyle/>
          <a:p>
            <a:pPr marL="0" lvl="0" indent="0" algn="l" rtl="0">
              <a:spcBef>
                <a:spcPts val="0"/>
              </a:spcBef>
              <a:spcAft>
                <a:spcPts val="0"/>
              </a:spcAft>
              <a:buNone/>
            </a:pPr>
            <a:r>
              <a:rPr lang="en-GB" sz="1500" b="1">
                <a:solidFill>
                  <a:srgbClr val="FCBB2C"/>
                </a:solidFill>
              </a:rPr>
              <a:t>SCHEDULE</a:t>
            </a:r>
            <a:r>
              <a:rPr lang="en-GB" sz="1500">
                <a:solidFill>
                  <a:schemeClr val="accent3"/>
                </a:solidFill>
              </a:rPr>
              <a:t> the training for a day and time that suits your learners, and does not interfere with their other activities and work.</a:t>
            </a:r>
            <a:endParaRPr sz="1500">
              <a:solidFill>
                <a:schemeClr val="accent3"/>
              </a:solidFill>
            </a:endParaRPr>
          </a:p>
          <a:p>
            <a:pPr marL="0" lvl="0" indent="0" algn="l" rtl="0">
              <a:spcBef>
                <a:spcPts val="1100"/>
              </a:spcBef>
              <a:spcAft>
                <a:spcPts val="0"/>
              </a:spcAft>
              <a:buNone/>
            </a:pPr>
            <a:endParaRPr sz="1500">
              <a:solidFill>
                <a:schemeClr val="accent3"/>
              </a:solidFill>
            </a:endParaRPr>
          </a:p>
          <a:p>
            <a:pPr marL="0" lvl="0" indent="0" algn="l" rtl="0">
              <a:spcBef>
                <a:spcPts val="1100"/>
              </a:spcBef>
              <a:spcAft>
                <a:spcPts val="0"/>
              </a:spcAft>
              <a:buNone/>
            </a:pPr>
            <a:r>
              <a:rPr lang="en-GB" sz="1500" b="1">
                <a:solidFill>
                  <a:srgbClr val="FCBB2C"/>
                </a:solidFill>
              </a:rPr>
              <a:t>INVITE</a:t>
            </a:r>
            <a:r>
              <a:rPr lang="en-GB" sz="1500">
                <a:solidFill>
                  <a:schemeClr val="accent3"/>
                </a:solidFill>
              </a:rPr>
              <a:t> other family members to join the training (young children, daughters, daughters-in-law). Explain that this will allow more people to benefit, and will also provide support for the women.</a:t>
            </a:r>
            <a:endParaRPr sz="1500">
              <a:solidFill>
                <a:schemeClr val="accent3"/>
              </a:solidFill>
            </a:endParaRPr>
          </a:p>
          <a:p>
            <a:pPr marL="0" lvl="0" indent="0" algn="l" rtl="0">
              <a:spcBef>
                <a:spcPts val="1100"/>
              </a:spcBef>
              <a:spcAft>
                <a:spcPts val="0"/>
              </a:spcAft>
              <a:buNone/>
            </a:pPr>
            <a:endParaRPr sz="1500">
              <a:solidFill>
                <a:schemeClr val="accent3"/>
              </a:solidFill>
            </a:endParaRPr>
          </a:p>
          <a:p>
            <a:pPr marL="0" lvl="0" indent="0" algn="l" rtl="0">
              <a:spcBef>
                <a:spcPts val="1100"/>
              </a:spcBef>
              <a:spcAft>
                <a:spcPts val="0"/>
              </a:spcAft>
              <a:buClr>
                <a:schemeClr val="accent3"/>
              </a:buClr>
              <a:buSzPts val="900"/>
              <a:buFont typeface="Arial"/>
              <a:buNone/>
            </a:pPr>
            <a:r>
              <a:rPr lang="en-GB" sz="1500" b="1">
                <a:solidFill>
                  <a:srgbClr val="FCBB2C"/>
                </a:solidFill>
              </a:rPr>
              <a:t>ENCOURAGE</a:t>
            </a:r>
            <a:r>
              <a:rPr lang="en-GB" sz="1500" b="1">
                <a:solidFill>
                  <a:schemeClr val="accent3"/>
                </a:solidFill>
              </a:rPr>
              <a:t> </a:t>
            </a:r>
            <a:r>
              <a:rPr lang="en-GB" sz="1500">
                <a:solidFill>
                  <a:schemeClr val="accent3"/>
                </a:solidFill>
              </a:rPr>
              <a:t>women to bring smartphones to the training if they can easily access one. Explain to other family members that if women have a phone to practise on, it will help them learn better. But also reassure them that they can join the training and learn even if they don’t have a smartphone.</a:t>
            </a:r>
            <a:endParaRPr sz="1500" b="1">
              <a:solidFill>
                <a:schemeClr val="accent3"/>
              </a:solidFill>
            </a:endParaRPr>
          </a:p>
          <a:p>
            <a:pPr marL="0" marR="0" lvl="0" indent="0" algn="l" rtl="0">
              <a:lnSpc>
                <a:spcPct val="100000"/>
              </a:lnSpc>
              <a:spcBef>
                <a:spcPts val="800"/>
              </a:spcBef>
              <a:spcAft>
                <a:spcPts val="0"/>
              </a:spcAft>
              <a:buClr>
                <a:schemeClr val="accent3"/>
              </a:buClr>
              <a:buSzPts val="1200"/>
              <a:buFont typeface="Arial"/>
              <a:buNone/>
            </a:pPr>
            <a:endParaRPr sz="1500"/>
          </a:p>
          <a:p>
            <a:pPr marL="0" marR="0" lvl="0" indent="0" algn="l" rtl="0">
              <a:lnSpc>
                <a:spcPct val="100000"/>
              </a:lnSpc>
              <a:spcBef>
                <a:spcPts val="0"/>
              </a:spcBef>
              <a:spcAft>
                <a:spcPts val="0"/>
              </a:spcAft>
              <a:buNone/>
            </a:pPr>
            <a:endParaRPr sz="1500"/>
          </a:p>
        </p:txBody>
      </p:sp>
      <p:sp>
        <p:nvSpPr>
          <p:cNvPr id="311" name="Google Shape;311;p36"/>
          <p:cNvSpPr/>
          <p:nvPr/>
        </p:nvSpPr>
        <p:spPr>
          <a:xfrm>
            <a:off x="489587" y="9356229"/>
            <a:ext cx="6608100" cy="1104300"/>
          </a:xfrm>
          <a:prstGeom prst="rect">
            <a:avLst/>
          </a:prstGeom>
          <a:solidFill>
            <a:srgbClr val="FCBB2C"/>
          </a:solidFill>
          <a:ln w="28575" cap="flat" cmpd="sng">
            <a:solidFill>
              <a:srgbClr val="FFFFFF"/>
            </a:solidFill>
            <a:prstDash val="solid"/>
            <a:round/>
            <a:headEnd type="none" w="sm" len="sm"/>
            <a:tailEnd type="none" w="sm" len="sm"/>
          </a:ln>
        </p:spPr>
        <p:txBody>
          <a:bodyPr spcFirstLastPara="1" wrap="square" lIns="96700" tIns="96700" rIns="96700" bIns="96700" anchor="ctr" anchorCtr="0">
            <a:noAutofit/>
          </a:bodyPr>
          <a:lstStyle/>
          <a:p>
            <a:pPr marL="977900" marR="0" lvl="0" indent="0" algn="l" rtl="0">
              <a:spcBef>
                <a:spcPts val="0"/>
              </a:spcBef>
              <a:spcAft>
                <a:spcPts val="0"/>
              </a:spcAft>
              <a:buClr>
                <a:schemeClr val="accent3"/>
              </a:buClr>
              <a:buSzPts val="1200"/>
              <a:buFont typeface="Arial"/>
              <a:buNone/>
            </a:pPr>
            <a:r>
              <a:rPr lang="en-GB" sz="1400" b="1">
                <a:solidFill>
                  <a:srgbClr val="FFFFFF"/>
                </a:solidFill>
              </a:rPr>
              <a:t>Training of Trainer session activity:</a:t>
            </a:r>
            <a:r>
              <a:rPr lang="en-GB" sz="1400">
                <a:solidFill>
                  <a:srgbClr val="FFFFFF"/>
                </a:solidFill>
              </a:rPr>
              <a:t> </a:t>
            </a:r>
            <a:r>
              <a:rPr lang="en-GB" sz="1300">
                <a:solidFill>
                  <a:srgbClr val="FFFFFF"/>
                </a:solidFill>
              </a:rPr>
              <a:t>Discuss some ways that you have introduced other programmes to people in this community. Share ideas about what works well, and how it could be useful for this programme.</a:t>
            </a:r>
            <a:endParaRPr sz="1300">
              <a:solidFill>
                <a:srgbClr val="FFFFFF"/>
              </a:solidFill>
            </a:endParaRPr>
          </a:p>
        </p:txBody>
      </p:sp>
      <p:pic>
        <p:nvPicPr>
          <p:cNvPr id="312" name="Google Shape;312;p36"/>
          <p:cNvPicPr preferRelativeResize="0"/>
          <p:nvPr/>
        </p:nvPicPr>
        <p:blipFill rotWithShape="1">
          <a:blip r:embed="rId3">
            <a:alphaModFix/>
          </a:blip>
          <a:srcRect/>
          <a:stretch/>
        </p:blipFill>
        <p:spPr>
          <a:xfrm>
            <a:off x="502429" y="9427162"/>
            <a:ext cx="926479" cy="926037"/>
          </a:xfrm>
          <a:prstGeom prst="rect">
            <a:avLst/>
          </a:prstGeom>
          <a:noFill/>
          <a:ln>
            <a:noFill/>
          </a:ln>
        </p:spPr>
      </p:pic>
      <p:pic>
        <p:nvPicPr>
          <p:cNvPr id="313" name="Google Shape;313;p36"/>
          <p:cNvPicPr preferRelativeResize="0"/>
          <p:nvPr/>
        </p:nvPicPr>
        <p:blipFill rotWithShape="1">
          <a:blip r:embed="rId4">
            <a:alphaModFix amt="66000"/>
          </a:blip>
          <a:srcRect/>
          <a:stretch/>
        </p:blipFill>
        <p:spPr>
          <a:xfrm>
            <a:off x="969745" y="3626047"/>
            <a:ext cx="659174" cy="659190"/>
          </a:xfrm>
          <a:prstGeom prst="rect">
            <a:avLst/>
          </a:prstGeom>
          <a:noFill/>
          <a:ln>
            <a:noFill/>
          </a:ln>
        </p:spPr>
      </p:pic>
      <p:pic>
        <p:nvPicPr>
          <p:cNvPr id="314" name="Google Shape;314;p36"/>
          <p:cNvPicPr preferRelativeResize="0"/>
          <p:nvPr/>
        </p:nvPicPr>
        <p:blipFill rotWithShape="1">
          <a:blip r:embed="rId5">
            <a:alphaModFix/>
          </a:blip>
          <a:srcRect/>
          <a:stretch/>
        </p:blipFill>
        <p:spPr>
          <a:xfrm>
            <a:off x="1012623" y="6328655"/>
            <a:ext cx="659174" cy="659190"/>
          </a:xfrm>
          <a:prstGeom prst="rect">
            <a:avLst/>
          </a:prstGeom>
          <a:noFill/>
          <a:ln>
            <a:noFill/>
          </a:ln>
        </p:spPr>
      </p:pic>
      <p:sp>
        <p:nvSpPr>
          <p:cNvPr id="315" name="Google Shape;315;p36"/>
          <p:cNvSpPr/>
          <p:nvPr/>
        </p:nvSpPr>
        <p:spPr>
          <a:xfrm>
            <a:off x="0" y="10624838"/>
            <a:ext cx="7582200" cy="672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pic>
        <p:nvPicPr>
          <p:cNvPr id="316" name="Google Shape;316;p36"/>
          <p:cNvPicPr preferRelativeResize="0"/>
          <p:nvPr/>
        </p:nvPicPr>
        <p:blipFill rotWithShape="1">
          <a:blip r:embed="rId6">
            <a:alphaModFix/>
          </a:blip>
          <a:srcRect/>
          <a:stretch/>
        </p:blipFill>
        <p:spPr>
          <a:xfrm>
            <a:off x="969745" y="4782047"/>
            <a:ext cx="659174" cy="659190"/>
          </a:xfrm>
          <a:prstGeom prst="rect">
            <a:avLst/>
          </a:prstGeom>
          <a:noFill/>
          <a:ln>
            <a:noFill/>
          </a:ln>
        </p:spPr>
      </p:pic>
      <p:sp>
        <p:nvSpPr>
          <p:cNvPr id="317" name="Google Shape;317;p36"/>
          <p:cNvSpPr txBox="1"/>
          <p:nvPr/>
        </p:nvSpPr>
        <p:spPr>
          <a:xfrm>
            <a:off x="982148" y="372104"/>
            <a:ext cx="6005700" cy="2260500"/>
          </a:xfrm>
          <a:prstGeom prst="rect">
            <a:avLst/>
          </a:prstGeom>
          <a:noFill/>
          <a:ln>
            <a:noFill/>
          </a:ln>
        </p:spPr>
        <p:txBody>
          <a:bodyPr spcFirstLastPara="1" wrap="square" lIns="82750" tIns="82750" rIns="82750" bIns="82750" anchor="t" anchorCtr="0">
            <a:spAutoFit/>
          </a:bodyPr>
          <a:lstStyle/>
          <a:p>
            <a:pPr marL="0" lvl="0" indent="0" algn="l" rtl="0">
              <a:lnSpc>
                <a:spcPct val="100000"/>
              </a:lnSpc>
              <a:spcBef>
                <a:spcPts val="0"/>
              </a:spcBef>
              <a:spcAft>
                <a:spcPts val="0"/>
              </a:spcAft>
              <a:buSzPts val="1200"/>
              <a:buNone/>
            </a:pPr>
            <a:r>
              <a:rPr lang="en-GB" sz="4500" b="1">
                <a:solidFill>
                  <a:srgbClr val="FCBB2C"/>
                </a:solidFill>
                <a:highlight>
                  <a:srgbClr val="FFFFFF"/>
                </a:highlight>
              </a:rPr>
              <a:t>BEFORE THE TRAINING</a:t>
            </a:r>
            <a:endParaRPr sz="4500" b="1">
              <a:solidFill>
                <a:srgbClr val="FCBB2C"/>
              </a:solidFill>
              <a:highlight>
                <a:srgbClr val="FFFFFF"/>
              </a:highlight>
            </a:endParaRPr>
          </a:p>
          <a:p>
            <a:pPr marL="0" lvl="0" indent="0" algn="l" rtl="0">
              <a:spcBef>
                <a:spcPts val="0"/>
              </a:spcBef>
              <a:spcAft>
                <a:spcPts val="0"/>
              </a:spcAft>
              <a:buNone/>
            </a:pPr>
            <a:endParaRPr sz="2000" b="1">
              <a:solidFill>
                <a:srgbClr val="FCBB2C"/>
              </a:solidFill>
            </a:endParaRPr>
          </a:p>
          <a:p>
            <a:pPr marL="0" lvl="0" indent="0" algn="l" rtl="0">
              <a:spcBef>
                <a:spcPts val="0"/>
              </a:spcBef>
              <a:spcAft>
                <a:spcPts val="0"/>
              </a:spcAft>
              <a:buNone/>
            </a:pPr>
            <a:endParaRPr sz="2600" b="1" strike="sngStrike">
              <a:solidFill>
                <a:srgbClr val="FFFFFF"/>
              </a:solidFill>
            </a:endParaRPr>
          </a:p>
        </p:txBody>
      </p:sp>
      <p:cxnSp>
        <p:nvCxnSpPr>
          <p:cNvPr id="318" name="Google Shape;318;p36"/>
          <p:cNvCxnSpPr/>
          <p:nvPr/>
        </p:nvCxnSpPr>
        <p:spPr>
          <a:xfrm>
            <a:off x="901725" y="4618572"/>
            <a:ext cx="6036000" cy="0"/>
          </a:xfrm>
          <a:prstGeom prst="straightConnector1">
            <a:avLst/>
          </a:prstGeom>
          <a:noFill/>
          <a:ln w="19050" cap="flat" cmpd="sng">
            <a:solidFill>
              <a:srgbClr val="FCBB2C"/>
            </a:solidFill>
            <a:prstDash val="dash"/>
            <a:round/>
            <a:headEnd type="none" w="med" len="med"/>
            <a:tailEnd type="none" w="med" len="med"/>
          </a:ln>
        </p:spPr>
      </p:cxnSp>
      <p:cxnSp>
        <p:nvCxnSpPr>
          <p:cNvPr id="319" name="Google Shape;319;p36"/>
          <p:cNvCxnSpPr/>
          <p:nvPr/>
        </p:nvCxnSpPr>
        <p:spPr>
          <a:xfrm>
            <a:off x="901725" y="6092135"/>
            <a:ext cx="6036000" cy="0"/>
          </a:xfrm>
          <a:prstGeom prst="straightConnector1">
            <a:avLst/>
          </a:prstGeom>
          <a:noFill/>
          <a:ln w="19050" cap="flat" cmpd="sng">
            <a:solidFill>
              <a:srgbClr val="FCBB2C"/>
            </a:solidFill>
            <a:prstDash val="dash"/>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C1">
            <a:alpha val="8240"/>
          </a:srgbClr>
        </a:solidFill>
        <a:effectLst/>
      </p:bgPr>
    </p:bg>
    <p:spTree>
      <p:nvGrpSpPr>
        <p:cNvPr id="1" name="Shape 323"/>
        <p:cNvGrpSpPr/>
        <p:nvPr/>
      </p:nvGrpSpPr>
      <p:grpSpPr>
        <a:xfrm>
          <a:off x="0" y="0"/>
          <a:ext cx="0" cy="0"/>
          <a:chOff x="0" y="0"/>
          <a:chExt cx="0" cy="0"/>
        </a:xfrm>
      </p:grpSpPr>
      <p:sp>
        <p:nvSpPr>
          <p:cNvPr id="324" name="Google Shape;324;p37"/>
          <p:cNvSpPr/>
          <p:nvPr/>
        </p:nvSpPr>
        <p:spPr>
          <a:xfrm>
            <a:off x="3768260" y="3697701"/>
            <a:ext cx="3791700" cy="23424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Clr>
                <a:schemeClr val="accent3"/>
              </a:buClr>
              <a:buSzPts val="1200"/>
              <a:buFont typeface="Arial"/>
              <a:buNone/>
            </a:pPr>
            <a:endParaRPr sz="1400">
              <a:solidFill>
                <a:srgbClr val="434343"/>
              </a:solidFill>
            </a:endParaRPr>
          </a:p>
          <a:p>
            <a:pPr marL="0" lvl="0" indent="0" algn="ctr" rtl="0">
              <a:spcBef>
                <a:spcPts val="0"/>
              </a:spcBef>
              <a:spcAft>
                <a:spcPts val="0"/>
              </a:spcAft>
              <a:buClr>
                <a:schemeClr val="accent3"/>
              </a:buClr>
              <a:buSzPts val="1200"/>
              <a:buFont typeface="Arial"/>
              <a:buNone/>
            </a:pPr>
            <a:endParaRPr sz="1400">
              <a:solidFill>
                <a:srgbClr val="434343"/>
              </a:solidFill>
            </a:endParaRPr>
          </a:p>
          <a:p>
            <a:pPr marL="0" lvl="0" indent="0" algn="ctr" rtl="0">
              <a:spcBef>
                <a:spcPts val="0"/>
              </a:spcBef>
              <a:spcAft>
                <a:spcPts val="0"/>
              </a:spcAft>
              <a:buClr>
                <a:schemeClr val="accent3"/>
              </a:buClr>
              <a:buSzPts val="1200"/>
              <a:buFont typeface="Arial"/>
              <a:buNone/>
            </a:pPr>
            <a:endParaRPr sz="1400">
              <a:solidFill>
                <a:srgbClr val="434343"/>
              </a:solidFill>
            </a:endParaRPr>
          </a:p>
          <a:p>
            <a:pPr marL="0" lvl="0" indent="0" algn="ctr" rtl="0">
              <a:spcBef>
                <a:spcPts val="0"/>
              </a:spcBef>
              <a:spcAft>
                <a:spcPts val="0"/>
              </a:spcAft>
              <a:buClr>
                <a:schemeClr val="accent3"/>
              </a:buClr>
              <a:buSzPts val="1200"/>
              <a:buFont typeface="Arial"/>
              <a:buNone/>
            </a:pPr>
            <a:endParaRPr sz="1400">
              <a:solidFill>
                <a:srgbClr val="434343"/>
              </a:solidFill>
            </a:endParaRPr>
          </a:p>
          <a:p>
            <a:pPr marL="0" lvl="0" indent="0" algn="ctr" rtl="0">
              <a:spcBef>
                <a:spcPts val="0"/>
              </a:spcBef>
              <a:spcAft>
                <a:spcPts val="0"/>
              </a:spcAft>
              <a:buClr>
                <a:schemeClr val="accent3"/>
              </a:buClr>
              <a:buSzPts val="1200"/>
              <a:buFont typeface="Arial"/>
              <a:buNone/>
            </a:pPr>
            <a:endParaRPr sz="1400">
              <a:solidFill>
                <a:srgbClr val="434343"/>
              </a:solidFill>
            </a:endParaRPr>
          </a:p>
          <a:p>
            <a:pPr marL="0" lvl="0" indent="0" algn="ctr" rtl="0">
              <a:spcBef>
                <a:spcPts val="0"/>
              </a:spcBef>
              <a:spcAft>
                <a:spcPts val="0"/>
              </a:spcAft>
              <a:buNone/>
            </a:pPr>
            <a:endParaRPr sz="1600">
              <a:solidFill>
                <a:srgbClr val="434343"/>
              </a:solidFill>
            </a:endParaRPr>
          </a:p>
          <a:p>
            <a:pPr marL="0" lvl="0" indent="0" algn="ctr" rtl="0">
              <a:spcBef>
                <a:spcPts val="0"/>
              </a:spcBef>
              <a:spcAft>
                <a:spcPts val="0"/>
              </a:spcAft>
              <a:buNone/>
            </a:pPr>
            <a:endParaRPr sz="1600">
              <a:solidFill>
                <a:srgbClr val="434343"/>
              </a:solidFill>
            </a:endParaRPr>
          </a:p>
          <a:p>
            <a:pPr marL="0" lvl="0" indent="0" algn="ctr" rtl="0">
              <a:spcBef>
                <a:spcPts val="0"/>
              </a:spcBef>
              <a:spcAft>
                <a:spcPts val="0"/>
              </a:spcAft>
              <a:buNone/>
            </a:pPr>
            <a:r>
              <a:rPr lang="en-GB" sz="1600">
                <a:solidFill>
                  <a:srgbClr val="434343"/>
                </a:solidFill>
              </a:rPr>
              <a:t>Tablet (if unable to use a laptop </a:t>
            </a:r>
            <a:endParaRPr sz="1600">
              <a:solidFill>
                <a:srgbClr val="434343"/>
              </a:solidFill>
            </a:endParaRPr>
          </a:p>
          <a:p>
            <a:pPr marL="0" lvl="0" indent="0" algn="ctr" rtl="0">
              <a:spcBef>
                <a:spcPts val="0"/>
              </a:spcBef>
              <a:spcAft>
                <a:spcPts val="0"/>
              </a:spcAft>
              <a:buClr>
                <a:schemeClr val="accent3"/>
              </a:buClr>
              <a:buSzPts val="1200"/>
              <a:buFont typeface="Arial"/>
              <a:buNone/>
            </a:pPr>
            <a:r>
              <a:rPr lang="en-GB" sz="1600">
                <a:solidFill>
                  <a:srgbClr val="434343"/>
                </a:solidFill>
              </a:rPr>
              <a:t>and projector)</a:t>
            </a:r>
            <a:endParaRPr sz="1400">
              <a:solidFill>
                <a:srgbClr val="434343"/>
              </a:solidFill>
            </a:endParaRPr>
          </a:p>
          <a:p>
            <a:pPr marL="0" lvl="0" indent="0" algn="ctr" rtl="0">
              <a:spcBef>
                <a:spcPts val="0"/>
              </a:spcBef>
              <a:spcAft>
                <a:spcPts val="0"/>
              </a:spcAft>
              <a:buNone/>
            </a:pPr>
            <a:endParaRPr sz="1900">
              <a:solidFill>
                <a:srgbClr val="434343"/>
              </a:solidFill>
            </a:endParaRPr>
          </a:p>
        </p:txBody>
      </p:sp>
      <p:sp>
        <p:nvSpPr>
          <p:cNvPr id="325" name="Google Shape;325;p37"/>
          <p:cNvSpPr/>
          <p:nvPr/>
        </p:nvSpPr>
        <p:spPr>
          <a:xfrm>
            <a:off x="-22819" y="1349072"/>
            <a:ext cx="3791700" cy="23424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400">
              <a:solidFill>
                <a:srgbClr val="434343"/>
              </a:solidFill>
            </a:endParaRPr>
          </a:p>
          <a:p>
            <a:pPr marL="0" lvl="0" indent="0" algn="ctr" rtl="0">
              <a:spcBef>
                <a:spcPts val="0"/>
              </a:spcBef>
              <a:spcAft>
                <a:spcPts val="0"/>
              </a:spcAft>
              <a:buNone/>
            </a:pPr>
            <a:endParaRPr sz="1400">
              <a:solidFill>
                <a:srgbClr val="434343"/>
              </a:solidFill>
            </a:endParaRPr>
          </a:p>
          <a:p>
            <a:pPr marL="0" lvl="0" indent="0" algn="ctr" rtl="0">
              <a:spcBef>
                <a:spcPts val="0"/>
              </a:spcBef>
              <a:spcAft>
                <a:spcPts val="0"/>
              </a:spcAft>
              <a:buNone/>
            </a:pPr>
            <a:endParaRPr sz="1400">
              <a:solidFill>
                <a:srgbClr val="434343"/>
              </a:solidFill>
            </a:endParaRPr>
          </a:p>
          <a:p>
            <a:pPr marL="0" lvl="0" indent="0" algn="ctr" rtl="0">
              <a:spcBef>
                <a:spcPts val="0"/>
              </a:spcBef>
              <a:spcAft>
                <a:spcPts val="0"/>
              </a:spcAft>
              <a:buNone/>
            </a:pPr>
            <a:endParaRPr sz="1400">
              <a:solidFill>
                <a:srgbClr val="434343"/>
              </a:solidFill>
            </a:endParaRPr>
          </a:p>
          <a:p>
            <a:pPr marL="0" lvl="0" indent="0" algn="ctr" rtl="0">
              <a:spcBef>
                <a:spcPts val="0"/>
              </a:spcBef>
              <a:spcAft>
                <a:spcPts val="0"/>
              </a:spcAft>
              <a:buNone/>
            </a:pPr>
            <a:endParaRPr sz="14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Videos</a:t>
            </a:r>
            <a:endParaRPr sz="1500">
              <a:solidFill>
                <a:srgbClr val="434343"/>
              </a:solidFill>
            </a:endParaRPr>
          </a:p>
        </p:txBody>
      </p:sp>
      <p:sp>
        <p:nvSpPr>
          <p:cNvPr id="326" name="Google Shape;326;p37"/>
          <p:cNvSpPr/>
          <p:nvPr/>
        </p:nvSpPr>
        <p:spPr>
          <a:xfrm>
            <a:off x="3768260" y="1349072"/>
            <a:ext cx="3791700" cy="23424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Laptop and charger</a:t>
            </a:r>
            <a:endParaRPr sz="1500">
              <a:solidFill>
                <a:srgbClr val="434343"/>
              </a:solidFill>
            </a:endParaRPr>
          </a:p>
        </p:txBody>
      </p:sp>
      <p:sp>
        <p:nvSpPr>
          <p:cNvPr id="327" name="Google Shape;327;p37"/>
          <p:cNvSpPr/>
          <p:nvPr/>
        </p:nvSpPr>
        <p:spPr>
          <a:xfrm>
            <a:off x="-22819" y="3691457"/>
            <a:ext cx="3791700" cy="23424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Projector </a:t>
            </a:r>
            <a:endParaRPr sz="1500">
              <a:solidFill>
                <a:srgbClr val="434343"/>
              </a:solidFill>
            </a:endParaRPr>
          </a:p>
        </p:txBody>
      </p:sp>
      <p:sp>
        <p:nvSpPr>
          <p:cNvPr id="328" name="Google Shape;328;p37"/>
          <p:cNvSpPr/>
          <p:nvPr/>
        </p:nvSpPr>
        <p:spPr>
          <a:xfrm>
            <a:off x="-22819" y="6046334"/>
            <a:ext cx="3791700" cy="22605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Charged smartphone </a:t>
            </a:r>
            <a:endParaRPr sz="1500">
              <a:solidFill>
                <a:srgbClr val="434343"/>
              </a:solidFill>
            </a:endParaRPr>
          </a:p>
        </p:txBody>
      </p:sp>
      <p:sp>
        <p:nvSpPr>
          <p:cNvPr id="329" name="Google Shape;329;p37"/>
          <p:cNvSpPr/>
          <p:nvPr/>
        </p:nvSpPr>
        <p:spPr>
          <a:xfrm>
            <a:off x="3768250" y="6027925"/>
            <a:ext cx="3791700" cy="22797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Internet connection (WiFi/data)</a:t>
            </a:r>
            <a:endParaRPr sz="1500">
              <a:solidFill>
                <a:srgbClr val="434343"/>
              </a:solidFill>
            </a:endParaRPr>
          </a:p>
        </p:txBody>
      </p:sp>
      <p:sp>
        <p:nvSpPr>
          <p:cNvPr id="330" name="Google Shape;330;p37"/>
          <p:cNvSpPr/>
          <p:nvPr/>
        </p:nvSpPr>
        <p:spPr>
          <a:xfrm>
            <a:off x="-14800" y="8307625"/>
            <a:ext cx="3783000" cy="23415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Additional smartphones for practise</a:t>
            </a:r>
            <a:endParaRPr sz="1500">
              <a:solidFill>
                <a:srgbClr val="434343"/>
              </a:solidFill>
            </a:endParaRPr>
          </a:p>
        </p:txBody>
      </p:sp>
      <p:sp>
        <p:nvSpPr>
          <p:cNvPr id="331" name="Google Shape;331;p37"/>
          <p:cNvSpPr/>
          <p:nvPr/>
        </p:nvSpPr>
        <p:spPr>
          <a:xfrm>
            <a:off x="3768260" y="8313057"/>
            <a:ext cx="3791700" cy="23415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spcBef>
                <a:spcPts val="0"/>
              </a:spcBef>
              <a:spcAft>
                <a:spcPts val="0"/>
              </a:spcAft>
              <a:buNone/>
            </a:pPr>
            <a:endParaRPr sz="1900">
              <a:solidFill>
                <a:srgbClr val="434343"/>
              </a:solidFill>
            </a:endParaRPr>
          </a:p>
          <a:p>
            <a:pPr marL="0" lvl="0" indent="0" algn="l" rtl="0">
              <a:spcBef>
                <a:spcPts val="0"/>
              </a:spcBef>
              <a:spcAft>
                <a:spcPts val="0"/>
              </a:spcAft>
              <a:buNone/>
            </a:pPr>
            <a:endParaRPr sz="1900">
              <a:solidFill>
                <a:srgbClr val="434343"/>
              </a:solidFill>
            </a:endParaRPr>
          </a:p>
          <a:p>
            <a:pPr marL="0" lvl="0" indent="0" algn="l" rtl="0">
              <a:spcBef>
                <a:spcPts val="0"/>
              </a:spcBef>
              <a:spcAft>
                <a:spcPts val="0"/>
              </a:spcAft>
              <a:buNone/>
            </a:pPr>
            <a:endParaRPr sz="1900">
              <a:solidFill>
                <a:srgbClr val="434343"/>
              </a:solidFill>
            </a:endParaRPr>
          </a:p>
          <a:p>
            <a:pPr marL="0" lvl="0" indent="0" algn="l" rtl="0">
              <a:spcBef>
                <a:spcPts val="0"/>
              </a:spcBef>
              <a:spcAft>
                <a:spcPts val="0"/>
              </a:spcAft>
              <a:buNone/>
            </a:pPr>
            <a:endParaRPr sz="1900">
              <a:solidFill>
                <a:srgbClr val="434343"/>
              </a:solidFill>
            </a:endParaRPr>
          </a:p>
          <a:p>
            <a:pPr marL="0" lvl="0" indent="0" algn="l" rtl="0">
              <a:spcBef>
                <a:spcPts val="0"/>
              </a:spcBef>
              <a:spcAft>
                <a:spcPts val="0"/>
              </a:spcAft>
              <a:buNone/>
            </a:pPr>
            <a:endParaRPr sz="1900">
              <a:solidFill>
                <a:srgbClr val="434343"/>
              </a:solidFill>
            </a:endParaRPr>
          </a:p>
          <a:p>
            <a:pPr marL="0" lvl="0" indent="0" algn="ctr" rtl="0">
              <a:spcBef>
                <a:spcPts val="0"/>
              </a:spcBef>
              <a:spcAft>
                <a:spcPts val="0"/>
              </a:spcAft>
              <a:buNone/>
            </a:pPr>
            <a:r>
              <a:rPr lang="en-GB" sz="1900">
                <a:solidFill>
                  <a:srgbClr val="434343"/>
                </a:solidFill>
              </a:rPr>
              <a:t>Spare phone charger</a:t>
            </a:r>
            <a:endParaRPr sz="1500">
              <a:solidFill>
                <a:srgbClr val="434343"/>
              </a:solidFill>
            </a:endParaRPr>
          </a:p>
        </p:txBody>
      </p:sp>
      <p:sp>
        <p:nvSpPr>
          <p:cNvPr id="332" name="Google Shape;332;p37"/>
          <p:cNvSpPr txBox="1"/>
          <p:nvPr/>
        </p:nvSpPr>
        <p:spPr>
          <a:xfrm>
            <a:off x="-14805" y="1349075"/>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1</a:t>
            </a:r>
            <a:endParaRPr sz="1100" b="1">
              <a:solidFill>
                <a:schemeClr val="lt1"/>
              </a:solidFill>
              <a:latin typeface="Lato"/>
              <a:ea typeface="Lato"/>
              <a:cs typeface="Lato"/>
              <a:sym typeface="Lato"/>
            </a:endParaRPr>
          </a:p>
        </p:txBody>
      </p:sp>
      <p:pic>
        <p:nvPicPr>
          <p:cNvPr id="333" name="Google Shape;333;p37"/>
          <p:cNvPicPr preferRelativeResize="0"/>
          <p:nvPr/>
        </p:nvPicPr>
        <p:blipFill>
          <a:blip r:embed="rId3">
            <a:alphaModFix/>
          </a:blip>
          <a:stretch>
            <a:fillRect/>
          </a:stretch>
        </p:blipFill>
        <p:spPr>
          <a:xfrm>
            <a:off x="1149486" y="1820182"/>
            <a:ext cx="1337687" cy="1337687"/>
          </a:xfrm>
          <a:prstGeom prst="rect">
            <a:avLst/>
          </a:prstGeom>
          <a:noFill/>
          <a:ln>
            <a:noFill/>
          </a:ln>
        </p:spPr>
      </p:pic>
      <p:pic>
        <p:nvPicPr>
          <p:cNvPr id="334" name="Google Shape;334;p37"/>
          <p:cNvPicPr preferRelativeResize="0"/>
          <p:nvPr/>
        </p:nvPicPr>
        <p:blipFill>
          <a:blip r:embed="rId4">
            <a:alphaModFix/>
          </a:blip>
          <a:stretch>
            <a:fillRect/>
          </a:stretch>
        </p:blipFill>
        <p:spPr>
          <a:xfrm>
            <a:off x="4756083" y="1465806"/>
            <a:ext cx="1866081" cy="1866081"/>
          </a:xfrm>
          <a:prstGeom prst="rect">
            <a:avLst/>
          </a:prstGeom>
          <a:noFill/>
          <a:ln>
            <a:noFill/>
          </a:ln>
        </p:spPr>
      </p:pic>
      <p:pic>
        <p:nvPicPr>
          <p:cNvPr id="335" name="Google Shape;335;p37"/>
          <p:cNvPicPr preferRelativeResize="0"/>
          <p:nvPr/>
        </p:nvPicPr>
        <p:blipFill>
          <a:blip r:embed="rId5">
            <a:alphaModFix/>
          </a:blip>
          <a:stretch>
            <a:fillRect/>
          </a:stretch>
        </p:blipFill>
        <p:spPr>
          <a:xfrm>
            <a:off x="5167461" y="6462661"/>
            <a:ext cx="930007" cy="930007"/>
          </a:xfrm>
          <a:prstGeom prst="rect">
            <a:avLst/>
          </a:prstGeom>
          <a:noFill/>
          <a:ln>
            <a:noFill/>
          </a:ln>
        </p:spPr>
      </p:pic>
      <p:pic>
        <p:nvPicPr>
          <p:cNvPr id="336" name="Google Shape;336;p37"/>
          <p:cNvPicPr preferRelativeResize="0"/>
          <p:nvPr/>
        </p:nvPicPr>
        <p:blipFill>
          <a:blip r:embed="rId6">
            <a:alphaModFix/>
          </a:blip>
          <a:stretch>
            <a:fillRect/>
          </a:stretch>
        </p:blipFill>
        <p:spPr>
          <a:xfrm>
            <a:off x="4899117" y="4104591"/>
            <a:ext cx="1396884" cy="1396884"/>
          </a:xfrm>
          <a:prstGeom prst="rect">
            <a:avLst/>
          </a:prstGeom>
          <a:noFill/>
          <a:ln>
            <a:noFill/>
          </a:ln>
        </p:spPr>
      </p:pic>
      <p:pic>
        <p:nvPicPr>
          <p:cNvPr id="337" name="Google Shape;337;p37"/>
          <p:cNvPicPr preferRelativeResize="0"/>
          <p:nvPr/>
        </p:nvPicPr>
        <p:blipFill>
          <a:blip r:embed="rId7">
            <a:alphaModFix/>
          </a:blip>
          <a:stretch>
            <a:fillRect/>
          </a:stretch>
        </p:blipFill>
        <p:spPr>
          <a:xfrm>
            <a:off x="1166736" y="6446609"/>
            <a:ext cx="1349028" cy="1349028"/>
          </a:xfrm>
          <a:prstGeom prst="rect">
            <a:avLst/>
          </a:prstGeom>
          <a:noFill/>
          <a:ln>
            <a:noFill/>
          </a:ln>
        </p:spPr>
      </p:pic>
      <p:pic>
        <p:nvPicPr>
          <p:cNvPr id="338" name="Google Shape;338;p37"/>
          <p:cNvPicPr preferRelativeResize="0"/>
          <p:nvPr/>
        </p:nvPicPr>
        <p:blipFill>
          <a:blip r:embed="rId8">
            <a:alphaModFix/>
          </a:blip>
          <a:stretch>
            <a:fillRect/>
          </a:stretch>
        </p:blipFill>
        <p:spPr>
          <a:xfrm>
            <a:off x="1128266" y="4100708"/>
            <a:ext cx="1416402" cy="1416428"/>
          </a:xfrm>
          <a:prstGeom prst="rect">
            <a:avLst/>
          </a:prstGeom>
          <a:noFill/>
          <a:ln>
            <a:noFill/>
          </a:ln>
        </p:spPr>
      </p:pic>
      <p:pic>
        <p:nvPicPr>
          <p:cNvPr id="339" name="Google Shape;339;p37"/>
          <p:cNvPicPr preferRelativeResize="0"/>
          <p:nvPr/>
        </p:nvPicPr>
        <p:blipFill>
          <a:blip r:embed="rId7">
            <a:alphaModFix/>
          </a:blip>
          <a:stretch>
            <a:fillRect/>
          </a:stretch>
        </p:blipFill>
        <p:spPr>
          <a:xfrm>
            <a:off x="1155553" y="8547879"/>
            <a:ext cx="1328660" cy="1328671"/>
          </a:xfrm>
          <a:prstGeom prst="rect">
            <a:avLst/>
          </a:prstGeom>
          <a:noFill/>
          <a:ln>
            <a:noFill/>
          </a:ln>
        </p:spPr>
      </p:pic>
      <p:pic>
        <p:nvPicPr>
          <p:cNvPr id="340" name="Google Shape;340;p37"/>
          <p:cNvPicPr preferRelativeResize="0"/>
          <p:nvPr/>
        </p:nvPicPr>
        <p:blipFill>
          <a:blip r:embed="rId7">
            <a:alphaModFix/>
          </a:blip>
          <a:stretch>
            <a:fillRect/>
          </a:stretch>
        </p:blipFill>
        <p:spPr>
          <a:xfrm>
            <a:off x="449856" y="8547879"/>
            <a:ext cx="1328660" cy="1328671"/>
          </a:xfrm>
          <a:prstGeom prst="rect">
            <a:avLst/>
          </a:prstGeom>
          <a:noFill/>
          <a:ln>
            <a:noFill/>
          </a:ln>
        </p:spPr>
      </p:pic>
      <p:pic>
        <p:nvPicPr>
          <p:cNvPr id="341" name="Google Shape;341;p37"/>
          <p:cNvPicPr preferRelativeResize="0"/>
          <p:nvPr/>
        </p:nvPicPr>
        <p:blipFill>
          <a:blip r:embed="rId7">
            <a:alphaModFix/>
          </a:blip>
          <a:stretch>
            <a:fillRect/>
          </a:stretch>
        </p:blipFill>
        <p:spPr>
          <a:xfrm>
            <a:off x="1902976" y="8547879"/>
            <a:ext cx="1328660" cy="1328671"/>
          </a:xfrm>
          <a:prstGeom prst="rect">
            <a:avLst/>
          </a:prstGeom>
          <a:noFill/>
          <a:ln>
            <a:noFill/>
          </a:ln>
        </p:spPr>
      </p:pic>
      <p:sp>
        <p:nvSpPr>
          <p:cNvPr id="342" name="Google Shape;342;p37"/>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FCBB2C"/>
                </a:highlight>
              </a:rPr>
              <a:t>WHAT YOU WILL NEED </a:t>
            </a:r>
            <a:endParaRPr sz="2500">
              <a:solidFill>
                <a:schemeClr val="lt1"/>
              </a:solidFill>
              <a:highlight>
                <a:srgbClr val="FCBB2C"/>
              </a:highlight>
            </a:endParaRPr>
          </a:p>
        </p:txBody>
      </p:sp>
      <p:pic>
        <p:nvPicPr>
          <p:cNvPr id="343" name="Google Shape;343;p37"/>
          <p:cNvPicPr preferRelativeResize="0"/>
          <p:nvPr/>
        </p:nvPicPr>
        <p:blipFill rotWithShape="1">
          <a:blip r:embed="rId9">
            <a:alphaModFix/>
          </a:blip>
          <a:srcRect t="-898" b="30717"/>
          <a:stretch/>
        </p:blipFill>
        <p:spPr>
          <a:xfrm>
            <a:off x="4600474" y="8449335"/>
            <a:ext cx="2231849" cy="1533588"/>
          </a:xfrm>
          <a:prstGeom prst="rect">
            <a:avLst/>
          </a:prstGeom>
          <a:noFill/>
          <a:ln>
            <a:noFill/>
          </a:ln>
        </p:spPr>
      </p:pic>
      <p:sp>
        <p:nvSpPr>
          <p:cNvPr id="344" name="Google Shape;344;p37"/>
          <p:cNvSpPr/>
          <p:nvPr/>
        </p:nvSpPr>
        <p:spPr>
          <a:xfrm>
            <a:off x="0" y="10624838"/>
            <a:ext cx="7582200" cy="67200"/>
          </a:xfrm>
          <a:prstGeom prst="rect">
            <a:avLst/>
          </a:prstGeom>
          <a:solidFill>
            <a:srgbClr val="FCBB2C"/>
          </a:solidFill>
          <a:ln>
            <a:noFill/>
          </a:ln>
        </p:spPr>
        <p:txBody>
          <a:bodyPr spcFirstLastPara="1" wrap="square" lIns="96700" tIns="96700" rIns="96700" bIns="96700" anchor="ctr" anchorCtr="0">
            <a:noAutofit/>
          </a:bodyPr>
          <a:lstStyle/>
          <a:p>
            <a:pPr marL="0" marR="0" lvl="0" indent="0" algn="l" rtl="0">
              <a:lnSpc>
                <a:spcPct val="100000"/>
              </a:lnSpc>
              <a:spcBef>
                <a:spcPts val="0"/>
              </a:spcBef>
              <a:spcAft>
                <a:spcPts val="0"/>
              </a:spcAft>
              <a:buNone/>
            </a:pPr>
            <a:endParaRPr sz="1200"/>
          </a:p>
        </p:txBody>
      </p:sp>
      <p:sp>
        <p:nvSpPr>
          <p:cNvPr id="345" name="Google Shape;345;p37"/>
          <p:cNvSpPr/>
          <p:nvPr/>
        </p:nvSpPr>
        <p:spPr>
          <a:xfrm>
            <a:off x="0" y="0"/>
            <a:ext cx="7582200" cy="672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46" name="Google Shape;346;p37"/>
          <p:cNvSpPr txBox="1"/>
          <p:nvPr/>
        </p:nvSpPr>
        <p:spPr>
          <a:xfrm>
            <a:off x="3779995" y="1349075"/>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2</a:t>
            </a:r>
            <a:endParaRPr sz="1100" b="1">
              <a:solidFill>
                <a:schemeClr val="lt1"/>
              </a:solidFill>
              <a:latin typeface="Lato"/>
              <a:ea typeface="Lato"/>
              <a:cs typeface="Lato"/>
              <a:sym typeface="Lato"/>
            </a:endParaRPr>
          </a:p>
        </p:txBody>
      </p:sp>
      <p:sp>
        <p:nvSpPr>
          <p:cNvPr id="347" name="Google Shape;347;p37"/>
          <p:cNvSpPr txBox="1"/>
          <p:nvPr/>
        </p:nvSpPr>
        <p:spPr>
          <a:xfrm>
            <a:off x="-14805" y="3697700"/>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3</a:t>
            </a:r>
            <a:endParaRPr sz="1100" b="1">
              <a:solidFill>
                <a:schemeClr val="lt1"/>
              </a:solidFill>
              <a:latin typeface="Lato"/>
              <a:ea typeface="Lato"/>
              <a:cs typeface="Lato"/>
              <a:sym typeface="Lato"/>
            </a:endParaRPr>
          </a:p>
        </p:txBody>
      </p:sp>
      <p:sp>
        <p:nvSpPr>
          <p:cNvPr id="348" name="Google Shape;348;p37"/>
          <p:cNvSpPr txBox="1"/>
          <p:nvPr/>
        </p:nvSpPr>
        <p:spPr>
          <a:xfrm>
            <a:off x="3779995" y="3697700"/>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4</a:t>
            </a:r>
            <a:endParaRPr sz="1100" b="1">
              <a:solidFill>
                <a:schemeClr val="lt1"/>
              </a:solidFill>
              <a:latin typeface="Lato"/>
              <a:ea typeface="Lato"/>
              <a:cs typeface="Lato"/>
              <a:sym typeface="Lato"/>
            </a:endParaRPr>
          </a:p>
        </p:txBody>
      </p:sp>
      <p:sp>
        <p:nvSpPr>
          <p:cNvPr id="349" name="Google Shape;349;p37"/>
          <p:cNvSpPr txBox="1"/>
          <p:nvPr/>
        </p:nvSpPr>
        <p:spPr>
          <a:xfrm>
            <a:off x="-14805" y="6046588"/>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5</a:t>
            </a:r>
            <a:endParaRPr sz="1100" b="1">
              <a:solidFill>
                <a:schemeClr val="lt1"/>
              </a:solidFill>
              <a:latin typeface="Lato"/>
              <a:ea typeface="Lato"/>
              <a:cs typeface="Lato"/>
              <a:sym typeface="Lato"/>
            </a:endParaRPr>
          </a:p>
        </p:txBody>
      </p:sp>
      <p:sp>
        <p:nvSpPr>
          <p:cNvPr id="350" name="Google Shape;350;p37"/>
          <p:cNvSpPr txBox="1"/>
          <p:nvPr/>
        </p:nvSpPr>
        <p:spPr>
          <a:xfrm>
            <a:off x="3779995" y="6046588"/>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6</a:t>
            </a:r>
            <a:endParaRPr sz="1100" b="1">
              <a:solidFill>
                <a:schemeClr val="lt1"/>
              </a:solidFill>
              <a:latin typeface="Lato"/>
              <a:ea typeface="Lato"/>
              <a:cs typeface="Lato"/>
              <a:sym typeface="Lato"/>
            </a:endParaRPr>
          </a:p>
        </p:txBody>
      </p:sp>
      <p:sp>
        <p:nvSpPr>
          <p:cNvPr id="351" name="Google Shape;351;p37"/>
          <p:cNvSpPr txBox="1"/>
          <p:nvPr/>
        </p:nvSpPr>
        <p:spPr>
          <a:xfrm>
            <a:off x="-14805" y="8306813"/>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7</a:t>
            </a:r>
            <a:endParaRPr sz="1100" b="1">
              <a:solidFill>
                <a:schemeClr val="lt1"/>
              </a:solidFill>
              <a:latin typeface="Lato"/>
              <a:ea typeface="Lato"/>
              <a:cs typeface="Lato"/>
              <a:sym typeface="Lato"/>
            </a:endParaRPr>
          </a:p>
        </p:txBody>
      </p:sp>
      <p:sp>
        <p:nvSpPr>
          <p:cNvPr id="352" name="Google Shape;352;p37"/>
          <p:cNvSpPr txBox="1"/>
          <p:nvPr/>
        </p:nvSpPr>
        <p:spPr>
          <a:xfrm>
            <a:off x="3779995" y="8306813"/>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8</a:t>
            </a:r>
            <a:endParaRPr sz="1100" b="1">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C1">
            <a:alpha val="8240"/>
          </a:srgbClr>
        </a:solidFill>
        <a:effectLst/>
      </p:bgPr>
    </p:bg>
    <p:spTree>
      <p:nvGrpSpPr>
        <p:cNvPr id="1" name="Shape 356"/>
        <p:cNvGrpSpPr/>
        <p:nvPr/>
      </p:nvGrpSpPr>
      <p:grpSpPr>
        <a:xfrm>
          <a:off x="0" y="0"/>
          <a:ext cx="0" cy="0"/>
          <a:chOff x="0" y="0"/>
          <a:chExt cx="0" cy="0"/>
        </a:xfrm>
      </p:grpSpPr>
      <p:sp>
        <p:nvSpPr>
          <p:cNvPr id="357" name="Google Shape;357;p38"/>
          <p:cNvSpPr/>
          <p:nvPr/>
        </p:nvSpPr>
        <p:spPr>
          <a:xfrm>
            <a:off x="-22819" y="1344360"/>
            <a:ext cx="3791700" cy="29472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lnSpc>
                <a:spcPct val="115000"/>
              </a:lnSpc>
              <a:spcBef>
                <a:spcPts val="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00A182"/>
              </a:solidFill>
            </a:endParaRPr>
          </a:p>
          <a:p>
            <a:pPr marL="0" lvl="0" indent="0" algn="l" rtl="0">
              <a:lnSpc>
                <a:spcPct val="115000"/>
              </a:lnSpc>
              <a:spcBef>
                <a:spcPts val="1100"/>
              </a:spcBef>
              <a:spcAft>
                <a:spcPts val="1100"/>
              </a:spcAft>
              <a:buClr>
                <a:schemeClr val="accent3"/>
              </a:buClr>
              <a:buSzPts val="1200"/>
              <a:buFont typeface="Arial"/>
              <a:buNone/>
            </a:pPr>
            <a:r>
              <a:rPr lang="en-GB" sz="1500" b="1">
                <a:solidFill>
                  <a:srgbClr val="FCBB2C"/>
                </a:solidFill>
              </a:rPr>
              <a:t>Download</a:t>
            </a:r>
            <a:r>
              <a:rPr lang="en-GB" sz="1500">
                <a:solidFill>
                  <a:srgbClr val="F3B11C"/>
                </a:solidFill>
              </a:rPr>
              <a:t> </a:t>
            </a:r>
            <a:r>
              <a:rPr lang="en-GB" sz="1500">
                <a:solidFill>
                  <a:srgbClr val="434343"/>
                </a:solidFill>
              </a:rPr>
              <a:t>the videos onto your device (laptop, TV screen or mobile), and ensure they are in the right order.</a:t>
            </a:r>
            <a:endParaRPr sz="1400">
              <a:solidFill>
                <a:srgbClr val="434343"/>
              </a:solidFill>
            </a:endParaRPr>
          </a:p>
        </p:txBody>
      </p:sp>
      <p:sp>
        <p:nvSpPr>
          <p:cNvPr id="358" name="Google Shape;358;p38"/>
          <p:cNvSpPr/>
          <p:nvPr/>
        </p:nvSpPr>
        <p:spPr>
          <a:xfrm>
            <a:off x="-22819" y="4291587"/>
            <a:ext cx="3791700" cy="29472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lnSpc>
                <a:spcPct val="115000"/>
              </a:lnSpc>
              <a:spcBef>
                <a:spcPts val="0"/>
              </a:spcBef>
              <a:spcAft>
                <a:spcPts val="0"/>
              </a:spcAft>
              <a:buNone/>
            </a:pPr>
            <a:endParaRPr sz="1500">
              <a:solidFill>
                <a:srgbClr val="666666"/>
              </a:solidFill>
            </a:endParaRPr>
          </a:p>
          <a:p>
            <a:pPr marL="0" lvl="0" indent="0" algn="l" rtl="0">
              <a:lnSpc>
                <a:spcPct val="115000"/>
              </a:lnSpc>
              <a:spcBef>
                <a:spcPts val="1100"/>
              </a:spcBef>
              <a:spcAft>
                <a:spcPts val="0"/>
              </a:spcAft>
              <a:buNone/>
            </a:pPr>
            <a:endParaRPr sz="1500">
              <a:solidFill>
                <a:srgbClr val="666666"/>
              </a:solidFill>
            </a:endParaRPr>
          </a:p>
          <a:p>
            <a:pPr marL="0" lvl="0" indent="0" algn="l" rtl="0">
              <a:lnSpc>
                <a:spcPct val="115000"/>
              </a:lnSpc>
              <a:spcBef>
                <a:spcPts val="1100"/>
              </a:spcBef>
              <a:spcAft>
                <a:spcPts val="0"/>
              </a:spcAft>
              <a:buNone/>
            </a:pPr>
            <a:endParaRPr sz="1500">
              <a:solidFill>
                <a:srgbClr val="666666"/>
              </a:solidFill>
            </a:endParaRPr>
          </a:p>
          <a:p>
            <a:pPr marL="0" lvl="0" indent="0" algn="l" rtl="0">
              <a:lnSpc>
                <a:spcPct val="115000"/>
              </a:lnSpc>
              <a:spcBef>
                <a:spcPts val="1100"/>
              </a:spcBef>
              <a:spcAft>
                <a:spcPts val="0"/>
              </a:spcAft>
              <a:buNone/>
            </a:pPr>
            <a:endParaRPr sz="1500">
              <a:solidFill>
                <a:srgbClr val="666666"/>
              </a:solidFill>
            </a:endParaRPr>
          </a:p>
          <a:p>
            <a:pPr marL="0" lvl="0" indent="0" algn="l" rtl="0">
              <a:lnSpc>
                <a:spcPct val="115000"/>
              </a:lnSpc>
              <a:spcBef>
                <a:spcPts val="1100"/>
              </a:spcBef>
              <a:spcAft>
                <a:spcPts val="1100"/>
              </a:spcAft>
              <a:buClr>
                <a:schemeClr val="accent3"/>
              </a:buClr>
              <a:buSzPts val="1200"/>
              <a:buFont typeface="Arial"/>
              <a:buNone/>
            </a:pPr>
            <a:r>
              <a:rPr lang="en-GB" sz="1500">
                <a:solidFill>
                  <a:srgbClr val="434343"/>
                </a:solidFill>
              </a:rPr>
              <a:t>Where possible, bring extra </a:t>
            </a:r>
            <a:r>
              <a:rPr lang="en-GB" sz="1500" b="1">
                <a:solidFill>
                  <a:srgbClr val="FCBB2C"/>
                </a:solidFill>
              </a:rPr>
              <a:t>smartphones</a:t>
            </a:r>
            <a:r>
              <a:rPr lang="en-GB" sz="1500">
                <a:solidFill>
                  <a:srgbClr val="FBB10B"/>
                </a:solidFill>
              </a:rPr>
              <a:t> </a:t>
            </a:r>
            <a:r>
              <a:rPr lang="en-GB" sz="1500">
                <a:solidFill>
                  <a:srgbClr val="434343"/>
                </a:solidFill>
              </a:rPr>
              <a:t>so that there is at least one device for every 3 people. Make sure they are charged.</a:t>
            </a:r>
            <a:endParaRPr sz="1400">
              <a:solidFill>
                <a:srgbClr val="434343"/>
              </a:solidFill>
            </a:endParaRPr>
          </a:p>
        </p:txBody>
      </p:sp>
      <p:sp>
        <p:nvSpPr>
          <p:cNvPr id="359" name="Google Shape;359;p38"/>
          <p:cNvSpPr/>
          <p:nvPr/>
        </p:nvSpPr>
        <p:spPr>
          <a:xfrm>
            <a:off x="3768260" y="4291587"/>
            <a:ext cx="3791700" cy="29472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lnSpc>
                <a:spcPct val="150000"/>
              </a:lnSpc>
              <a:spcBef>
                <a:spcPts val="0"/>
              </a:spcBef>
              <a:spcAft>
                <a:spcPts val="0"/>
              </a:spcAft>
              <a:buNone/>
            </a:pPr>
            <a:endParaRPr sz="1500">
              <a:solidFill>
                <a:srgbClr val="666666"/>
              </a:solidFill>
            </a:endParaRPr>
          </a:p>
          <a:p>
            <a:pPr marL="0" lvl="0" indent="0" algn="l" rtl="0">
              <a:lnSpc>
                <a:spcPct val="150000"/>
              </a:lnSpc>
              <a:spcBef>
                <a:spcPts val="1100"/>
              </a:spcBef>
              <a:spcAft>
                <a:spcPts val="0"/>
              </a:spcAft>
              <a:buClr>
                <a:schemeClr val="accent3"/>
              </a:buClr>
              <a:buSzPts val="1200"/>
              <a:buFont typeface="Arial"/>
              <a:buNone/>
            </a:pPr>
            <a:endParaRPr sz="1500">
              <a:solidFill>
                <a:srgbClr val="666666"/>
              </a:solidFill>
            </a:endParaRPr>
          </a:p>
          <a:p>
            <a:pPr marL="0" lvl="0" indent="0" algn="l" rtl="0">
              <a:lnSpc>
                <a:spcPct val="150000"/>
              </a:lnSpc>
              <a:spcBef>
                <a:spcPts val="1100"/>
              </a:spcBef>
              <a:spcAft>
                <a:spcPts val="1100"/>
              </a:spcAft>
              <a:buClr>
                <a:schemeClr val="accent3"/>
              </a:buClr>
              <a:buSzPts val="1200"/>
              <a:buFont typeface="Arial"/>
              <a:buNone/>
            </a:pPr>
            <a:r>
              <a:rPr lang="en-GB" sz="1500">
                <a:solidFill>
                  <a:srgbClr val="434343"/>
                </a:solidFill>
              </a:rPr>
              <a:t>Check</a:t>
            </a:r>
            <a:r>
              <a:rPr lang="en-GB" sz="1500">
                <a:solidFill>
                  <a:srgbClr val="666666"/>
                </a:solidFill>
              </a:rPr>
              <a:t> </a:t>
            </a:r>
            <a:r>
              <a:rPr lang="en-GB" sz="1500" b="1">
                <a:solidFill>
                  <a:srgbClr val="FCBB2C"/>
                </a:solidFill>
              </a:rPr>
              <a:t>WiFi</a:t>
            </a:r>
            <a:r>
              <a:rPr lang="en-GB" sz="1500">
                <a:solidFill>
                  <a:srgbClr val="FCBB2C"/>
                </a:solidFill>
              </a:rPr>
              <a:t> </a:t>
            </a:r>
            <a:r>
              <a:rPr lang="en-GB" sz="1500">
                <a:solidFill>
                  <a:srgbClr val="434343"/>
                </a:solidFill>
              </a:rPr>
              <a:t>connection (if available).</a:t>
            </a:r>
            <a:endParaRPr sz="1400">
              <a:solidFill>
                <a:srgbClr val="434343"/>
              </a:solidFill>
            </a:endParaRPr>
          </a:p>
        </p:txBody>
      </p:sp>
      <p:sp>
        <p:nvSpPr>
          <p:cNvPr id="360" name="Google Shape;360;p38"/>
          <p:cNvSpPr/>
          <p:nvPr/>
        </p:nvSpPr>
        <p:spPr>
          <a:xfrm>
            <a:off x="-22825" y="7249499"/>
            <a:ext cx="3791700" cy="29472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lnSpc>
                <a:spcPct val="150000"/>
              </a:lnSpc>
              <a:spcBef>
                <a:spcPts val="300"/>
              </a:spcBef>
              <a:spcAft>
                <a:spcPts val="0"/>
              </a:spcAft>
              <a:buNone/>
            </a:pPr>
            <a:endParaRPr sz="1500">
              <a:solidFill>
                <a:srgbClr val="666666"/>
              </a:solidFill>
            </a:endParaRPr>
          </a:p>
          <a:p>
            <a:pPr marL="0" lvl="0" indent="0" algn="l" rtl="0">
              <a:lnSpc>
                <a:spcPct val="150000"/>
              </a:lnSpc>
              <a:spcBef>
                <a:spcPts val="1100"/>
              </a:spcBef>
              <a:spcAft>
                <a:spcPts val="0"/>
              </a:spcAft>
              <a:buNone/>
            </a:pPr>
            <a:endParaRPr sz="1500">
              <a:solidFill>
                <a:srgbClr val="666666"/>
              </a:solidFill>
            </a:endParaRPr>
          </a:p>
          <a:p>
            <a:pPr marL="0" lvl="0" indent="0" algn="l" rtl="0">
              <a:lnSpc>
                <a:spcPct val="150000"/>
              </a:lnSpc>
              <a:spcBef>
                <a:spcPts val="1100"/>
              </a:spcBef>
              <a:spcAft>
                <a:spcPts val="0"/>
              </a:spcAft>
              <a:buNone/>
            </a:pPr>
            <a:endParaRPr sz="1500">
              <a:solidFill>
                <a:srgbClr val="666666"/>
              </a:solidFill>
            </a:endParaRPr>
          </a:p>
          <a:p>
            <a:pPr marL="0" lvl="0" indent="0" algn="l" rtl="0">
              <a:lnSpc>
                <a:spcPct val="150000"/>
              </a:lnSpc>
              <a:spcBef>
                <a:spcPts val="1100"/>
              </a:spcBef>
              <a:spcAft>
                <a:spcPts val="0"/>
              </a:spcAft>
              <a:buNone/>
            </a:pPr>
            <a:endParaRPr sz="1500">
              <a:solidFill>
                <a:srgbClr val="666666"/>
              </a:solidFill>
            </a:endParaRPr>
          </a:p>
          <a:p>
            <a:pPr marL="0" lvl="0" indent="0" algn="l" rtl="0">
              <a:lnSpc>
                <a:spcPct val="150000"/>
              </a:lnSpc>
              <a:spcBef>
                <a:spcPts val="1100"/>
              </a:spcBef>
              <a:spcAft>
                <a:spcPts val="0"/>
              </a:spcAft>
              <a:buNone/>
            </a:pPr>
            <a:endParaRPr sz="1500">
              <a:solidFill>
                <a:srgbClr val="666666"/>
              </a:solidFill>
            </a:endParaRPr>
          </a:p>
          <a:p>
            <a:pPr marL="0" lvl="0" indent="0" algn="l" rtl="0">
              <a:lnSpc>
                <a:spcPct val="150000"/>
              </a:lnSpc>
              <a:spcBef>
                <a:spcPts val="1100"/>
              </a:spcBef>
              <a:spcAft>
                <a:spcPts val="1100"/>
              </a:spcAft>
              <a:buClr>
                <a:schemeClr val="accent3"/>
              </a:buClr>
              <a:buSzPts val="1200"/>
              <a:buFont typeface="Arial"/>
              <a:buNone/>
            </a:pPr>
            <a:r>
              <a:rPr lang="en-GB" sz="1500">
                <a:solidFill>
                  <a:srgbClr val="434343"/>
                </a:solidFill>
              </a:rPr>
              <a:t>Make sure the</a:t>
            </a:r>
            <a:r>
              <a:rPr lang="en-GB" sz="1500">
                <a:solidFill>
                  <a:srgbClr val="666666"/>
                </a:solidFill>
              </a:rPr>
              <a:t> </a:t>
            </a:r>
            <a:r>
              <a:rPr lang="en-GB" sz="1500" b="1">
                <a:solidFill>
                  <a:srgbClr val="FBB10B"/>
                </a:solidFill>
              </a:rPr>
              <a:t>projector</a:t>
            </a:r>
            <a:r>
              <a:rPr lang="en-GB" sz="1500">
                <a:solidFill>
                  <a:srgbClr val="F3B11C"/>
                </a:solidFill>
              </a:rPr>
              <a:t> </a:t>
            </a:r>
            <a:r>
              <a:rPr lang="en-GB" sz="1500">
                <a:solidFill>
                  <a:srgbClr val="434343"/>
                </a:solidFill>
              </a:rPr>
              <a:t>is working</a:t>
            </a:r>
            <a:endParaRPr sz="1400">
              <a:solidFill>
                <a:srgbClr val="434343"/>
              </a:solidFill>
            </a:endParaRPr>
          </a:p>
        </p:txBody>
      </p:sp>
      <p:pic>
        <p:nvPicPr>
          <p:cNvPr id="361" name="Google Shape;361;p38"/>
          <p:cNvPicPr preferRelativeResize="0"/>
          <p:nvPr/>
        </p:nvPicPr>
        <p:blipFill>
          <a:blip r:embed="rId3">
            <a:alphaModFix/>
          </a:blip>
          <a:stretch>
            <a:fillRect/>
          </a:stretch>
        </p:blipFill>
        <p:spPr>
          <a:xfrm>
            <a:off x="4999461" y="4652717"/>
            <a:ext cx="930007" cy="930007"/>
          </a:xfrm>
          <a:prstGeom prst="rect">
            <a:avLst/>
          </a:prstGeom>
          <a:noFill/>
          <a:ln>
            <a:noFill/>
          </a:ln>
        </p:spPr>
      </p:pic>
      <p:pic>
        <p:nvPicPr>
          <p:cNvPr id="362" name="Google Shape;362;p38"/>
          <p:cNvPicPr preferRelativeResize="0"/>
          <p:nvPr/>
        </p:nvPicPr>
        <p:blipFill>
          <a:blip r:embed="rId4">
            <a:alphaModFix/>
          </a:blip>
          <a:stretch>
            <a:fillRect/>
          </a:stretch>
        </p:blipFill>
        <p:spPr>
          <a:xfrm>
            <a:off x="1039959" y="4642490"/>
            <a:ext cx="1328660" cy="1328671"/>
          </a:xfrm>
          <a:prstGeom prst="rect">
            <a:avLst/>
          </a:prstGeom>
          <a:noFill/>
          <a:ln>
            <a:noFill/>
          </a:ln>
        </p:spPr>
      </p:pic>
      <p:pic>
        <p:nvPicPr>
          <p:cNvPr id="363" name="Google Shape;363;p38"/>
          <p:cNvPicPr preferRelativeResize="0"/>
          <p:nvPr/>
        </p:nvPicPr>
        <p:blipFill>
          <a:blip r:embed="rId4">
            <a:alphaModFix/>
          </a:blip>
          <a:stretch>
            <a:fillRect/>
          </a:stretch>
        </p:blipFill>
        <p:spPr>
          <a:xfrm>
            <a:off x="1787382" y="4642490"/>
            <a:ext cx="1328660" cy="1328671"/>
          </a:xfrm>
          <a:prstGeom prst="rect">
            <a:avLst/>
          </a:prstGeom>
          <a:noFill/>
          <a:ln>
            <a:noFill/>
          </a:ln>
        </p:spPr>
      </p:pic>
      <p:pic>
        <p:nvPicPr>
          <p:cNvPr id="364" name="Google Shape;364;p38"/>
          <p:cNvPicPr preferRelativeResize="0"/>
          <p:nvPr/>
        </p:nvPicPr>
        <p:blipFill>
          <a:blip r:embed="rId5">
            <a:alphaModFix/>
          </a:blip>
          <a:stretch>
            <a:fillRect/>
          </a:stretch>
        </p:blipFill>
        <p:spPr>
          <a:xfrm>
            <a:off x="767344" y="7898710"/>
            <a:ext cx="1773051" cy="1773051"/>
          </a:xfrm>
          <a:prstGeom prst="rect">
            <a:avLst/>
          </a:prstGeom>
          <a:noFill/>
          <a:ln>
            <a:noFill/>
          </a:ln>
        </p:spPr>
      </p:pic>
      <p:pic>
        <p:nvPicPr>
          <p:cNvPr id="365" name="Google Shape;365;p38"/>
          <p:cNvPicPr preferRelativeResize="0"/>
          <p:nvPr/>
        </p:nvPicPr>
        <p:blipFill>
          <a:blip r:embed="rId6">
            <a:alphaModFix/>
          </a:blip>
          <a:stretch>
            <a:fillRect/>
          </a:stretch>
        </p:blipFill>
        <p:spPr>
          <a:xfrm>
            <a:off x="1125288" y="1751834"/>
            <a:ext cx="1326802" cy="1326802"/>
          </a:xfrm>
          <a:prstGeom prst="rect">
            <a:avLst/>
          </a:prstGeom>
          <a:noFill/>
          <a:ln>
            <a:noFill/>
          </a:ln>
        </p:spPr>
      </p:pic>
      <p:pic>
        <p:nvPicPr>
          <p:cNvPr id="366" name="Google Shape;366;p38"/>
          <p:cNvPicPr preferRelativeResize="0"/>
          <p:nvPr/>
        </p:nvPicPr>
        <p:blipFill rotWithShape="1">
          <a:blip r:embed="rId7">
            <a:alphaModFix/>
          </a:blip>
          <a:srcRect/>
          <a:stretch/>
        </p:blipFill>
        <p:spPr>
          <a:xfrm>
            <a:off x="-1068741" y="356994"/>
            <a:ext cx="561428" cy="561428"/>
          </a:xfrm>
          <a:prstGeom prst="rect">
            <a:avLst/>
          </a:prstGeom>
          <a:noFill/>
          <a:ln>
            <a:noFill/>
          </a:ln>
        </p:spPr>
      </p:pic>
      <p:pic>
        <p:nvPicPr>
          <p:cNvPr id="367" name="Google Shape;367;p38"/>
          <p:cNvPicPr preferRelativeResize="0"/>
          <p:nvPr/>
        </p:nvPicPr>
        <p:blipFill rotWithShape="1">
          <a:blip r:embed="rId8">
            <a:alphaModFix/>
          </a:blip>
          <a:srcRect t="-898" b="30717"/>
          <a:stretch/>
        </p:blipFill>
        <p:spPr>
          <a:xfrm>
            <a:off x="4461315" y="1523234"/>
            <a:ext cx="2231849" cy="1533588"/>
          </a:xfrm>
          <a:prstGeom prst="rect">
            <a:avLst/>
          </a:prstGeom>
          <a:noFill/>
          <a:ln>
            <a:noFill/>
          </a:ln>
        </p:spPr>
      </p:pic>
      <p:pic>
        <p:nvPicPr>
          <p:cNvPr id="368" name="Google Shape;368;p38"/>
          <p:cNvPicPr preferRelativeResize="0"/>
          <p:nvPr/>
        </p:nvPicPr>
        <p:blipFill>
          <a:blip r:embed="rId4">
            <a:alphaModFix/>
          </a:blip>
          <a:stretch>
            <a:fillRect/>
          </a:stretch>
        </p:blipFill>
        <p:spPr>
          <a:xfrm>
            <a:off x="263366" y="4642490"/>
            <a:ext cx="1328660" cy="1328671"/>
          </a:xfrm>
          <a:prstGeom prst="rect">
            <a:avLst/>
          </a:prstGeom>
          <a:noFill/>
          <a:ln>
            <a:noFill/>
          </a:ln>
        </p:spPr>
      </p:pic>
      <p:sp>
        <p:nvSpPr>
          <p:cNvPr id="369" name="Google Shape;369;p38"/>
          <p:cNvSpPr/>
          <p:nvPr/>
        </p:nvSpPr>
        <p:spPr>
          <a:xfrm>
            <a:off x="0" y="10624838"/>
            <a:ext cx="7582200" cy="672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70" name="Google Shape;370;p38"/>
          <p:cNvSpPr/>
          <p:nvPr/>
        </p:nvSpPr>
        <p:spPr>
          <a:xfrm>
            <a:off x="0" y="0"/>
            <a:ext cx="7582200" cy="67200"/>
          </a:xfrm>
          <a:prstGeom prst="rect">
            <a:avLst/>
          </a:prstGeom>
          <a:solidFill>
            <a:srgbClr val="FCBB2C"/>
          </a:solidFill>
          <a:ln>
            <a:noFill/>
          </a:ln>
        </p:spPr>
        <p:txBody>
          <a:bodyPr spcFirstLastPara="1" wrap="square" lIns="96700" tIns="96700" rIns="96700" bIns="96700" anchor="ctr" anchorCtr="0">
            <a:noAutofit/>
          </a:bodyPr>
          <a:lstStyle/>
          <a:p>
            <a:pPr marL="0" lvl="0" indent="0" algn="l" rtl="0">
              <a:spcBef>
                <a:spcPts val="0"/>
              </a:spcBef>
              <a:spcAft>
                <a:spcPts val="0"/>
              </a:spcAft>
              <a:buNone/>
            </a:pPr>
            <a:endParaRPr/>
          </a:p>
        </p:txBody>
      </p:sp>
      <p:sp>
        <p:nvSpPr>
          <p:cNvPr id="371" name="Google Shape;371;p38"/>
          <p:cNvSpPr txBox="1"/>
          <p:nvPr/>
        </p:nvSpPr>
        <p:spPr>
          <a:xfrm>
            <a:off x="983727" y="432138"/>
            <a:ext cx="5549400" cy="552000"/>
          </a:xfrm>
          <a:prstGeom prst="rect">
            <a:avLst/>
          </a:prstGeom>
          <a:noFill/>
          <a:ln>
            <a:noFill/>
          </a:ln>
        </p:spPr>
        <p:txBody>
          <a:bodyPr spcFirstLastPara="1" wrap="square" lIns="82750" tIns="82750" rIns="82750" bIns="82750" anchor="t" anchorCtr="0">
            <a:spAutoFit/>
          </a:bodyPr>
          <a:lstStyle/>
          <a:p>
            <a:pPr marL="0" lvl="0" indent="0" algn="ctr" rtl="0">
              <a:lnSpc>
                <a:spcPct val="115000"/>
              </a:lnSpc>
              <a:spcBef>
                <a:spcPts val="0"/>
              </a:spcBef>
              <a:spcAft>
                <a:spcPts val="0"/>
              </a:spcAft>
              <a:buSzPts val="1200"/>
              <a:buNone/>
            </a:pPr>
            <a:r>
              <a:rPr lang="en-GB" sz="2500" b="1">
                <a:solidFill>
                  <a:schemeClr val="lt1"/>
                </a:solidFill>
                <a:highlight>
                  <a:srgbClr val="FCBB2C"/>
                </a:highlight>
              </a:rPr>
              <a:t>HOW TO SET UP THE TRAINING</a:t>
            </a:r>
            <a:endParaRPr sz="2500">
              <a:solidFill>
                <a:schemeClr val="lt1"/>
              </a:solidFill>
              <a:highlight>
                <a:srgbClr val="FCBB2C"/>
              </a:highlight>
            </a:endParaRPr>
          </a:p>
        </p:txBody>
      </p:sp>
      <p:sp>
        <p:nvSpPr>
          <p:cNvPr id="372" name="Google Shape;372;p38"/>
          <p:cNvSpPr/>
          <p:nvPr/>
        </p:nvSpPr>
        <p:spPr>
          <a:xfrm>
            <a:off x="3768256" y="1344360"/>
            <a:ext cx="3791700" cy="2947200"/>
          </a:xfrm>
          <a:prstGeom prst="rect">
            <a:avLst/>
          </a:prstGeom>
          <a:noFill/>
          <a:ln w="19050" cap="flat" cmpd="sng">
            <a:solidFill>
              <a:srgbClr val="FCBB2C"/>
            </a:solidFill>
            <a:prstDash val="solid"/>
            <a:round/>
            <a:headEnd type="none" w="sm" len="sm"/>
            <a:tailEnd type="none" w="sm" len="sm"/>
          </a:ln>
        </p:spPr>
        <p:txBody>
          <a:bodyPr spcFirstLastPara="1" wrap="square" lIns="96700" tIns="96700" rIns="96700" bIns="96700" anchor="ctr" anchorCtr="0">
            <a:noAutofit/>
          </a:bodyPr>
          <a:lstStyle/>
          <a:p>
            <a:pPr marL="0" lvl="0" indent="0" algn="l" rtl="0">
              <a:lnSpc>
                <a:spcPct val="115000"/>
              </a:lnSpc>
              <a:spcBef>
                <a:spcPts val="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666666"/>
              </a:solidFill>
            </a:endParaRPr>
          </a:p>
          <a:p>
            <a:pPr marL="0" lvl="0" indent="0" algn="l" rtl="0">
              <a:lnSpc>
                <a:spcPct val="115000"/>
              </a:lnSpc>
              <a:spcBef>
                <a:spcPts val="1100"/>
              </a:spcBef>
              <a:spcAft>
                <a:spcPts val="0"/>
              </a:spcAft>
              <a:buNone/>
            </a:pPr>
            <a:endParaRPr sz="1500" b="1">
              <a:solidFill>
                <a:srgbClr val="00A182"/>
              </a:solidFill>
            </a:endParaRPr>
          </a:p>
          <a:p>
            <a:pPr marL="0" lvl="0" indent="0" algn="l" rtl="0">
              <a:lnSpc>
                <a:spcPct val="115000"/>
              </a:lnSpc>
              <a:spcBef>
                <a:spcPts val="1100"/>
              </a:spcBef>
              <a:spcAft>
                <a:spcPts val="1100"/>
              </a:spcAft>
              <a:buClr>
                <a:schemeClr val="accent3"/>
              </a:buClr>
              <a:buSzPts val="1200"/>
              <a:buFont typeface="Arial"/>
              <a:buNone/>
            </a:pPr>
            <a:r>
              <a:rPr lang="en-GB" sz="1500" b="1">
                <a:solidFill>
                  <a:srgbClr val="FCBB2C"/>
                </a:solidFill>
              </a:rPr>
              <a:t>Charge</a:t>
            </a:r>
            <a:r>
              <a:rPr lang="en-GB" sz="1500">
                <a:solidFill>
                  <a:srgbClr val="F3B11C"/>
                </a:solidFill>
              </a:rPr>
              <a:t> </a:t>
            </a:r>
            <a:r>
              <a:rPr lang="en-GB" sz="1500">
                <a:solidFill>
                  <a:srgbClr val="434343"/>
                </a:solidFill>
              </a:rPr>
              <a:t>the device, and have a charger ready for learners.</a:t>
            </a:r>
            <a:endParaRPr sz="1400">
              <a:solidFill>
                <a:srgbClr val="434343"/>
              </a:solidFill>
            </a:endParaRPr>
          </a:p>
        </p:txBody>
      </p:sp>
      <p:sp>
        <p:nvSpPr>
          <p:cNvPr id="373" name="Google Shape;373;p38"/>
          <p:cNvSpPr txBox="1"/>
          <p:nvPr/>
        </p:nvSpPr>
        <p:spPr>
          <a:xfrm>
            <a:off x="-14805" y="1349075"/>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1</a:t>
            </a:r>
            <a:endParaRPr sz="1100" b="1">
              <a:solidFill>
                <a:schemeClr val="lt1"/>
              </a:solidFill>
              <a:latin typeface="Lato"/>
              <a:ea typeface="Lato"/>
              <a:cs typeface="Lato"/>
              <a:sym typeface="Lato"/>
            </a:endParaRPr>
          </a:p>
        </p:txBody>
      </p:sp>
      <p:sp>
        <p:nvSpPr>
          <p:cNvPr id="374" name="Google Shape;374;p38"/>
          <p:cNvSpPr txBox="1"/>
          <p:nvPr/>
        </p:nvSpPr>
        <p:spPr>
          <a:xfrm>
            <a:off x="3779995" y="1349075"/>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2</a:t>
            </a:r>
            <a:endParaRPr sz="1100" b="1">
              <a:solidFill>
                <a:schemeClr val="lt1"/>
              </a:solidFill>
              <a:latin typeface="Lato"/>
              <a:ea typeface="Lato"/>
              <a:cs typeface="Lato"/>
              <a:sym typeface="Lato"/>
            </a:endParaRPr>
          </a:p>
        </p:txBody>
      </p:sp>
      <p:sp>
        <p:nvSpPr>
          <p:cNvPr id="375" name="Google Shape;375;p38"/>
          <p:cNvSpPr txBox="1"/>
          <p:nvPr/>
        </p:nvSpPr>
        <p:spPr>
          <a:xfrm>
            <a:off x="-14805" y="4307300"/>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3</a:t>
            </a:r>
            <a:endParaRPr sz="1100" b="1">
              <a:solidFill>
                <a:schemeClr val="lt1"/>
              </a:solidFill>
              <a:latin typeface="Lato"/>
              <a:ea typeface="Lato"/>
              <a:cs typeface="Lato"/>
              <a:sym typeface="Lato"/>
            </a:endParaRPr>
          </a:p>
        </p:txBody>
      </p:sp>
      <p:sp>
        <p:nvSpPr>
          <p:cNvPr id="376" name="Google Shape;376;p38"/>
          <p:cNvSpPr txBox="1"/>
          <p:nvPr/>
        </p:nvSpPr>
        <p:spPr>
          <a:xfrm>
            <a:off x="3779995" y="4307300"/>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4</a:t>
            </a:r>
            <a:endParaRPr sz="1100" b="1">
              <a:solidFill>
                <a:schemeClr val="lt1"/>
              </a:solidFill>
              <a:latin typeface="Lato"/>
              <a:ea typeface="Lato"/>
              <a:cs typeface="Lato"/>
              <a:sym typeface="Lato"/>
            </a:endParaRPr>
          </a:p>
        </p:txBody>
      </p:sp>
      <p:sp>
        <p:nvSpPr>
          <p:cNvPr id="377" name="Google Shape;377;p38"/>
          <p:cNvSpPr txBox="1"/>
          <p:nvPr/>
        </p:nvSpPr>
        <p:spPr>
          <a:xfrm>
            <a:off x="-14805" y="7244796"/>
            <a:ext cx="449700" cy="441600"/>
          </a:xfrm>
          <a:prstGeom prst="rect">
            <a:avLst/>
          </a:prstGeom>
          <a:solidFill>
            <a:srgbClr val="FCBB2C"/>
          </a:solidFill>
          <a:ln>
            <a:noFill/>
          </a:ln>
        </p:spPr>
        <p:txBody>
          <a:bodyPr spcFirstLastPara="1" wrap="square" lIns="96700" tIns="96700" rIns="96700" bIns="96700" anchor="t" anchorCtr="0">
            <a:spAutoFit/>
          </a:bodyPr>
          <a:lstStyle/>
          <a:p>
            <a:pPr marL="0" lvl="0" indent="0" algn="ctr" rtl="0">
              <a:spcBef>
                <a:spcPts val="0"/>
              </a:spcBef>
              <a:spcAft>
                <a:spcPts val="0"/>
              </a:spcAft>
              <a:buNone/>
            </a:pPr>
            <a:r>
              <a:rPr lang="en-GB" sz="1600" b="1">
                <a:solidFill>
                  <a:schemeClr val="lt1"/>
                </a:solidFill>
                <a:latin typeface="Lato"/>
                <a:ea typeface="Lato"/>
                <a:cs typeface="Lato"/>
                <a:sym typeface="Lato"/>
              </a:rPr>
              <a:t>5</a:t>
            </a:r>
            <a:endParaRPr sz="1100" b="1">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Dalberg_Advisors_Master_20180604">
  <a:themeElements>
    <a:clrScheme name="Dalberg2018">
      <a:dk1>
        <a:srgbClr val="606060"/>
      </a:dk1>
      <a:lt1>
        <a:srgbClr val="FFFFFF"/>
      </a:lt1>
      <a:dk2>
        <a:srgbClr val="118AAA"/>
      </a:dk2>
      <a:lt2>
        <a:srgbClr val="FFFFFF"/>
      </a:lt2>
      <a:accent1>
        <a:srgbClr val="F3B11C"/>
      </a:accent1>
      <a:accent2>
        <a:srgbClr val="888381"/>
      </a:accent2>
      <a:accent3>
        <a:srgbClr val="000000"/>
      </a:accent3>
      <a:accent4>
        <a:srgbClr val="0D7741"/>
      </a:accent4>
      <a:accent5>
        <a:srgbClr val="4857A6"/>
      </a:accent5>
      <a:accent6>
        <a:srgbClr val="AB855F"/>
      </a:accent6>
      <a:hlink>
        <a:srgbClr val="222F66"/>
      </a:hlink>
      <a:folHlink>
        <a:srgbClr val="6068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6029</Words>
  <Application>Microsoft Macintosh PowerPoint</Application>
  <PresentationFormat>Custom</PresentationFormat>
  <Paragraphs>568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Oswald</vt:lpstr>
      <vt:lpstr>Calibri</vt:lpstr>
      <vt:lpstr>Arial</vt:lpstr>
      <vt:lpstr>Lato Light</vt:lpstr>
      <vt:lpstr>Courier New</vt:lpstr>
      <vt:lpstr>Lato</vt:lpstr>
      <vt:lpstr>Georgia</vt:lpstr>
      <vt:lpstr>Dalberg_Advisors_Master_20180604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Ravi Chhatpar</cp:lastModifiedBy>
  <cp:revision>4</cp:revision>
  <dcterms:modified xsi:type="dcterms:W3CDTF">2022-07-07T10:54:38Z</dcterms:modified>
</cp:coreProperties>
</file>