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4" r:id="rId1"/>
    <p:sldMasterId id="2147483655" r:id="rId2"/>
    <p:sldMasterId id="2147483657" r:id="rId3"/>
  </p:sldMasterIdLst>
  <p:notesMasterIdLst>
    <p:notesMasterId r:id="rId20"/>
  </p:notesMasterIdLst>
  <p:handoutMasterIdLst>
    <p:handoutMasterId r:id="rId21"/>
  </p:handoutMasterIdLst>
  <p:sldIdLst>
    <p:sldId id="537" r:id="rId4"/>
    <p:sldId id="638" r:id="rId5"/>
    <p:sldId id="639" r:id="rId6"/>
    <p:sldId id="640" r:id="rId7"/>
    <p:sldId id="641" r:id="rId8"/>
    <p:sldId id="642" r:id="rId9"/>
    <p:sldId id="643" r:id="rId10"/>
    <p:sldId id="644" r:id="rId11"/>
    <p:sldId id="645" r:id="rId12"/>
    <p:sldId id="646" r:id="rId13"/>
    <p:sldId id="647" r:id="rId14"/>
    <p:sldId id="648" r:id="rId15"/>
    <p:sldId id="649" r:id="rId16"/>
    <p:sldId id="650" r:id="rId17"/>
    <p:sldId id="651" r:id="rId18"/>
    <p:sldId id="382" r:id="rId19"/>
  </p:sldIdLst>
  <p:sldSz cx="12195175" cy="6858000"/>
  <p:notesSz cx="6858000" cy="9144000"/>
  <p:defaultTex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an zhu" initials=""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DFAF"/>
    <a:srgbClr val="FFD393"/>
    <a:srgbClr val="EAEAEA"/>
    <a:srgbClr val="FFECD1"/>
    <a:srgbClr val="969696"/>
    <a:srgbClr val="00CC00"/>
    <a:srgbClr val="66FF33"/>
    <a:srgbClr val="0066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73" autoAdjust="0"/>
    <p:restoredTop sz="93333" autoAdjust="0"/>
  </p:normalViewPr>
  <p:slideViewPr>
    <p:cSldViewPr snapToGrid="0" snapToObjects="1">
      <p:cViewPr varScale="1">
        <p:scale>
          <a:sx n="64" d="100"/>
          <a:sy n="64" d="100"/>
        </p:scale>
        <p:origin x="-132" y="-162"/>
      </p:cViewPr>
      <p:guideLst>
        <p:guide orient="horz" pos="701"/>
        <p:guide orient="horz" pos="1069"/>
        <p:guide orient="horz" pos="3765"/>
        <p:guide pos="575"/>
        <p:guide pos="7261"/>
      </p:guideLst>
    </p:cSldViewPr>
  </p:slideViewPr>
  <p:notesTextViewPr>
    <p:cViewPr>
      <p:scale>
        <a:sx n="100" d="100"/>
        <a:sy n="100" d="100"/>
      </p:scale>
      <p:origin x="0" y="0"/>
    </p:cViewPr>
  </p:notesTextViewPr>
  <p:sorterViewPr>
    <p:cViewPr>
      <p:scale>
        <a:sx n="66" d="100"/>
        <a:sy n="66" d="100"/>
      </p:scale>
      <p:origin x="0" y="996"/>
    </p:cViewPr>
  </p:sorterViewPr>
  <p:notesViewPr>
    <p:cSldViewPr snapToGrid="0" snapToObjects="1">
      <p:cViewPr varScale="1">
        <p:scale>
          <a:sx n="66" d="100"/>
          <a:sy n="66" d="100"/>
        </p:scale>
        <p:origin x="0" y="0"/>
      </p:cViewPr>
      <p:guideLst/>
    </p:cSldViewPr>
  </p:notes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23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buClrTx/>
              <a:buFontTx/>
              <a:buNone/>
              <a:defRPr sz="1200" b="0"/>
            </a:lvl1pPr>
          </a:lstStyle>
          <a:p>
            <a:endParaRPr lang="en-US" altLang="zh-CN"/>
          </a:p>
        </p:txBody>
      </p:sp>
      <p:sp>
        <p:nvSpPr>
          <p:cNvPr id="108237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200" b="0"/>
            </a:lvl1pPr>
          </a:lstStyle>
          <a:p>
            <a:endParaRPr lang="en-US" altLang="zh-CN"/>
          </a:p>
        </p:txBody>
      </p:sp>
      <p:sp>
        <p:nvSpPr>
          <p:cNvPr id="108237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buClrTx/>
              <a:buFontTx/>
              <a:buNone/>
              <a:defRPr sz="1200" b="0"/>
            </a:lvl1pPr>
          </a:lstStyle>
          <a:p>
            <a:endParaRPr lang="en-US" altLang="zh-CN"/>
          </a:p>
        </p:txBody>
      </p:sp>
      <p:sp>
        <p:nvSpPr>
          <p:cNvPr id="108237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buClrTx/>
              <a:buFontTx/>
              <a:buNone/>
              <a:defRPr sz="1200" b="0"/>
            </a:lvl1pPr>
          </a:lstStyle>
          <a:p>
            <a:fld id="{26528659-1392-40C1-BC42-AC3FB3F5A6B8}" type="slidenum">
              <a:rPr lang="en-US" altLang="zh-CN"/>
              <a:pPr/>
              <a:t>‹#›</a:t>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buClrTx/>
              <a:buFontTx/>
              <a:buNone/>
              <a:defRPr sz="1200" b="0"/>
            </a:lvl1pPr>
          </a:lstStyle>
          <a:p>
            <a:endParaRPr lang="en-US" altLang="zh-CN"/>
          </a:p>
        </p:txBody>
      </p:sp>
      <p:sp>
        <p:nvSpPr>
          <p:cNvPr id="102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200" b="0"/>
            </a:lvl1pPr>
          </a:lstStyle>
          <a:p>
            <a:endParaRPr lang="en-US" altLang="zh-CN"/>
          </a:p>
        </p:txBody>
      </p:sp>
      <p:sp>
        <p:nvSpPr>
          <p:cNvPr id="1024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buClrTx/>
              <a:buFontTx/>
              <a:buNone/>
              <a:defRPr sz="1200" b="0"/>
            </a:lvl1pPr>
          </a:lstStyle>
          <a:p>
            <a:endParaRPr lang="en-US" altLang="zh-CN"/>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buClrTx/>
              <a:buFontTx/>
              <a:buNone/>
              <a:defRPr sz="1200" b="0"/>
            </a:lvl1pPr>
          </a:lstStyle>
          <a:p>
            <a:fld id="{CE447CA8-C128-42B3-A8FA-932C552E3A21}" type="slidenum">
              <a:rPr lang="en-US" altLang="zh-CN"/>
              <a:pPr/>
              <a:t>‹#›</a:t>
            </a:fld>
            <a:endParaRPr lang="en-US" altLang="zh-CN"/>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宋体" pitchFamily="2" charset="-122"/>
        <a:cs typeface="+mn-cs"/>
      </a:defRPr>
    </a:lvl1pPr>
    <a:lvl2pPr marL="457200" algn="l" rtl="0" fontAlgn="base">
      <a:spcBef>
        <a:spcPct val="30000"/>
      </a:spcBef>
      <a:spcAft>
        <a:spcPct val="0"/>
      </a:spcAft>
      <a:defRPr sz="1200" kern="1200">
        <a:solidFill>
          <a:schemeClr val="tx1"/>
        </a:solidFill>
        <a:latin typeface="Arial" charset="0"/>
        <a:ea typeface="宋体" pitchFamily="2" charset="-122"/>
        <a:cs typeface="+mn-cs"/>
      </a:defRPr>
    </a:lvl2pPr>
    <a:lvl3pPr marL="914400" algn="l" rtl="0" fontAlgn="base">
      <a:spcBef>
        <a:spcPct val="30000"/>
      </a:spcBef>
      <a:spcAft>
        <a:spcPct val="0"/>
      </a:spcAft>
      <a:defRPr sz="1200" kern="1200">
        <a:solidFill>
          <a:schemeClr val="tx1"/>
        </a:solidFill>
        <a:latin typeface="Arial" charset="0"/>
        <a:ea typeface="宋体" pitchFamily="2" charset="-122"/>
        <a:cs typeface="+mn-cs"/>
      </a:defRPr>
    </a:lvl3pPr>
    <a:lvl4pPr marL="1371600" algn="l" rtl="0" fontAlgn="base">
      <a:spcBef>
        <a:spcPct val="30000"/>
      </a:spcBef>
      <a:spcAft>
        <a:spcPct val="0"/>
      </a:spcAft>
      <a:defRPr sz="1200" kern="1200">
        <a:solidFill>
          <a:schemeClr val="tx1"/>
        </a:solidFill>
        <a:latin typeface="Arial" charset="0"/>
        <a:ea typeface="宋体" pitchFamily="2" charset="-122"/>
        <a:cs typeface="+mn-cs"/>
      </a:defRPr>
    </a:lvl4pPr>
    <a:lvl5pPr marL="1828800" algn="l" rtl="0" fontAlgn="base">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3968DD-0EAE-4DD2-AE8D-E10E321FBD19}" type="slidenum">
              <a:rPr lang="en-US" altLang="zh-CN"/>
              <a:pPr/>
              <a:t>1</a:t>
            </a:fld>
            <a:endParaRPr lang="en-US" altLang="zh-CN"/>
          </a:p>
        </p:txBody>
      </p:sp>
      <p:sp>
        <p:nvSpPr>
          <p:cNvPr id="1888258" name="Rectangle 2"/>
          <p:cNvSpPr>
            <a:spLocks noGrp="1" noRot="1" noChangeAspect="1" noChangeArrowheads="1" noTextEdit="1"/>
          </p:cNvSpPr>
          <p:nvPr>
            <p:ph type="sldImg"/>
          </p:nvPr>
        </p:nvSpPr>
        <p:spPr>
          <a:ln/>
        </p:spPr>
      </p:sp>
      <p:sp>
        <p:nvSpPr>
          <p:cNvPr id="1888259" name="Rectangle 3"/>
          <p:cNvSpPr>
            <a:spLocks noGrp="1" noChangeArrowheads="1"/>
          </p:cNvSpPr>
          <p:nvPr>
            <p:ph type="body" idx="1"/>
          </p:nvPr>
        </p:nvSpPr>
        <p:spPr/>
        <p:txBody>
          <a:bodyPr/>
          <a:lstStyle/>
          <a:p>
            <a:r>
              <a:rPr lang="en-US" altLang="zh-CN"/>
              <a:t>As we know,  nowadays, more and more enterprises aware the importance of environment protection and energy saving. </a:t>
            </a:r>
          </a:p>
          <a:p>
            <a:r>
              <a:rPr lang="en-US" altLang="zh-CN"/>
              <a:t>But we heard so much,  we said so much,  and at same time we do less. Why?  The reason is simple.  Because many methods will cost the enterprise a large sum of money, but the payback (gain ) is not much good nevertheless. Are there exist many energy saving methods will bring great benefits to operators? These slide will show you Huawei how to help operators to improve their energy efficiency, to save energy, and also to get a better return on it.  </a:t>
            </a:r>
          </a:p>
          <a:p>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BD36FC5-A279-46E4-9AFA-5D4C698C24CD}" type="slidenum">
              <a:rPr lang="en-US" altLang="zh-CN"/>
              <a:pPr/>
              <a:t>2</a:t>
            </a:fld>
            <a:endParaRPr lang="en-US" altLang="zh-CN"/>
          </a:p>
        </p:txBody>
      </p:sp>
      <p:sp>
        <p:nvSpPr>
          <p:cNvPr id="193741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buClrTx/>
              <a:buFontTx/>
              <a:buNone/>
            </a:pPr>
            <a:fld id="{09920F8F-CAFC-4987-8BC8-557AB03A7C90}" type="slidenum">
              <a:rPr lang="en-US" altLang="zh-CN" sz="1200" b="0">
                <a:solidFill>
                  <a:srgbClr val="000000"/>
                </a:solidFill>
              </a:rPr>
              <a:pPr algn="r">
                <a:buClrTx/>
                <a:buFontTx/>
                <a:buNone/>
              </a:pPr>
              <a:t>2</a:t>
            </a:fld>
            <a:endParaRPr lang="en-US" altLang="zh-CN" sz="1200" b="0">
              <a:solidFill>
                <a:srgbClr val="000000"/>
              </a:solidFill>
            </a:endParaRPr>
          </a:p>
        </p:txBody>
      </p:sp>
      <p:sp>
        <p:nvSpPr>
          <p:cNvPr id="1937411" name="Rectangle 2"/>
          <p:cNvSpPr>
            <a:spLocks noGrp="1" noRot="1" noChangeAspect="1" noChangeArrowheads="1" noTextEdit="1"/>
          </p:cNvSpPr>
          <p:nvPr>
            <p:ph type="sldImg"/>
          </p:nvPr>
        </p:nvSpPr>
        <p:spPr>
          <a:ln/>
        </p:spPr>
      </p:sp>
      <p:sp>
        <p:nvSpPr>
          <p:cNvPr id="1937412"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DB58E49D-B2CE-4E2D-9928-66557F676F19}" type="slidenum">
              <a:rPr lang="en-US" altLang="zh-CN"/>
              <a:pPr/>
              <a:t>3</a:t>
            </a:fld>
            <a:endParaRPr lang="en-US" altLang="zh-CN"/>
          </a:p>
        </p:txBody>
      </p:sp>
      <p:sp>
        <p:nvSpPr>
          <p:cNvPr id="193945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buClrTx/>
              <a:buFontTx/>
              <a:buNone/>
            </a:pPr>
            <a:fld id="{DAA3DAFC-083A-4FA2-AC55-C7000A7B5D32}" type="slidenum">
              <a:rPr lang="en-US" altLang="zh-CN" sz="1200" b="0"/>
              <a:pPr algn="r">
                <a:buClrTx/>
                <a:buFontTx/>
                <a:buNone/>
              </a:pPr>
              <a:t>3</a:t>
            </a:fld>
            <a:endParaRPr lang="en-US" altLang="zh-CN" sz="1200" b="0"/>
          </a:p>
        </p:txBody>
      </p:sp>
      <p:sp>
        <p:nvSpPr>
          <p:cNvPr id="50178" name="Rectangle 7"/>
          <p:cNvSpPr txBox="1">
            <a:spLocks noGrp="1" noChangeArrowheads="1"/>
          </p:cNvSpPr>
          <p:nvPr/>
        </p:nvSpPr>
        <p:spPr bwMode="auto">
          <a:xfrm>
            <a:off x="3884613" y="8685213"/>
            <a:ext cx="2971800" cy="457200"/>
          </a:xfrm>
          <a:prstGeom prst="rect">
            <a:avLst/>
          </a:prstGeom>
          <a:noFill/>
          <a:ln>
            <a:miter lim="800000"/>
            <a:headEnd/>
            <a:tailEnd/>
          </a:ln>
        </p:spPr>
        <p:txBody>
          <a:bodyPr anchor="b"/>
          <a:lstStyle/>
          <a:p>
            <a:pPr algn="r">
              <a:buClrTx/>
              <a:buFontTx/>
              <a:buNone/>
              <a:defRPr/>
            </a:pPr>
            <a:fld id="{4496B776-FDD3-42F8-B66E-583CA78C9811}" type="slidenum">
              <a:rPr lang="zh-CN" altLang="en-US" sz="1200" b="0">
                <a:latin typeface="Arial" pitchFamily="34" charset="0"/>
                <a:ea typeface="+mn-ea"/>
              </a:rPr>
              <a:pPr algn="r">
                <a:buClrTx/>
                <a:buFontTx/>
                <a:buNone/>
                <a:defRPr/>
              </a:pPr>
              <a:t>3</a:t>
            </a:fld>
            <a:endParaRPr lang="en-US" altLang="zh-CN" sz="1200" b="0">
              <a:latin typeface="Arial" pitchFamily="34" charset="0"/>
              <a:ea typeface="+mn-ea"/>
            </a:endParaRPr>
          </a:p>
        </p:txBody>
      </p:sp>
      <p:sp>
        <p:nvSpPr>
          <p:cNvPr id="1939460" name="Rectangle 2"/>
          <p:cNvSpPr>
            <a:spLocks noGrp="1" noRot="1" noChangeAspect="1" noChangeArrowheads="1" noTextEdit="1"/>
          </p:cNvSpPr>
          <p:nvPr>
            <p:ph type="sldImg"/>
          </p:nvPr>
        </p:nvSpPr>
        <p:spPr>
          <a:ln/>
        </p:spPr>
      </p:sp>
      <p:sp>
        <p:nvSpPr>
          <p:cNvPr id="1939461"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2A243A66-9E34-48F4-98FF-0F5C5E38A934}" type="slidenum">
              <a:rPr lang="en-US" altLang="zh-CN"/>
              <a:pPr/>
              <a:t>7</a:t>
            </a:fld>
            <a:endParaRPr lang="en-US" altLang="zh-CN"/>
          </a:p>
        </p:txBody>
      </p:sp>
      <p:sp>
        <p:nvSpPr>
          <p:cNvPr id="194457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buClrTx/>
              <a:buFontTx/>
              <a:buNone/>
            </a:pPr>
            <a:fld id="{BF20C0A4-53D4-4F01-BCB5-8B5DC9C0F059}" type="slidenum">
              <a:rPr lang="en-US" altLang="zh-CN" sz="1200" b="0"/>
              <a:pPr algn="r">
                <a:buClrTx/>
                <a:buFontTx/>
                <a:buNone/>
              </a:pPr>
              <a:t>7</a:t>
            </a:fld>
            <a:endParaRPr lang="en-US" altLang="zh-CN" sz="1200" b="0"/>
          </a:p>
        </p:txBody>
      </p:sp>
      <p:sp>
        <p:nvSpPr>
          <p:cNvPr id="66562" name="Rectangle 7"/>
          <p:cNvSpPr txBox="1">
            <a:spLocks noGrp="1" noChangeArrowheads="1"/>
          </p:cNvSpPr>
          <p:nvPr/>
        </p:nvSpPr>
        <p:spPr bwMode="auto">
          <a:xfrm>
            <a:off x="3884613" y="8685213"/>
            <a:ext cx="2971800" cy="457200"/>
          </a:xfrm>
          <a:prstGeom prst="rect">
            <a:avLst/>
          </a:prstGeom>
          <a:noFill/>
          <a:ln>
            <a:miter lim="800000"/>
            <a:headEnd/>
            <a:tailEnd/>
          </a:ln>
        </p:spPr>
        <p:txBody>
          <a:bodyPr anchor="b"/>
          <a:lstStyle/>
          <a:p>
            <a:pPr algn="r">
              <a:buClrTx/>
              <a:buFontTx/>
              <a:buNone/>
              <a:defRPr/>
            </a:pPr>
            <a:fld id="{F6D521DB-A596-483C-883C-23E5C38C1B82}" type="slidenum">
              <a:rPr lang="zh-CN" altLang="en-US" sz="1200" b="0">
                <a:latin typeface="Arial" pitchFamily="34" charset="0"/>
                <a:ea typeface="+mn-ea"/>
              </a:rPr>
              <a:pPr algn="r">
                <a:buClrTx/>
                <a:buFontTx/>
                <a:buNone/>
                <a:defRPr/>
              </a:pPr>
              <a:t>7</a:t>
            </a:fld>
            <a:endParaRPr lang="en-US" altLang="zh-CN" sz="1200" b="0">
              <a:latin typeface="Arial" pitchFamily="34" charset="0"/>
              <a:ea typeface="+mn-ea"/>
            </a:endParaRPr>
          </a:p>
        </p:txBody>
      </p:sp>
      <p:sp>
        <p:nvSpPr>
          <p:cNvPr id="1944580" name="Rectangle 2"/>
          <p:cNvSpPr>
            <a:spLocks noGrp="1" noRot="1" noChangeAspect="1" noChangeArrowheads="1" noTextEdit="1"/>
          </p:cNvSpPr>
          <p:nvPr>
            <p:ph type="sldImg"/>
          </p:nvPr>
        </p:nvSpPr>
        <p:spPr>
          <a:xfrm>
            <a:off x="381000" y="685800"/>
            <a:ext cx="6097588" cy="3429000"/>
          </a:xfrm>
          <a:ln/>
        </p:spPr>
      </p:sp>
      <p:sp>
        <p:nvSpPr>
          <p:cNvPr id="1944581" name="Rectangle 3"/>
          <p:cNvSpPr>
            <a:spLocks noGrp="1" noChangeArrowheads="1"/>
          </p:cNvSpPr>
          <p:nvPr>
            <p:ph type="body" idx="1"/>
          </p:nvPr>
        </p:nvSpPr>
        <p:spPr>
          <a:xfrm>
            <a:off x="685800" y="4344988"/>
            <a:ext cx="5486400" cy="4113212"/>
          </a:xfrm>
          <a:noFill/>
        </p:spPr>
        <p:txBody>
          <a:bodyPr/>
          <a:lstStyle/>
          <a:p>
            <a:r>
              <a:rPr lang="en-US" altLang="zh-CN" b="1" u="sng">
                <a:solidFill>
                  <a:srgbClr val="000000"/>
                </a:solidFill>
              </a:rPr>
              <a:t>Power system: </a:t>
            </a:r>
            <a:r>
              <a:rPr lang="en-US" altLang="zh-CN">
                <a:solidFill>
                  <a:srgbClr val="000000"/>
                </a:solidFill>
              </a:rPr>
              <a:t>Voltage measuring;Current  measuring;PSU temperature measuring;DC power consumption;SPD status;Loads on/off control and power consumption supervision; Alarms and events record;PSU sleeping mode control;Load balancing control</a:t>
            </a:r>
            <a:endParaRPr lang="en-US" altLang="zh-CN" b="1">
              <a:solidFill>
                <a:srgbClr val="000000"/>
              </a:solidFill>
            </a:endParaRPr>
          </a:p>
          <a:p>
            <a:r>
              <a:rPr lang="en-US" altLang="zh-CN" b="1" u="sng">
                <a:solidFill>
                  <a:srgbClr val="000000"/>
                </a:solidFill>
              </a:rPr>
              <a:t>Battery:</a:t>
            </a:r>
            <a:r>
              <a:rPr lang="en-US" altLang="zh-CN" b="1" i="1" u="sng">
                <a:solidFill>
                  <a:srgbClr val="000000"/>
                </a:solidFill>
              </a:rPr>
              <a:t> </a:t>
            </a:r>
            <a:r>
              <a:rPr lang="en-US" altLang="zh-CN">
                <a:solidFill>
                  <a:srgbClr val="000000"/>
                </a:solidFill>
              </a:rPr>
              <a:t>Total Voltage;Cell voltage;Current;Surface temp.;Discharging test;Capacity mgmt</a:t>
            </a:r>
            <a:endParaRPr lang="en-US" altLang="zh-CN" b="1">
              <a:solidFill>
                <a:srgbClr val="000000"/>
              </a:solidFill>
            </a:endParaRPr>
          </a:p>
          <a:p>
            <a:r>
              <a:rPr lang="en-US" altLang="zh-CN" b="1" u="sng">
                <a:solidFill>
                  <a:srgbClr val="000000"/>
                </a:solidFill>
              </a:rPr>
              <a:t>Environment:</a:t>
            </a:r>
            <a:r>
              <a:rPr lang="en-US" altLang="zh-CN" b="1" i="1" u="sng">
                <a:solidFill>
                  <a:srgbClr val="000000"/>
                </a:solidFill>
              </a:rPr>
              <a:t> </a:t>
            </a:r>
            <a:r>
              <a:rPr lang="en-US" altLang="zh-CN">
                <a:solidFill>
                  <a:srgbClr val="000000"/>
                </a:solidFill>
              </a:rPr>
              <a:t>Temperature;Humidity ;Door;Smoke;User defined DI;3rd party alarms</a:t>
            </a:r>
          </a:p>
          <a:p>
            <a:r>
              <a:rPr lang="en-US" altLang="zh-CN" b="1" u="sng">
                <a:solidFill>
                  <a:srgbClr val="000000"/>
                </a:solidFill>
              </a:rPr>
              <a:t>Cooling:</a:t>
            </a:r>
            <a:r>
              <a:rPr lang="en-US" altLang="zh-CN" b="1" i="1" u="sng">
                <a:solidFill>
                  <a:srgbClr val="000000"/>
                </a:solidFill>
              </a:rPr>
              <a:t> </a:t>
            </a:r>
            <a:r>
              <a:rPr lang="en-US" altLang="zh-CN">
                <a:solidFill>
                  <a:srgbClr val="000000"/>
                </a:solidFill>
              </a:rPr>
              <a:t>Fan control;HEX, A/C control;Relay outputs</a:t>
            </a:r>
          </a:p>
          <a:p>
            <a:r>
              <a:rPr lang="en-US" altLang="zh-CN" b="1" u="sng">
                <a:solidFill>
                  <a:srgbClr val="000000"/>
                </a:solidFill>
              </a:rPr>
              <a:t>Power Supply:  </a:t>
            </a:r>
            <a:r>
              <a:rPr lang="en-US" altLang="zh-CN">
                <a:solidFill>
                  <a:srgbClr val="000000"/>
                </a:solidFill>
              </a:rPr>
              <a:t>Voltage/Current;Power generated;Power consumption;Battery capacity;Fuel level</a:t>
            </a:r>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FB8D80B-2883-430D-8926-00896998EAD0}" type="slidenum">
              <a:rPr lang="en-US" altLang="zh-CN"/>
              <a:pPr/>
              <a:t>8</a:t>
            </a:fld>
            <a:endParaRPr lang="en-US" altLang="zh-CN"/>
          </a:p>
        </p:txBody>
      </p:sp>
      <p:sp>
        <p:nvSpPr>
          <p:cNvPr id="194662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buClrTx/>
              <a:buFontTx/>
              <a:buNone/>
            </a:pPr>
            <a:fld id="{26F47103-2ACC-47A1-B0BA-29A3B4B54689}" type="slidenum">
              <a:rPr lang="en-US" altLang="zh-CN" sz="1200" b="0"/>
              <a:pPr algn="r">
                <a:buClrTx/>
                <a:buFontTx/>
                <a:buNone/>
              </a:pPr>
              <a:t>8</a:t>
            </a:fld>
            <a:endParaRPr lang="en-US" altLang="zh-CN" sz="1200" b="0"/>
          </a:p>
        </p:txBody>
      </p:sp>
      <p:sp>
        <p:nvSpPr>
          <p:cNvPr id="1946627" name="Rectangle 2"/>
          <p:cNvSpPr>
            <a:spLocks noGrp="1" noRot="1" noChangeAspect="1" noChangeArrowheads="1" noTextEdit="1"/>
          </p:cNvSpPr>
          <p:nvPr>
            <p:ph type="sldImg"/>
          </p:nvPr>
        </p:nvSpPr>
        <p:spPr>
          <a:ln/>
        </p:spPr>
      </p:sp>
      <p:sp>
        <p:nvSpPr>
          <p:cNvPr id="1946628"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ADD179B-8DC7-4C25-AE4F-CE4BE3BE9C9A}" type="slidenum">
              <a:rPr lang="en-US" altLang="zh-CN"/>
              <a:pPr/>
              <a:t>9</a:t>
            </a:fld>
            <a:endParaRPr lang="en-US" altLang="zh-CN"/>
          </a:p>
        </p:txBody>
      </p:sp>
      <p:sp>
        <p:nvSpPr>
          <p:cNvPr id="194867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buClrTx/>
              <a:buFontTx/>
              <a:buNone/>
            </a:pPr>
            <a:fld id="{D7D0E6FF-8731-4493-8D6A-5A3A2066A276}" type="slidenum">
              <a:rPr lang="en-US" altLang="zh-CN" sz="1200" b="0">
                <a:solidFill>
                  <a:srgbClr val="000000"/>
                </a:solidFill>
              </a:rPr>
              <a:pPr algn="r">
                <a:buClrTx/>
                <a:buFontTx/>
                <a:buNone/>
              </a:pPr>
              <a:t>9</a:t>
            </a:fld>
            <a:endParaRPr lang="en-US" altLang="zh-CN" sz="1200" b="0">
              <a:solidFill>
                <a:srgbClr val="000000"/>
              </a:solidFill>
            </a:endParaRPr>
          </a:p>
        </p:txBody>
      </p:sp>
      <p:sp>
        <p:nvSpPr>
          <p:cNvPr id="1948675" name="Rectangle 2"/>
          <p:cNvSpPr>
            <a:spLocks noGrp="1" noRot="1" noChangeAspect="1" noChangeArrowheads="1" noTextEdit="1"/>
          </p:cNvSpPr>
          <p:nvPr>
            <p:ph type="sldImg"/>
          </p:nvPr>
        </p:nvSpPr>
        <p:spPr>
          <a:ln/>
        </p:spPr>
      </p:sp>
      <p:sp>
        <p:nvSpPr>
          <p:cNvPr id="1948676"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12AD9DD1-58CD-4115-ACA4-5A4CC6C0E957}" type="slidenum">
              <a:rPr lang="en-US" altLang="zh-CN"/>
              <a:pPr/>
              <a:t>10</a:t>
            </a:fld>
            <a:endParaRPr lang="en-US" altLang="zh-CN"/>
          </a:p>
        </p:txBody>
      </p:sp>
      <p:sp>
        <p:nvSpPr>
          <p:cNvPr id="195072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buClrTx/>
              <a:buFontTx/>
              <a:buNone/>
            </a:pPr>
            <a:fld id="{F9D7C6F8-071C-4885-9ABD-A0B850DBEBDE}" type="slidenum">
              <a:rPr lang="en-US" altLang="zh-CN" sz="1200" b="0"/>
              <a:pPr algn="r">
                <a:buClrTx/>
                <a:buFontTx/>
                <a:buNone/>
              </a:pPr>
              <a:t>10</a:t>
            </a:fld>
            <a:endParaRPr lang="en-US" altLang="zh-CN" sz="1200" b="0"/>
          </a:p>
        </p:txBody>
      </p:sp>
      <p:sp>
        <p:nvSpPr>
          <p:cNvPr id="1950723" name="Rectangle 2"/>
          <p:cNvSpPr>
            <a:spLocks noGrp="1" noRot="1" noChangeAspect="1" noChangeArrowheads="1" noTextEdit="1"/>
          </p:cNvSpPr>
          <p:nvPr>
            <p:ph type="sldImg"/>
          </p:nvPr>
        </p:nvSpPr>
        <p:spPr>
          <a:ln/>
        </p:spPr>
      </p:sp>
      <p:sp>
        <p:nvSpPr>
          <p:cNvPr id="1950724" name="Rectangle 3"/>
          <p:cNvSpPr>
            <a:spLocks noGrp="1" noChangeArrowheads="1"/>
          </p:cNvSpPr>
          <p:nvPr>
            <p:ph type="body" idx="1"/>
          </p:nvPr>
        </p:nvSpPr>
        <p:spPr/>
        <p:txBody>
          <a:bodyPr/>
          <a:lstStyle/>
          <a:p>
            <a:r>
              <a:rPr lang="zh-CN" altLang="en-US"/>
              <a:t>节约能耗在给运营商带来经济效益的，也会带来品牌效益。运营商履行自己的企业社会责任，会给他们带来积极的社会影响力。在</a:t>
            </a:r>
            <a:r>
              <a:rPr lang="en-US" altLang="zh-CN"/>
              <a:t>09</a:t>
            </a:r>
            <a:r>
              <a:rPr lang="zh-CN" altLang="en-US"/>
              <a:t>年</a:t>
            </a:r>
            <a:r>
              <a:rPr lang="en-US" altLang="zh-CN"/>
              <a:t>11</a:t>
            </a:r>
            <a:r>
              <a:rPr lang="zh-CN" altLang="en-US"/>
              <a:t>月香港举行的</a:t>
            </a:r>
            <a:r>
              <a:rPr lang="en-US" altLang="zh-CN"/>
              <a:t>GSMA </a:t>
            </a:r>
            <a:r>
              <a:rPr lang="zh-CN" altLang="en-US"/>
              <a:t>移动大会上，</a:t>
            </a:r>
            <a:r>
              <a:rPr lang="en-US" altLang="zh-CN"/>
              <a:t>GP</a:t>
            </a:r>
            <a:r>
              <a:rPr lang="zh-CN" altLang="en-US"/>
              <a:t>和华为因为过去几年致力于“打造绿色移动网络“项目，而获得‘绿色移动大奖’的 殊荣。</a:t>
            </a:r>
          </a:p>
          <a:p>
            <a:r>
              <a:rPr lang="zh-CN" altLang="en-US"/>
              <a:t>节能创造价值！让我们行动吧！绿色站点！绿色通信！绿色世界！</a:t>
            </a:r>
          </a:p>
          <a:p>
            <a:pPr>
              <a:lnSpc>
                <a:spcPct val="90000"/>
              </a:lnSpc>
            </a:pPr>
            <a:r>
              <a:rPr lang="en-US" altLang="zh-CN"/>
              <a:t>Reducing power consumption brings operators economical benefits as well as brand benefits. While fulfilling their social responsibilities, operators can successfully improve their public images as well. At the GSMA Mobile Congress held in Hong Kong in November 2009, GP and Huawei won the Green Mobile Award for their joint devotion to a project named "Building a Greener Mobile Network". </a:t>
            </a:r>
          </a:p>
          <a:p>
            <a:pPr>
              <a:lnSpc>
                <a:spcPct val="90000"/>
              </a:lnSpc>
            </a:pPr>
            <a:r>
              <a:rPr lang="en-US" altLang="zh-CN"/>
              <a:t>Reducing power consumption creates values. Let's take actions now to build green mobile sites, green telecommunications, and a green world!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C9D34018-99C7-4CB8-988E-DDD09D217012}" type="slidenum">
              <a:rPr lang="en-US" altLang="zh-CN"/>
              <a:pPr/>
              <a:t>12</a:t>
            </a:fld>
            <a:endParaRPr lang="en-US" altLang="zh-CN"/>
          </a:p>
        </p:txBody>
      </p:sp>
      <p:sp>
        <p:nvSpPr>
          <p:cNvPr id="195379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buClrTx/>
              <a:buFontTx/>
              <a:buNone/>
            </a:pPr>
            <a:fld id="{1F07796D-4819-4D52-A204-77032E4C92B4}" type="slidenum">
              <a:rPr lang="en-US" altLang="zh-CN" sz="1200" b="0"/>
              <a:pPr algn="r">
                <a:buClrTx/>
                <a:buFontTx/>
                <a:buNone/>
              </a:pPr>
              <a:t>12</a:t>
            </a:fld>
            <a:endParaRPr lang="en-US" altLang="zh-CN" sz="1200" b="0"/>
          </a:p>
        </p:txBody>
      </p:sp>
      <p:sp>
        <p:nvSpPr>
          <p:cNvPr id="1953795" name="Rectangle 2"/>
          <p:cNvSpPr>
            <a:spLocks noGrp="1" noRot="1" noChangeAspect="1" noChangeArrowheads="1" noTextEdit="1"/>
          </p:cNvSpPr>
          <p:nvPr>
            <p:ph type="sldImg"/>
          </p:nvPr>
        </p:nvSpPr>
        <p:spPr>
          <a:ln/>
        </p:spPr>
      </p:sp>
      <p:sp>
        <p:nvSpPr>
          <p:cNvPr id="1953796" name="Rectangle 3"/>
          <p:cNvSpPr>
            <a:spLocks noGrp="1" noChangeArrowheads="1"/>
          </p:cNvSpPr>
          <p:nvPr>
            <p:ph type="body" idx="1"/>
          </p:nvPr>
        </p:nvSpPr>
        <p:spPr>
          <a:xfrm>
            <a:off x="914400" y="4343400"/>
            <a:ext cx="5029200" cy="4114800"/>
          </a:xfrm>
        </p:spPr>
        <p:txBody>
          <a:bodyPr/>
          <a:lstStyle/>
          <a:p>
            <a:pPr>
              <a:buClr>
                <a:srgbClr val="0000FF"/>
              </a:buClr>
            </a:pPr>
            <a:endParaRPr lang="zh-CN"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1091822-C1F1-497E-A706-D280270F093E}" type="slidenum">
              <a:rPr lang="en-US" altLang="zh-CN"/>
              <a:pPr/>
              <a:t>13</a:t>
            </a:fld>
            <a:endParaRPr lang="en-US" altLang="zh-CN"/>
          </a:p>
        </p:txBody>
      </p:sp>
      <p:sp>
        <p:nvSpPr>
          <p:cNvPr id="19558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buClrTx/>
              <a:buFontTx/>
              <a:buNone/>
            </a:pPr>
            <a:fld id="{63EB4E1B-E6C1-43B9-AA75-C404CA0096D8}" type="slidenum">
              <a:rPr lang="en-US" altLang="zh-CN" sz="1200" b="0"/>
              <a:pPr algn="r">
                <a:buClrTx/>
                <a:buFontTx/>
                <a:buNone/>
              </a:pPr>
              <a:t>13</a:t>
            </a:fld>
            <a:endParaRPr lang="en-US" altLang="zh-CN" sz="1200" b="0"/>
          </a:p>
        </p:txBody>
      </p:sp>
      <p:sp>
        <p:nvSpPr>
          <p:cNvPr id="1955843" name="Rectangle 2"/>
          <p:cNvSpPr>
            <a:spLocks noGrp="1" noRot="1" noChangeAspect="1" noChangeArrowheads="1" noTextEdit="1"/>
          </p:cNvSpPr>
          <p:nvPr>
            <p:ph type="sldImg"/>
          </p:nvPr>
        </p:nvSpPr>
        <p:spPr>
          <a:ln/>
        </p:spPr>
      </p:sp>
      <p:sp>
        <p:nvSpPr>
          <p:cNvPr id="1955844"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BF562B3-7DB1-4C1B-A833-F8DF4A29A072}" type="slidenum">
              <a:rPr lang="en-US" altLang="zh-CN"/>
              <a:pPr/>
              <a:t>14</a:t>
            </a:fld>
            <a:endParaRPr lang="en-US" altLang="zh-CN"/>
          </a:p>
        </p:txBody>
      </p:sp>
      <p:sp>
        <p:nvSpPr>
          <p:cNvPr id="195789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buClrTx/>
              <a:buFontTx/>
              <a:buNone/>
            </a:pPr>
            <a:fld id="{223059C2-2BC9-4032-A2FF-2EE8B0AF0D89}" type="slidenum">
              <a:rPr lang="en-US" altLang="zh-CN" sz="1200" b="0">
                <a:solidFill>
                  <a:srgbClr val="000000"/>
                </a:solidFill>
              </a:rPr>
              <a:pPr algn="r">
                <a:buClrTx/>
                <a:buFontTx/>
                <a:buNone/>
              </a:pPr>
              <a:t>14</a:t>
            </a:fld>
            <a:endParaRPr lang="en-US" altLang="zh-CN" sz="1200" b="0">
              <a:solidFill>
                <a:srgbClr val="000000"/>
              </a:solidFill>
            </a:endParaRPr>
          </a:p>
        </p:txBody>
      </p:sp>
      <p:sp>
        <p:nvSpPr>
          <p:cNvPr id="1957891" name="Rectangle 2"/>
          <p:cNvSpPr>
            <a:spLocks noGrp="1" noRot="1" noChangeAspect="1" noChangeArrowheads="1" noTextEdit="1"/>
          </p:cNvSpPr>
          <p:nvPr>
            <p:ph type="sldImg"/>
          </p:nvPr>
        </p:nvSpPr>
        <p:spPr>
          <a:ln/>
        </p:spPr>
      </p:sp>
      <p:sp>
        <p:nvSpPr>
          <p:cNvPr id="1957892"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B4C5F11A-9EFC-4AAE-83CC-E27C73CA2A4D}" type="slidenum">
              <a:rPr lang="en-US" altLang="zh-CN"/>
              <a:pPr/>
              <a:t>15</a:t>
            </a:fld>
            <a:endParaRPr lang="en-US" altLang="zh-CN"/>
          </a:p>
        </p:txBody>
      </p:sp>
      <p:sp>
        <p:nvSpPr>
          <p:cNvPr id="195993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buClrTx/>
              <a:buFontTx/>
              <a:buNone/>
            </a:pPr>
            <a:fld id="{4BC6380A-A6A9-446F-9D2F-622197DC2C7E}" type="slidenum">
              <a:rPr lang="en-US" altLang="zh-CN" sz="1200" b="0"/>
              <a:pPr algn="r">
                <a:buClrTx/>
                <a:buFontTx/>
                <a:buNone/>
              </a:pPr>
              <a:t>15</a:t>
            </a:fld>
            <a:endParaRPr lang="en-US" altLang="zh-CN" sz="1200" b="0"/>
          </a:p>
        </p:txBody>
      </p:sp>
      <p:sp>
        <p:nvSpPr>
          <p:cNvPr id="65538" name="Rectangle 7"/>
          <p:cNvSpPr txBox="1">
            <a:spLocks noGrp="1" noChangeArrowheads="1"/>
          </p:cNvSpPr>
          <p:nvPr/>
        </p:nvSpPr>
        <p:spPr bwMode="auto">
          <a:xfrm>
            <a:off x="3884613" y="8685213"/>
            <a:ext cx="2971800" cy="457200"/>
          </a:xfrm>
          <a:prstGeom prst="rect">
            <a:avLst/>
          </a:prstGeom>
          <a:noFill/>
          <a:ln>
            <a:miter lim="800000"/>
            <a:headEnd/>
            <a:tailEnd/>
          </a:ln>
        </p:spPr>
        <p:txBody>
          <a:bodyPr anchor="b"/>
          <a:lstStyle/>
          <a:p>
            <a:pPr algn="r">
              <a:buClrTx/>
              <a:buFontTx/>
              <a:buNone/>
              <a:defRPr/>
            </a:pPr>
            <a:fld id="{12E64EF2-0BAA-4B1E-AECD-97ADF227D2DB}" type="slidenum">
              <a:rPr lang="zh-CN" altLang="en-US" sz="1200" b="0">
                <a:latin typeface="Arial" pitchFamily="34" charset="0"/>
                <a:ea typeface="+mn-ea"/>
              </a:rPr>
              <a:pPr algn="r">
                <a:buClrTx/>
                <a:buFontTx/>
                <a:buNone/>
                <a:defRPr/>
              </a:pPr>
              <a:t>15</a:t>
            </a:fld>
            <a:endParaRPr lang="en-US" altLang="zh-CN" sz="1200" b="0">
              <a:latin typeface="Arial" pitchFamily="34" charset="0"/>
              <a:ea typeface="+mn-ea"/>
            </a:endParaRPr>
          </a:p>
        </p:txBody>
      </p:sp>
      <p:sp>
        <p:nvSpPr>
          <p:cNvPr id="1959940" name="Rectangle 2"/>
          <p:cNvSpPr>
            <a:spLocks noGrp="1" noRot="1" noChangeAspect="1" noChangeArrowheads="1" noTextEdit="1"/>
          </p:cNvSpPr>
          <p:nvPr>
            <p:ph type="sldImg"/>
          </p:nvPr>
        </p:nvSpPr>
        <p:spPr>
          <a:ln/>
        </p:spPr>
      </p:sp>
      <p:sp>
        <p:nvSpPr>
          <p:cNvPr id="1959941" name="Rectangle 3"/>
          <p:cNvSpPr>
            <a:spLocks noGrp="1" noChangeArrowheads="1"/>
          </p:cNvSpPr>
          <p:nvPr>
            <p:ph type="body" idx="1"/>
          </p:nvPr>
        </p:nvSpPr>
        <p:spPr>
          <a:xfrm>
            <a:off x="914400" y="4343400"/>
            <a:ext cx="5029200" cy="4114800"/>
          </a:xfrm>
        </p:spPr>
        <p:txBody>
          <a:bodyPr/>
          <a:lstStyle/>
          <a:p>
            <a:r>
              <a:rPr lang="en-US" altLang="zh-CN"/>
              <a:t>2010-4-14 Revised by Duan according to Fabio’s comments</a:t>
            </a:r>
          </a:p>
          <a:p>
            <a:endParaRPr lang="en-US" altLang="zh-CN"/>
          </a:p>
          <a:p>
            <a:r>
              <a:rPr lang="zh-CN" altLang="en-US"/>
              <a:t>参考主设备</a:t>
            </a:r>
            <a:r>
              <a:rPr lang="en-US" altLang="zh-CN"/>
              <a:t>S4/4/4</a:t>
            </a:r>
            <a:r>
              <a:rPr lang="zh-CN" altLang="en-US"/>
              <a:t>的站点功耗降低，自</a:t>
            </a:r>
            <a:r>
              <a:rPr lang="en-US" altLang="zh-CN"/>
              <a:t>08</a:t>
            </a:r>
            <a:r>
              <a:rPr lang="zh-CN" altLang="en-US"/>
              <a:t>～</a:t>
            </a:r>
            <a:r>
              <a:rPr lang="en-US" altLang="zh-CN"/>
              <a:t>09</a:t>
            </a:r>
            <a:r>
              <a:rPr lang="zh-CN" altLang="en-US"/>
              <a:t>预计降低</a:t>
            </a:r>
            <a:r>
              <a:rPr lang="en-US" altLang="zh-CN"/>
              <a:t>8%</a:t>
            </a:r>
            <a:r>
              <a:rPr lang="zh-CN" altLang="en-US"/>
              <a:t>；</a:t>
            </a:r>
          </a:p>
          <a:p>
            <a:r>
              <a:rPr lang="zh-CN" altLang="en-US"/>
              <a:t>太阳能组件占</a:t>
            </a:r>
            <a:r>
              <a:rPr lang="en-US" altLang="zh-CN"/>
              <a:t>CAPEX</a:t>
            </a:r>
            <a:r>
              <a:rPr lang="zh-CN" altLang="en-US"/>
              <a:t>约</a:t>
            </a:r>
            <a:r>
              <a:rPr lang="en-US" altLang="zh-CN"/>
              <a:t>80%</a:t>
            </a:r>
            <a:r>
              <a:rPr lang="zh-CN" altLang="en-US"/>
              <a:t>；</a:t>
            </a:r>
          </a:p>
          <a:p>
            <a:endParaRPr lang="zh-CN" altLang="en-US"/>
          </a:p>
          <a:p>
            <a:r>
              <a:rPr lang="zh-CN" altLang="en-US"/>
              <a:t> </a:t>
            </a:r>
            <a:r>
              <a:rPr lang="en-US" altLang="zh-CN"/>
              <a:t>MPPT</a:t>
            </a:r>
            <a:r>
              <a:rPr lang="zh-CN" altLang="en-US"/>
              <a:t>技术在太阳能组件减配上的收益约为</a:t>
            </a:r>
            <a:r>
              <a:rPr lang="en-US" altLang="zh-CN"/>
              <a:t>15%</a:t>
            </a:r>
            <a:r>
              <a:rPr lang="zh-CN" altLang="en-US"/>
              <a:t>～</a:t>
            </a:r>
            <a:r>
              <a:rPr lang="en-US" altLang="zh-CN"/>
              <a:t>30%</a:t>
            </a:r>
            <a:r>
              <a:rPr lang="zh-CN" altLang="en-US"/>
              <a:t>，</a:t>
            </a:r>
          </a:p>
          <a:p>
            <a:r>
              <a:rPr lang="zh-CN" altLang="en-US"/>
              <a:t>采用</a:t>
            </a:r>
            <a:r>
              <a:rPr lang="en-US" altLang="zh-CN" b="1">
                <a:solidFill>
                  <a:schemeClr val="tx2"/>
                </a:solidFill>
              </a:rPr>
              <a:t>Solar/wind/D.G./Battery hybrid</a:t>
            </a:r>
            <a:r>
              <a:rPr lang="zh-CN" altLang="en-US" b="1">
                <a:solidFill>
                  <a:schemeClr val="tx2"/>
                </a:solidFill>
              </a:rPr>
              <a:t>配置在</a:t>
            </a:r>
            <a:r>
              <a:rPr lang="zh-CN" altLang="en-US"/>
              <a:t>太阳能组件减配上的收益约为</a:t>
            </a:r>
            <a:r>
              <a:rPr lang="en-US" altLang="zh-CN"/>
              <a:t>15%</a:t>
            </a:r>
            <a:r>
              <a:rPr lang="zh-CN" altLang="en-US"/>
              <a:t>～</a:t>
            </a:r>
            <a:r>
              <a:rPr lang="en-US" altLang="zh-CN"/>
              <a:t>30%</a:t>
            </a:r>
          </a:p>
          <a:p>
            <a:endParaRPr lang="en-US" altLang="zh-CN"/>
          </a:p>
          <a:p>
            <a:r>
              <a:rPr lang="zh-CN" altLang="en-US"/>
              <a:t>最终</a:t>
            </a:r>
            <a:r>
              <a:rPr lang="en-US" altLang="zh-CN"/>
              <a:t>08</a:t>
            </a:r>
            <a:r>
              <a:rPr lang="zh-CN" altLang="en-US"/>
              <a:t>～</a:t>
            </a:r>
            <a:r>
              <a:rPr lang="en-US" altLang="zh-CN"/>
              <a:t>09 </a:t>
            </a:r>
            <a:r>
              <a:rPr lang="zh-CN" altLang="en-US"/>
              <a:t>不考虑组件成本的降低，</a:t>
            </a:r>
            <a:r>
              <a:rPr lang="en-US" altLang="zh-CN"/>
              <a:t>CAPEX</a:t>
            </a:r>
            <a:r>
              <a:rPr lang="zh-CN" altLang="en-US"/>
              <a:t>预计降低最少</a:t>
            </a:r>
            <a:r>
              <a:rPr lang="en-US" altLang="zh-CN"/>
              <a:t>40%</a:t>
            </a:r>
            <a:r>
              <a:rPr lang="zh-CN" altLang="en-US"/>
              <a:t>；</a:t>
            </a:r>
          </a:p>
          <a:p>
            <a:endParaRPr lang="zh-CN" altLang="en-US"/>
          </a:p>
          <a:p>
            <a:r>
              <a:rPr lang="zh-CN" altLang="en-US"/>
              <a:t>最终</a:t>
            </a:r>
            <a:r>
              <a:rPr lang="en-US" altLang="zh-CN"/>
              <a:t>09</a:t>
            </a:r>
            <a:r>
              <a:rPr lang="zh-CN" altLang="en-US"/>
              <a:t>～</a:t>
            </a:r>
            <a:r>
              <a:rPr lang="en-US" altLang="zh-CN"/>
              <a:t>10 </a:t>
            </a:r>
            <a:r>
              <a:rPr lang="zh-CN" altLang="en-US"/>
              <a:t>不考虑组件成本的降低，</a:t>
            </a:r>
            <a:r>
              <a:rPr lang="en-US" altLang="zh-CN"/>
              <a:t>CAPEX</a:t>
            </a:r>
            <a:r>
              <a:rPr lang="zh-CN" altLang="en-US"/>
              <a:t>预计降低最少</a:t>
            </a:r>
            <a:r>
              <a:rPr lang="en-US" altLang="zh-CN"/>
              <a:t>15%</a:t>
            </a:r>
            <a:r>
              <a:rPr lang="zh-CN" altLang="en-US"/>
              <a:t>，同比</a:t>
            </a:r>
            <a:r>
              <a:rPr lang="en-US" altLang="zh-CN"/>
              <a:t>08</a:t>
            </a:r>
            <a:r>
              <a:rPr lang="zh-CN" altLang="en-US"/>
              <a:t>年最少</a:t>
            </a:r>
            <a:r>
              <a:rPr lang="en-US" altLang="zh-CN"/>
              <a:t>55%</a:t>
            </a:r>
            <a:r>
              <a:rPr lang="zh-CN" altLang="en-US"/>
              <a:t>；</a:t>
            </a:r>
          </a:p>
          <a:p>
            <a:endParaRPr lang="zh-CN" altLang="en-US"/>
          </a:p>
          <a:p>
            <a:r>
              <a:rPr lang="en-US" altLang="zh-CN"/>
              <a:t>10</a:t>
            </a:r>
            <a:r>
              <a:rPr lang="zh-CN" altLang="en-US"/>
              <a:t>～</a:t>
            </a:r>
            <a:r>
              <a:rPr lang="en-US" altLang="zh-CN"/>
              <a:t>11 </a:t>
            </a:r>
            <a:r>
              <a:rPr lang="zh-CN" altLang="en-US"/>
              <a:t>采用</a:t>
            </a:r>
            <a:r>
              <a:rPr lang="en-US" altLang="zh-CN" b="1"/>
              <a:t>Intelligent interaction of BTS TRX</a:t>
            </a:r>
            <a:r>
              <a:rPr lang="zh-CN" altLang="en-US" b="1"/>
              <a:t>，</a:t>
            </a:r>
            <a:r>
              <a:rPr lang="zh-CN" altLang="en-US"/>
              <a:t>在太阳能组件减配上的收益约为</a:t>
            </a:r>
            <a:r>
              <a:rPr lang="en-US" altLang="zh-CN"/>
              <a:t>10%</a:t>
            </a:r>
            <a:r>
              <a:rPr lang="zh-CN" altLang="en-US"/>
              <a:t>～</a:t>
            </a:r>
            <a:r>
              <a:rPr lang="en-US" altLang="zh-CN"/>
              <a:t>20%</a:t>
            </a:r>
            <a:r>
              <a:rPr lang="zh-CN" altLang="en-US"/>
              <a:t>，</a:t>
            </a:r>
          </a:p>
          <a:p>
            <a:endParaRPr lang="zh-CN" altLang="en-US"/>
          </a:p>
          <a:p>
            <a:r>
              <a:rPr lang="zh-CN" altLang="en-US"/>
              <a:t>最终</a:t>
            </a:r>
            <a:r>
              <a:rPr lang="en-US" altLang="zh-CN"/>
              <a:t>10</a:t>
            </a:r>
            <a:r>
              <a:rPr lang="zh-CN" altLang="en-US"/>
              <a:t>～</a:t>
            </a:r>
            <a:r>
              <a:rPr lang="en-US" altLang="zh-CN"/>
              <a:t>11 </a:t>
            </a:r>
            <a:r>
              <a:rPr lang="zh-CN" altLang="en-US"/>
              <a:t>不考虑组件成本的降低，</a:t>
            </a:r>
            <a:r>
              <a:rPr lang="en-US" altLang="zh-CN"/>
              <a:t>CAPEX</a:t>
            </a:r>
            <a:r>
              <a:rPr lang="zh-CN" altLang="en-US"/>
              <a:t>预计降低最少</a:t>
            </a:r>
            <a:r>
              <a:rPr lang="en-US" altLang="zh-CN"/>
              <a:t>10%</a:t>
            </a:r>
            <a:r>
              <a:rPr lang="zh-CN" altLang="en-US"/>
              <a:t>，同比</a:t>
            </a:r>
            <a:r>
              <a:rPr lang="en-US" altLang="zh-CN"/>
              <a:t>08</a:t>
            </a:r>
            <a:r>
              <a:rPr lang="zh-CN" altLang="en-US"/>
              <a:t>年最少</a:t>
            </a:r>
            <a:r>
              <a:rPr lang="en-US" altLang="zh-CN"/>
              <a:t>65%</a:t>
            </a:r>
            <a:r>
              <a:rPr lang="zh-CN" altLang="en-US"/>
              <a:t>；</a:t>
            </a:r>
          </a:p>
          <a:p>
            <a:endParaRPr lang="zh-CN" altLang="en-US"/>
          </a:p>
          <a:p>
            <a:r>
              <a:rPr lang="en-US" altLang="zh-CN"/>
              <a:t>For 600w load, reference configuration: It changes according to local climate conditions</a:t>
            </a:r>
          </a:p>
          <a:p>
            <a:r>
              <a:rPr lang="en-US" altLang="zh-CN"/>
              <a:t>600*10/180w = 32 Panels Area required = 30*1.28 = 38.4m2</a:t>
            </a:r>
          </a:p>
          <a:p>
            <a:r>
              <a:rPr lang="en-US" altLang="zh-CN"/>
              <a:t>Wind turbine is additional feature, not the main feature.</a:t>
            </a:r>
          </a:p>
          <a:p>
            <a:r>
              <a:rPr lang="en-US" altLang="zh-CN"/>
              <a:t>CVT</a:t>
            </a:r>
            <a:r>
              <a:rPr lang="zh-CN" altLang="en-US"/>
              <a:t>：</a:t>
            </a:r>
            <a:r>
              <a:rPr lang="en-US" altLang="zh-CN"/>
              <a:t>constant-voltage transformer</a:t>
            </a:r>
          </a:p>
          <a:p>
            <a:r>
              <a:rPr lang="en-US" altLang="zh-CN"/>
              <a:t>PWM</a:t>
            </a:r>
            <a:r>
              <a:rPr lang="zh-CN" altLang="en-US"/>
              <a:t>：</a:t>
            </a:r>
          </a:p>
          <a:p>
            <a:r>
              <a:rPr lang="en-US" altLang="zh-CN"/>
              <a:t>MPPT</a:t>
            </a:r>
            <a:r>
              <a:rPr lang="zh-CN" altLang="en-US"/>
              <a:t>：</a:t>
            </a:r>
            <a:r>
              <a:rPr lang="en-US" altLang="zh-CN"/>
              <a:t>Maximum Power Point Tracking </a:t>
            </a:r>
          </a:p>
          <a:p>
            <a:r>
              <a:rPr lang="zh-CN" altLang="en-US"/>
              <a:t>太阳能，风能等清洁能源的应用是节能降耗最有效的能源解决方案，太阳能板和控制器效率的不断提升使清洁能源有着广泛的应用前景。</a:t>
            </a:r>
          </a:p>
          <a:p>
            <a:r>
              <a:rPr lang="zh-CN" altLang="en-US"/>
              <a:t>风能的应用局限主要是维护工作繁琐和成本高昂</a:t>
            </a:r>
          </a:p>
          <a:p>
            <a:endParaRPr lang="zh-CN" altLang="en-US"/>
          </a:p>
          <a:p>
            <a:r>
              <a:rPr lang="en-US" altLang="zh-CN"/>
              <a:t>Application of renewable energy is the most effective way of energy saving, especially with solar and wind. With the promotion of the efficiency of solar board and controller, application of renewable energy meet bright future.</a:t>
            </a:r>
          </a:p>
          <a:p>
            <a:r>
              <a:rPr lang="en-US" altLang="zh-CN"/>
              <a:t>Compared with 1+1 D.G. solution, solar power solution can save fuel over 9.2kL per year for a 500W site, and the saving range will keep improving with the development of intelligent management and long life battery.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10D1AA-15FE-4400-8761-E7140221E9B8}" type="slidenum">
              <a:rPr lang="en-US" altLang="zh-CN"/>
              <a:pPr/>
              <a:t>16</a:t>
            </a:fld>
            <a:endParaRPr lang="en-US" altLang="zh-CN"/>
          </a:p>
        </p:txBody>
      </p:sp>
      <p:sp>
        <p:nvSpPr>
          <p:cNvPr id="200706" name="Rectangle 2"/>
          <p:cNvSpPr>
            <a:spLocks noGrp="1" noRot="1" noChangeAspect="1" noChangeArrowheads="1" noTextEdit="1"/>
          </p:cNvSpPr>
          <p:nvPr>
            <p:ph type="sldImg"/>
          </p:nvPr>
        </p:nvSpPr>
        <p:spPr>
          <a:xfrm>
            <a:off x="382588" y="685800"/>
            <a:ext cx="6096000" cy="3429000"/>
          </a:xfrm>
          <a:ln/>
        </p:spPr>
      </p:sp>
      <p:sp>
        <p:nvSpPr>
          <p:cNvPr id="200707" name="Rectangle 3"/>
          <p:cNvSpPr>
            <a:spLocks noGrp="1" noChangeArrowheads="1"/>
          </p:cNvSpPr>
          <p:nvPr>
            <p:ph type="body" idx="1"/>
          </p:nvPr>
        </p:nvSpPr>
        <p:spPr>
          <a:xfrm>
            <a:off x="914400" y="4343400"/>
            <a:ext cx="5029200" cy="4114800"/>
          </a:xfrm>
        </p:spPr>
        <p:txBody>
          <a:bodyPr/>
          <a:lstStyle/>
          <a:p>
            <a:pPr marL="228600" indent="-228600"/>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08428" name="Text Box 76"/>
          <p:cNvSpPr txBox="1">
            <a:spLocks noChangeArrowheads="1"/>
          </p:cNvSpPr>
          <p:nvPr/>
        </p:nvSpPr>
        <p:spPr bwMode="auto">
          <a:xfrm>
            <a:off x="811213" y="6199188"/>
            <a:ext cx="3268662" cy="304800"/>
          </a:xfrm>
          <a:prstGeom prst="rect">
            <a:avLst/>
          </a:prstGeom>
          <a:noFill/>
          <a:ln w="9525">
            <a:noFill/>
            <a:miter lim="800000"/>
            <a:headEnd/>
            <a:tailEnd/>
          </a:ln>
        </p:spPr>
        <p:txBody>
          <a:bodyPr wrap="none">
            <a:spAutoFit/>
          </a:bodyPr>
          <a:lstStyle/>
          <a:p>
            <a:pPr eaLnBrk="0" hangingPunct="0">
              <a:buClrTx/>
              <a:buFontTx/>
              <a:buNone/>
            </a:pPr>
            <a:r>
              <a:rPr lang="en-US" altLang="zh-CN" sz="1400" b="0">
                <a:latin typeface="FrutigerNext LT Bold" pitchFamily="1" charset="0"/>
                <a:ea typeface="ＭＳ Ｐゴシック" pitchFamily="34" charset="-128"/>
              </a:rPr>
              <a:t>HUAWEI TECHNOLOGIES CO., LTD.</a:t>
            </a:r>
          </a:p>
        </p:txBody>
      </p:sp>
      <p:pic>
        <p:nvPicPr>
          <p:cNvPr id="1508429" name="Picture 77" descr="Logo"/>
          <p:cNvPicPr>
            <a:picLocks noChangeAspect="1" noChangeArrowheads="1"/>
          </p:cNvPicPr>
          <p:nvPr/>
        </p:nvPicPr>
        <p:blipFill>
          <a:blip r:embed="rId2" cstate="print"/>
          <a:srcRect/>
          <a:stretch>
            <a:fillRect/>
          </a:stretch>
        </p:blipFill>
        <p:spPr bwMode="auto">
          <a:xfrm>
            <a:off x="10521950" y="5691188"/>
            <a:ext cx="706438" cy="704850"/>
          </a:xfrm>
          <a:prstGeom prst="rect">
            <a:avLst/>
          </a:prstGeom>
          <a:noFill/>
        </p:spPr>
      </p:pic>
      <p:sp>
        <p:nvSpPr>
          <p:cNvPr id="1508364" name="Rectangle 12"/>
          <p:cNvSpPr>
            <a:spLocks noGrp="1" noChangeArrowheads="1"/>
          </p:cNvSpPr>
          <p:nvPr>
            <p:ph type="ctrTitle"/>
          </p:nvPr>
        </p:nvSpPr>
        <p:spPr>
          <a:xfrm>
            <a:off x="896938" y="2130425"/>
            <a:ext cx="7350125" cy="1470025"/>
          </a:xfrm>
        </p:spPr>
        <p:txBody>
          <a:bodyPr/>
          <a:lstStyle>
            <a:lvl1pPr>
              <a:defRPr sz="4000">
                <a:solidFill>
                  <a:schemeClr val="bg1"/>
                </a:solidFill>
              </a:defRPr>
            </a:lvl1pPr>
          </a:lstStyle>
          <a:p>
            <a:r>
              <a:rPr lang="zh-CN" altLang="en-US"/>
              <a:t>单击此处编辑母版标题样式</a:t>
            </a:r>
          </a:p>
        </p:txBody>
      </p:sp>
      <p:sp>
        <p:nvSpPr>
          <p:cNvPr id="1508365" name="Rectangle 13"/>
          <p:cNvSpPr>
            <a:spLocks noGrp="1" noChangeArrowheads="1"/>
          </p:cNvSpPr>
          <p:nvPr>
            <p:ph type="subTitle" idx="1"/>
          </p:nvPr>
        </p:nvSpPr>
        <p:spPr>
          <a:xfrm>
            <a:off x="896938" y="4108450"/>
            <a:ext cx="7346950" cy="533400"/>
          </a:xfrm>
        </p:spPr>
        <p:txBody>
          <a:bodyPr anchor="ctr"/>
          <a:lstStyle>
            <a:lvl1pPr marL="0" indent="0">
              <a:buFontTx/>
              <a:buNone/>
              <a:defRPr>
                <a:solidFill>
                  <a:schemeClr val="bg1"/>
                </a:solidFill>
              </a:defRPr>
            </a:lvl1pPr>
          </a:lstStyle>
          <a:p>
            <a:r>
              <a:rPr lang="zh-CN" altLang="en-US"/>
              <a:t>单击此处编辑母版副标题样式</a:t>
            </a:r>
          </a:p>
        </p:txBody>
      </p:sp>
      <p:sp>
        <p:nvSpPr>
          <p:cNvPr id="1508366" name="Rectangle 14"/>
          <p:cNvSpPr>
            <a:spLocks noChangeArrowheads="1"/>
          </p:cNvSpPr>
          <p:nvPr/>
        </p:nvSpPr>
        <p:spPr bwMode="auto">
          <a:xfrm>
            <a:off x="-2460625" y="528638"/>
            <a:ext cx="2460625" cy="5307012"/>
          </a:xfrm>
          <a:prstGeom prst="rect">
            <a:avLst/>
          </a:prstGeom>
          <a:noFill/>
          <a:ln w="9525">
            <a:noFill/>
            <a:miter lim="800000"/>
            <a:headEnd/>
            <a:tailEnd/>
          </a:ln>
          <a:effectLst/>
        </p:spPr>
        <p:txBody>
          <a:bodyPr lIns="87798" tIns="43900" rIns="87798" bIns="43900"/>
          <a:lstStyle/>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英文标题</a:t>
            </a:r>
            <a:r>
              <a:rPr lang="en-US" altLang="zh-CN" sz="1200" b="0">
                <a:solidFill>
                  <a:srgbClr val="F8F8F8"/>
                </a:solidFill>
                <a:ea typeface="华文细黑" pitchFamily="2" charset="-122"/>
                <a:cs typeface="宋体" pitchFamily="2" charset="-122"/>
              </a:rPr>
              <a:t>:32-35pt  </a:t>
            </a: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颜色</a:t>
            </a:r>
            <a:r>
              <a:rPr lang="en-US" altLang="zh-CN" sz="1200" b="0">
                <a:solidFill>
                  <a:srgbClr val="F8F8F8"/>
                </a:solidFill>
                <a:ea typeface="华文细黑" pitchFamily="2" charset="-122"/>
                <a:cs typeface="宋体" pitchFamily="2" charset="-122"/>
              </a:rPr>
              <a:t>: R153 G0 B0</a:t>
            </a:r>
          </a:p>
          <a:p>
            <a:pPr marL="342900" indent="-342900" algn="r">
              <a:lnSpc>
                <a:spcPct val="125000"/>
              </a:lnSpc>
              <a:spcBef>
                <a:spcPct val="20000"/>
              </a:spcBef>
              <a:buClr>
                <a:srgbClr val="990000"/>
              </a:buClr>
              <a:buFontTx/>
              <a:buNone/>
            </a:pPr>
            <a:r>
              <a:rPr lang="zh-CN" altLang="en-US" sz="1200" b="0">
                <a:solidFill>
                  <a:srgbClr val="F8F8F8"/>
                </a:solidFill>
                <a:latin typeface="FrutigerNext LT Medium" pitchFamily="34" charset="0"/>
                <a:ea typeface="华文细黑" pitchFamily="2" charset="-122"/>
                <a:cs typeface="宋体" pitchFamily="2" charset="-122"/>
              </a:rPr>
              <a:t>内部使用字体 </a:t>
            </a:r>
            <a:r>
              <a:rPr lang="en-US" altLang="zh-CN" sz="1200" b="0">
                <a:solidFill>
                  <a:srgbClr val="F8F8F8"/>
                </a:solidFill>
                <a:latin typeface="FrutigerNext LT Medium" pitchFamily="34" charset="0"/>
                <a:ea typeface="华文细黑" pitchFamily="2" charset="-122"/>
                <a:cs typeface="宋体" pitchFamily="2" charset="-122"/>
              </a:rPr>
              <a:t>:</a:t>
            </a:r>
          </a:p>
          <a:p>
            <a:pPr marL="342900" indent="-342900" algn="r">
              <a:lnSpc>
                <a:spcPct val="125000"/>
              </a:lnSpc>
              <a:spcBef>
                <a:spcPct val="20000"/>
              </a:spcBef>
              <a:buClr>
                <a:srgbClr val="990000"/>
              </a:buClr>
              <a:buFontTx/>
              <a:buNone/>
            </a:pPr>
            <a:r>
              <a:rPr lang="en-US" altLang="zh-CN" sz="1200" b="0">
                <a:solidFill>
                  <a:srgbClr val="F8F8F8"/>
                </a:solidFill>
                <a:latin typeface="FrutigerNext LT Medium" pitchFamily="34" charset="0"/>
                <a:ea typeface="华文细黑" pitchFamily="2" charset="-122"/>
                <a:cs typeface="宋体" pitchFamily="2" charset="-122"/>
              </a:rPr>
              <a:t>FrutigerNext LT Medium</a:t>
            </a:r>
          </a:p>
          <a:p>
            <a:pPr marL="342900" indent="-342900" algn="r">
              <a:lnSpc>
                <a:spcPct val="125000"/>
              </a:lnSpc>
              <a:spcBef>
                <a:spcPct val="20000"/>
              </a:spcBef>
              <a:buClr>
                <a:srgbClr val="990000"/>
              </a:buClr>
              <a:buFontTx/>
              <a:buNone/>
            </a:pPr>
            <a:r>
              <a:rPr lang="zh-CN" altLang="en-US" sz="1200" b="0">
                <a:solidFill>
                  <a:srgbClr val="F8F8F8"/>
                </a:solidFill>
                <a:latin typeface="FrutigerNext LT Medium" pitchFamily="34" charset="0"/>
                <a:ea typeface="华文细黑" pitchFamily="2" charset="-122"/>
                <a:cs typeface="宋体" pitchFamily="2" charset="-122"/>
              </a:rPr>
              <a:t>外部使用字体 </a:t>
            </a:r>
            <a:r>
              <a:rPr lang="en-US" altLang="zh-CN" sz="1200" b="0">
                <a:solidFill>
                  <a:srgbClr val="F8F8F8"/>
                </a:solidFill>
                <a:latin typeface="FrutigerNext LT Medium" pitchFamily="34" charset="0"/>
                <a:ea typeface="华文细黑" pitchFamily="2" charset="-122"/>
                <a:cs typeface="宋体" pitchFamily="2" charset="-122"/>
              </a:rPr>
              <a:t>: Arial</a:t>
            </a:r>
          </a:p>
          <a:p>
            <a:pPr marL="342900" indent="-342900" algn="r">
              <a:lnSpc>
                <a:spcPct val="75000"/>
              </a:lnSpc>
              <a:spcBef>
                <a:spcPct val="20000"/>
              </a:spcBef>
              <a:buClr>
                <a:srgbClr val="990000"/>
              </a:buClr>
              <a:buFontTx/>
              <a:buNone/>
            </a:pPr>
            <a:endParaRPr lang="en-US" altLang="zh-CN" sz="1200" b="0">
              <a:solidFill>
                <a:srgbClr val="F8F8F8"/>
              </a:solidFill>
              <a:ea typeface="华文细黑" pitchFamily="2" charset="-122"/>
              <a:cs typeface="宋体" pitchFamily="2" charset="-122"/>
            </a:endParaRP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中文标题</a:t>
            </a:r>
            <a:r>
              <a:rPr lang="en-US" altLang="zh-CN" sz="1200" b="0">
                <a:solidFill>
                  <a:srgbClr val="F8F8F8"/>
                </a:solidFill>
                <a:ea typeface="华文细黑" pitchFamily="2" charset="-122"/>
                <a:cs typeface="宋体" pitchFamily="2" charset="-122"/>
              </a:rPr>
              <a:t>:30-32pt  </a:t>
            </a: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颜色</a:t>
            </a:r>
            <a:r>
              <a:rPr lang="en-US" altLang="zh-CN" sz="1200" b="0">
                <a:solidFill>
                  <a:srgbClr val="F8F8F8"/>
                </a:solidFill>
                <a:ea typeface="华文细黑" pitchFamily="2" charset="-122"/>
                <a:cs typeface="宋体" pitchFamily="2" charset="-122"/>
              </a:rPr>
              <a:t>: R153 G0 B0</a:t>
            </a: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字体</a:t>
            </a:r>
            <a:r>
              <a:rPr lang="en-US" altLang="zh-CN" sz="1200" b="0">
                <a:solidFill>
                  <a:srgbClr val="F8F8F8"/>
                </a:solidFill>
                <a:ea typeface="华文细黑" pitchFamily="2" charset="-122"/>
                <a:cs typeface="宋体" pitchFamily="2" charset="-122"/>
              </a:rPr>
              <a:t>:</a:t>
            </a:r>
            <a:r>
              <a:rPr lang="zh-CN" altLang="en-US" sz="1200" b="0">
                <a:solidFill>
                  <a:srgbClr val="F8F8F8"/>
                </a:solidFill>
                <a:ea typeface="华文细黑" pitchFamily="2" charset="-122"/>
                <a:cs typeface="宋体" pitchFamily="2" charset="-122"/>
              </a:rPr>
              <a:t>黑体</a:t>
            </a:r>
          </a:p>
          <a:p>
            <a:pPr marL="342900" indent="-342900" algn="r">
              <a:lnSpc>
                <a:spcPct val="125000"/>
              </a:lnSpc>
              <a:spcBef>
                <a:spcPct val="20000"/>
              </a:spcBef>
              <a:buClr>
                <a:srgbClr val="990000"/>
              </a:buClr>
              <a:buFontTx/>
              <a:buNone/>
            </a:pPr>
            <a:endParaRPr lang="zh-CN" altLang="en-US" sz="1200" b="0">
              <a:solidFill>
                <a:srgbClr val="F8F8F8"/>
              </a:solidFill>
              <a:ea typeface="华文细黑" pitchFamily="2" charset="-122"/>
              <a:cs typeface="宋体" pitchFamily="2" charset="-122"/>
            </a:endParaRPr>
          </a:p>
          <a:p>
            <a:pPr marL="342900" indent="-342900" algn="r">
              <a:lnSpc>
                <a:spcPct val="125000"/>
              </a:lnSpc>
              <a:spcBef>
                <a:spcPct val="20000"/>
              </a:spcBef>
              <a:buClr>
                <a:srgbClr val="990000"/>
              </a:buClr>
              <a:buFontTx/>
              <a:buNone/>
            </a:pPr>
            <a:endParaRPr lang="zh-CN" altLang="en-US" sz="1200" b="0">
              <a:solidFill>
                <a:srgbClr val="F8F8F8"/>
              </a:solidFill>
              <a:ea typeface="华文细黑" pitchFamily="2" charset="-122"/>
              <a:cs typeface="宋体" pitchFamily="2" charset="-122"/>
            </a:endParaRPr>
          </a:p>
          <a:p>
            <a:pPr marL="342900" indent="-342900" algn="r">
              <a:lnSpc>
                <a:spcPct val="125000"/>
              </a:lnSpc>
              <a:spcBef>
                <a:spcPct val="20000"/>
              </a:spcBef>
              <a:buClr>
                <a:srgbClr val="990000"/>
              </a:buClr>
              <a:buFontTx/>
              <a:buNone/>
            </a:pPr>
            <a:endParaRPr lang="zh-CN" altLang="en-US" sz="1200" b="0">
              <a:solidFill>
                <a:srgbClr val="F8F8F8"/>
              </a:solidFill>
              <a:ea typeface="华文细黑" pitchFamily="2" charset="-122"/>
              <a:cs typeface="宋体" pitchFamily="2" charset="-122"/>
            </a:endParaRP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英文正文</a:t>
            </a:r>
            <a:r>
              <a:rPr lang="en-US" altLang="zh-CN" sz="1200" b="0">
                <a:solidFill>
                  <a:srgbClr val="F8F8F8"/>
                </a:solidFill>
                <a:ea typeface="华文细黑" pitchFamily="2" charset="-122"/>
                <a:cs typeface="宋体" pitchFamily="2" charset="-122"/>
              </a:rPr>
              <a:t>:20-22pt</a:t>
            </a: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子目录 </a:t>
            </a:r>
            <a:r>
              <a:rPr lang="en-US" altLang="zh-CN" sz="1200" b="0">
                <a:solidFill>
                  <a:srgbClr val="F8F8F8"/>
                </a:solidFill>
                <a:ea typeface="华文细黑" pitchFamily="2" charset="-122"/>
                <a:cs typeface="宋体" pitchFamily="2" charset="-122"/>
              </a:rPr>
              <a:t>(2-5</a:t>
            </a:r>
            <a:r>
              <a:rPr lang="zh-CN" altLang="en-US" sz="1200" b="0">
                <a:solidFill>
                  <a:srgbClr val="F8F8F8"/>
                </a:solidFill>
                <a:ea typeface="华文细黑" pitchFamily="2" charset="-122"/>
                <a:cs typeface="宋体" pitchFamily="2" charset="-122"/>
              </a:rPr>
              <a:t>级</a:t>
            </a:r>
            <a:r>
              <a:rPr lang="en-US" altLang="zh-CN" sz="1200" b="0">
                <a:solidFill>
                  <a:srgbClr val="F8F8F8"/>
                </a:solidFill>
                <a:ea typeface="华文细黑" pitchFamily="2" charset="-122"/>
                <a:cs typeface="宋体" pitchFamily="2" charset="-122"/>
              </a:rPr>
              <a:t>) :18pt  </a:t>
            </a: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颜色</a:t>
            </a:r>
            <a:r>
              <a:rPr lang="en-US" altLang="zh-CN" sz="1200" b="0">
                <a:solidFill>
                  <a:srgbClr val="F8F8F8"/>
                </a:solidFill>
                <a:ea typeface="华文细黑" pitchFamily="2" charset="-122"/>
                <a:cs typeface="宋体" pitchFamily="2" charset="-122"/>
              </a:rPr>
              <a:t>:</a:t>
            </a:r>
            <a:r>
              <a:rPr lang="zh-CN" altLang="en-US" sz="1200" b="0">
                <a:solidFill>
                  <a:srgbClr val="F8F8F8"/>
                </a:solidFill>
                <a:ea typeface="华文细黑" pitchFamily="2" charset="-122"/>
                <a:cs typeface="宋体" pitchFamily="2" charset="-122"/>
              </a:rPr>
              <a:t>黑色</a:t>
            </a:r>
          </a:p>
          <a:p>
            <a:pPr marL="342900" indent="-342900" algn="r">
              <a:lnSpc>
                <a:spcPct val="125000"/>
              </a:lnSpc>
              <a:spcBef>
                <a:spcPct val="20000"/>
              </a:spcBef>
              <a:buClr>
                <a:srgbClr val="990000"/>
              </a:buClr>
              <a:buFontTx/>
              <a:buNone/>
            </a:pPr>
            <a:r>
              <a:rPr lang="zh-CN" altLang="en-US" sz="1200" b="0">
                <a:solidFill>
                  <a:srgbClr val="F8F8F8"/>
                </a:solidFill>
                <a:latin typeface="FrutigerNext LT Medium" pitchFamily="34" charset="0"/>
                <a:ea typeface="华文细黑" pitchFamily="2" charset="-122"/>
                <a:cs typeface="宋体" pitchFamily="2" charset="-122"/>
              </a:rPr>
              <a:t>内部使用字体 </a:t>
            </a:r>
            <a:r>
              <a:rPr lang="en-US" altLang="zh-CN" sz="1200" b="0">
                <a:solidFill>
                  <a:srgbClr val="F8F8F8"/>
                </a:solidFill>
                <a:latin typeface="FrutigerNext LT Medium" pitchFamily="34" charset="0"/>
                <a:ea typeface="华文细黑" pitchFamily="2" charset="-122"/>
                <a:cs typeface="宋体" pitchFamily="2" charset="-122"/>
              </a:rPr>
              <a:t>:</a:t>
            </a:r>
          </a:p>
          <a:p>
            <a:pPr marL="342900" indent="-342900" algn="r">
              <a:lnSpc>
                <a:spcPct val="125000"/>
              </a:lnSpc>
              <a:spcBef>
                <a:spcPct val="20000"/>
              </a:spcBef>
              <a:buClr>
                <a:srgbClr val="990000"/>
              </a:buClr>
              <a:buFontTx/>
              <a:buNone/>
            </a:pPr>
            <a:r>
              <a:rPr lang="en-US" altLang="zh-CN" sz="1200" b="0">
                <a:solidFill>
                  <a:srgbClr val="F8F8F8"/>
                </a:solidFill>
                <a:latin typeface="FrutigerNext LT Medium" pitchFamily="34" charset="0"/>
                <a:ea typeface="华文细黑" pitchFamily="2" charset="-122"/>
                <a:cs typeface="宋体" pitchFamily="2" charset="-122"/>
              </a:rPr>
              <a:t>FrutigerNext LT Regular</a:t>
            </a:r>
          </a:p>
          <a:p>
            <a:pPr marL="342900" indent="-342900" algn="r">
              <a:lnSpc>
                <a:spcPct val="125000"/>
              </a:lnSpc>
              <a:spcBef>
                <a:spcPct val="20000"/>
              </a:spcBef>
              <a:buClr>
                <a:srgbClr val="990000"/>
              </a:buClr>
              <a:buFontTx/>
              <a:buNone/>
            </a:pPr>
            <a:r>
              <a:rPr lang="zh-CN" altLang="en-US" sz="1200" b="0">
                <a:solidFill>
                  <a:srgbClr val="F8F8F8"/>
                </a:solidFill>
                <a:latin typeface="FrutigerNext LT Medium" pitchFamily="34" charset="0"/>
                <a:ea typeface="华文细黑" pitchFamily="2" charset="-122"/>
                <a:cs typeface="宋体" pitchFamily="2" charset="-122"/>
              </a:rPr>
              <a:t>外部使用字体 </a:t>
            </a:r>
            <a:r>
              <a:rPr lang="en-US" altLang="zh-CN" sz="1200" b="0">
                <a:solidFill>
                  <a:srgbClr val="F8F8F8"/>
                </a:solidFill>
                <a:latin typeface="FrutigerNext LT Medium" pitchFamily="34" charset="0"/>
                <a:ea typeface="华文细黑" pitchFamily="2" charset="-122"/>
                <a:cs typeface="宋体" pitchFamily="2" charset="-122"/>
              </a:rPr>
              <a:t>: Arial</a:t>
            </a:r>
          </a:p>
          <a:p>
            <a:pPr marL="342900" indent="-342900" algn="r">
              <a:lnSpc>
                <a:spcPct val="75000"/>
              </a:lnSpc>
              <a:spcBef>
                <a:spcPct val="20000"/>
              </a:spcBef>
              <a:buClr>
                <a:srgbClr val="990000"/>
              </a:buClr>
              <a:buFontTx/>
              <a:buNone/>
            </a:pPr>
            <a:endParaRPr lang="en-US" altLang="zh-CN" sz="1200" b="0">
              <a:solidFill>
                <a:srgbClr val="F8F8F8"/>
              </a:solidFill>
              <a:ea typeface="华文细黑" pitchFamily="2" charset="-122"/>
              <a:cs typeface="宋体" pitchFamily="2" charset="-122"/>
            </a:endParaRP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中文正文</a:t>
            </a:r>
            <a:r>
              <a:rPr lang="en-US" altLang="zh-CN" sz="1200" b="0">
                <a:solidFill>
                  <a:srgbClr val="F8F8F8"/>
                </a:solidFill>
                <a:ea typeface="华文细黑" pitchFamily="2" charset="-122"/>
                <a:cs typeface="宋体" pitchFamily="2" charset="-122"/>
              </a:rPr>
              <a:t>:18-20pt</a:t>
            </a: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子目录</a:t>
            </a:r>
            <a:r>
              <a:rPr lang="en-US" altLang="zh-CN" sz="1200" b="0">
                <a:solidFill>
                  <a:srgbClr val="F8F8F8"/>
                </a:solidFill>
                <a:ea typeface="华文细黑" pitchFamily="2" charset="-122"/>
                <a:cs typeface="宋体" pitchFamily="2" charset="-122"/>
              </a:rPr>
              <a:t>(2-5</a:t>
            </a:r>
            <a:r>
              <a:rPr lang="zh-CN" altLang="en-US" sz="1200" b="0">
                <a:solidFill>
                  <a:srgbClr val="F8F8F8"/>
                </a:solidFill>
                <a:ea typeface="华文细黑" pitchFamily="2" charset="-122"/>
                <a:cs typeface="宋体" pitchFamily="2" charset="-122"/>
              </a:rPr>
              <a:t>级</a:t>
            </a:r>
            <a:r>
              <a:rPr lang="en-US" altLang="zh-CN" sz="1200" b="0">
                <a:solidFill>
                  <a:srgbClr val="F8F8F8"/>
                </a:solidFill>
                <a:ea typeface="华文细黑" pitchFamily="2" charset="-122"/>
                <a:cs typeface="宋体" pitchFamily="2" charset="-122"/>
              </a:rPr>
              <a:t>):18pt </a:t>
            </a: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颜色</a:t>
            </a:r>
            <a:r>
              <a:rPr lang="en-US" altLang="zh-CN" sz="1200" b="0">
                <a:solidFill>
                  <a:srgbClr val="F8F8F8"/>
                </a:solidFill>
                <a:ea typeface="华文细黑" pitchFamily="2" charset="-122"/>
                <a:cs typeface="宋体" pitchFamily="2" charset="-122"/>
              </a:rPr>
              <a:t>:</a:t>
            </a:r>
            <a:r>
              <a:rPr lang="zh-CN" altLang="en-US" sz="1200" b="0">
                <a:solidFill>
                  <a:srgbClr val="F8F8F8"/>
                </a:solidFill>
                <a:ea typeface="华文细黑" pitchFamily="2" charset="-122"/>
                <a:cs typeface="宋体" pitchFamily="2" charset="-122"/>
              </a:rPr>
              <a:t>黑色</a:t>
            </a: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字体</a:t>
            </a:r>
            <a:r>
              <a:rPr lang="en-US" altLang="zh-CN" sz="1200" b="0">
                <a:solidFill>
                  <a:srgbClr val="F8F8F8"/>
                </a:solidFill>
                <a:ea typeface="华文细黑" pitchFamily="2" charset="-122"/>
                <a:cs typeface="宋体" pitchFamily="2" charset="-122"/>
              </a:rPr>
              <a:t>:</a:t>
            </a:r>
            <a:r>
              <a:rPr lang="zh-CN" altLang="en-US" sz="1200" b="0">
                <a:solidFill>
                  <a:srgbClr val="F8F8F8"/>
                </a:solidFill>
                <a:ea typeface="华文细黑" pitchFamily="2" charset="-122"/>
                <a:cs typeface="宋体" pitchFamily="2" charset="-122"/>
              </a:rPr>
              <a:t>细黑体 </a:t>
            </a:r>
            <a:endParaRPr lang="zh-CN" altLang="en-US" sz="1200" b="0">
              <a:solidFill>
                <a:srgbClr val="080808"/>
              </a:solidFill>
              <a:ea typeface="华文细黑" pitchFamily="2" charset="-122"/>
              <a:cs typeface="宋体" pitchFamily="2" charset="-122"/>
            </a:endParaRPr>
          </a:p>
        </p:txBody>
      </p:sp>
      <p:sp>
        <p:nvSpPr>
          <p:cNvPr id="1508367" name="Rectangle 15"/>
          <p:cNvSpPr>
            <a:spLocks noChangeArrowheads="1"/>
          </p:cNvSpPr>
          <p:nvPr/>
        </p:nvSpPr>
        <p:spPr bwMode="auto">
          <a:xfrm>
            <a:off x="12361863" y="5445125"/>
            <a:ext cx="1227137" cy="320675"/>
          </a:xfrm>
          <a:prstGeom prst="rect">
            <a:avLst/>
          </a:prstGeom>
          <a:solidFill>
            <a:srgbClr val="F8F8F8"/>
          </a:solidFill>
          <a:ln w="9525" algn="ctr">
            <a:noFill/>
            <a:miter lim="800000"/>
            <a:headEnd/>
            <a:tailEnd/>
          </a:ln>
          <a:effectLst/>
        </p:spPr>
        <p:txBody>
          <a:bodyPr lIns="91425" tIns="45712" rIns="91425" bIns="45712" anchor="ctr">
            <a:spAutoFit/>
          </a:bodyPr>
          <a:lstStyle/>
          <a:p>
            <a:pPr algn="ctr" defTabSz="877888" eaLnBrk="0" hangingPunct="0">
              <a:buClrTx/>
              <a:buFontTx/>
              <a:buNone/>
            </a:pPr>
            <a:endParaRPr lang="en-US" sz="1500" b="0">
              <a:latin typeface="FrutigerNext LT Regular" pitchFamily="34" charset="0"/>
              <a:ea typeface="ＭＳ Ｐゴシック" pitchFamily="34" charset="-128"/>
            </a:endParaRPr>
          </a:p>
        </p:txBody>
      </p:sp>
      <p:grpSp>
        <p:nvGrpSpPr>
          <p:cNvPr id="1508368" name="Group 16"/>
          <p:cNvGrpSpPr>
            <a:grpSpLocks/>
          </p:cNvGrpSpPr>
          <p:nvPr/>
        </p:nvGrpSpPr>
        <p:grpSpPr bwMode="auto">
          <a:xfrm>
            <a:off x="12472988" y="5278438"/>
            <a:ext cx="989012" cy="184150"/>
            <a:chOff x="6657" y="3492"/>
            <a:chExt cx="527" cy="121"/>
          </a:xfrm>
        </p:grpSpPr>
        <p:sp>
          <p:nvSpPr>
            <p:cNvPr id="1508369" name="Rectangle 17"/>
            <p:cNvSpPr>
              <a:spLocks noChangeArrowheads="1"/>
            </p:cNvSpPr>
            <p:nvPr/>
          </p:nvSpPr>
          <p:spPr bwMode="auto">
            <a:xfrm flipV="1">
              <a:off x="6789" y="3492"/>
              <a:ext cx="132" cy="121"/>
            </a:xfrm>
            <a:prstGeom prst="rect">
              <a:avLst/>
            </a:prstGeom>
            <a:solidFill>
              <a:srgbClr val="FFCC66"/>
            </a:solidFill>
            <a:ln w="9525">
              <a:noFill/>
              <a:miter lim="800000"/>
              <a:headEnd/>
              <a:tailEnd/>
            </a:ln>
            <a:effectLst/>
          </p:spPr>
          <p:txBody>
            <a:bodyPr wrap="none" anchor="ctr"/>
            <a:lstStyle/>
            <a:p>
              <a:endParaRPr lang="zh-CN" altLang="en-US"/>
            </a:p>
          </p:txBody>
        </p:sp>
        <p:sp>
          <p:nvSpPr>
            <p:cNvPr id="1508370" name="Rectangle 18"/>
            <p:cNvSpPr>
              <a:spLocks noChangeArrowheads="1"/>
            </p:cNvSpPr>
            <p:nvPr/>
          </p:nvSpPr>
          <p:spPr bwMode="auto">
            <a:xfrm flipV="1">
              <a:off x="6921" y="3492"/>
              <a:ext cx="131" cy="121"/>
            </a:xfrm>
            <a:prstGeom prst="rect">
              <a:avLst/>
            </a:prstGeom>
            <a:solidFill>
              <a:srgbClr val="FF9900"/>
            </a:solidFill>
            <a:ln w="9525">
              <a:noFill/>
              <a:miter lim="800000"/>
              <a:headEnd/>
              <a:tailEnd/>
            </a:ln>
            <a:effectLst/>
          </p:spPr>
          <p:txBody>
            <a:bodyPr wrap="none" anchor="ctr"/>
            <a:lstStyle/>
            <a:p>
              <a:endParaRPr lang="zh-CN" altLang="en-US"/>
            </a:p>
          </p:txBody>
        </p:sp>
        <p:sp>
          <p:nvSpPr>
            <p:cNvPr id="1508371" name="Rectangle 19"/>
            <p:cNvSpPr>
              <a:spLocks noChangeArrowheads="1"/>
            </p:cNvSpPr>
            <p:nvPr/>
          </p:nvSpPr>
          <p:spPr bwMode="auto">
            <a:xfrm flipV="1">
              <a:off x="7052" y="3492"/>
              <a:ext cx="132" cy="121"/>
            </a:xfrm>
            <a:prstGeom prst="rect">
              <a:avLst/>
            </a:prstGeom>
            <a:solidFill>
              <a:srgbClr val="99660A"/>
            </a:solidFill>
            <a:ln w="9525">
              <a:noFill/>
              <a:miter lim="800000"/>
              <a:headEnd/>
              <a:tailEnd/>
            </a:ln>
            <a:effectLst/>
          </p:spPr>
          <p:txBody>
            <a:bodyPr wrap="none" anchor="ctr"/>
            <a:lstStyle/>
            <a:p>
              <a:endParaRPr lang="zh-CN" altLang="en-US"/>
            </a:p>
          </p:txBody>
        </p:sp>
        <p:sp>
          <p:nvSpPr>
            <p:cNvPr id="1508372" name="Rectangle 20"/>
            <p:cNvSpPr>
              <a:spLocks noChangeArrowheads="1"/>
            </p:cNvSpPr>
            <p:nvPr/>
          </p:nvSpPr>
          <p:spPr bwMode="auto">
            <a:xfrm flipV="1">
              <a:off x="6657" y="3492"/>
              <a:ext cx="132" cy="121"/>
            </a:xfrm>
            <a:prstGeom prst="rect">
              <a:avLst/>
            </a:prstGeom>
            <a:solidFill>
              <a:srgbClr val="FFCC99"/>
            </a:solidFill>
            <a:ln w="9525">
              <a:noFill/>
              <a:miter lim="800000"/>
              <a:headEnd/>
              <a:tailEnd/>
            </a:ln>
            <a:effectLst/>
          </p:spPr>
          <p:txBody>
            <a:bodyPr wrap="none" anchor="ctr"/>
            <a:lstStyle/>
            <a:p>
              <a:endParaRPr lang="zh-CN" altLang="en-US"/>
            </a:p>
          </p:txBody>
        </p:sp>
      </p:grpSp>
      <p:grpSp>
        <p:nvGrpSpPr>
          <p:cNvPr id="1508373" name="Group 21"/>
          <p:cNvGrpSpPr>
            <a:grpSpLocks/>
          </p:cNvGrpSpPr>
          <p:nvPr/>
        </p:nvGrpSpPr>
        <p:grpSpPr bwMode="auto">
          <a:xfrm>
            <a:off x="12472988" y="6203950"/>
            <a:ext cx="989012" cy="182563"/>
            <a:chOff x="6657" y="4103"/>
            <a:chExt cx="527" cy="121"/>
          </a:xfrm>
        </p:grpSpPr>
        <p:sp>
          <p:nvSpPr>
            <p:cNvPr id="1508374" name="Rectangle 22"/>
            <p:cNvSpPr>
              <a:spLocks noChangeArrowheads="1"/>
            </p:cNvSpPr>
            <p:nvPr/>
          </p:nvSpPr>
          <p:spPr bwMode="auto">
            <a:xfrm flipV="1">
              <a:off x="6789" y="4103"/>
              <a:ext cx="132" cy="121"/>
            </a:xfrm>
            <a:prstGeom prst="rect">
              <a:avLst/>
            </a:prstGeom>
            <a:solidFill>
              <a:srgbClr val="99CCFF"/>
            </a:solidFill>
            <a:ln w="9525">
              <a:noFill/>
              <a:miter lim="800000"/>
              <a:headEnd/>
              <a:tailEnd/>
            </a:ln>
            <a:effectLst/>
          </p:spPr>
          <p:txBody>
            <a:bodyPr wrap="none" anchor="ctr"/>
            <a:lstStyle/>
            <a:p>
              <a:endParaRPr lang="zh-CN" altLang="en-US"/>
            </a:p>
          </p:txBody>
        </p:sp>
        <p:sp>
          <p:nvSpPr>
            <p:cNvPr id="1508375" name="Rectangle 23"/>
            <p:cNvSpPr>
              <a:spLocks noChangeArrowheads="1"/>
            </p:cNvSpPr>
            <p:nvPr/>
          </p:nvSpPr>
          <p:spPr bwMode="auto">
            <a:xfrm flipV="1">
              <a:off x="6921" y="4103"/>
              <a:ext cx="131" cy="121"/>
            </a:xfrm>
            <a:prstGeom prst="rect">
              <a:avLst/>
            </a:prstGeom>
            <a:solidFill>
              <a:srgbClr val="99CCCC"/>
            </a:solidFill>
            <a:ln w="9525">
              <a:noFill/>
              <a:miter lim="800000"/>
              <a:headEnd/>
              <a:tailEnd/>
            </a:ln>
            <a:effectLst/>
          </p:spPr>
          <p:txBody>
            <a:bodyPr wrap="none" anchor="ctr"/>
            <a:lstStyle/>
            <a:p>
              <a:endParaRPr lang="zh-CN" altLang="en-US"/>
            </a:p>
          </p:txBody>
        </p:sp>
        <p:sp>
          <p:nvSpPr>
            <p:cNvPr id="1508376" name="Rectangle 24"/>
            <p:cNvSpPr>
              <a:spLocks noChangeArrowheads="1"/>
            </p:cNvSpPr>
            <p:nvPr/>
          </p:nvSpPr>
          <p:spPr bwMode="auto">
            <a:xfrm flipV="1">
              <a:off x="7052" y="4103"/>
              <a:ext cx="132" cy="121"/>
            </a:xfrm>
            <a:prstGeom prst="rect">
              <a:avLst/>
            </a:prstGeom>
            <a:solidFill>
              <a:srgbClr val="009999"/>
            </a:solidFill>
            <a:ln w="9525">
              <a:noFill/>
              <a:miter lim="800000"/>
              <a:headEnd/>
              <a:tailEnd/>
            </a:ln>
            <a:effectLst/>
          </p:spPr>
          <p:txBody>
            <a:bodyPr wrap="none" anchor="ctr"/>
            <a:lstStyle/>
            <a:p>
              <a:endParaRPr lang="zh-CN" altLang="en-US"/>
            </a:p>
          </p:txBody>
        </p:sp>
        <p:sp>
          <p:nvSpPr>
            <p:cNvPr id="1508377" name="Rectangle 25"/>
            <p:cNvSpPr>
              <a:spLocks noChangeArrowheads="1"/>
            </p:cNvSpPr>
            <p:nvPr/>
          </p:nvSpPr>
          <p:spPr bwMode="auto">
            <a:xfrm flipV="1">
              <a:off x="6657" y="4103"/>
              <a:ext cx="132" cy="121"/>
            </a:xfrm>
            <a:prstGeom prst="rect">
              <a:avLst/>
            </a:prstGeom>
            <a:solidFill>
              <a:srgbClr val="CCCCFF"/>
            </a:solidFill>
            <a:ln w="9525">
              <a:noFill/>
              <a:miter lim="800000"/>
              <a:headEnd/>
              <a:tailEnd/>
            </a:ln>
            <a:effectLst/>
          </p:spPr>
          <p:txBody>
            <a:bodyPr wrap="none" anchor="ctr"/>
            <a:lstStyle/>
            <a:p>
              <a:endParaRPr lang="zh-CN" altLang="en-US"/>
            </a:p>
          </p:txBody>
        </p:sp>
      </p:grpSp>
      <p:grpSp>
        <p:nvGrpSpPr>
          <p:cNvPr id="1508378" name="Group 26"/>
          <p:cNvGrpSpPr>
            <a:grpSpLocks/>
          </p:cNvGrpSpPr>
          <p:nvPr/>
        </p:nvGrpSpPr>
        <p:grpSpPr bwMode="auto">
          <a:xfrm>
            <a:off x="12472988" y="6450013"/>
            <a:ext cx="989012" cy="182562"/>
            <a:chOff x="6657" y="4266"/>
            <a:chExt cx="527" cy="121"/>
          </a:xfrm>
        </p:grpSpPr>
        <p:sp>
          <p:nvSpPr>
            <p:cNvPr id="1508379" name="Rectangle 27"/>
            <p:cNvSpPr>
              <a:spLocks noChangeArrowheads="1"/>
            </p:cNvSpPr>
            <p:nvPr/>
          </p:nvSpPr>
          <p:spPr bwMode="auto">
            <a:xfrm flipV="1">
              <a:off x="6789" y="4266"/>
              <a:ext cx="132" cy="121"/>
            </a:xfrm>
            <a:prstGeom prst="rect">
              <a:avLst/>
            </a:prstGeom>
            <a:solidFill>
              <a:srgbClr val="99CCCC"/>
            </a:solidFill>
            <a:ln w="9525">
              <a:noFill/>
              <a:miter lim="800000"/>
              <a:headEnd/>
              <a:tailEnd/>
            </a:ln>
            <a:effectLst/>
          </p:spPr>
          <p:txBody>
            <a:bodyPr wrap="none" anchor="ctr"/>
            <a:lstStyle/>
            <a:p>
              <a:endParaRPr lang="zh-CN" altLang="en-US"/>
            </a:p>
          </p:txBody>
        </p:sp>
        <p:sp>
          <p:nvSpPr>
            <p:cNvPr id="1508380" name="Rectangle 28"/>
            <p:cNvSpPr>
              <a:spLocks noChangeArrowheads="1"/>
            </p:cNvSpPr>
            <p:nvPr/>
          </p:nvSpPr>
          <p:spPr bwMode="auto">
            <a:xfrm flipV="1">
              <a:off x="6921" y="4266"/>
              <a:ext cx="131" cy="121"/>
            </a:xfrm>
            <a:prstGeom prst="rect">
              <a:avLst/>
            </a:prstGeom>
            <a:solidFill>
              <a:srgbClr val="0099CC"/>
            </a:solidFill>
            <a:ln w="9525">
              <a:noFill/>
              <a:miter lim="800000"/>
              <a:headEnd/>
              <a:tailEnd/>
            </a:ln>
            <a:effectLst/>
          </p:spPr>
          <p:txBody>
            <a:bodyPr wrap="none" anchor="ctr"/>
            <a:lstStyle/>
            <a:p>
              <a:endParaRPr lang="zh-CN" altLang="en-US"/>
            </a:p>
          </p:txBody>
        </p:sp>
        <p:sp>
          <p:nvSpPr>
            <p:cNvPr id="1508381" name="Rectangle 29"/>
            <p:cNvSpPr>
              <a:spLocks noChangeArrowheads="1"/>
            </p:cNvSpPr>
            <p:nvPr/>
          </p:nvSpPr>
          <p:spPr bwMode="auto">
            <a:xfrm flipV="1">
              <a:off x="7052" y="4266"/>
              <a:ext cx="132" cy="121"/>
            </a:xfrm>
            <a:prstGeom prst="rect">
              <a:avLst/>
            </a:prstGeom>
            <a:solidFill>
              <a:srgbClr val="006699"/>
            </a:solidFill>
            <a:ln w="9525">
              <a:noFill/>
              <a:miter lim="800000"/>
              <a:headEnd/>
              <a:tailEnd/>
            </a:ln>
            <a:effectLst/>
          </p:spPr>
          <p:txBody>
            <a:bodyPr wrap="none" anchor="ctr"/>
            <a:lstStyle/>
            <a:p>
              <a:endParaRPr lang="zh-CN" altLang="en-US"/>
            </a:p>
          </p:txBody>
        </p:sp>
        <p:sp>
          <p:nvSpPr>
            <p:cNvPr id="1508382" name="Rectangle 30"/>
            <p:cNvSpPr>
              <a:spLocks noChangeArrowheads="1"/>
            </p:cNvSpPr>
            <p:nvPr/>
          </p:nvSpPr>
          <p:spPr bwMode="auto">
            <a:xfrm flipV="1">
              <a:off x="6657" y="4266"/>
              <a:ext cx="132" cy="121"/>
            </a:xfrm>
            <a:prstGeom prst="rect">
              <a:avLst/>
            </a:prstGeom>
            <a:solidFill>
              <a:srgbClr val="CCFF99"/>
            </a:solidFill>
            <a:ln w="9525">
              <a:noFill/>
              <a:miter lim="800000"/>
              <a:headEnd/>
              <a:tailEnd/>
            </a:ln>
            <a:effectLst/>
          </p:spPr>
          <p:txBody>
            <a:bodyPr wrap="none" anchor="ctr"/>
            <a:lstStyle/>
            <a:p>
              <a:endParaRPr lang="zh-CN" altLang="en-US"/>
            </a:p>
          </p:txBody>
        </p:sp>
      </p:grpSp>
      <p:grpSp>
        <p:nvGrpSpPr>
          <p:cNvPr id="1508383" name="Group 31"/>
          <p:cNvGrpSpPr>
            <a:grpSpLocks/>
          </p:cNvGrpSpPr>
          <p:nvPr/>
        </p:nvGrpSpPr>
        <p:grpSpPr bwMode="auto">
          <a:xfrm>
            <a:off x="12472988" y="5527675"/>
            <a:ext cx="989012" cy="182563"/>
            <a:chOff x="6657" y="3656"/>
            <a:chExt cx="527" cy="121"/>
          </a:xfrm>
        </p:grpSpPr>
        <p:sp>
          <p:nvSpPr>
            <p:cNvPr id="1508384" name="Rectangle 32"/>
            <p:cNvSpPr>
              <a:spLocks noChangeArrowheads="1"/>
            </p:cNvSpPr>
            <p:nvPr/>
          </p:nvSpPr>
          <p:spPr bwMode="auto">
            <a:xfrm flipV="1">
              <a:off x="6657" y="3656"/>
              <a:ext cx="132" cy="121"/>
            </a:xfrm>
            <a:prstGeom prst="rect">
              <a:avLst/>
            </a:prstGeom>
            <a:solidFill>
              <a:srgbClr val="CCCCCC"/>
            </a:solidFill>
            <a:ln w="9525">
              <a:noFill/>
              <a:miter lim="800000"/>
              <a:headEnd/>
              <a:tailEnd/>
            </a:ln>
            <a:effectLst/>
          </p:spPr>
          <p:txBody>
            <a:bodyPr wrap="none" anchor="ctr"/>
            <a:lstStyle/>
            <a:p>
              <a:endParaRPr lang="zh-CN" altLang="en-US"/>
            </a:p>
          </p:txBody>
        </p:sp>
        <p:sp>
          <p:nvSpPr>
            <p:cNvPr id="1508385" name="Rectangle 33"/>
            <p:cNvSpPr>
              <a:spLocks noChangeArrowheads="1"/>
            </p:cNvSpPr>
            <p:nvPr/>
          </p:nvSpPr>
          <p:spPr bwMode="auto">
            <a:xfrm flipV="1">
              <a:off x="6789" y="3656"/>
              <a:ext cx="132" cy="121"/>
            </a:xfrm>
            <a:prstGeom prst="rect">
              <a:avLst/>
            </a:prstGeom>
            <a:solidFill>
              <a:srgbClr val="FF9900"/>
            </a:solidFill>
            <a:ln w="9525">
              <a:noFill/>
              <a:miter lim="800000"/>
              <a:headEnd/>
              <a:tailEnd/>
            </a:ln>
            <a:effectLst/>
          </p:spPr>
          <p:txBody>
            <a:bodyPr wrap="none" anchor="ctr"/>
            <a:lstStyle/>
            <a:p>
              <a:endParaRPr lang="zh-CN" altLang="en-US"/>
            </a:p>
          </p:txBody>
        </p:sp>
        <p:sp>
          <p:nvSpPr>
            <p:cNvPr id="1508386" name="Rectangle 34"/>
            <p:cNvSpPr>
              <a:spLocks noChangeArrowheads="1"/>
            </p:cNvSpPr>
            <p:nvPr/>
          </p:nvSpPr>
          <p:spPr bwMode="auto">
            <a:xfrm flipV="1">
              <a:off x="6921" y="3656"/>
              <a:ext cx="131" cy="121"/>
            </a:xfrm>
            <a:prstGeom prst="rect">
              <a:avLst/>
            </a:prstGeom>
            <a:solidFill>
              <a:srgbClr val="990000"/>
            </a:solidFill>
            <a:ln w="9525">
              <a:noFill/>
              <a:miter lim="800000"/>
              <a:headEnd/>
              <a:tailEnd/>
            </a:ln>
            <a:effectLst/>
          </p:spPr>
          <p:txBody>
            <a:bodyPr wrap="none" anchor="ctr"/>
            <a:lstStyle/>
            <a:p>
              <a:endParaRPr lang="zh-CN" altLang="en-US"/>
            </a:p>
          </p:txBody>
        </p:sp>
        <p:sp>
          <p:nvSpPr>
            <p:cNvPr id="1508387" name="Rectangle 35"/>
            <p:cNvSpPr>
              <a:spLocks noChangeArrowheads="1"/>
            </p:cNvSpPr>
            <p:nvPr/>
          </p:nvSpPr>
          <p:spPr bwMode="auto">
            <a:xfrm flipV="1">
              <a:off x="7052" y="3656"/>
              <a:ext cx="132" cy="121"/>
            </a:xfrm>
            <a:prstGeom prst="rect">
              <a:avLst/>
            </a:prstGeom>
            <a:solidFill>
              <a:srgbClr val="080808"/>
            </a:solidFill>
            <a:ln w="9525">
              <a:noFill/>
              <a:miter lim="800000"/>
              <a:headEnd/>
              <a:tailEnd/>
            </a:ln>
            <a:effectLst/>
          </p:spPr>
          <p:txBody>
            <a:bodyPr wrap="none" anchor="ctr"/>
            <a:lstStyle/>
            <a:p>
              <a:endParaRPr lang="zh-CN" altLang="en-US"/>
            </a:p>
          </p:txBody>
        </p:sp>
      </p:grpSp>
      <p:grpSp>
        <p:nvGrpSpPr>
          <p:cNvPr id="1508388" name="Group 36"/>
          <p:cNvGrpSpPr>
            <a:grpSpLocks/>
          </p:cNvGrpSpPr>
          <p:nvPr/>
        </p:nvGrpSpPr>
        <p:grpSpPr bwMode="auto">
          <a:xfrm>
            <a:off x="12472988" y="5957888"/>
            <a:ext cx="989012" cy="182562"/>
            <a:chOff x="6657" y="3941"/>
            <a:chExt cx="527" cy="121"/>
          </a:xfrm>
        </p:grpSpPr>
        <p:sp>
          <p:nvSpPr>
            <p:cNvPr id="1508389" name="Rectangle 37"/>
            <p:cNvSpPr>
              <a:spLocks noChangeArrowheads="1"/>
            </p:cNvSpPr>
            <p:nvPr/>
          </p:nvSpPr>
          <p:spPr bwMode="auto">
            <a:xfrm flipV="1">
              <a:off x="6789" y="3941"/>
              <a:ext cx="132" cy="121"/>
            </a:xfrm>
            <a:prstGeom prst="rect">
              <a:avLst/>
            </a:prstGeom>
            <a:solidFill>
              <a:srgbClr val="CCFF99"/>
            </a:solidFill>
            <a:ln w="9525">
              <a:noFill/>
              <a:miter lim="800000"/>
              <a:headEnd/>
              <a:tailEnd/>
            </a:ln>
            <a:effectLst/>
          </p:spPr>
          <p:txBody>
            <a:bodyPr wrap="none" anchor="ctr"/>
            <a:lstStyle/>
            <a:p>
              <a:endParaRPr lang="zh-CN" altLang="en-US"/>
            </a:p>
          </p:txBody>
        </p:sp>
        <p:sp>
          <p:nvSpPr>
            <p:cNvPr id="1508390" name="Rectangle 38"/>
            <p:cNvSpPr>
              <a:spLocks noChangeArrowheads="1"/>
            </p:cNvSpPr>
            <p:nvPr/>
          </p:nvSpPr>
          <p:spPr bwMode="auto">
            <a:xfrm flipV="1">
              <a:off x="6921" y="3941"/>
              <a:ext cx="131" cy="121"/>
            </a:xfrm>
            <a:prstGeom prst="rect">
              <a:avLst/>
            </a:prstGeom>
            <a:solidFill>
              <a:srgbClr val="669900"/>
            </a:solidFill>
            <a:ln w="9525">
              <a:noFill/>
              <a:miter lim="800000"/>
              <a:headEnd/>
              <a:tailEnd/>
            </a:ln>
            <a:effectLst/>
          </p:spPr>
          <p:txBody>
            <a:bodyPr wrap="none" anchor="ctr"/>
            <a:lstStyle/>
            <a:p>
              <a:endParaRPr lang="zh-CN" altLang="en-US"/>
            </a:p>
          </p:txBody>
        </p:sp>
        <p:sp>
          <p:nvSpPr>
            <p:cNvPr id="1508391" name="Rectangle 39"/>
            <p:cNvSpPr>
              <a:spLocks noChangeArrowheads="1"/>
            </p:cNvSpPr>
            <p:nvPr/>
          </p:nvSpPr>
          <p:spPr bwMode="auto">
            <a:xfrm flipV="1">
              <a:off x="7052" y="3941"/>
              <a:ext cx="132" cy="121"/>
            </a:xfrm>
            <a:prstGeom prst="rect">
              <a:avLst/>
            </a:prstGeom>
            <a:solidFill>
              <a:srgbClr val="080808"/>
            </a:solidFill>
            <a:ln w="9525">
              <a:noFill/>
              <a:miter lim="800000"/>
              <a:headEnd/>
              <a:tailEnd/>
            </a:ln>
            <a:effectLst/>
          </p:spPr>
          <p:txBody>
            <a:bodyPr wrap="none" anchor="ctr"/>
            <a:lstStyle/>
            <a:p>
              <a:endParaRPr lang="zh-CN" altLang="en-US"/>
            </a:p>
          </p:txBody>
        </p:sp>
        <p:sp>
          <p:nvSpPr>
            <p:cNvPr id="1508392" name="Rectangle 40"/>
            <p:cNvSpPr>
              <a:spLocks noChangeArrowheads="1"/>
            </p:cNvSpPr>
            <p:nvPr/>
          </p:nvSpPr>
          <p:spPr bwMode="auto">
            <a:xfrm flipV="1">
              <a:off x="6657" y="3941"/>
              <a:ext cx="132" cy="121"/>
            </a:xfrm>
            <a:prstGeom prst="rect">
              <a:avLst/>
            </a:prstGeom>
            <a:solidFill>
              <a:srgbClr val="CCCCCC"/>
            </a:solidFill>
            <a:ln w="9525">
              <a:noFill/>
              <a:miter lim="800000"/>
              <a:headEnd/>
              <a:tailEnd/>
            </a:ln>
            <a:effectLst/>
          </p:spPr>
          <p:txBody>
            <a:bodyPr wrap="none" anchor="ctr"/>
            <a:lstStyle/>
            <a:p>
              <a:endParaRPr lang="zh-CN" altLang="en-US"/>
            </a:p>
          </p:txBody>
        </p:sp>
      </p:grpSp>
      <p:grpSp>
        <p:nvGrpSpPr>
          <p:cNvPr id="1508393" name="Group 41"/>
          <p:cNvGrpSpPr>
            <a:grpSpLocks/>
          </p:cNvGrpSpPr>
          <p:nvPr/>
        </p:nvGrpSpPr>
        <p:grpSpPr bwMode="auto">
          <a:xfrm>
            <a:off x="12472988" y="6697663"/>
            <a:ext cx="989012" cy="182562"/>
            <a:chOff x="6657" y="4430"/>
            <a:chExt cx="527" cy="121"/>
          </a:xfrm>
        </p:grpSpPr>
        <p:sp>
          <p:nvSpPr>
            <p:cNvPr id="1508394" name="Rectangle 42"/>
            <p:cNvSpPr>
              <a:spLocks noChangeArrowheads="1"/>
            </p:cNvSpPr>
            <p:nvPr/>
          </p:nvSpPr>
          <p:spPr bwMode="auto">
            <a:xfrm flipV="1">
              <a:off x="6789" y="4430"/>
              <a:ext cx="132" cy="121"/>
            </a:xfrm>
            <a:prstGeom prst="rect">
              <a:avLst/>
            </a:prstGeom>
            <a:solidFill>
              <a:srgbClr val="FF9900"/>
            </a:solidFill>
            <a:ln w="9525">
              <a:noFill/>
              <a:miter lim="800000"/>
              <a:headEnd/>
              <a:tailEnd/>
            </a:ln>
            <a:effectLst/>
          </p:spPr>
          <p:txBody>
            <a:bodyPr wrap="none" anchor="ctr"/>
            <a:lstStyle/>
            <a:p>
              <a:endParaRPr lang="zh-CN" altLang="en-US"/>
            </a:p>
          </p:txBody>
        </p:sp>
        <p:sp>
          <p:nvSpPr>
            <p:cNvPr id="1508395" name="Rectangle 43"/>
            <p:cNvSpPr>
              <a:spLocks noChangeArrowheads="1"/>
            </p:cNvSpPr>
            <p:nvPr/>
          </p:nvSpPr>
          <p:spPr bwMode="auto">
            <a:xfrm flipV="1">
              <a:off x="6921" y="4430"/>
              <a:ext cx="131" cy="121"/>
            </a:xfrm>
            <a:prstGeom prst="rect">
              <a:avLst/>
            </a:prstGeom>
            <a:solidFill>
              <a:srgbClr val="006699"/>
            </a:solidFill>
            <a:ln w="9525">
              <a:noFill/>
              <a:miter lim="800000"/>
              <a:headEnd/>
              <a:tailEnd/>
            </a:ln>
            <a:effectLst/>
          </p:spPr>
          <p:txBody>
            <a:bodyPr wrap="none" anchor="ctr"/>
            <a:lstStyle/>
            <a:p>
              <a:endParaRPr lang="zh-CN" altLang="en-US"/>
            </a:p>
          </p:txBody>
        </p:sp>
        <p:sp>
          <p:nvSpPr>
            <p:cNvPr id="1508396" name="Rectangle 44"/>
            <p:cNvSpPr>
              <a:spLocks noChangeArrowheads="1"/>
            </p:cNvSpPr>
            <p:nvPr/>
          </p:nvSpPr>
          <p:spPr bwMode="auto">
            <a:xfrm flipV="1">
              <a:off x="7052" y="4430"/>
              <a:ext cx="132" cy="121"/>
            </a:xfrm>
            <a:prstGeom prst="rect">
              <a:avLst/>
            </a:prstGeom>
            <a:solidFill>
              <a:srgbClr val="080808"/>
            </a:solidFill>
            <a:ln w="9525">
              <a:noFill/>
              <a:miter lim="800000"/>
              <a:headEnd/>
              <a:tailEnd/>
            </a:ln>
            <a:effectLst/>
          </p:spPr>
          <p:txBody>
            <a:bodyPr wrap="none" anchor="ctr"/>
            <a:lstStyle/>
            <a:p>
              <a:endParaRPr lang="zh-CN" altLang="en-US"/>
            </a:p>
          </p:txBody>
        </p:sp>
        <p:sp>
          <p:nvSpPr>
            <p:cNvPr id="1508397" name="Rectangle 45"/>
            <p:cNvSpPr>
              <a:spLocks noChangeArrowheads="1"/>
            </p:cNvSpPr>
            <p:nvPr/>
          </p:nvSpPr>
          <p:spPr bwMode="auto">
            <a:xfrm flipV="1">
              <a:off x="6657" y="4430"/>
              <a:ext cx="132" cy="121"/>
            </a:xfrm>
            <a:prstGeom prst="rect">
              <a:avLst/>
            </a:prstGeom>
            <a:solidFill>
              <a:srgbClr val="99CCFF"/>
            </a:solidFill>
            <a:ln w="9525">
              <a:noFill/>
              <a:miter lim="800000"/>
              <a:headEnd/>
              <a:tailEnd/>
            </a:ln>
            <a:effectLst/>
          </p:spPr>
          <p:txBody>
            <a:bodyPr wrap="none" anchor="ctr"/>
            <a:lstStyle/>
            <a:p>
              <a:endParaRPr lang="zh-CN" altLang="en-US"/>
            </a:p>
          </p:txBody>
        </p:sp>
      </p:grpSp>
      <p:grpSp>
        <p:nvGrpSpPr>
          <p:cNvPr id="1508398" name="Group 46"/>
          <p:cNvGrpSpPr>
            <a:grpSpLocks/>
          </p:cNvGrpSpPr>
          <p:nvPr/>
        </p:nvGrpSpPr>
        <p:grpSpPr bwMode="auto">
          <a:xfrm>
            <a:off x="12472988" y="5032375"/>
            <a:ext cx="989012" cy="184150"/>
            <a:chOff x="6657" y="3329"/>
            <a:chExt cx="527" cy="122"/>
          </a:xfrm>
        </p:grpSpPr>
        <p:sp>
          <p:nvSpPr>
            <p:cNvPr id="1508399" name="Rectangle 47"/>
            <p:cNvSpPr>
              <a:spLocks noChangeArrowheads="1"/>
            </p:cNvSpPr>
            <p:nvPr/>
          </p:nvSpPr>
          <p:spPr bwMode="auto">
            <a:xfrm flipV="1">
              <a:off x="6789" y="3329"/>
              <a:ext cx="132" cy="122"/>
            </a:xfrm>
            <a:prstGeom prst="rect">
              <a:avLst/>
            </a:prstGeom>
            <a:solidFill>
              <a:srgbClr val="FF9900"/>
            </a:solidFill>
            <a:ln w="9525">
              <a:noFill/>
              <a:miter lim="800000"/>
              <a:headEnd/>
              <a:tailEnd/>
            </a:ln>
            <a:effectLst/>
          </p:spPr>
          <p:txBody>
            <a:bodyPr wrap="none" anchor="ctr"/>
            <a:lstStyle/>
            <a:p>
              <a:endParaRPr lang="zh-CN" altLang="en-US"/>
            </a:p>
          </p:txBody>
        </p:sp>
        <p:sp>
          <p:nvSpPr>
            <p:cNvPr id="1508400" name="Rectangle 48"/>
            <p:cNvSpPr>
              <a:spLocks noChangeArrowheads="1"/>
            </p:cNvSpPr>
            <p:nvPr/>
          </p:nvSpPr>
          <p:spPr bwMode="auto">
            <a:xfrm flipV="1">
              <a:off x="6921" y="3329"/>
              <a:ext cx="131" cy="122"/>
            </a:xfrm>
            <a:prstGeom prst="rect">
              <a:avLst/>
            </a:prstGeom>
            <a:solidFill>
              <a:srgbClr val="99660A"/>
            </a:solidFill>
            <a:ln w="9525">
              <a:noFill/>
              <a:miter lim="800000"/>
              <a:headEnd/>
              <a:tailEnd/>
            </a:ln>
            <a:effectLst/>
          </p:spPr>
          <p:txBody>
            <a:bodyPr wrap="none" anchor="ctr"/>
            <a:lstStyle/>
            <a:p>
              <a:endParaRPr lang="zh-CN" altLang="en-US"/>
            </a:p>
          </p:txBody>
        </p:sp>
        <p:sp>
          <p:nvSpPr>
            <p:cNvPr id="1508401" name="Rectangle 49"/>
            <p:cNvSpPr>
              <a:spLocks noChangeArrowheads="1"/>
            </p:cNvSpPr>
            <p:nvPr/>
          </p:nvSpPr>
          <p:spPr bwMode="auto">
            <a:xfrm flipV="1">
              <a:off x="7052" y="3329"/>
              <a:ext cx="132" cy="122"/>
            </a:xfrm>
            <a:prstGeom prst="rect">
              <a:avLst/>
            </a:prstGeom>
            <a:solidFill>
              <a:srgbClr val="990000"/>
            </a:solidFill>
            <a:ln w="9525">
              <a:noFill/>
              <a:miter lim="800000"/>
              <a:headEnd/>
              <a:tailEnd/>
            </a:ln>
            <a:effectLst/>
          </p:spPr>
          <p:txBody>
            <a:bodyPr wrap="none" anchor="ctr"/>
            <a:lstStyle/>
            <a:p>
              <a:endParaRPr lang="zh-CN" altLang="en-US"/>
            </a:p>
          </p:txBody>
        </p:sp>
        <p:sp>
          <p:nvSpPr>
            <p:cNvPr id="1508402" name="Rectangle 50"/>
            <p:cNvSpPr>
              <a:spLocks noChangeArrowheads="1"/>
            </p:cNvSpPr>
            <p:nvPr/>
          </p:nvSpPr>
          <p:spPr bwMode="auto">
            <a:xfrm flipV="1">
              <a:off x="6657" y="3329"/>
              <a:ext cx="132" cy="122"/>
            </a:xfrm>
            <a:prstGeom prst="rect">
              <a:avLst/>
            </a:prstGeom>
            <a:solidFill>
              <a:srgbClr val="FFCC99"/>
            </a:solidFill>
            <a:ln w="9525">
              <a:noFill/>
              <a:miter lim="800000"/>
              <a:headEnd/>
              <a:tailEnd/>
            </a:ln>
            <a:effectLst/>
          </p:spPr>
          <p:txBody>
            <a:bodyPr wrap="none" anchor="ctr"/>
            <a:lstStyle/>
            <a:p>
              <a:endParaRPr lang="zh-CN" altLang="en-US"/>
            </a:p>
          </p:txBody>
        </p:sp>
      </p:grpSp>
      <p:grpSp>
        <p:nvGrpSpPr>
          <p:cNvPr id="1508403" name="Group 51"/>
          <p:cNvGrpSpPr>
            <a:grpSpLocks/>
          </p:cNvGrpSpPr>
          <p:nvPr/>
        </p:nvGrpSpPr>
        <p:grpSpPr bwMode="auto">
          <a:xfrm>
            <a:off x="12472988" y="4600575"/>
            <a:ext cx="989012" cy="182563"/>
            <a:chOff x="6657" y="3043"/>
            <a:chExt cx="527" cy="121"/>
          </a:xfrm>
        </p:grpSpPr>
        <p:sp>
          <p:nvSpPr>
            <p:cNvPr id="1508404" name="Rectangle 52"/>
            <p:cNvSpPr>
              <a:spLocks noChangeArrowheads="1"/>
            </p:cNvSpPr>
            <p:nvPr/>
          </p:nvSpPr>
          <p:spPr bwMode="auto">
            <a:xfrm flipV="1">
              <a:off x="6921" y="3043"/>
              <a:ext cx="131" cy="121"/>
            </a:xfrm>
            <a:prstGeom prst="rect">
              <a:avLst/>
            </a:prstGeom>
            <a:solidFill>
              <a:srgbClr val="FF9900"/>
            </a:solidFill>
            <a:ln w="9525">
              <a:noFill/>
              <a:miter lim="800000"/>
              <a:headEnd/>
              <a:tailEnd/>
            </a:ln>
            <a:effectLst/>
          </p:spPr>
          <p:txBody>
            <a:bodyPr wrap="none" anchor="ctr"/>
            <a:lstStyle/>
            <a:p>
              <a:endParaRPr lang="zh-CN" altLang="en-US"/>
            </a:p>
          </p:txBody>
        </p:sp>
        <p:sp>
          <p:nvSpPr>
            <p:cNvPr id="1508405" name="Rectangle 53"/>
            <p:cNvSpPr>
              <a:spLocks noChangeArrowheads="1"/>
            </p:cNvSpPr>
            <p:nvPr/>
          </p:nvSpPr>
          <p:spPr bwMode="auto">
            <a:xfrm flipV="1">
              <a:off x="7052" y="3043"/>
              <a:ext cx="132" cy="121"/>
            </a:xfrm>
            <a:prstGeom prst="rect">
              <a:avLst/>
            </a:prstGeom>
            <a:solidFill>
              <a:srgbClr val="CCCCCC"/>
            </a:solidFill>
            <a:ln w="9525">
              <a:noFill/>
              <a:miter lim="800000"/>
              <a:headEnd/>
              <a:tailEnd/>
            </a:ln>
            <a:effectLst/>
          </p:spPr>
          <p:txBody>
            <a:bodyPr wrap="none" anchor="ctr"/>
            <a:lstStyle/>
            <a:p>
              <a:endParaRPr lang="zh-CN" altLang="en-US"/>
            </a:p>
          </p:txBody>
        </p:sp>
        <p:sp>
          <p:nvSpPr>
            <p:cNvPr id="1508406" name="Rectangle 54"/>
            <p:cNvSpPr>
              <a:spLocks noChangeArrowheads="1"/>
            </p:cNvSpPr>
            <p:nvPr/>
          </p:nvSpPr>
          <p:spPr bwMode="auto">
            <a:xfrm flipV="1">
              <a:off x="6657" y="3043"/>
              <a:ext cx="132" cy="121"/>
            </a:xfrm>
            <a:prstGeom prst="rect">
              <a:avLst/>
            </a:prstGeom>
            <a:solidFill>
              <a:srgbClr val="99CCFF"/>
            </a:solidFill>
            <a:ln w="9525">
              <a:noFill/>
              <a:miter lim="800000"/>
              <a:headEnd/>
              <a:tailEnd/>
            </a:ln>
            <a:effectLst/>
          </p:spPr>
          <p:txBody>
            <a:bodyPr wrap="none" anchor="ctr"/>
            <a:lstStyle/>
            <a:p>
              <a:endParaRPr lang="zh-CN" altLang="en-US"/>
            </a:p>
          </p:txBody>
        </p:sp>
        <p:sp>
          <p:nvSpPr>
            <p:cNvPr id="1508407" name="Rectangle 55"/>
            <p:cNvSpPr>
              <a:spLocks noChangeArrowheads="1"/>
            </p:cNvSpPr>
            <p:nvPr/>
          </p:nvSpPr>
          <p:spPr bwMode="auto">
            <a:xfrm flipV="1">
              <a:off x="6789" y="3043"/>
              <a:ext cx="132" cy="121"/>
            </a:xfrm>
            <a:prstGeom prst="rect">
              <a:avLst/>
            </a:prstGeom>
            <a:solidFill>
              <a:srgbClr val="669900"/>
            </a:solidFill>
            <a:ln w="9525">
              <a:noFill/>
              <a:miter lim="800000"/>
              <a:headEnd/>
              <a:tailEnd/>
            </a:ln>
            <a:effectLst/>
          </p:spPr>
          <p:txBody>
            <a:bodyPr wrap="none" anchor="ctr"/>
            <a:lstStyle/>
            <a:p>
              <a:endParaRPr lang="zh-CN" altLang="en-US"/>
            </a:p>
          </p:txBody>
        </p:sp>
      </p:grpSp>
      <p:grpSp>
        <p:nvGrpSpPr>
          <p:cNvPr id="1508408" name="Group 56"/>
          <p:cNvGrpSpPr>
            <a:grpSpLocks/>
          </p:cNvGrpSpPr>
          <p:nvPr/>
        </p:nvGrpSpPr>
        <p:grpSpPr bwMode="auto">
          <a:xfrm>
            <a:off x="12472988" y="4354513"/>
            <a:ext cx="989012" cy="184150"/>
            <a:chOff x="6657" y="2881"/>
            <a:chExt cx="527" cy="121"/>
          </a:xfrm>
        </p:grpSpPr>
        <p:sp>
          <p:nvSpPr>
            <p:cNvPr id="1508409" name="Rectangle 57"/>
            <p:cNvSpPr>
              <a:spLocks noChangeArrowheads="1"/>
            </p:cNvSpPr>
            <p:nvPr/>
          </p:nvSpPr>
          <p:spPr bwMode="auto">
            <a:xfrm flipV="1">
              <a:off x="6921" y="2881"/>
              <a:ext cx="131" cy="121"/>
            </a:xfrm>
            <a:prstGeom prst="rect">
              <a:avLst/>
            </a:prstGeom>
            <a:solidFill>
              <a:srgbClr val="B2B2B2"/>
            </a:solidFill>
            <a:ln w="9525">
              <a:noFill/>
              <a:miter lim="800000"/>
              <a:headEnd/>
              <a:tailEnd/>
            </a:ln>
            <a:effectLst/>
          </p:spPr>
          <p:txBody>
            <a:bodyPr wrap="none" anchor="ctr"/>
            <a:lstStyle/>
            <a:p>
              <a:endParaRPr lang="zh-CN" altLang="en-US"/>
            </a:p>
          </p:txBody>
        </p:sp>
        <p:sp>
          <p:nvSpPr>
            <p:cNvPr id="1508410" name="Rectangle 58"/>
            <p:cNvSpPr>
              <a:spLocks noChangeArrowheads="1"/>
            </p:cNvSpPr>
            <p:nvPr/>
          </p:nvSpPr>
          <p:spPr bwMode="auto">
            <a:xfrm flipV="1">
              <a:off x="7052" y="2881"/>
              <a:ext cx="132" cy="121"/>
            </a:xfrm>
            <a:prstGeom prst="rect">
              <a:avLst/>
            </a:prstGeom>
            <a:solidFill>
              <a:srgbClr val="EAEAEA"/>
            </a:solidFill>
            <a:ln w="9525">
              <a:noFill/>
              <a:miter lim="800000"/>
              <a:headEnd/>
              <a:tailEnd/>
            </a:ln>
            <a:effectLst/>
          </p:spPr>
          <p:txBody>
            <a:bodyPr wrap="none" anchor="ctr"/>
            <a:lstStyle/>
            <a:p>
              <a:endParaRPr lang="zh-CN" altLang="en-US"/>
            </a:p>
          </p:txBody>
        </p:sp>
        <p:sp>
          <p:nvSpPr>
            <p:cNvPr id="1508411" name="Rectangle 59"/>
            <p:cNvSpPr>
              <a:spLocks noChangeArrowheads="1"/>
            </p:cNvSpPr>
            <p:nvPr/>
          </p:nvSpPr>
          <p:spPr bwMode="auto">
            <a:xfrm flipV="1">
              <a:off x="6657" y="2881"/>
              <a:ext cx="132" cy="121"/>
            </a:xfrm>
            <a:prstGeom prst="rect">
              <a:avLst/>
            </a:prstGeom>
            <a:solidFill>
              <a:srgbClr val="990000"/>
            </a:solidFill>
            <a:ln w="9525">
              <a:noFill/>
              <a:miter lim="800000"/>
              <a:headEnd/>
              <a:tailEnd/>
            </a:ln>
            <a:effectLst/>
          </p:spPr>
          <p:txBody>
            <a:bodyPr wrap="none" anchor="ctr"/>
            <a:lstStyle/>
            <a:p>
              <a:endParaRPr lang="zh-CN" altLang="en-US"/>
            </a:p>
          </p:txBody>
        </p:sp>
        <p:sp>
          <p:nvSpPr>
            <p:cNvPr id="1508412" name="Rectangle 60"/>
            <p:cNvSpPr>
              <a:spLocks noChangeArrowheads="1"/>
            </p:cNvSpPr>
            <p:nvPr/>
          </p:nvSpPr>
          <p:spPr bwMode="auto">
            <a:xfrm flipV="1">
              <a:off x="6789" y="2881"/>
              <a:ext cx="132" cy="121"/>
            </a:xfrm>
            <a:prstGeom prst="rect">
              <a:avLst/>
            </a:prstGeom>
            <a:solidFill>
              <a:srgbClr val="080808"/>
            </a:solidFill>
            <a:ln w="9525">
              <a:noFill/>
              <a:miter lim="800000"/>
              <a:headEnd/>
              <a:tailEnd/>
            </a:ln>
            <a:effectLst/>
          </p:spPr>
          <p:txBody>
            <a:bodyPr wrap="none" anchor="ctr"/>
            <a:lstStyle/>
            <a:p>
              <a:endParaRPr lang="zh-CN" altLang="en-US"/>
            </a:p>
          </p:txBody>
        </p:sp>
      </p:grpSp>
      <p:sp>
        <p:nvSpPr>
          <p:cNvPr id="1508413" name="Rectangle 61"/>
          <p:cNvSpPr>
            <a:spLocks noChangeArrowheads="1"/>
          </p:cNvSpPr>
          <p:nvPr/>
        </p:nvSpPr>
        <p:spPr bwMode="auto">
          <a:xfrm>
            <a:off x="12269788" y="2263775"/>
            <a:ext cx="1401762" cy="2654300"/>
          </a:xfrm>
          <a:prstGeom prst="rect">
            <a:avLst/>
          </a:prstGeom>
          <a:noFill/>
          <a:ln w="9525">
            <a:noFill/>
            <a:miter lim="800000"/>
            <a:headEnd/>
            <a:tailEnd/>
          </a:ln>
          <a:effectLst/>
        </p:spPr>
        <p:txBody>
          <a:bodyPr lIns="87798" tIns="43900" rIns="87798" bIns="43900"/>
          <a:lstStyle/>
          <a:p>
            <a:pPr marL="342900" indent="-342900">
              <a:lnSpc>
                <a:spcPct val="120000"/>
              </a:lnSpc>
              <a:spcBef>
                <a:spcPct val="20000"/>
              </a:spcBef>
              <a:buClr>
                <a:srgbClr val="990000"/>
              </a:buClr>
              <a:buFontTx/>
              <a:buNone/>
            </a:pPr>
            <a:r>
              <a:rPr lang="zh-CN" altLang="en-US" sz="1200" b="0">
                <a:solidFill>
                  <a:srgbClr val="F8F8F8"/>
                </a:solidFill>
                <a:latin typeface="华文细黑" pitchFamily="2" charset="-122"/>
                <a:ea typeface="华文细黑" pitchFamily="2" charset="-122"/>
                <a:cs typeface="宋体" pitchFamily="2" charset="-122"/>
              </a:rPr>
              <a:t>配色参考方案：</a:t>
            </a:r>
          </a:p>
          <a:p>
            <a:pPr marL="342900" indent="-342900">
              <a:lnSpc>
                <a:spcPct val="120000"/>
              </a:lnSpc>
              <a:spcBef>
                <a:spcPct val="20000"/>
              </a:spcBef>
              <a:buClr>
                <a:srgbClr val="990000"/>
              </a:buClr>
              <a:buFontTx/>
              <a:buNone/>
            </a:pPr>
            <a:r>
              <a:rPr lang="zh-CN" altLang="en-US" sz="1200" b="0">
                <a:solidFill>
                  <a:srgbClr val="F8F8F8"/>
                </a:solidFill>
                <a:latin typeface="华文细黑" pitchFamily="2" charset="-122"/>
                <a:ea typeface="华文细黑" pitchFamily="2" charset="-122"/>
                <a:cs typeface="宋体" pitchFamily="2" charset="-122"/>
              </a:rPr>
              <a:t>建议同一页面内不超过四种颜色，以下是９组配色方案，同一页面内只选择一组使用。</a:t>
            </a:r>
          </a:p>
          <a:p>
            <a:pPr marL="342900" indent="-342900">
              <a:lnSpc>
                <a:spcPct val="120000"/>
              </a:lnSpc>
              <a:spcBef>
                <a:spcPct val="20000"/>
              </a:spcBef>
              <a:buClr>
                <a:srgbClr val="990000"/>
              </a:buClr>
              <a:buFontTx/>
              <a:buNone/>
            </a:pPr>
            <a:r>
              <a:rPr lang="zh-CN" altLang="en-US" sz="1200" b="0">
                <a:solidFill>
                  <a:srgbClr val="F8F8F8"/>
                </a:solidFill>
                <a:latin typeface="华文细黑" pitchFamily="2" charset="-122"/>
                <a:ea typeface="华文细黑" pitchFamily="2" charset="-122"/>
                <a:cs typeface="宋体" pitchFamily="2" charset="-122"/>
              </a:rPr>
              <a:t>（仅供参考）</a:t>
            </a:r>
          </a:p>
        </p:txBody>
      </p:sp>
      <p:sp>
        <p:nvSpPr>
          <p:cNvPr id="1508414" name="Rectangle 62"/>
          <p:cNvSpPr>
            <a:spLocks noChangeArrowheads="1"/>
          </p:cNvSpPr>
          <p:nvPr/>
        </p:nvSpPr>
        <p:spPr bwMode="auto">
          <a:xfrm>
            <a:off x="12269788" y="-61913"/>
            <a:ext cx="1401762" cy="838201"/>
          </a:xfrm>
          <a:prstGeom prst="rect">
            <a:avLst/>
          </a:prstGeom>
          <a:noFill/>
          <a:ln w="9525">
            <a:noFill/>
            <a:miter lim="800000"/>
            <a:headEnd/>
            <a:tailEnd/>
          </a:ln>
          <a:effectLst/>
        </p:spPr>
        <p:txBody>
          <a:bodyPr lIns="87798" tIns="43900" rIns="87798" bIns="43900"/>
          <a:lstStyle/>
          <a:p>
            <a:pPr marL="342900" indent="-342900">
              <a:lnSpc>
                <a:spcPct val="120000"/>
              </a:lnSpc>
              <a:spcBef>
                <a:spcPct val="20000"/>
              </a:spcBef>
              <a:buClr>
                <a:srgbClr val="990000"/>
              </a:buClr>
              <a:buFontTx/>
              <a:buNone/>
            </a:pPr>
            <a:r>
              <a:rPr lang="zh-CN" altLang="en-US" sz="1200" b="0">
                <a:solidFill>
                  <a:srgbClr val="F8F8F8"/>
                </a:solidFill>
                <a:latin typeface="华文细黑" pitchFamily="2" charset="-122"/>
                <a:ea typeface="华文细黑" pitchFamily="2" charset="-122"/>
                <a:cs typeface="宋体" pitchFamily="2" charset="-122"/>
              </a:rPr>
              <a:t>客户或者合作伙伴的标志放在右上角</a:t>
            </a:r>
            <a:r>
              <a:rPr lang="en-US" altLang="zh-CN" sz="1200" b="0">
                <a:solidFill>
                  <a:srgbClr val="F8F8F8"/>
                </a:solidFill>
                <a:latin typeface="华文细黑" pitchFamily="2" charset="-122"/>
                <a:ea typeface="华文细黑" pitchFamily="2" charset="-122"/>
                <a:cs typeface="宋体" pitchFamily="2" charset="-122"/>
              </a:rPr>
              <a:t>.</a:t>
            </a:r>
          </a:p>
        </p:txBody>
      </p:sp>
      <p:sp>
        <p:nvSpPr>
          <p:cNvPr id="1508433" name="Text Box 81"/>
          <p:cNvSpPr txBox="1">
            <a:spLocks noChangeArrowheads="1"/>
          </p:cNvSpPr>
          <p:nvPr userDrawn="1"/>
        </p:nvSpPr>
        <p:spPr bwMode="auto">
          <a:xfrm>
            <a:off x="10156825" y="4248150"/>
            <a:ext cx="1250950" cy="244475"/>
          </a:xfrm>
          <a:prstGeom prst="rect">
            <a:avLst/>
          </a:prstGeom>
          <a:noFill/>
          <a:ln w="9525">
            <a:noFill/>
            <a:miter lim="800000"/>
            <a:headEnd/>
            <a:tailEnd/>
          </a:ln>
        </p:spPr>
        <p:txBody>
          <a:bodyPr wrap="none">
            <a:spAutoFit/>
          </a:bodyPr>
          <a:lstStyle/>
          <a:p>
            <a:pPr eaLnBrk="0" hangingPunct="0">
              <a:buClrTx/>
              <a:buFontTx/>
              <a:buNone/>
            </a:pPr>
            <a:r>
              <a:rPr lang="en-US" altLang="zh-CN" sz="1000" b="0">
                <a:solidFill>
                  <a:srgbClr val="FFFFFF"/>
                </a:solidFill>
                <a:latin typeface="FrutigerNext LT Bold" pitchFamily="1" charset="0"/>
                <a:ea typeface="ＭＳ Ｐゴシック" pitchFamily="34" charset="-128"/>
              </a:rPr>
              <a:t>www.huawei.com</a:t>
            </a:r>
          </a:p>
        </p:txBody>
      </p:sp>
      <p:pic>
        <p:nvPicPr>
          <p:cNvPr id="1508434" name="Picture 82"/>
          <p:cNvPicPr>
            <a:picLocks noChangeAspect="1" noChangeArrowheads="1"/>
          </p:cNvPicPr>
          <p:nvPr userDrawn="1"/>
        </p:nvPicPr>
        <p:blipFill>
          <a:blip r:embed="rId3" cstate="print"/>
          <a:srcRect/>
          <a:stretch>
            <a:fillRect/>
          </a:stretch>
        </p:blipFill>
        <p:spPr bwMode="auto">
          <a:xfrm>
            <a:off x="9586913" y="5710238"/>
            <a:ext cx="685800" cy="685800"/>
          </a:xfrm>
          <a:prstGeom prst="rect">
            <a:avLst/>
          </a:prstGeom>
          <a:noFill/>
        </p:spPr>
      </p:pic>
      <p:pic>
        <p:nvPicPr>
          <p:cNvPr id="1508435" name="Picture 83" descr="经济学人广告2"/>
          <p:cNvPicPr>
            <a:picLocks noChangeAspect="1" noChangeArrowheads="1"/>
          </p:cNvPicPr>
          <p:nvPr userDrawn="1"/>
        </p:nvPicPr>
        <p:blipFill>
          <a:blip r:embed="rId4" cstate="print"/>
          <a:srcRect/>
          <a:stretch>
            <a:fillRect/>
          </a:stretch>
        </p:blipFill>
        <p:spPr bwMode="auto">
          <a:xfrm>
            <a:off x="0" y="1268413"/>
            <a:ext cx="12193588" cy="3173412"/>
          </a:xfrm>
          <a:prstGeom prst="rect">
            <a:avLst/>
          </a:prstGeom>
          <a:noFill/>
        </p:spPr>
      </p:pic>
      <p:pic>
        <p:nvPicPr>
          <p:cNvPr id="1508436" name="Picture 84" descr="封面元素20100121"/>
          <p:cNvPicPr>
            <a:picLocks noChangeAspect="1" noChangeArrowheads="1"/>
          </p:cNvPicPr>
          <p:nvPr userDrawn="1"/>
        </p:nvPicPr>
        <p:blipFill>
          <a:blip r:embed="rId5" cstate="print"/>
          <a:srcRect/>
          <a:stretch>
            <a:fillRect/>
          </a:stretch>
        </p:blipFill>
        <p:spPr bwMode="auto">
          <a:xfrm>
            <a:off x="8080375" y="1268413"/>
            <a:ext cx="4114800" cy="3173412"/>
          </a:xfrm>
          <a:prstGeom prst="rect">
            <a:avLst/>
          </a:prstGeom>
          <a:noFill/>
        </p:spPr>
      </p:pic>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lvl1pPr>
              <a:defRPr/>
            </a:lvl1pPr>
          </a:lstStyle>
          <a:p>
            <a:endParaRPr lang="de-DE"/>
          </a:p>
          <a:p>
            <a:r>
              <a:rPr lang="de-DE"/>
              <a:t>Page </a:t>
            </a:r>
            <a:fld id="{2BD4AC8E-F0F2-47CB-81ED-BA13F4E73F28}" type="slidenum">
              <a:rPr lang="de-DE"/>
              <a:pPr/>
              <a:t>‹#›</a:t>
            </a:fld>
            <a:endParaRPr lang="en-GB"/>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6375" cy="1362075"/>
          </a:xfrm>
        </p:spPr>
        <p:txBody>
          <a:bodyPr anchor="t"/>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smtClean="0"/>
              <a:t>Click to edit Master text styles</a:t>
            </a:r>
          </a:p>
        </p:txBody>
      </p:sp>
      <p:sp>
        <p:nvSpPr>
          <p:cNvPr id="4" name="Date Placeholder 3"/>
          <p:cNvSpPr>
            <a:spLocks noGrp="1"/>
          </p:cNvSpPr>
          <p:nvPr>
            <p:ph type="dt" sz="half" idx="10"/>
          </p:nvPr>
        </p:nvSpPr>
        <p:spPr/>
        <p:txBody>
          <a:bodyPr/>
          <a:lstStyle>
            <a:lvl1pPr>
              <a:defRPr/>
            </a:lvl1pPr>
          </a:lstStyle>
          <a:p>
            <a:endParaRPr lang="de-DE"/>
          </a:p>
          <a:p>
            <a:r>
              <a:rPr lang="de-DE"/>
              <a:t>Page </a:t>
            </a:r>
            <a:fld id="{1E4EEDEF-B816-4CB1-A545-B7A035E219A0}" type="slidenum">
              <a:rPr lang="de-DE"/>
              <a:pPr/>
              <a:t>‹#›</a:t>
            </a:fld>
            <a:endParaRPr lang="en-GB"/>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78105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6345238" y="1600200"/>
            <a:ext cx="54117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Date Placeholder 4"/>
          <p:cNvSpPr>
            <a:spLocks noGrp="1"/>
          </p:cNvSpPr>
          <p:nvPr>
            <p:ph type="dt" sz="half" idx="10"/>
          </p:nvPr>
        </p:nvSpPr>
        <p:spPr/>
        <p:txBody>
          <a:bodyPr/>
          <a:lstStyle>
            <a:lvl1pPr>
              <a:defRPr/>
            </a:lvl1pPr>
          </a:lstStyle>
          <a:p>
            <a:endParaRPr lang="de-DE"/>
          </a:p>
          <a:p>
            <a:r>
              <a:rPr lang="de-DE"/>
              <a:t>Page </a:t>
            </a:r>
            <a:fld id="{62DA655D-3937-4CBB-81B7-CFDC7FD4A776}" type="slidenum">
              <a:rPr lang="de-DE"/>
              <a:pPr/>
              <a:t>‹#›</a:t>
            </a:fld>
            <a:endParaRPr lang="en-GB"/>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5975" cy="1143000"/>
          </a:xfrm>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609600" y="1535113"/>
            <a:ext cx="53879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609600" y="2174875"/>
            <a:ext cx="53879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6194425"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6194425"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Date Placeholder 6"/>
          <p:cNvSpPr>
            <a:spLocks noGrp="1"/>
          </p:cNvSpPr>
          <p:nvPr>
            <p:ph type="dt" sz="half" idx="10"/>
          </p:nvPr>
        </p:nvSpPr>
        <p:spPr/>
        <p:txBody>
          <a:bodyPr/>
          <a:lstStyle>
            <a:lvl1pPr>
              <a:defRPr/>
            </a:lvl1pPr>
          </a:lstStyle>
          <a:p>
            <a:endParaRPr lang="de-DE"/>
          </a:p>
          <a:p>
            <a:r>
              <a:rPr lang="de-DE"/>
              <a:t>Page </a:t>
            </a:r>
            <a:fld id="{AF10BCC0-19A4-46B0-B9D9-F5FBFA456F85}" type="slidenum">
              <a:rPr lang="de-DE"/>
              <a:pPr/>
              <a:t>‹#›</a:t>
            </a:fld>
            <a:endParaRPr lang="en-GB"/>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Date Placeholder 2"/>
          <p:cNvSpPr>
            <a:spLocks noGrp="1"/>
          </p:cNvSpPr>
          <p:nvPr>
            <p:ph type="dt" sz="half" idx="10"/>
          </p:nvPr>
        </p:nvSpPr>
        <p:spPr/>
        <p:txBody>
          <a:bodyPr/>
          <a:lstStyle>
            <a:lvl1pPr>
              <a:defRPr/>
            </a:lvl1pPr>
          </a:lstStyle>
          <a:p>
            <a:endParaRPr lang="de-DE"/>
          </a:p>
          <a:p>
            <a:r>
              <a:rPr lang="de-DE"/>
              <a:t>Page </a:t>
            </a:r>
            <a:fld id="{FF9CC3A5-CC54-4E16-8FCD-FD2D155F3D20}" type="slidenum">
              <a:rPr lang="de-DE"/>
              <a:pPr/>
              <a:t>‹#›</a:t>
            </a:fld>
            <a:endParaRPr lang="en-GB"/>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de-DE"/>
          </a:p>
          <a:p>
            <a:r>
              <a:rPr lang="de-DE"/>
              <a:t>Page </a:t>
            </a:r>
            <a:fld id="{2232A33C-E27D-4973-8C11-93B6AF4AB0F9}" type="slidenum">
              <a:rPr lang="de-DE"/>
              <a:pPr/>
              <a:t>‹#›</a:t>
            </a:fld>
            <a:endParaRPr lang="en-GB"/>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2000" b="1"/>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4767263" y="273050"/>
            <a:ext cx="681831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a:p>
            <a:r>
              <a:rPr lang="de-DE"/>
              <a:t>Page </a:t>
            </a:r>
            <a:fld id="{05D8581D-A1A7-4698-B7C9-F39FDC1F0416}" type="slidenum">
              <a:rPr lang="de-DE"/>
              <a:pPr/>
              <a:t>‹#›</a:t>
            </a:fld>
            <a:endParaRPr lang="en-GB"/>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90775" y="4800600"/>
            <a:ext cx="7316788"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2390775" y="612775"/>
            <a:ext cx="731678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p:cNvSpPr>
            <a:spLocks noGrp="1"/>
          </p:cNvSpPr>
          <p:nvPr>
            <p:ph type="body" sz="half" idx="2"/>
          </p:nvPr>
        </p:nvSpPr>
        <p:spPr>
          <a:xfrm>
            <a:off x="2390775" y="5367338"/>
            <a:ext cx="731678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lvl1pPr>
              <a:defRPr/>
            </a:lvl1pPr>
          </a:lstStyle>
          <a:p>
            <a:endParaRPr lang="de-DE"/>
          </a:p>
          <a:p>
            <a:r>
              <a:rPr lang="de-DE"/>
              <a:t>Page </a:t>
            </a:r>
            <a:fld id="{C8F88871-CB59-419E-9ED0-4B618E577FFD}" type="slidenum">
              <a:rPr lang="de-DE"/>
              <a:pPr/>
              <a:t>‹#›</a:t>
            </a:fld>
            <a:endParaRPr lang="en-GB"/>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lvl1pPr>
              <a:defRPr/>
            </a:lvl1pPr>
          </a:lstStyle>
          <a:p>
            <a:endParaRPr lang="de-DE"/>
          </a:p>
          <a:p>
            <a:r>
              <a:rPr lang="de-DE"/>
              <a:t>Page </a:t>
            </a:r>
            <a:fld id="{41587ABE-97F1-4CDE-A300-4035708CAFC2}" type="slidenum">
              <a:rPr lang="de-DE"/>
              <a:pPr/>
              <a:t>‹#›</a:t>
            </a:fld>
            <a:endParaRPr lang="en-GB"/>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13825" y="274638"/>
            <a:ext cx="2743200" cy="5851525"/>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781050" y="274638"/>
            <a:ext cx="8080375" cy="585152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lvl1pPr>
              <a:defRPr/>
            </a:lvl1pPr>
          </a:lstStyle>
          <a:p>
            <a:endParaRPr lang="de-DE"/>
          </a:p>
          <a:p>
            <a:r>
              <a:rPr lang="de-DE"/>
              <a:t>Page </a:t>
            </a:r>
            <a:fld id="{AAA569E7-1BF9-429E-BB4D-4ADA3944C562}" type="slidenum">
              <a:rPr lang="de-DE"/>
              <a:pPr/>
              <a:t>‹#›</a:t>
            </a:fld>
            <a:endParaRPr lang="en-GB"/>
          </a:p>
        </p:txBody>
      </p:sp>
    </p:spTree>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6375" cy="1470025"/>
          </a:xfrm>
        </p:spPr>
        <p:txBody>
          <a:bodyPr/>
          <a:lstStyle/>
          <a:p>
            <a:r>
              <a:rPr lang="en-US" altLang="zh-CN" smtClean="0"/>
              <a:t>Click to edit Master title style</a:t>
            </a:r>
            <a:endParaRPr lang="zh-CN" altLang="en-US"/>
          </a:p>
        </p:txBody>
      </p:sp>
      <p:sp>
        <p:nvSpPr>
          <p:cNvPr id="3" name="Subtitle 2"/>
          <p:cNvSpPr>
            <a:spLocks noGrp="1"/>
          </p:cNvSpPr>
          <p:nvPr>
            <p:ph type="subTitle" idx="1"/>
          </p:nvPr>
        </p:nvSpPr>
        <p:spPr>
          <a:xfrm>
            <a:off x="1828800" y="3886200"/>
            <a:ext cx="8537575"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CN" smtClean="0"/>
              <a:t>Click to edit Master subtitle style</a:t>
            </a:r>
            <a:endParaRPr lang="zh-CN" altLang="en-US"/>
          </a:p>
        </p:txBody>
      </p:sp>
    </p:spTree>
  </p:cSld>
  <p:clrMapOvr>
    <a:masterClrMapping/>
  </p:clrMapOvr>
  <p:transition>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6375" cy="1362075"/>
          </a:xfrm>
        </p:spPr>
        <p:txBody>
          <a:bodyPr anchor="t"/>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smtClean="0"/>
              <a:t>Click to edit Master text styles</a:t>
            </a:r>
          </a:p>
        </p:txBody>
      </p:sp>
    </p:spTree>
  </p:cSld>
  <p:clrMapOvr>
    <a:masterClrMapping/>
  </p:clrMapOvr>
  <p:transition>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896938" y="1724025"/>
            <a:ext cx="54117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6461125" y="1724025"/>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5975" cy="1143000"/>
          </a:xfrm>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609600" y="1535113"/>
            <a:ext cx="53879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609600" y="2174875"/>
            <a:ext cx="53879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6194425"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6194425"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Tree>
  </p:cSld>
  <p:clrMapOvr>
    <a:masterClrMapping/>
  </p:clrMapOvr>
  <p:transition>
    <p:fade thruBlk="1"/>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thruBlk="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2000" b="1"/>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4767263" y="273050"/>
            <a:ext cx="681831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Tree>
  </p:cSld>
  <p:clrMapOvr>
    <a:masterClrMapping/>
  </p:clrMapOvr>
  <p:transition>
    <p:fade thruBlk="1"/>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90775" y="4800600"/>
            <a:ext cx="7316788"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2390775" y="612775"/>
            <a:ext cx="731678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p:cNvSpPr>
            <a:spLocks noGrp="1"/>
          </p:cNvSpPr>
          <p:nvPr>
            <p:ph type="body" sz="half" idx="2"/>
          </p:nvPr>
        </p:nvSpPr>
        <p:spPr>
          <a:xfrm>
            <a:off x="2390775" y="5367338"/>
            <a:ext cx="731678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Tree>
  </p:cSld>
  <p:clrMapOvr>
    <a:masterClrMapping/>
  </p:clrMapOvr>
  <p:transition>
    <p:fade thruBlk="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p:fade thruBlk="1"/>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01138" y="488950"/>
            <a:ext cx="2771775" cy="5761038"/>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781050" y="488950"/>
            <a:ext cx="8167688" cy="5761038"/>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p:fade thruBlk="1"/>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6375" cy="1470025"/>
          </a:xfrm>
          <a:prstGeom prst="rect">
            <a:avLst/>
          </a:prstGeom>
        </p:spPr>
        <p:txBody>
          <a:bodyPr/>
          <a:lstStyle/>
          <a:p>
            <a:r>
              <a:rPr lang="en-US" altLang="zh-CN" smtClean="0"/>
              <a:t>Click to edit Master title style</a:t>
            </a:r>
            <a:endParaRPr lang="zh-CN" altLang="en-US"/>
          </a:p>
        </p:txBody>
      </p:sp>
      <p:sp>
        <p:nvSpPr>
          <p:cNvPr id="3" name="Subtitle 2"/>
          <p:cNvSpPr>
            <a:spLocks noGrp="1"/>
          </p:cNvSpPr>
          <p:nvPr>
            <p:ph type="subTitle" idx="1"/>
          </p:nvPr>
        </p:nvSpPr>
        <p:spPr>
          <a:xfrm>
            <a:off x="1828800" y="3886200"/>
            <a:ext cx="8537575"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CN" smtClean="0"/>
              <a:t>Click to edit Master subtitle style</a:t>
            </a:r>
            <a:endParaRPr lang="zh-CN" altLang="en-US"/>
          </a:p>
        </p:txBody>
      </p:sp>
    </p:spTree>
  </p:cSld>
  <p:clrMapOvr>
    <a:masterClrMapping/>
  </p:clrMapOvr>
  <p:transition>
    <p:fade thruBlk="1"/>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5975" cy="1143000"/>
          </a:xfrm>
          <a:prstGeom prst="rect">
            <a:avLst/>
          </a:prstGeom>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a:xfrm>
            <a:off x="609600" y="1600200"/>
            <a:ext cx="10975975" cy="4525963"/>
          </a:xfrm>
          <a:prstGeom prst="rect">
            <a:avLst/>
          </a:prstGeo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p:fade thruBlk="1"/>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6375" cy="1362075"/>
          </a:xfrm>
          <a:prstGeom prst="rect">
            <a:avLst/>
          </a:prstGeom>
        </p:spPr>
        <p:txBody>
          <a:bodyPr anchor="t"/>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963613" y="2906713"/>
            <a:ext cx="10366375"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smtClean="0"/>
              <a:t>Click to edit Master text styles</a:t>
            </a:r>
          </a:p>
        </p:txBody>
      </p:sp>
    </p:spTree>
  </p:cSld>
  <p:clrMapOvr>
    <a:masterClrMapping/>
  </p:clrMapOvr>
  <p:transition>
    <p:fade thruBlk="1"/>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5975" cy="1143000"/>
          </a:xfrm>
          <a:prstGeom prst="rect">
            <a:avLst/>
          </a:prstGeom>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609600" y="1600200"/>
            <a:ext cx="5411788"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6173788" y="1600200"/>
            <a:ext cx="5411787"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p:fade thruBlk="1"/>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5975" cy="1143000"/>
          </a:xfrm>
          <a:prstGeom prst="rect">
            <a:avLst/>
          </a:prstGeom>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609600" y="1535113"/>
            <a:ext cx="53879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609600" y="2174875"/>
            <a:ext cx="53879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6194425" y="1535113"/>
            <a:ext cx="5391150"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6194425" y="2174875"/>
            <a:ext cx="539115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p:fade thruBlk="1"/>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5975" cy="1143000"/>
          </a:xfrm>
          <a:prstGeom prst="rect">
            <a:avLst/>
          </a:prstGeom>
        </p:spPr>
        <p:txBody>
          <a:bodyPr/>
          <a:lstStyle/>
          <a:p>
            <a:r>
              <a:rPr lang="en-US" altLang="zh-CN" smtClean="0"/>
              <a:t>Click to edit Master title style</a:t>
            </a:r>
            <a:endParaRPr lang="zh-CN" altLang="en-US"/>
          </a:p>
        </p:txBody>
      </p:sp>
    </p:spTree>
  </p:cSld>
  <p:clrMapOvr>
    <a:masterClrMapping/>
  </p:clrMapOvr>
  <p:transition>
    <p:fade thruBlk="1"/>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thruBlk="1"/>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a:prstGeom prst="rect">
            <a:avLst/>
          </a:prstGeom>
        </p:spPr>
        <p:txBody>
          <a:bodyPr anchor="b"/>
          <a:lstStyle>
            <a:lvl1pPr algn="l">
              <a:defRPr sz="2000" b="1"/>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4767263" y="273050"/>
            <a:ext cx="6818312"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609600" y="1435100"/>
            <a:ext cx="40116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Tree>
  </p:cSld>
  <p:clrMapOvr>
    <a:masterClrMapping/>
  </p:clrMapOvr>
  <p:transition>
    <p:fade thruBlk="1"/>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90775" y="4800600"/>
            <a:ext cx="7316788" cy="566738"/>
          </a:xfrm>
          <a:prstGeom prst="rect">
            <a:avLst/>
          </a:prstGeo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2390775" y="612775"/>
            <a:ext cx="7316788"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p:cNvSpPr>
            <a:spLocks noGrp="1"/>
          </p:cNvSpPr>
          <p:nvPr>
            <p:ph type="body" sz="half" idx="2"/>
          </p:nvPr>
        </p:nvSpPr>
        <p:spPr>
          <a:xfrm>
            <a:off x="2390775" y="5367338"/>
            <a:ext cx="7316788"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Tree>
  </p:cSld>
  <p:clrMapOvr>
    <a:masterClrMapping/>
  </p:clrMapOvr>
  <p:transition>
    <p:fade thruBlk="1"/>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5975" cy="1143000"/>
          </a:xfrm>
          <a:prstGeom prst="rect">
            <a:avLst/>
          </a:prstGeom>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609600" y="1600200"/>
            <a:ext cx="10975975" cy="4525963"/>
          </a:xfrm>
          <a:prstGeom prst="rect">
            <a:avLst/>
          </a:prstGeo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p:fade thruBlk="1"/>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42375" y="274638"/>
            <a:ext cx="2743200" cy="5851525"/>
          </a:xfrm>
          <a:prstGeom prst="rect">
            <a:avLst/>
          </a:prstGeo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609600" y="274638"/>
            <a:ext cx="8080375" cy="5851525"/>
          </a:xfrm>
          <a:prstGeom prst="rect">
            <a:avLst/>
          </a:prstGeo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10.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470542" name="Picture 78" descr="内页元素3-1"/>
          <p:cNvPicPr>
            <a:picLocks noChangeAspect="1" noChangeArrowheads="1"/>
          </p:cNvPicPr>
          <p:nvPr/>
        </p:nvPicPr>
        <p:blipFill>
          <a:blip r:embed="rId13" cstate="print"/>
          <a:srcRect/>
          <a:stretch>
            <a:fillRect/>
          </a:stretch>
        </p:blipFill>
        <p:spPr bwMode="auto">
          <a:xfrm>
            <a:off x="0" y="0"/>
            <a:ext cx="12193588" cy="6492875"/>
          </a:xfrm>
          <a:prstGeom prst="rect">
            <a:avLst/>
          </a:prstGeom>
          <a:noFill/>
        </p:spPr>
      </p:pic>
      <p:sp>
        <p:nvSpPr>
          <p:cNvPr id="1470543" name="Text Box 79"/>
          <p:cNvSpPr txBox="1">
            <a:spLocks noChangeArrowheads="1"/>
          </p:cNvSpPr>
          <p:nvPr/>
        </p:nvSpPr>
        <p:spPr bwMode="auto">
          <a:xfrm>
            <a:off x="869950" y="6467475"/>
            <a:ext cx="2274888" cy="261938"/>
          </a:xfrm>
          <a:prstGeom prst="rect">
            <a:avLst/>
          </a:prstGeom>
          <a:noFill/>
          <a:ln w="9525">
            <a:noFill/>
            <a:miter lim="800000"/>
            <a:headEnd/>
            <a:tailEnd/>
          </a:ln>
        </p:spPr>
        <p:txBody>
          <a:bodyPr wrap="none" lIns="78360" tIns="39180" rIns="78360" bIns="39180">
            <a:spAutoFit/>
          </a:bodyPr>
          <a:lstStyle/>
          <a:p>
            <a:pPr defTabSz="784225" eaLnBrk="0" hangingPunct="0">
              <a:buClrTx/>
              <a:buFontTx/>
              <a:buNone/>
            </a:pPr>
            <a:r>
              <a:rPr lang="en-US" altLang="zh-CN" sz="1200" b="0">
                <a:latin typeface="FrutigerNext LT Bold" pitchFamily="1" charset="0"/>
                <a:ea typeface="ＭＳ Ｐゴシック" pitchFamily="34" charset="-128"/>
              </a:rPr>
              <a:t>HISILICON SEMICONDUCTOR</a:t>
            </a:r>
          </a:p>
        </p:txBody>
      </p:sp>
      <p:sp>
        <p:nvSpPr>
          <p:cNvPr id="1470544" name="Rectangle 80"/>
          <p:cNvSpPr>
            <a:spLocks noGrp="1" noChangeArrowheads="1"/>
          </p:cNvSpPr>
          <p:nvPr>
            <p:ph type="dt" sz="half" idx="2"/>
          </p:nvPr>
        </p:nvSpPr>
        <p:spPr bwMode="auto">
          <a:xfrm>
            <a:off x="7910513" y="6402388"/>
            <a:ext cx="1409700" cy="11017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defTabSz="784225" eaLnBrk="0" hangingPunct="0">
              <a:lnSpc>
                <a:spcPct val="85000"/>
              </a:lnSpc>
              <a:buClrTx/>
              <a:buFontTx/>
              <a:buNone/>
              <a:defRPr sz="1000" b="0">
                <a:latin typeface="+mn-lt"/>
                <a:ea typeface="ＭＳ Ｐゴシック" pitchFamily="34" charset="-128"/>
              </a:defRPr>
            </a:lvl1pPr>
          </a:lstStyle>
          <a:p>
            <a:endParaRPr lang="de-DE"/>
          </a:p>
          <a:p>
            <a:r>
              <a:rPr lang="de-DE"/>
              <a:t>Page </a:t>
            </a:r>
            <a:fld id="{EA576582-46EB-4609-A95A-A1DC4E989941}" type="slidenum">
              <a:rPr lang="de-DE"/>
              <a:pPr/>
              <a:t>‹#›</a:t>
            </a:fld>
            <a:endParaRPr lang="en-GB"/>
          </a:p>
        </p:txBody>
      </p:sp>
      <p:grpSp>
        <p:nvGrpSpPr>
          <p:cNvPr id="1470545" name="Group 81"/>
          <p:cNvGrpSpPr>
            <a:grpSpLocks/>
          </p:cNvGrpSpPr>
          <p:nvPr/>
        </p:nvGrpSpPr>
        <p:grpSpPr bwMode="auto">
          <a:xfrm>
            <a:off x="0" y="6216650"/>
            <a:ext cx="12195175" cy="635000"/>
            <a:chOff x="0" y="3920"/>
            <a:chExt cx="7682" cy="400"/>
          </a:xfrm>
        </p:grpSpPr>
        <p:pic>
          <p:nvPicPr>
            <p:cNvPr id="1470546" name="Picture 82" descr="图片1"/>
            <p:cNvPicPr>
              <a:picLocks noChangeAspect="1" noChangeArrowheads="1"/>
            </p:cNvPicPr>
            <p:nvPr userDrawn="1"/>
          </p:nvPicPr>
          <p:blipFill>
            <a:blip r:embed="rId14" cstate="print"/>
            <a:srcRect/>
            <a:stretch>
              <a:fillRect/>
            </a:stretch>
          </p:blipFill>
          <p:spPr bwMode="auto">
            <a:xfrm>
              <a:off x="0" y="3920"/>
              <a:ext cx="5760" cy="400"/>
            </a:xfrm>
            <a:prstGeom prst="rect">
              <a:avLst/>
            </a:prstGeom>
            <a:noFill/>
          </p:spPr>
        </p:pic>
        <p:pic>
          <p:nvPicPr>
            <p:cNvPr id="1470547" name="Picture 83" descr="图片1"/>
            <p:cNvPicPr>
              <a:picLocks noChangeAspect="1" noChangeArrowheads="1"/>
            </p:cNvPicPr>
            <p:nvPr userDrawn="1"/>
          </p:nvPicPr>
          <p:blipFill>
            <a:blip r:embed="rId14" cstate="print"/>
            <a:srcRect/>
            <a:stretch>
              <a:fillRect/>
            </a:stretch>
          </p:blipFill>
          <p:spPr bwMode="auto">
            <a:xfrm>
              <a:off x="1539" y="3920"/>
              <a:ext cx="5760" cy="400"/>
            </a:xfrm>
            <a:prstGeom prst="rect">
              <a:avLst/>
            </a:prstGeom>
            <a:noFill/>
          </p:spPr>
        </p:pic>
        <p:pic>
          <p:nvPicPr>
            <p:cNvPr id="1470548" name="Picture 84" descr="图片1"/>
            <p:cNvPicPr>
              <a:picLocks noChangeAspect="1" noChangeArrowheads="1"/>
            </p:cNvPicPr>
            <p:nvPr userDrawn="1"/>
          </p:nvPicPr>
          <p:blipFill>
            <a:blip r:embed="rId14" cstate="print"/>
            <a:srcRect/>
            <a:stretch>
              <a:fillRect/>
            </a:stretch>
          </p:blipFill>
          <p:spPr bwMode="auto">
            <a:xfrm rot="10800000">
              <a:off x="6619" y="3920"/>
              <a:ext cx="1063" cy="400"/>
            </a:xfrm>
            <a:prstGeom prst="rect">
              <a:avLst/>
            </a:prstGeom>
            <a:noFill/>
          </p:spPr>
        </p:pic>
      </p:grpSp>
      <p:sp>
        <p:nvSpPr>
          <p:cNvPr id="1470549" name="Text Box 85"/>
          <p:cNvSpPr txBox="1">
            <a:spLocks noChangeArrowheads="1"/>
          </p:cNvSpPr>
          <p:nvPr/>
        </p:nvSpPr>
        <p:spPr bwMode="auto">
          <a:xfrm>
            <a:off x="869950" y="6457950"/>
            <a:ext cx="2776538" cy="261938"/>
          </a:xfrm>
          <a:prstGeom prst="rect">
            <a:avLst/>
          </a:prstGeom>
          <a:noFill/>
          <a:ln w="9525">
            <a:noFill/>
            <a:miter lim="800000"/>
            <a:headEnd/>
            <a:tailEnd/>
          </a:ln>
        </p:spPr>
        <p:txBody>
          <a:bodyPr wrap="none" lIns="78360" tIns="39180" rIns="78360" bIns="39180">
            <a:spAutoFit/>
          </a:bodyPr>
          <a:lstStyle/>
          <a:p>
            <a:pPr defTabSz="784225" eaLnBrk="0" hangingPunct="0">
              <a:buClrTx/>
              <a:buFontTx/>
              <a:buNone/>
            </a:pPr>
            <a:r>
              <a:rPr lang="en-US" altLang="zh-CN" sz="1200">
                <a:ea typeface="ＭＳ Ｐゴシック" pitchFamily="34" charset="-128"/>
              </a:rPr>
              <a:t>HUAWEI TECHNOLOGIES CO., LTD.</a:t>
            </a:r>
          </a:p>
        </p:txBody>
      </p:sp>
      <p:sp>
        <p:nvSpPr>
          <p:cNvPr id="1470550" name="Rectangle 86"/>
          <p:cNvSpPr>
            <a:spLocks noChangeArrowheads="1"/>
          </p:cNvSpPr>
          <p:nvPr/>
        </p:nvSpPr>
        <p:spPr bwMode="auto">
          <a:xfrm>
            <a:off x="7910513" y="6396038"/>
            <a:ext cx="1409700" cy="1101725"/>
          </a:xfrm>
          <a:prstGeom prst="rect">
            <a:avLst/>
          </a:prstGeom>
          <a:noFill/>
          <a:ln w="9525">
            <a:noFill/>
            <a:miter lim="800000"/>
            <a:headEnd/>
            <a:tailEnd/>
          </a:ln>
          <a:effectLst/>
        </p:spPr>
        <p:txBody>
          <a:bodyPr lIns="0" tIns="0" rIns="0" bIns="0"/>
          <a:lstStyle/>
          <a:p>
            <a:pPr defTabSz="784225" eaLnBrk="0" hangingPunct="0">
              <a:lnSpc>
                <a:spcPct val="85000"/>
              </a:lnSpc>
              <a:buClrTx/>
              <a:buFontTx/>
              <a:buNone/>
            </a:pPr>
            <a:endParaRPr lang="de-DE" sz="1000" b="0">
              <a:ea typeface="ＭＳ Ｐゴシック" pitchFamily="34" charset="-128"/>
            </a:endParaRPr>
          </a:p>
          <a:p>
            <a:pPr defTabSz="784225" eaLnBrk="0" hangingPunct="0">
              <a:lnSpc>
                <a:spcPct val="85000"/>
              </a:lnSpc>
              <a:buClrTx/>
              <a:buFontTx/>
              <a:buNone/>
            </a:pPr>
            <a:r>
              <a:rPr lang="de-DE" sz="1000" b="0">
                <a:ea typeface="ＭＳ Ｐゴシック" pitchFamily="34" charset="-128"/>
              </a:rPr>
              <a:t>Page </a:t>
            </a:r>
            <a:fld id="{134C836D-A3BA-4ADE-B27F-7DED099B1477}" type="slidenum">
              <a:rPr lang="de-DE" sz="1000" b="0">
                <a:ea typeface="ＭＳ Ｐゴシック" pitchFamily="34" charset="-128"/>
              </a:rPr>
              <a:pPr defTabSz="784225" eaLnBrk="0" hangingPunct="0">
                <a:lnSpc>
                  <a:spcPct val="85000"/>
                </a:lnSpc>
                <a:buClrTx/>
                <a:buFontTx/>
                <a:buNone/>
              </a:pPr>
              <a:t>‹#›</a:t>
            </a:fld>
            <a:endParaRPr lang="en-GB" sz="1000" b="0">
              <a:ea typeface="ＭＳ Ｐゴシック" pitchFamily="34" charset="-128"/>
            </a:endParaRPr>
          </a:p>
        </p:txBody>
      </p:sp>
      <p:pic>
        <p:nvPicPr>
          <p:cNvPr id="1470551" name="Picture 87" descr="图片3副本"/>
          <p:cNvPicPr>
            <a:picLocks noChangeAspect="1" noChangeArrowheads="1"/>
          </p:cNvPicPr>
          <p:nvPr/>
        </p:nvPicPr>
        <p:blipFill>
          <a:blip r:embed="rId15" cstate="print"/>
          <a:srcRect/>
          <a:stretch>
            <a:fillRect/>
          </a:stretch>
        </p:blipFill>
        <p:spPr bwMode="auto">
          <a:xfrm>
            <a:off x="10182225" y="6386513"/>
            <a:ext cx="1295400" cy="307975"/>
          </a:xfrm>
          <a:prstGeom prst="rect">
            <a:avLst/>
          </a:prstGeom>
          <a:noFill/>
        </p:spPr>
      </p:pic>
      <p:sp>
        <p:nvSpPr>
          <p:cNvPr id="1470552" name="Rectangle 88"/>
          <p:cNvSpPr>
            <a:spLocks noGrp="1" noChangeArrowheads="1"/>
          </p:cNvSpPr>
          <p:nvPr>
            <p:ph type="title"/>
          </p:nvPr>
        </p:nvSpPr>
        <p:spPr bwMode="auto">
          <a:xfrm>
            <a:off x="781050" y="274638"/>
            <a:ext cx="10975975" cy="114300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470553" name="Rectangle 89"/>
          <p:cNvSpPr>
            <a:spLocks noGrp="1" noChangeArrowheads="1"/>
          </p:cNvSpPr>
          <p:nvPr>
            <p:ph type="body" idx="1"/>
          </p:nvPr>
        </p:nvSpPr>
        <p:spPr bwMode="auto">
          <a:xfrm>
            <a:off x="781050" y="1600200"/>
            <a:ext cx="10975975" cy="4525963"/>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470602" name="Rectangle 138"/>
          <p:cNvSpPr>
            <a:spLocks noChangeArrowheads="1"/>
          </p:cNvSpPr>
          <p:nvPr/>
        </p:nvSpPr>
        <p:spPr bwMode="auto">
          <a:xfrm>
            <a:off x="-2460625" y="528638"/>
            <a:ext cx="2460625" cy="5307012"/>
          </a:xfrm>
          <a:prstGeom prst="rect">
            <a:avLst/>
          </a:prstGeom>
          <a:noFill/>
          <a:ln w="9525">
            <a:noFill/>
            <a:miter lim="800000"/>
            <a:headEnd/>
            <a:tailEnd/>
          </a:ln>
          <a:effectLst/>
        </p:spPr>
        <p:txBody>
          <a:bodyPr lIns="87798" tIns="43900" rIns="87798" bIns="43900"/>
          <a:lstStyle/>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英文标题</a:t>
            </a:r>
            <a:r>
              <a:rPr lang="en-US" altLang="zh-CN" sz="1200" b="0">
                <a:solidFill>
                  <a:srgbClr val="F8F8F8"/>
                </a:solidFill>
                <a:ea typeface="华文细黑" pitchFamily="2" charset="-122"/>
                <a:cs typeface="宋体" pitchFamily="2" charset="-122"/>
              </a:rPr>
              <a:t>:32-35pt  </a:t>
            </a: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颜色</a:t>
            </a:r>
            <a:r>
              <a:rPr lang="en-US" altLang="zh-CN" sz="1200" b="0">
                <a:solidFill>
                  <a:srgbClr val="F8F8F8"/>
                </a:solidFill>
                <a:ea typeface="华文细黑" pitchFamily="2" charset="-122"/>
                <a:cs typeface="宋体" pitchFamily="2" charset="-122"/>
              </a:rPr>
              <a:t>: R153 G0 B0</a:t>
            </a:r>
          </a:p>
          <a:p>
            <a:pPr marL="342900" indent="-342900" algn="r">
              <a:lnSpc>
                <a:spcPct val="125000"/>
              </a:lnSpc>
              <a:spcBef>
                <a:spcPct val="20000"/>
              </a:spcBef>
              <a:buClr>
                <a:srgbClr val="990000"/>
              </a:buClr>
              <a:buFontTx/>
              <a:buNone/>
            </a:pPr>
            <a:r>
              <a:rPr lang="zh-CN" altLang="en-US" sz="1200" b="0">
                <a:solidFill>
                  <a:srgbClr val="F8F8F8"/>
                </a:solidFill>
                <a:latin typeface="FrutigerNext LT Medium" pitchFamily="34" charset="0"/>
                <a:ea typeface="华文细黑" pitchFamily="2" charset="-122"/>
                <a:cs typeface="宋体" pitchFamily="2" charset="-122"/>
              </a:rPr>
              <a:t>内部使用字体 </a:t>
            </a:r>
            <a:r>
              <a:rPr lang="en-US" altLang="zh-CN" sz="1200" b="0">
                <a:solidFill>
                  <a:srgbClr val="F8F8F8"/>
                </a:solidFill>
                <a:latin typeface="FrutigerNext LT Medium" pitchFamily="34" charset="0"/>
                <a:ea typeface="华文细黑" pitchFamily="2" charset="-122"/>
                <a:cs typeface="宋体" pitchFamily="2" charset="-122"/>
              </a:rPr>
              <a:t>:</a:t>
            </a:r>
          </a:p>
          <a:p>
            <a:pPr marL="342900" indent="-342900" algn="r">
              <a:lnSpc>
                <a:spcPct val="125000"/>
              </a:lnSpc>
              <a:spcBef>
                <a:spcPct val="20000"/>
              </a:spcBef>
              <a:buClr>
                <a:srgbClr val="990000"/>
              </a:buClr>
              <a:buFontTx/>
              <a:buNone/>
            </a:pPr>
            <a:r>
              <a:rPr lang="en-US" altLang="zh-CN" sz="1200" b="0">
                <a:solidFill>
                  <a:srgbClr val="F8F8F8"/>
                </a:solidFill>
                <a:latin typeface="FrutigerNext LT Medium" pitchFamily="34" charset="0"/>
                <a:ea typeface="华文细黑" pitchFamily="2" charset="-122"/>
                <a:cs typeface="宋体" pitchFamily="2" charset="-122"/>
              </a:rPr>
              <a:t>FrutigerNext LT Medium</a:t>
            </a:r>
          </a:p>
          <a:p>
            <a:pPr marL="342900" indent="-342900" algn="r">
              <a:lnSpc>
                <a:spcPct val="125000"/>
              </a:lnSpc>
              <a:spcBef>
                <a:spcPct val="20000"/>
              </a:spcBef>
              <a:buClr>
                <a:srgbClr val="990000"/>
              </a:buClr>
              <a:buFontTx/>
              <a:buNone/>
            </a:pPr>
            <a:r>
              <a:rPr lang="zh-CN" altLang="en-US" sz="1200" b="0">
                <a:solidFill>
                  <a:srgbClr val="F8F8F8"/>
                </a:solidFill>
                <a:latin typeface="FrutigerNext LT Medium" pitchFamily="34" charset="0"/>
                <a:ea typeface="华文细黑" pitchFamily="2" charset="-122"/>
                <a:cs typeface="宋体" pitchFamily="2" charset="-122"/>
              </a:rPr>
              <a:t>外部使用字体 </a:t>
            </a:r>
            <a:r>
              <a:rPr lang="en-US" altLang="zh-CN" sz="1200" b="0">
                <a:solidFill>
                  <a:srgbClr val="F8F8F8"/>
                </a:solidFill>
                <a:latin typeface="FrutigerNext LT Medium" pitchFamily="34" charset="0"/>
                <a:ea typeface="华文细黑" pitchFamily="2" charset="-122"/>
                <a:cs typeface="宋体" pitchFamily="2" charset="-122"/>
              </a:rPr>
              <a:t>: Arial</a:t>
            </a:r>
          </a:p>
          <a:p>
            <a:pPr marL="342900" indent="-342900" algn="r">
              <a:lnSpc>
                <a:spcPct val="75000"/>
              </a:lnSpc>
              <a:spcBef>
                <a:spcPct val="20000"/>
              </a:spcBef>
              <a:buClr>
                <a:srgbClr val="990000"/>
              </a:buClr>
              <a:buFontTx/>
              <a:buNone/>
            </a:pPr>
            <a:endParaRPr lang="en-US" altLang="zh-CN" sz="1200" b="0">
              <a:solidFill>
                <a:srgbClr val="F8F8F8"/>
              </a:solidFill>
              <a:ea typeface="华文细黑" pitchFamily="2" charset="-122"/>
              <a:cs typeface="宋体" pitchFamily="2" charset="-122"/>
            </a:endParaRP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中文标题</a:t>
            </a:r>
            <a:r>
              <a:rPr lang="en-US" altLang="zh-CN" sz="1200" b="0">
                <a:solidFill>
                  <a:srgbClr val="F8F8F8"/>
                </a:solidFill>
                <a:ea typeface="华文细黑" pitchFamily="2" charset="-122"/>
                <a:cs typeface="宋体" pitchFamily="2" charset="-122"/>
              </a:rPr>
              <a:t>:30-32pt  </a:t>
            </a: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颜色</a:t>
            </a:r>
            <a:r>
              <a:rPr lang="en-US" altLang="zh-CN" sz="1200" b="0">
                <a:solidFill>
                  <a:srgbClr val="F8F8F8"/>
                </a:solidFill>
                <a:ea typeface="华文细黑" pitchFamily="2" charset="-122"/>
                <a:cs typeface="宋体" pitchFamily="2" charset="-122"/>
              </a:rPr>
              <a:t>: R153 G0 B0</a:t>
            </a: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字体</a:t>
            </a:r>
            <a:r>
              <a:rPr lang="en-US" altLang="zh-CN" sz="1200" b="0">
                <a:solidFill>
                  <a:srgbClr val="F8F8F8"/>
                </a:solidFill>
                <a:ea typeface="华文细黑" pitchFamily="2" charset="-122"/>
                <a:cs typeface="宋体" pitchFamily="2" charset="-122"/>
              </a:rPr>
              <a:t>:</a:t>
            </a:r>
            <a:r>
              <a:rPr lang="zh-CN" altLang="en-US" sz="1200" b="0">
                <a:solidFill>
                  <a:srgbClr val="F8F8F8"/>
                </a:solidFill>
                <a:ea typeface="华文细黑" pitchFamily="2" charset="-122"/>
                <a:cs typeface="宋体" pitchFamily="2" charset="-122"/>
              </a:rPr>
              <a:t>黑体</a:t>
            </a:r>
          </a:p>
          <a:p>
            <a:pPr marL="342900" indent="-342900" algn="r">
              <a:lnSpc>
                <a:spcPct val="125000"/>
              </a:lnSpc>
              <a:spcBef>
                <a:spcPct val="20000"/>
              </a:spcBef>
              <a:buClr>
                <a:srgbClr val="990000"/>
              </a:buClr>
              <a:buFontTx/>
              <a:buNone/>
            </a:pPr>
            <a:endParaRPr lang="zh-CN" altLang="en-US" sz="1200" b="0">
              <a:solidFill>
                <a:srgbClr val="F8F8F8"/>
              </a:solidFill>
              <a:ea typeface="华文细黑" pitchFamily="2" charset="-122"/>
              <a:cs typeface="宋体" pitchFamily="2" charset="-122"/>
            </a:endParaRPr>
          </a:p>
          <a:p>
            <a:pPr marL="342900" indent="-342900" algn="r">
              <a:lnSpc>
                <a:spcPct val="125000"/>
              </a:lnSpc>
              <a:spcBef>
                <a:spcPct val="20000"/>
              </a:spcBef>
              <a:buClr>
                <a:srgbClr val="990000"/>
              </a:buClr>
              <a:buFontTx/>
              <a:buNone/>
            </a:pPr>
            <a:endParaRPr lang="zh-CN" altLang="en-US" sz="1200" b="0">
              <a:solidFill>
                <a:srgbClr val="F8F8F8"/>
              </a:solidFill>
              <a:ea typeface="华文细黑" pitchFamily="2" charset="-122"/>
              <a:cs typeface="宋体" pitchFamily="2" charset="-122"/>
            </a:endParaRPr>
          </a:p>
          <a:p>
            <a:pPr marL="342900" indent="-342900" algn="r">
              <a:lnSpc>
                <a:spcPct val="125000"/>
              </a:lnSpc>
              <a:spcBef>
                <a:spcPct val="20000"/>
              </a:spcBef>
              <a:buClr>
                <a:srgbClr val="990000"/>
              </a:buClr>
              <a:buFontTx/>
              <a:buNone/>
            </a:pPr>
            <a:endParaRPr lang="zh-CN" altLang="en-US" sz="1200" b="0">
              <a:solidFill>
                <a:srgbClr val="F8F8F8"/>
              </a:solidFill>
              <a:ea typeface="华文细黑" pitchFamily="2" charset="-122"/>
              <a:cs typeface="宋体" pitchFamily="2" charset="-122"/>
            </a:endParaRP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英文正文</a:t>
            </a:r>
            <a:r>
              <a:rPr lang="en-US" altLang="zh-CN" sz="1200" b="0">
                <a:solidFill>
                  <a:srgbClr val="F8F8F8"/>
                </a:solidFill>
                <a:ea typeface="华文细黑" pitchFamily="2" charset="-122"/>
                <a:cs typeface="宋体" pitchFamily="2" charset="-122"/>
              </a:rPr>
              <a:t>:20-22pt</a:t>
            </a: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子目录 </a:t>
            </a:r>
            <a:r>
              <a:rPr lang="en-US" altLang="zh-CN" sz="1200" b="0">
                <a:solidFill>
                  <a:srgbClr val="F8F8F8"/>
                </a:solidFill>
                <a:ea typeface="华文细黑" pitchFamily="2" charset="-122"/>
                <a:cs typeface="宋体" pitchFamily="2" charset="-122"/>
              </a:rPr>
              <a:t>(2-5</a:t>
            </a:r>
            <a:r>
              <a:rPr lang="zh-CN" altLang="en-US" sz="1200" b="0">
                <a:solidFill>
                  <a:srgbClr val="F8F8F8"/>
                </a:solidFill>
                <a:ea typeface="华文细黑" pitchFamily="2" charset="-122"/>
                <a:cs typeface="宋体" pitchFamily="2" charset="-122"/>
              </a:rPr>
              <a:t>级</a:t>
            </a:r>
            <a:r>
              <a:rPr lang="en-US" altLang="zh-CN" sz="1200" b="0">
                <a:solidFill>
                  <a:srgbClr val="F8F8F8"/>
                </a:solidFill>
                <a:ea typeface="华文细黑" pitchFamily="2" charset="-122"/>
                <a:cs typeface="宋体" pitchFamily="2" charset="-122"/>
              </a:rPr>
              <a:t>) :18pt  </a:t>
            </a: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颜色</a:t>
            </a:r>
            <a:r>
              <a:rPr lang="en-US" altLang="zh-CN" sz="1200" b="0">
                <a:solidFill>
                  <a:srgbClr val="F8F8F8"/>
                </a:solidFill>
                <a:ea typeface="华文细黑" pitchFamily="2" charset="-122"/>
                <a:cs typeface="宋体" pitchFamily="2" charset="-122"/>
              </a:rPr>
              <a:t>:</a:t>
            </a:r>
            <a:r>
              <a:rPr lang="zh-CN" altLang="en-US" sz="1200" b="0">
                <a:solidFill>
                  <a:srgbClr val="F8F8F8"/>
                </a:solidFill>
                <a:ea typeface="华文细黑" pitchFamily="2" charset="-122"/>
                <a:cs typeface="宋体" pitchFamily="2" charset="-122"/>
              </a:rPr>
              <a:t>黑色</a:t>
            </a:r>
          </a:p>
          <a:p>
            <a:pPr marL="342900" indent="-342900" algn="r">
              <a:lnSpc>
                <a:spcPct val="125000"/>
              </a:lnSpc>
              <a:spcBef>
                <a:spcPct val="20000"/>
              </a:spcBef>
              <a:buClr>
                <a:srgbClr val="990000"/>
              </a:buClr>
              <a:buFontTx/>
              <a:buNone/>
            </a:pPr>
            <a:r>
              <a:rPr lang="zh-CN" altLang="en-US" sz="1200" b="0">
                <a:solidFill>
                  <a:srgbClr val="F8F8F8"/>
                </a:solidFill>
                <a:latin typeface="FrutigerNext LT Medium" pitchFamily="34" charset="0"/>
                <a:ea typeface="华文细黑" pitchFamily="2" charset="-122"/>
                <a:cs typeface="宋体" pitchFamily="2" charset="-122"/>
              </a:rPr>
              <a:t>内部使用字体 </a:t>
            </a:r>
            <a:r>
              <a:rPr lang="en-US" altLang="zh-CN" sz="1200" b="0">
                <a:solidFill>
                  <a:srgbClr val="F8F8F8"/>
                </a:solidFill>
                <a:latin typeface="FrutigerNext LT Medium" pitchFamily="34" charset="0"/>
                <a:ea typeface="华文细黑" pitchFamily="2" charset="-122"/>
                <a:cs typeface="宋体" pitchFamily="2" charset="-122"/>
              </a:rPr>
              <a:t>:</a:t>
            </a:r>
          </a:p>
          <a:p>
            <a:pPr marL="342900" indent="-342900" algn="r">
              <a:lnSpc>
                <a:spcPct val="125000"/>
              </a:lnSpc>
              <a:spcBef>
                <a:spcPct val="20000"/>
              </a:spcBef>
              <a:buClr>
                <a:srgbClr val="990000"/>
              </a:buClr>
              <a:buFontTx/>
              <a:buNone/>
            </a:pPr>
            <a:r>
              <a:rPr lang="en-US" altLang="zh-CN" sz="1200" b="0">
                <a:solidFill>
                  <a:srgbClr val="F8F8F8"/>
                </a:solidFill>
                <a:latin typeface="FrutigerNext LT Medium" pitchFamily="34" charset="0"/>
                <a:ea typeface="华文细黑" pitchFamily="2" charset="-122"/>
                <a:cs typeface="宋体" pitchFamily="2" charset="-122"/>
              </a:rPr>
              <a:t>FrutigerNext LT Regular</a:t>
            </a:r>
          </a:p>
          <a:p>
            <a:pPr marL="342900" indent="-342900" algn="r">
              <a:lnSpc>
                <a:spcPct val="125000"/>
              </a:lnSpc>
              <a:spcBef>
                <a:spcPct val="20000"/>
              </a:spcBef>
              <a:buClr>
                <a:srgbClr val="990000"/>
              </a:buClr>
              <a:buFontTx/>
              <a:buNone/>
            </a:pPr>
            <a:r>
              <a:rPr lang="zh-CN" altLang="en-US" sz="1200" b="0">
                <a:solidFill>
                  <a:srgbClr val="F8F8F8"/>
                </a:solidFill>
                <a:latin typeface="FrutigerNext LT Medium" pitchFamily="34" charset="0"/>
                <a:ea typeface="华文细黑" pitchFamily="2" charset="-122"/>
                <a:cs typeface="宋体" pitchFamily="2" charset="-122"/>
              </a:rPr>
              <a:t>外部使用字体 </a:t>
            </a:r>
            <a:r>
              <a:rPr lang="en-US" altLang="zh-CN" sz="1200" b="0">
                <a:solidFill>
                  <a:srgbClr val="F8F8F8"/>
                </a:solidFill>
                <a:latin typeface="FrutigerNext LT Medium" pitchFamily="34" charset="0"/>
                <a:ea typeface="华文细黑" pitchFamily="2" charset="-122"/>
                <a:cs typeface="宋体" pitchFamily="2" charset="-122"/>
              </a:rPr>
              <a:t>: Arial</a:t>
            </a:r>
          </a:p>
          <a:p>
            <a:pPr marL="342900" indent="-342900" algn="r">
              <a:lnSpc>
                <a:spcPct val="75000"/>
              </a:lnSpc>
              <a:spcBef>
                <a:spcPct val="20000"/>
              </a:spcBef>
              <a:buClr>
                <a:srgbClr val="990000"/>
              </a:buClr>
              <a:buFontTx/>
              <a:buNone/>
            </a:pPr>
            <a:endParaRPr lang="en-US" altLang="zh-CN" sz="1200" b="0">
              <a:solidFill>
                <a:srgbClr val="F8F8F8"/>
              </a:solidFill>
              <a:ea typeface="华文细黑" pitchFamily="2" charset="-122"/>
              <a:cs typeface="宋体" pitchFamily="2" charset="-122"/>
            </a:endParaRP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中文正文</a:t>
            </a:r>
            <a:r>
              <a:rPr lang="en-US" altLang="zh-CN" sz="1200" b="0">
                <a:solidFill>
                  <a:srgbClr val="F8F8F8"/>
                </a:solidFill>
                <a:ea typeface="华文细黑" pitchFamily="2" charset="-122"/>
                <a:cs typeface="宋体" pitchFamily="2" charset="-122"/>
              </a:rPr>
              <a:t>:18-20pt</a:t>
            </a: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子目录</a:t>
            </a:r>
            <a:r>
              <a:rPr lang="en-US" altLang="zh-CN" sz="1200" b="0">
                <a:solidFill>
                  <a:srgbClr val="F8F8F8"/>
                </a:solidFill>
                <a:ea typeface="华文细黑" pitchFamily="2" charset="-122"/>
                <a:cs typeface="宋体" pitchFamily="2" charset="-122"/>
              </a:rPr>
              <a:t>(2-5</a:t>
            </a:r>
            <a:r>
              <a:rPr lang="zh-CN" altLang="en-US" sz="1200" b="0">
                <a:solidFill>
                  <a:srgbClr val="F8F8F8"/>
                </a:solidFill>
                <a:ea typeface="华文细黑" pitchFamily="2" charset="-122"/>
                <a:cs typeface="宋体" pitchFamily="2" charset="-122"/>
              </a:rPr>
              <a:t>级</a:t>
            </a:r>
            <a:r>
              <a:rPr lang="en-US" altLang="zh-CN" sz="1200" b="0">
                <a:solidFill>
                  <a:srgbClr val="F8F8F8"/>
                </a:solidFill>
                <a:ea typeface="华文细黑" pitchFamily="2" charset="-122"/>
                <a:cs typeface="宋体" pitchFamily="2" charset="-122"/>
              </a:rPr>
              <a:t>):18pt </a:t>
            </a: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颜色</a:t>
            </a:r>
            <a:r>
              <a:rPr lang="en-US" altLang="zh-CN" sz="1200" b="0">
                <a:solidFill>
                  <a:srgbClr val="F8F8F8"/>
                </a:solidFill>
                <a:ea typeface="华文细黑" pitchFamily="2" charset="-122"/>
                <a:cs typeface="宋体" pitchFamily="2" charset="-122"/>
              </a:rPr>
              <a:t>:</a:t>
            </a:r>
            <a:r>
              <a:rPr lang="zh-CN" altLang="en-US" sz="1200" b="0">
                <a:solidFill>
                  <a:srgbClr val="F8F8F8"/>
                </a:solidFill>
                <a:ea typeface="华文细黑" pitchFamily="2" charset="-122"/>
                <a:cs typeface="宋体" pitchFamily="2" charset="-122"/>
              </a:rPr>
              <a:t>黑色</a:t>
            </a:r>
          </a:p>
          <a:p>
            <a:pPr marL="342900" indent="-342900" algn="r">
              <a:lnSpc>
                <a:spcPct val="125000"/>
              </a:lnSpc>
              <a:spcBef>
                <a:spcPct val="20000"/>
              </a:spcBef>
              <a:buClr>
                <a:srgbClr val="990000"/>
              </a:buClr>
              <a:buFontTx/>
              <a:buNone/>
            </a:pPr>
            <a:r>
              <a:rPr lang="zh-CN" altLang="en-US" sz="1200" b="0">
                <a:solidFill>
                  <a:srgbClr val="F8F8F8"/>
                </a:solidFill>
                <a:ea typeface="华文细黑" pitchFamily="2" charset="-122"/>
                <a:cs typeface="宋体" pitchFamily="2" charset="-122"/>
              </a:rPr>
              <a:t>字体</a:t>
            </a:r>
            <a:r>
              <a:rPr lang="en-US" altLang="zh-CN" sz="1200" b="0">
                <a:solidFill>
                  <a:srgbClr val="F8F8F8"/>
                </a:solidFill>
                <a:ea typeface="华文细黑" pitchFamily="2" charset="-122"/>
                <a:cs typeface="宋体" pitchFamily="2" charset="-122"/>
              </a:rPr>
              <a:t>:</a:t>
            </a:r>
            <a:r>
              <a:rPr lang="zh-CN" altLang="en-US" sz="1200" b="0">
                <a:solidFill>
                  <a:srgbClr val="F8F8F8"/>
                </a:solidFill>
                <a:ea typeface="华文细黑" pitchFamily="2" charset="-122"/>
                <a:cs typeface="宋体" pitchFamily="2" charset="-122"/>
              </a:rPr>
              <a:t>细黑体 </a:t>
            </a:r>
            <a:endParaRPr lang="zh-CN" altLang="en-US" sz="1200" b="0">
              <a:solidFill>
                <a:srgbClr val="080808"/>
              </a:solidFill>
              <a:ea typeface="华文细黑" pitchFamily="2" charset="-122"/>
              <a:cs typeface="宋体" pitchFamily="2" charset="-122"/>
            </a:endParaRPr>
          </a:p>
        </p:txBody>
      </p:sp>
      <p:sp>
        <p:nvSpPr>
          <p:cNvPr id="1470603" name="Rectangle 139"/>
          <p:cNvSpPr>
            <a:spLocks noChangeArrowheads="1"/>
          </p:cNvSpPr>
          <p:nvPr/>
        </p:nvSpPr>
        <p:spPr bwMode="auto">
          <a:xfrm>
            <a:off x="12361863" y="5445125"/>
            <a:ext cx="1227137" cy="320675"/>
          </a:xfrm>
          <a:prstGeom prst="rect">
            <a:avLst/>
          </a:prstGeom>
          <a:solidFill>
            <a:srgbClr val="F8F8F8"/>
          </a:solidFill>
          <a:ln w="9525" algn="ctr">
            <a:noFill/>
            <a:miter lim="800000"/>
            <a:headEnd/>
            <a:tailEnd/>
          </a:ln>
          <a:effectLst/>
        </p:spPr>
        <p:txBody>
          <a:bodyPr lIns="91425" tIns="45712" rIns="91425" bIns="45712" anchor="ctr">
            <a:spAutoFit/>
          </a:bodyPr>
          <a:lstStyle/>
          <a:p>
            <a:pPr algn="ctr" defTabSz="877888" eaLnBrk="0" hangingPunct="0">
              <a:buClrTx/>
              <a:buFontTx/>
              <a:buNone/>
            </a:pPr>
            <a:endParaRPr lang="en-US" sz="1500" b="0">
              <a:latin typeface="FrutigerNext LT Regular" pitchFamily="34" charset="0"/>
              <a:ea typeface="ＭＳ Ｐゴシック" pitchFamily="34" charset="-128"/>
            </a:endParaRPr>
          </a:p>
        </p:txBody>
      </p:sp>
      <p:grpSp>
        <p:nvGrpSpPr>
          <p:cNvPr id="1470604" name="Group 140"/>
          <p:cNvGrpSpPr>
            <a:grpSpLocks/>
          </p:cNvGrpSpPr>
          <p:nvPr/>
        </p:nvGrpSpPr>
        <p:grpSpPr bwMode="auto">
          <a:xfrm>
            <a:off x="12472988" y="5278438"/>
            <a:ext cx="989012" cy="184150"/>
            <a:chOff x="6657" y="3492"/>
            <a:chExt cx="527" cy="121"/>
          </a:xfrm>
        </p:grpSpPr>
        <p:sp>
          <p:nvSpPr>
            <p:cNvPr id="1470605" name="Rectangle 141"/>
            <p:cNvSpPr>
              <a:spLocks noChangeArrowheads="1"/>
            </p:cNvSpPr>
            <p:nvPr/>
          </p:nvSpPr>
          <p:spPr bwMode="auto">
            <a:xfrm flipV="1">
              <a:off x="6789" y="3492"/>
              <a:ext cx="132" cy="121"/>
            </a:xfrm>
            <a:prstGeom prst="rect">
              <a:avLst/>
            </a:prstGeom>
            <a:solidFill>
              <a:srgbClr val="FFCC66"/>
            </a:solidFill>
            <a:ln w="9525">
              <a:noFill/>
              <a:miter lim="800000"/>
              <a:headEnd/>
              <a:tailEnd/>
            </a:ln>
            <a:effectLst/>
          </p:spPr>
          <p:txBody>
            <a:bodyPr wrap="none" anchor="ctr"/>
            <a:lstStyle/>
            <a:p>
              <a:endParaRPr lang="zh-CN" altLang="en-US"/>
            </a:p>
          </p:txBody>
        </p:sp>
        <p:sp>
          <p:nvSpPr>
            <p:cNvPr id="1470606" name="Rectangle 142"/>
            <p:cNvSpPr>
              <a:spLocks noChangeArrowheads="1"/>
            </p:cNvSpPr>
            <p:nvPr/>
          </p:nvSpPr>
          <p:spPr bwMode="auto">
            <a:xfrm flipV="1">
              <a:off x="6921" y="3492"/>
              <a:ext cx="131" cy="121"/>
            </a:xfrm>
            <a:prstGeom prst="rect">
              <a:avLst/>
            </a:prstGeom>
            <a:solidFill>
              <a:srgbClr val="FF9900"/>
            </a:solidFill>
            <a:ln w="9525">
              <a:noFill/>
              <a:miter lim="800000"/>
              <a:headEnd/>
              <a:tailEnd/>
            </a:ln>
            <a:effectLst/>
          </p:spPr>
          <p:txBody>
            <a:bodyPr wrap="none" anchor="ctr"/>
            <a:lstStyle/>
            <a:p>
              <a:endParaRPr lang="zh-CN" altLang="en-US"/>
            </a:p>
          </p:txBody>
        </p:sp>
        <p:sp>
          <p:nvSpPr>
            <p:cNvPr id="1470607" name="Rectangle 143"/>
            <p:cNvSpPr>
              <a:spLocks noChangeArrowheads="1"/>
            </p:cNvSpPr>
            <p:nvPr/>
          </p:nvSpPr>
          <p:spPr bwMode="auto">
            <a:xfrm flipV="1">
              <a:off x="7052" y="3492"/>
              <a:ext cx="132" cy="121"/>
            </a:xfrm>
            <a:prstGeom prst="rect">
              <a:avLst/>
            </a:prstGeom>
            <a:solidFill>
              <a:srgbClr val="99660A"/>
            </a:solidFill>
            <a:ln w="9525">
              <a:noFill/>
              <a:miter lim="800000"/>
              <a:headEnd/>
              <a:tailEnd/>
            </a:ln>
            <a:effectLst/>
          </p:spPr>
          <p:txBody>
            <a:bodyPr wrap="none" anchor="ctr"/>
            <a:lstStyle/>
            <a:p>
              <a:endParaRPr lang="zh-CN" altLang="en-US"/>
            </a:p>
          </p:txBody>
        </p:sp>
        <p:sp>
          <p:nvSpPr>
            <p:cNvPr id="1470608" name="Rectangle 144"/>
            <p:cNvSpPr>
              <a:spLocks noChangeArrowheads="1"/>
            </p:cNvSpPr>
            <p:nvPr/>
          </p:nvSpPr>
          <p:spPr bwMode="auto">
            <a:xfrm flipV="1">
              <a:off x="6657" y="3492"/>
              <a:ext cx="132" cy="121"/>
            </a:xfrm>
            <a:prstGeom prst="rect">
              <a:avLst/>
            </a:prstGeom>
            <a:solidFill>
              <a:srgbClr val="FFCC99"/>
            </a:solidFill>
            <a:ln w="9525">
              <a:noFill/>
              <a:miter lim="800000"/>
              <a:headEnd/>
              <a:tailEnd/>
            </a:ln>
            <a:effectLst/>
          </p:spPr>
          <p:txBody>
            <a:bodyPr wrap="none" anchor="ctr"/>
            <a:lstStyle/>
            <a:p>
              <a:endParaRPr lang="zh-CN" altLang="en-US"/>
            </a:p>
          </p:txBody>
        </p:sp>
      </p:grpSp>
      <p:grpSp>
        <p:nvGrpSpPr>
          <p:cNvPr id="1470609" name="Group 145"/>
          <p:cNvGrpSpPr>
            <a:grpSpLocks/>
          </p:cNvGrpSpPr>
          <p:nvPr/>
        </p:nvGrpSpPr>
        <p:grpSpPr bwMode="auto">
          <a:xfrm>
            <a:off x="12472988" y="6203950"/>
            <a:ext cx="989012" cy="182563"/>
            <a:chOff x="6657" y="4103"/>
            <a:chExt cx="527" cy="121"/>
          </a:xfrm>
        </p:grpSpPr>
        <p:sp>
          <p:nvSpPr>
            <p:cNvPr id="1470610" name="Rectangle 146"/>
            <p:cNvSpPr>
              <a:spLocks noChangeArrowheads="1"/>
            </p:cNvSpPr>
            <p:nvPr/>
          </p:nvSpPr>
          <p:spPr bwMode="auto">
            <a:xfrm flipV="1">
              <a:off x="6789" y="4103"/>
              <a:ext cx="132" cy="121"/>
            </a:xfrm>
            <a:prstGeom prst="rect">
              <a:avLst/>
            </a:prstGeom>
            <a:solidFill>
              <a:srgbClr val="99CCFF"/>
            </a:solidFill>
            <a:ln w="9525">
              <a:noFill/>
              <a:miter lim="800000"/>
              <a:headEnd/>
              <a:tailEnd/>
            </a:ln>
            <a:effectLst/>
          </p:spPr>
          <p:txBody>
            <a:bodyPr wrap="none" anchor="ctr"/>
            <a:lstStyle/>
            <a:p>
              <a:endParaRPr lang="zh-CN" altLang="en-US"/>
            </a:p>
          </p:txBody>
        </p:sp>
        <p:sp>
          <p:nvSpPr>
            <p:cNvPr id="1470611" name="Rectangle 147"/>
            <p:cNvSpPr>
              <a:spLocks noChangeArrowheads="1"/>
            </p:cNvSpPr>
            <p:nvPr/>
          </p:nvSpPr>
          <p:spPr bwMode="auto">
            <a:xfrm flipV="1">
              <a:off x="6921" y="4103"/>
              <a:ext cx="131" cy="121"/>
            </a:xfrm>
            <a:prstGeom prst="rect">
              <a:avLst/>
            </a:prstGeom>
            <a:solidFill>
              <a:srgbClr val="99CCCC"/>
            </a:solidFill>
            <a:ln w="9525">
              <a:noFill/>
              <a:miter lim="800000"/>
              <a:headEnd/>
              <a:tailEnd/>
            </a:ln>
            <a:effectLst/>
          </p:spPr>
          <p:txBody>
            <a:bodyPr wrap="none" anchor="ctr"/>
            <a:lstStyle/>
            <a:p>
              <a:endParaRPr lang="zh-CN" altLang="en-US"/>
            </a:p>
          </p:txBody>
        </p:sp>
        <p:sp>
          <p:nvSpPr>
            <p:cNvPr id="1470612" name="Rectangle 148"/>
            <p:cNvSpPr>
              <a:spLocks noChangeArrowheads="1"/>
            </p:cNvSpPr>
            <p:nvPr/>
          </p:nvSpPr>
          <p:spPr bwMode="auto">
            <a:xfrm flipV="1">
              <a:off x="7052" y="4103"/>
              <a:ext cx="132" cy="121"/>
            </a:xfrm>
            <a:prstGeom prst="rect">
              <a:avLst/>
            </a:prstGeom>
            <a:solidFill>
              <a:srgbClr val="009999"/>
            </a:solidFill>
            <a:ln w="9525">
              <a:noFill/>
              <a:miter lim="800000"/>
              <a:headEnd/>
              <a:tailEnd/>
            </a:ln>
            <a:effectLst/>
          </p:spPr>
          <p:txBody>
            <a:bodyPr wrap="none" anchor="ctr"/>
            <a:lstStyle/>
            <a:p>
              <a:endParaRPr lang="zh-CN" altLang="en-US"/>
            </a:p>
          </p:txBody>
        </p:sp>
        <p:sp>
          <p:nvSpPr>
            <p:cNvPr id="1470613" name="Rectangle 149"/>
            <p:cNvSpPr>
              <a:spLocks noChangeArrowheads="1"/>
            </p:cNvSpPr>
            <p:nvPr/>
          </p:nvSpPr>
          <p:spPr bwMode="auto">
            <a:xfrm flipV="1">
              <a:off x="6657" y="4103"/>
              <a:ext cx="132" cy="121"/>
            </a:xfrm>
            <a:prstGeom prst="rect">
              <a:avLst/>
            </a:prstGeom>
            <a:solidFill>
              <a:srgbClr val="CCCCFF"/>
            </a:solidFill>
            <a:ln w="9525">
              <a:noFill/>
              <a:miter lim="800000"/>
              <a:headEnd/>
              <a:tailEnd/>
            </a:ln>
            <a:effectLst/>
          </p:spPr>
          <p:txBody>
            <a:bodyPr wrap="none" anchor="ctr"/>
            <a:lstStyle/>
            <a:p>
              <a:endParaRPr lang="zh-CN" altLang="en-US"/>
            </a:p>
          </p:txBody>
        </p:sp>
      </p:grpSp>
      <p:grpSp>
        <p:nvGrpSpPr>
          <p:cNvPr id="1470614" name="Group 150"/>
          <p:cNvGrpSpPr>
            <a:grpSpLocks/>
          </p:cNvGrpSpPr>
          <p:nvPr/>
        </p:nvGrpSpPr>
        <p:grpSpPr bwMode="auto">
          <a:xfrm>
            <a:off x="12472988" y="6450013"/>
            <a:ext cx="989012" cy="182562"/>
            <a:chOff x="6657" y="4266"/>
            <a:chExt cx="527" cy="121"/>
          </a:xfrm>
        </p:grpSpPr>
        <p:sp>
          <p:nvSpPr>
            <p:cNvPr id="1470615" name="Rectangle 151"/>
            <p:cNvSpPr>
              <a:spLocks noChangeArrowheads="1"/>
            </p:cNvSpPr>
            <p:nvPr/>
          </p:nvSpPr>
          <p:spPr bwMode="auto">
            <a:xfrm flipV="1">
              <a:off x="6789" y="4266"/>
              <a:ext cx="132" cy="121"/>
            </a:xfrm>
            <a:prstGeom prst="rect">
              <a:avLst/>
            </a:prstGeom>
            <a:solidFill>
              <a:srgbClr val="99CCCC"/>
            </a:solidFill>
            <a:ln w="9525">
              <a:noFill/>
              <a:miter lim="800000"/>
              <a:headEnd/>
              <a:tailEnd/>
            </a:ln>
            <a:effectLst/>
          </p:spPr>
          <p:txBody>
            <a:bodyPr wrap="none" anchor="ctr"/>
            <a:lstStyle/>
            <a:p>
              <a:endParaRPr lang="zh-CN" altLang="en-US"/>
            </a:p>
          </p:txBody>
        </p:sp>
        <p:sp>
          <p:nvSpPr>
            <p:cNvPr id="1470616" name="Rectangle 152"/>
            <p:cNvSpPr>
              <a:spLocks noChangeArrowheads="1"/>
            </p:cNvSpPr>
            <p:nvPr/>
          </p:nvSpPr>
          <p:spPr bwMode="auto">
            <a:xfrm flipV="1">
              <a:off x="6921" y="4266"/>
              <a:ext cx="131" cy="121"/>
            </a:xfrm>
            <a:prstGeom prst="rect">
              <a:avLst/>
            </a:prstGeom>
            <a:solidFill>
              <a:srgbClr val="0099CC"/>
            </a:solidFill>
            <a:ln w="9525">
              <a:noFill/>
              <a:miter lim="800000"/>
              <a:headEnd/>
              <a:tailEnd/>
            </a:ln>
            <a:effectLst/>
          </p:spPr>
          <p:txBody>
            <a:bodyPr wrap="none" anchor="ctr"/>
            <a:lstStyle/>
            <a:p>
              <a:endParaRPr lang="zh-CN" altLang="en-US"/>
            </a:p>
          </p:txBody>
        </p:sp>
        <p:sp>
          <p:nvSpPr>
            <p:cNvPr id="1470617" name="Rectangle 153"/>
            <p:cNvSpPr>
              <a:spLocks noChangeArrowheads="1"/>
            </p:cNvSpPr>
            <p:nvPr/>
          </p:nvSpPr>
          <p:spPr bwMode="auto">
            <a:xfrm flipV="1">
              <a:off x="7052" y="4266"/>
              <a:ext cx="132" cy="121"/>
            </a:xfrm>
            <a:prstGeom prst="rect">
              <a:avLst/>
            </a:prstGeom>
            <a:solidFill>
              <a:srgbClr val="006699"/>
            </a:solidFill>
            <a:ln w="9525">
              <a:noFill/>
              <a:miter lim="800000"/>
              <a:headEnd/>
              <a:tailEnd/>
            </a:ln>
            <a:effectLst/>
          </p:spPr>
          <p:txBody>
            <a:bodyPr wrap="none" anchor="ctr"/>
            <a:lstStyle/>
            <a:p>
              <a:endParaRPr lang="zh-CN" altLang="en-US"/>
            </a:p>
          </p:txBody>
        </p:sp>
        <p:sp>
          <p:nvSpPr>
            <p:cNvPr id="1470618" name="Rectangle 154"/>
            <p:cNvSpPr>
              <a:spLocks noChangeArrowheads="1"/>
            </p:cNvSpPr>
            <p:nvPr/>
          </p:nvSpPr>
          <p:spPr bwMode="auto">
            <a:xfrm flipV="1">
              <a:off x="6657" y="4266"/>
              <a:ext cx="132" cy="121"/>
            </a:xfrm>
            <a:prstGeom prst="rect">
              <a:avLst/>
            </a:prstGeom>
            <a:solidFill>
              <a:srgbClr val="CCFF99"/>
            </a:solidFill>
            <a:ln w="9525">
              <a:noFill/>
              <a:miter lim="800000"/>
              <a:headEnd/>
              <a:tailEnd/>
            </a:ln>
            <a:effectLst/>
          </p:spPr>
          <p:txBody>
            <a:bodyPr wrap="none" anchor="ctr"/>
            <a:lstStyle/>
            <a:p>
              <a:endParaRPr lang="zh-CN" altLang="en-US"/>
            </a:p>
          </p:txBody>
        </p:sp>
      </p:grpSp>
      <p:grpSp>
        <p:nvGrpSpPr>
          <p:cNvPr id="1470619" name="Group 155"/>
          <p:cNvGrpSpPr>
            <a:grpSpLocks/>
          </p:cNvGrpSpPr>
          <p:nvPr/>
        </p:nvGrpSpPr>
        <p:grpSpPr bwMode="auto">
          <a:xfrm>
            <a:off x="12472988" y="5527675"/>
            <a:ext cx="989012" cy="182563"/>
            <a:chOff x="6657" y="3656"/>
            <a:chExt cx="527" cy="121"/>
          </a:xfrm>
        </p:grpSpPr>
        <p:sp>
          <p:nvSpPr>
            <p:cNvPr id="1470620" name="Rectangle 156"/>
            <p:cNvSpPr>
              <a:spLocks noChangeArrowheads="1"/>
            </p:cNvSpPr>
            <p:nvPr/>
          </p:nvSpPr>
          <p:spPr bwMode="auto">
            <a:xfrm flipV="1">
              <a:off x="6657" y="3656"/>
              <a:ext cx="132" cy="121"/>
            </a:xfrm>
            <a:prstGeom prst="rect">
              <a:avLst/>
            </a:prstGeom>
            <a:solidFill>
              <a:srgbClr val="CCCCCC"/>
            </a:solidFill>
            <a:ln w="9525">
              <a:noFill/>
              <a:miter lim="800000"/>
              <a:headEnd/>
              <a:tailEnd/>
            </a:ln>
            <a:effectLst/>
          </p:spPr>
          <p:txBody>
            <a:bodyPr wrap="none" anchor="ctr"/>
            <a:lstStyle/>
            <a:p>
              <a:endParaRPr lang="zh-CN" altLang="en-US"/>
            </a:p>
          </p:txBody>
        </p:sp>
        <p:sp>
          <p:nvSpPr>
            <p:cNvPr id="1470621" name="Rectangle 157"/>
            <p:cNvSpPr>
              <a:spLocks noChangeArrowheads="1"/>
            </p:cNvSpPr>
            <p:nvPr/>
          </p:nvSpPr>
          <p:spPr bwMode="auto">
            <a:xfrm flipV="1">
              <a:off x="6789" y="3656"/>
              <a:ext cx="132" cy="121"/>
            </a:xfrm>
            <a:prstGeom prst="rect">
              <a:avLst/>
            </a:prstGeom>
            <a:solidFill>
              <a:srgbClr val="FF9900"/>
            </a:solidFill>
            <a:ln w="9525">
              <a:noFill/>
              <a:miter lim="800000"/>
              <a:headEnd/>
              <a:tailEnd/>
            </a:ln>
            <a:effectLst/>
          </p:spPr>
          <p:txBody>
            <a:bodyPr wrap="none" anchor="ctr"/>
            <a:lstStyle/>
            <a:p>
              <a:endParaRPr lang="zh-CN" altLang="en-US"/>
            </a:p>
          </p:txBody>
        </p:sp>
        <p:sp>
          <p:nvSpPr>
            <p:cNvPr id="1470622" name="Rectangle 158"/>
            <p:cNvSpPr>
              <a:spLocks noChangeArrowheads="1"/>
            </p:cNvSpPr>
            <p:nvPr/>
          </p:nvSpPr>
          <p:spPr bwMode="auto">
            <a:xfrm flipV="1">
              <a:off x="6921" y="3656"/>
              <a:ext cx="131" cy="121"/>
            </a:xfrm>
            <a:prstGeom prst="rect">
              <a:avLst/>
            </a:prstGeom>
            <a:solidFill>
              <a:srgbClr val="990000"/>
            </a:solidFill>
            <a:ln w="9525">
              <a:noFill/>
              <a:miter lim="800000"/>
              <a:headEnd/>
              <a:tailEnd/>
            </a:ln>
            <a:effectLst/>
          </p:spPr>
          <p:txBody>
            <a:bodyPr wrap="none" anchor="ctr"/>
            <a:lstStyle/>
            <a:p>
              <a:endParaRPr lang="zh-CN" altLang="en-US"/>
            </a:p>
          </p:txBody>
        </p:sp>
        <p:sp>
          <p:nvSpPr>
            <p:cNvPr id="1470623" name="Rectangle 159"/>
            <p:cNvSpPr>
              <a:spLocks noChangeArrowheads="1"/>
            </p:cNvSpPr>
            <p:nvPr/>
          </p:nvSpPr>
          <p:spPr bwMode="auto">
            <a:xfrm flipV="1">
              <a:off x="7052" y="3656"/>
              <a:ext cx="132" cy="121"/>
            </a:xfrm>
            <a:prstGeom prst="rect">
              <a:avLst/>
            </a:prstGeom>
            <a:solidFill>
              <a:srgbClr val="080808"/>
            </a:solidFill>
            <a:ln w="9525">
              <a:noFill/>
              <a:miter lim="800000"/>
              <a:headEnd/>
              <a:tailEnd/>
            </a:ln>
            <a:effectLst/>
          </p:spPr>
          <p:txBody>
            <a:bodyPr wrap="none" anchor="ctr"/>
            <a:lstStyle/>
            <a:p>
              <a:endParaRPr lang="zh-CN" altLang="en-US"/>
            </a:p>
          </p:txBody>
        </p:sp>
      </p:grpSp>
      <p:grpSp>
        <p:nvGrpSpPr>
          <p:cNvPr id="1470624" name="Group 160"/>
          <p:cNvGrpSpPr>
            <a:grpSpLocks/>
          </p:cNvGrpSpPr>
          <p:nvPr/>
        </p:nvGrpSpPr>
        <p:grpSpPr bwMode="auto">
          <a:xfrm>
            <a:off x="12472988" y="5957888"/>
            <a:ext cx="989012" cy="182562"/>
            <a:chOff x="6657" y="3941"/>
            <a:chExt cx="527" cy="121"/>
          </a:xfrm>
        </p:grpSpPr>
        <p:sp>
          <p:nvSpPr>
            <p:cNvPr id="1470625" name="Rectangle 161"/>
            <p:cNvSpPr>
              <a:spLocks noChangeArrowheads="1"/>
            </p:cNvSpPr>
            <p:nvPr/>
          </p:nvSpPr>
          <p:spPr bwMode="auto">
            <a:xfrm flipV="1">
              <a:off x="6789" y="3941"/>
              <a:ext cx="132" cy="121"/>
            </a:xfrm>
            <a:prstGeom prst="rect">
              <a:avLst/>
            </a:prstGeom>
            <a:solidFill>
              <a:srgbClr val="CCFF99"/>
            </a:solidFill>
            <a:ln w="9525">
              <a:noFill/>
              <a:miter lim="800000"/>
              <a:headEnd/>
              <a:tailEnd/>
            </a:ln>
            <a:effectLst/>
          </p:spPr>
          <p:txBody>
            <a:bodyPr wrap="none" anchor="ctr"/>
            <a:lstStyle/>
            <a:p>
              <a:endParaRPr lang="zh-CN" altLang="en-US"/>
            </a:p>
          </p:txBody>
        </p:sp>
        <p:sp>
          <p:nvSpPr>
            <p:cNvPr id="1470626" name="Rectangle 162"/>
            <p:cNvSpPr>
              <a:spLocks noChangeArrowheads="1"/>
            </p:cNvSpPr>
            <p:nvPr/>
          </p:nvSpPr>
          <p:spPr bwMode="auto">
            <a:xfrm flipV="1">
              <a:off x="6921" y="3941"/>
              <a:ext cx="131" cy="121"/>
            </a:xfrm>
            <a:prstGeom prst="rect">
              <a:avLst/>
            </a:prstGeom>
            <a:solidFill>
              <a:srgbClr val="669900"/>
            </a:solidFill>
            <a:ln w="9525">
              <a:noFill/>
              <a:miter lim="800000"/>
              <a:headEnd/>
              <a:tailEnd/>
            </a:ln>
            <a:effectLst/>
          </p:spPr>
          <p:txBody>
            <a:bodyPr wrap="none" anchor="ctr"/>
            <a:lstStyle/>
            <a:p>
              <a:endParaRPr lang="zh-CN" altLang="en-US"/>
            </a:p>
          </p:txBody>
        </p:sp>
        <p:sp>
          <p:nvSpPr>
            <p:cNvPr id="1470627" name="Rectangle 163"/>
            <p:cNvSpPr>
              <a:spLocks noChangeArrowheads="1"/>
            </p:cNvSpPr>
            <p:nvPr/>
          </p:nvSpPr>
          <p:spPr bwMode="auto">
            <a:xfrm flipV="1">
              <a:off x="7052" y="3941"/>
              <a:ext cx="132" cy="121"/>
            </a:xfrm>
            <a:prstGeom prst="rect">
              <a:avLst/>
            </a:prstGeom>
            <a:solidFill>
              <a:srgbClr val="080808"/>
            </a:solidFill>
            <a:ln w="9525">
              <a:noFill/>
              <a:miter lim="800000"/>
              <a:headEnd/>
              <a:tailEnd/>
            </a:ln>
            <a:effectLst/>
          </p:spPr>
          <p:txBody>
            <a:bodyPr wrap="none" anchor="ctr"/>
            <a:lstStyle/>
            <a:p>
              <a:endParaRPr lang="zh-CN" altLang="en-US"/>
            </a:p>
          </p:txBody>
        </p:sp>
        <p:sp>
          <p:nvSpPr>
            <p:cNvPr id="1470628" name="Rectangle 164"/>
            <p:cNvSpPr>
              <a:spLocks noChangeArrowheads="1"/>
            </p:cNvSpPr>
            <p:nvPr/>
          </p:nvSpPr>
          <p:spPr bwMode="auto">
            <a:xfrm flipV="1">
              <a:off x="6657" y="3941"/>
              <a:ext cx="132" cy="121"/>
            </a:xfrm>
            <a:prstGeom prst="rect">
              <a:avLst/>
            </a:prstGeom>
            <a:solidFill>
              <a:srgbClr val="CCCCCC"/>
            </a:solidFill>
            <a:ln w="9525">
              <a:noFill/>
              <a:miter lim="800000"/>
              <a:headEnd/>
              <a:tailEnd/>
            </a:ln>
            <a:effectLst/>
          </p:spPr>
          <p:txBody>
            <a:bodyPr wrap="none" anchor="ctr"/>
            <a:lstStyle/>
            <a:p>
              <a:endParaRPr lang="zh-CN" altLang="en-US"/>
            </a:p>
          </p:txBody>
        </p:sp>
      </p:grpSp>
      <p:grpSp>
        <p:nvGrpSpPr>
          <p:cNvPr id="1470629" name="Group 165"/>
          <p:cNvGrpSpPr>
            <a:grpSpLocks/>
          </p:cNvGrpSpPr>
          <p:nvPr/>
        </p:nvGrpSpPr>
        <p:grpSpPr bwMode="auto">
          <a:xfrm>
            <a:off x="12472988" y="6697663"/>
            <a:ext cx="989012" cy="182562"/>
            <a:chOff x="6657" y="4430"/>
            <a:chExt cx="527" cy="121"/>
          </a:xfrm>
        </p:grpSpPr>
        <p:sp>
          <p:nvSpPr>
            <p:cNvPr id="1470630" name="Rectangle 166"/>
            <p:cNvSpPr>
              <a:spLocks noChangeArrowheads="1"/>
            </p:cNvSpPr>
            <p:nvPr/>
          </p:nvSpPr>
          <p:spPr bwMode="auto">
            <a:xfrm flipV="1">
              <a:off x="6789" y="4430"/>
              <a:ext cx="132" cy="121"/>
            </a:xfrm>
            <a:prstGeom prst="rect">
              <a:avLst/>
            </a:prstGeom>
            <a:solidFill>
              <a:srgbClr val="FF9900"/>
            </a:solidFill>
            <a:ln w="9525">
              <a:noFill/>
              <a:miter lim="800000"/>
              <a:headEnd/>
              <a:tailEnd/>
            </a:ln>
            <a:effectLst/>
          </p:spPr>
          <p:txBody>
            <a:bodyPr wrap="none" anchor="ctr"/>
            <a:lstStyle/>
            <a:p>
              <a:endParaRPr lang="zh-CN" altLang="en-US"/>
            </a:p>
          </p:txBody>
        </p:sp>
        <p:sp>
          <p:nvSpPr>
            <p:cNvPr id="1470631" name="Rectangle 167"/>
            <p:cNvSpPr>
              <a:spLocks noChangeArrowheads="1"/>
            </p:cNvSpPr>
            <p:nvPr/>
          </p:nvSpPr>
          <p:spPr bwMode="auto">
            <a:xfrm flipV="1">
              <a:off x="6921" y="4430"/>
              <a:ext cx="131" cy="121"/>
            </a:xfrm>
            <a:prstGeom prst="rect">
              <a:avLst/>
            </a:prstGeom>
            <a:solidFill>
              <a:srgbClr val="006699"/>
            </a:solidFill>
            <a:ln w="9525">
              <a:noFill/>
              <a:miter lim="800000"/>
              <a:headEnd/>
              <a:tailEnd/>
            </a:ln>
            <a:effectLst/>
          </p:spPr>
          <p:txBody>
            <a:bodyPr wrap="none" anchor="ctr"/>
            <a:lstStyle/>
            <a:p>
              <a:endParaRPr lang="zh-CN" altLang="en-US"/>
            </a:p>
          </p:txBody>
        </p:sp>
        <p:sp>
          <p:nvSpPr>
            <p:cNvPr id="1470632" name="Rectangle 168"/>
            <p:cNvSpPr>
              <a:spLocks noChangeArrowheads="1"/>
            </p:cNvSpPr>
            <p:nvPr/>
          </p:nvSpPr>
          <p:spPr bwMode="auto">
            <a:xfrm flipV="1">
              <a:off x="7052" y="4430"/>
              <a:ext cx="132" cy="121"/>
            </a:xfrm>
            <a:prstGeom prst="rect">
              <a:avLst/>
            </a:prstGeom>
            <a:solidFill>
              <a:srgbClr val="080808"/>
            </a:solidFill>
            <a:ln w="9525">
              <a:noFill/>
              <a:miter lim="800000"/>
              <a:headEnd/>
              <a:tailEnd/>
            </a:ln>
            <a:effectLst/>
          </p:spPr>
          <p:txBody>
            <a:bodyPr wrap="none" anchor="ctr"/>
            <a:lstStyle/>
            <a:p>
              <a:endParaRPr lang="zh-CN" altLang="en-US"/>
            </a:p>
          </p:txBody>
        </p:sp>
        <p:sp>
          <p:nvSpPr>
            <p:cNvPr id="1470633" name="Rectangle 169"/>
            <p:cNvSpPr>
              <a:spLocks noChangeArrowheads="1"/>
            </p:cNvSpPr>
            <p:nvPr/>
          </p:nvSpPr>
          <p:spPr bwMode="auto">
            <a:xfrm flipV="1">
              <a:off x="6657" y="4430"/>
              <a:ext cx="132" cy="121"/>
            </a:xfrm>
            <a:prstGeom prst="rect">
              <a:avLst/>
            </a:prstGeom>
            <a:solidFill>
              <a:srgbClr val="99CCFF"/>
            </a:solidFill>
            <a:ln w="9525">
              <a:noFill/>
              <a:miter lim="800000"/>
              <a:headEnd/>
              <a:tailEnd/>
            </a:ln>
            <a:effectLst/>
          </p:spPr>
          <p:txBody>
            <a:bodyPr wrap="none" anchor="ctr"/>
            <a:lstStyle/>
            <a:p>
              <a:endParaRPr lang="zh-CN" altLang="en-US"/>
            </a:p>
          </p:txBody>
        </p:sp>
      </p:grpSp>
      <p:grpSp>
        <p:nvGrpSpPr>
          <p:cNvPr id="1470634" name="Group 170"/>
          <p:cNvGrpSpPr>
            <a:grpSpLocks/>
          </p:cNvGrpSpPr>
          <p:nvPr/>
        </p:nvGrpSpPr>
        <p:grpSpPr bwMode="auto">
          <a:xfrm>
            <a:off x="12472988" y="5032375"/>
            <a:ext cx="989012" cy="184150"/>
            <a:chOff x="6657" y="3329"/>
            <a:chExt cx="527" cy="122"/>
          </a:xfrm>
        </p:grpSpPr>
        <p:sp>
          <p:nvSpPr>
            <p:cNvPr id="1470635" name="Rectangle 171"/>
            <p:cNvSpPr>
              <a:spLocks noChangeArrowheads="1"/>
            </p:cNvSpPr>
            <p:nvPr/>
          </p:nvSpPr>
          <p:spPr bwMode="auto">
            <a:xfrm flipV="1">
              <a:off x="6789" y="3329"/>
              <a:ext cx="132" cy="122"/>
            </a:xfrm>
            <a:prstGeom prst="rect">
              <a:avLst/>
            </a:prstGeom>
            <a:solidFill>
              <a:srgbClr val="FF9900"/>
            </a:solidFill>
            <a:ln w="9525">
              <a:noFill/>
              <a:miter lim="800000"/>
              <a:headEnd/>
              <a:tailEnd/>
            </a:ln>
            <a:effectLst/>
          </p:spPr>
          <p:txBody>
            <a:bodyPr wrap="none" anchor="ctr"/>
            <a:lstStyle/>
            <a:p>
              <a:endParaRPr lang="zh-CN" altLang="en-US"/>
            </a:p>
          </p:txBody>
        </p:sp>
        <p:sp>
          <p:nvSpPr>
            <p:cNvPr id="1470636" name="Rectangle 172"/>
            <p:cNvSpPr>
              <a:spLocks noChangeArrowheads="1"/>
            </p:cNvSpPr>
            <p:nvPr/>
          </p:nvSpPr>
          <p:spPr bwMode="auto">
            <a:xfrm flipV="1">
              <a:off x="6921" y="3329"/>
              <a:ext cx="131" cy="122"/>
            </a:xfrm>
            <a:prstGeom prst="rect">
              <a:avLst/>
            </a:prstGeom>
            <a:solidFill>
              <a:srgbClr val="99660A"/>
            </a:solidFill>
            <a:ln w="9525">
              <a:noFill/>
              <a:miter lim="800000"/>
              <a:headEnd/>
              <a:tailEnd/>
            </a:ln>
            <a:effectLst/>
          </p:spPr>
          <p:txBody>
            <a:bodyPr wrap="none" anchor="ctr"/>
            <a:lstStyle/>
            <a:p>
              <a:endParaRPr lang="zh-CN" altLang="en-US"/>
            </a:p>
          </p:txBody>
        </p:sp>
        <p:sp>
          <p:nvSpPr>
            <p:cNvPr id="1470637" name="Rectangle 173"/>
            <p:cNvSpPr>
              <a:spLocks noChangeArrowheads="1"/>
            </p:cNvSpPr>
            <p:nvPr/>
          </p:nvSpPr>
          <p:spPr bwMode="auto">
            <a:xfrm flipV="1">
              <a:off x="7052" y="3329"/>
              <a:ext cx="132" cy="122"/>
            </a:xfrm>
            <a:prstGeom prst="rect">
              <a:avLst/>
            </a:prstGeom>
            <a:solidFill>
              <a:srgbClr val="990000"/>
            </a:solidFill>
            <a:ln w="9525">
              <a:noFill/>
              <a:miter lim="800000"/>
              <a:headEnd/>
              <a:tailEnd/>
            </a:ln>
            <a:effectLst/>
          </p:spPr>
          <p:txBody>
            <a:bodyPr wrap="none" anchor="ctr"/>
            <a:lstStyle/>
            <a:p>
              <a:endParaRPr lang="zh-CN" altLang="en-US"/>
            </a:p>
          </p:txBody>
        </p:sp>
        <p:sp>
          <p:nvSpPr>
            <p:cNvPr id="1470638" name="Rectangle 174"/>
            <p:cNvSpPr>
              <a:spLocks noChangeArrowheads="1"/>
            </p:cNvSpPr>
            <p:nvPr/>
          </p:nvSpPr>
          <p:spPr bwMode="auto">
            <a:xfrm flipV="1">
              <a:off x="6657" y="3329"/>
              <a:ext cx="132" cy="122"/>
            </a:xfrm>
            <a:prstGeom prst="rect">
              <a:avLst/>
            </a:prstGeom>
            <a:solidFill>
              <a:srgbClr val="FFCC99"/>
            </a:solidFill>
            <a:ln w="9525">
              <a:noFill/>
              <a:miter lim="800000"/>
              <a:headEnd/>
              <a:tailEnd/>
            </a:ln>
            <a:effectLst/>
          </p:spPr>
          <p:txBody>
            <a:bodyPr wrap="none" anchor="ctr"/>
            <a:lstStyle/>
            <a:p>
              <a:endParaRPr lang="zh-CN" altLang="en-US"/>
            </a:p>
          </p:txBody>
        </p:sp>
      </p:grpSp>
      <p:grpSp>
        <p:nvGrpSpPr>
          <p:cNvPr id="1470639" name="Group 175"/>
          <p:cNvGrpSpPr>
            <a:grpSpLocks/>
          </p:cNvGrpSpPr>
          <p:nvPr/>
        </p:nvGrpSpPr>
        <p:grpSpPr bwMode="auto">
          <a:xfrm>
            <a:off x="12472988" y="4600575"/>
            <a:ext cx="989012" cy="182563"/>
            <a:chOff x="6657" y="3043"/>
            <a:chExt cx="527" cy="121"/>
          </a:xfrm>
        </p:grpSpPr>
        <p:sp>
          <p:nvSpPr>
            <p:cNvPr id="1470640" name="Rectangle 176"/>
            <p:cNvSpPr>
              <a:spLocks noChangeArrowheads="1"/>
            </p:cNvSpPr>
            <p:nvPr/>
          </p:nvSpPr>
          <p:spPr bwMode="auto">
            <a:xfrm flipV="1">
              <a:off x="6921" y="3043"/>
              <a:ext cx="131" cy="121"/>
            </a:xfrm>
            <a:prstGeom prst="rect">
              <a:avLst/>
            </a:prstGeom>
            <a:solidFill>
              <a:srgbClr val="FF9900"/>
            </a:solidFill>
            <a:ln w="9525">
              <a:noFill/>
              <a:miter lim="800000"/>
              <a:headEnd/>
              <a:tailEnd/>
            </a:ln>
            <a:effectLst/>
          </p:spPr>
          <p:txBody>
            <a:bodyPr wrap="none" anchor="ctr"/>
            <a:lstStyle/>
            <a:p>
              <a:endParaRPr lang="zh-CN" altLang="en-US"/>
            </a:p>
          </p:txBody>
        </p:sp>
        <p:sp>
          <p:nvSpPr>
            <p:cNvPr id="1470641" name="Rectangle 177"/>
            <p:cNvSpPr>
              <a:spLocks noChangeArrowheads="1"/>
            </p:cNvSpPr>
            <p:nvPr/>
          </p:nvSpPr>
          <p:spPr bwMode="auto">
            <a:xfrm flipV="1">
              <a:off x="7052" y="3043"/>
              <a:ext cx="132" cy="121"/>
            </a:xfrm>
            <a:prstGeom prst="rect">
              <a:avLst/>
            </a:prstGeom>
            <a:solidFill>
              <a:srgbClr val="CCCCCC"/>
            </a:solidFill>
            <a:ln w="9525">
              <a:noFill/>
              <a:miter lim="800000"/>
              <a:headEnd/>
              <a:tailEnd/>
            </a:ln>
            <a:effectLst/>
          </p:spPr>
          <p:txBody>
            <a:bodyPr wrap="none" anchor="ctr"/>
            <a:lstStyle/>
            <a:p>
              <a:endParaRPr lang="zh-CN" altLang="en-US"/>
            </a:p>
          </p:txBody>
        </p:sp>
        <p:sp>
          <p:nvSpPr>
            <p:cNvPr id="1470642" name="Rectangle 178"/>
            <p:cNvSpPr>
              <a:spLocks noChangeArrowheads="1"/>
            </p:cNvSpPr>
            <p:nvPr/>
          </p:nvSpPr>
          <p:spPr bwMode="auto">
            <a:xfrm flipV="1">
              <a:off x="6657" y="3043"/>
              <a:ext cx="132" cy="121"/>
            </a:xfrm>
            <a:prstGeom prst="rect">
              <a:avLst/>
            </a:prstGeom>
            <a:solidFill>
              <a:srgbClr val="99CCFF"/>
            </a:solidFill>
            <a:ln w="9525">
              <a:noFill/>
              <a:miter lim="800000"/>
              <a:headEnd/>
              <a:tailEnd/>
            </a:ln>
            <a:effectLst/>
          </p:spPr>
          <p:txBody>
            <a:bodyPr wrap="none" anchor="ctr"/>
            <a:lstStyle/>
            <a:p>
              <a:endParaRPr lang="zh-CN" altLang="en-US"/>
            </a:p>
          </p:txBody>
        </p:sp>
        <p:sp>
          <p:nvSpPr>
            <p:cNvPr id="1470643" name="Rectangle 179"/>
            <p:cNvSpPr>
              <a:spLocks noChangeArrowheads="1"/>
            </p:cNvSpPr>
            <p:nvPr/>
          </p:nvSpPr>
          <p:spPr bwMode="auto">
            <a:xfrm flipV="1">
              <a:off x="6789" y="3043"/>
              <a:ext cx="132" cy="121"/>
            </a:xfrm>
            <a:prstGeom prst="rect">
              <a:avLst/>
            </a:prstGeom>
            <a:solidFill>
              <a:srgbClr val="669900"/>
            </a:solidFill>
            <a:ln w="9525">
              <a:noFill/>
              <a:miter lim="800000"/>
              <a:headEnd/>
              <a:tailEnd/>
            </a:ln>
            <a:effectLst/>
          </p:spPr>
          <p:txBody>
            <a:bodyPr wrap="none" anchor="ctr"/>
            <a:lstStyle/>
            <a:p>
              <a:endParaRPr lang="zh-CN" altLang="en-US"/>
            </a:p>
          </p:txBody>
        </p:sp>
      </p:grpSp>
      <p:grpSp>
        <p:nvGrpSpPr>
          <p:cNvPr id="1470644" name="Group 180"/>
          <p:cNvGrpSpPr>
            <a:grpSpLocks/>
          </p:cNvGrpSpPr>
          <p:nvPr/>
        </p:nvGrpSpPr>
        <p:grpSpPr bwMode="auto">
          <a:xfrm>
            <a:off x="12472988" y="4354513"/>
            <a:ext cx="989012" cy="184150"/>
            <a:chOff x="6657" y="2881"/>
            <a:chExt cx="527" cy="121"/>
          </a:xfrm>
        </p:grpSpPr>
        <p:sp>
          <p:nvSpPr>
            <p:cNvPr id="1470645" name="Rectangle 181"/>
            <p:cNvSpPr>
              <a:spLocks noChangeArrowheads="1"/>
            </p:cNvSpPr>
            <p:nvPr/>
          </p:nvSpPr>
          <p:spPr bwMode="auto">
            <a:xfrm flipV="1">
              <a:off x="6921" y="2881"/>
              <a:ext cx="131" cy="121"/>
            </a:xfrm>
            <a:prstGeom prst="rect">
              <a:avLst/>
            </a:prstGeom>
            <a:solidFill>
              <a:srgbClr val="B2B2B2"/>
            </a:solidFill>
            <a:ln w="9525">
              <a:noFill/>
              <a:miter lim="800000"/>
              <a:headEnd/>
              <a:tailEnd/>
            </a:ln>
            <a:effectLst/>
          </p:spPr>
          <p:txBody>
            <a:bodyPr wrap="none" anchor="ctr"/>
            <a:lstStyle/>
            <a:p>
              <a:endParaRPr lang="zh-CN" altLang="en-US"/>
            </a:p>
          </p:txBody>
        </p:sp>
        <p:sp>
          <p:nvSpPr>
            <p:cNvPr id="1470646" name="Rectangle 182"/>
            <p:cNvSpPr>
              <a:spLocks noChangeArrowheads="1"/>
            </p:cNvSpPr>
            <p:nvPr/>
          </p:nvSpPr>
          <p:spPr bwMode="auto">
            <a:xfrm flipV="1">
              <a:off x="7052" y="2881"/>
              <a:ext cx="132" cy="121"/>
            </a:xfrm>
            <a:prstGeom prst="rect">
              <a:avLst/>
            </a:prstGeom>
            <a:solidFill>
              <a:srgbClr val="EAEAEA"/>
            </a:solidFill>
            <a:ln w="9525">
              <a:noFill/>
              <a:miter lim="800000"/>
              <a:headEnd/>
              <a:tailEnd/>
            </a:ln>
            <a:effectLst/>
          </p:spPr>
          <p:txBody>
            <a:bodyPr wrap="none" anchor="ctr"/>
            <a:lstStyle/>
            <a:p>
              <a:endParaRPr lang="zh-CN" altLang="en-US"/>
            </a:p>
          </p:txBody>
        </p:sp>
        <p:sp>
          <p:nvSpPr>
            <p:cNvPr id="1470647" name="Rectangle 183"/>
            <p:cNvSpPr>
              <a:spLocks noChangeArrowheads="1"/>
            </p:cNvSpPr>
            <p:nvPr/>
          </p:nvSpPr>
          <p:spPr bwMode="auto">
            <a:xfrm flipV="1">
              <a:off x="6657" y="2881"/>
              <a:ext cx="132" cy="121"/>
            </a:xfrm>
            <a:prstGeom prst="rect">
              <a:avLst/>
            </a:prstGeom>
            <a:solidFill>
              <a:srgbClr val="990000"/>
            </a:solidFill>
            <a:ln w="9525">
              <a:noFill/>
              <a:miter lim="800000"/>
              <a:headEnd/>
              <a:tailEnd/>
            </a:ln>
            <a:effectLst/>
          </p:spPr>
          <p:txBody>
            <a:bodyPr wrap="none" anchor="ctr"/>
            <a:lstStyle/>
            <a:p>
              <a:endParaRPr lang="zh-CN" altLang="en-US"/>
            </a:p>
          </p:txBody>
        </p:sp>
        <p:sp>
          <p:nvSpPr>
            <p:cNvPr id="1470648" name="Rectangle 184"/>
            <p:cNvSpPr>
              <a:spLocks noChangeArrowheads="1"/>
            </p:cNvSpPr>
            <p:nvPr/>
          </p:nvSpPr>
          <p:spPr bwMode="auto">
            <a:xfrm flipV="1">
              <a:off x="6789" y="2881"/>
              <a:ext cx="132" cy="121"/>
            </a:xfrm>
            <a:prstGeom prst="rect">
              <a:avLst/>
            </a:prstGeom>
            <a:solidFill>
              <a:srgbClr val="080808"/>
            </a:solidFill>
            <a:ln w="9525">
              <a:noFill/>
              <a:miter lim="800000"/>
              <a:headEnd/>
              <a:tailEnd/>
            </a:ln>
            <a:effectLst/>
          </p:spPr>
          <p:txBody>
            <a:bodyPr wrap="none" anchor="ctr"/>
            <a:lstStyle/>
            <a:p>
              <a:endParaRPr lang="zh-CN" altLang="en-US"/>
            </a:p>
          </p:txBody>
        </p:sp>
      </p:grpSp>
      <p:sp>
        <p:nvSpPr>
          <p:cNvPr id="1470649" name="Rectangle 185"/>
          <p:cNvSpPr>
            <a:spLocks noChangeArrowheads="1"/>
          </p:cNvSpPr>
          <p:nvPr/>
        </p:nvSpPr>
        <p:spPr bwMode="auto">
          <a:xfrm>
            <a:off x="12269788" y="2263775"/>
            <a:ext cx="1401762" cy="2654300"/>
          </a:xfrm>
          <a:prstGeom prst="rect">
            <a:avLst/>
          </a:prstGeom>
          <a:noFill/>
          <a:ln w="9525">
            <a:noFill/>
            <a:miter lim="800000"/>
            <a:headEnd/>
            <a:tailEnd/>
          </a:ln>
          <a:effectLst/>
        </p:spPr>
        <p:txBody>
          <a:bodyPr lIns="87798" tIns="43900" rIns="87798" bIns="43900"/>
          <a:lstStyle/>
          <a:p>
            <a:pPr marL="342900" indent="-342900">
              <a:lnSpc>
                <a:spcPct val="120000"/>
              </a:lnSpc>
              <a:spcBef>
                <a:spcPct val="20000"/>
              </a:spcBef>
              <a:buClr>
                <a:srgbClr val="990000"/>
              </a:buClr>
              <a:buFontTx/>
              <a:buNone/>
            </a:pPr>
            <a:r>
              <a:rPr lang="zh-CN" altLang="en-US" sz="1200" b="0">
                <a:solidFill>
                  <a:srgbClr val="F8F8F8"/>
                </a:solidFill>
                <a:latin typeface="华文细黑" pitchFamily="2" charset="-122"/>
                <a:ea typeface="华文细黑" pitchFamily="2" charset="-122"/>
                <a:cs typeface="宋体" pitchFamily="2" charset="-122"/>
              </a:rPr>
              <a:t>配色参考方案：</a:t>
            </a:r>
          </a:p>
          <a:p>
            <a:pPr marL="342900" indent="-342900">
              <a:lnSpc>
                <a:spcPct val="120000"/>
              </a:lnSpc>
              <a:spcBef>
                <a:spcPct val="20000"/>
              </a:spcBef>
              <a:buClr>
                <a:srgbClr val="990000"/>
              </a:buClr>
              <a:buFontTx/>
              <a:buNone/>
            </a:pPr>
            <a:r>
              <a:rPr lang="zh-CN" altLang="en-US" sz="1200" b="0">
                <a:solidFill>
                  <a:srgbClr val="F8F8F8"/>
                </a:solidFill>
                <a:latin typeface="华文细黑" pitchFamily="2" charset="-122"/>
                <a:ea typeface="华文细黑" pitchFamily="2" charset="-122"/>
                <a:cs typeface="宋体" pitchFamily="2" charset="-122"/>
              </a:rPr>
              <a:t>建议同一页面内不超过四种颜色，以下是９组配色方案，同一页面内只选择一组使用。</a:t>
            </a:r>
          </a:p>
          <a:p>
            <a:pPr marL="342900" indent="-342900">
              <a:lnSpc>
                <a:spcPct val="120000"/>
              </a:lnSpc>
              <a:spcBef>
                <a:spcPct val="20000"/>
              </a:spcBef>
              <a:buClr>
                <a:srgbClr val="990000"/>
              </a:buClr>
              <a:buFontTx/>
              <a:buNone/>
            </a:pPr>
            <a:r>
              <a:rPr lang="zh-CN" altLang="en-US" sz="1200" b="0">
                <a:solidFill>
                  <a:srgbClr val="F8F8F8"/>
                </a:solidFill>
                <a:latin typeface="华文细黑" pitchFamily="2" charset="-122"/>
                <a:ea typeface="华文细黑" pitchFamily="2" charset="-122"/>
                <a:cs typeface="宋体" pitchFamily="2" charset="-122"/>
              </a:rPr>
              <a:t>（仅供参考）</a:t>
            </a:r>
          </a:p>
        </p:txBody>
      </p:sp>
      <p:sp>
        <p:nvSpPr>
          <p:cNvPr id="1470650" name="Rectangle 186"/>
          <p:cNvSpPr>
            <a:spLocks noChangeArrowheads="1"/>
          </p:cNvSpPr>
          <p:nvPr/>
        </p:nvSpPr>
        <p:spPr bwMode="auto">
          <a:xfrm>
            <a:off x="12269788" y="-61913"/>
            <a:ext cx="1401762" cy="838201"/>
          </a:xfrm>
          <a:prstGeom prst="rect">
            <a:avLst/>
          </a:prstGeom>
          <a:noFill/>
          <a:ln w="9525">
            <a:noFill/>
            <a:miter lim="800000"/>
            <a:headEnd/>
            <a:tailEnd/>
          </a:ln>
          <a:effectLst/>
        </p:spPr>
        <p:txBody>
          <a:bodyPr lIns="87798" tIns="43900" rIns="87798" bIns="43900"/>
          <a:lstStyle/>
          <a:p>
            <a:pPr marL="342900" indent="-342900">
              <a:lnSpc>
                <a:spcPct val="120000"/>
              </a:lnSpc>
              <a:spcBef>
                <a:spcPct val="20000"/>
              </a:spcBef>
              <a:buClr>
                <a:srgbClr val="990000"/>
              </a:buClr>
              <a:buFontTx/>
              <a:buNone/>
            </a:pPr>
            <a:r>
              <a:rPr lang="zh-CN" altLang="en-US" sz="1200" b="0">
                <a:solidFill>
                  <a:srgbClr val="F8F8F8"/>
                </a:solidFill>
                <a:latin typeface="华文细黑" pitchFamily="2" charset="-122"/>
                <a:ea typeface="华文细黑" pitchFamily="2" charset="-122"/>
                <a:cs typeface="宋体" pitchFamily="2" charset="-122"/>
              </a:rPr>
              <a:t>客户或者合作伙伴的标志放在右上角</a:t>
            </a:r>
            <a:r>
              <a:rPr lang="en-US" altLang="zh-CN" sz="1200" b="0">
                <a:solidFill>
                  <a:srgbClr val="F8F8F8"/>
                </a:solidFill>
                <a:latin typeface="华文细黑" pitchFamily="2" charset="-122"/>
                <a:ea typeface="华文细黑" pitchFamily="2" charset="-122"/>
                <a:cs typeface="宋体" pitchFamily="2" charset="-122"/>
              </a:rPr>
              <a:t>.</a:t>
            </a:r>
          </a:p>
        </p:txBody>
      </p:sp>
      <p:pic>
        <p:nvPicPr>
          <p:cNvPr id="1470651" name="Picture 187"/>
          <p:cNvPicPr>
            <a:picLocks noChangeAspect="1" noChangeArrowheads="1"/>
          </p:cNvPicPr>
          <p:nvPr userDrawn="1"/>
        </p:nvPicPr>
        <p:blipFill>
          <a:blip r:embed="rId16" cstate="print"/>
          <a:srcRect/>
          <a:stretch>
            <a:fillRect/>
          </a:stretch>
        </p:blipFill>
        <p:spPr bwMode="auto">
          <a:xfrm>
            <a:off x="8640763" y="6311900"/>
            <a:ext cx="487362" cy="4873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ransition>
    <p:fade thruBlk="1"/>
  </p:transition>
  <p:hf sldNum="0" hdr="0" ftr="0"/>
  <p:txStyles>
    <p:titleStyle>
      <a:lvl1pPr algn="l" rtl="0" fontAlgn="base">
        <a:spcBef>
          <a:spcPct val="0"/>
        </a:spcBef>
        <a:spcAft>
          <a:spcPct val="0"/>
        </a:spcAft>
        <a:defRPr sz="3200" b="1">
          <a:solidFill>
            <a:srgbClr val="990000"/>
          </a:solidFill>
          <a:latin typeface="+mj-lt"/>
          <a:ea typeface="+mj-ea"/>
          <a:cs typeface="+mj-cs"/>
        </a:defRPr>
      </a:lvl1pPr>
      <a:lvl2pPr algn="l" rtl="0" fontAlgn="base">
        <a:spcBef>
          <a:spcPct val="0"/>
        </a:spcBef>
        <a:spcAft>
          <a:spcPct val="0"/>
        </a:spcAft>
        <a:defRPr sz="3200" b="1">
          <a:solidFill>
            <a:srgbClr val="990000"/>
          </a:solidFill>
          <a:latin typeface="FrutigerNext LT Medium" pitchFamily="34" charset="0"/>
          <a:ea typeface="华文细黑" pitchFamily="2" charset="-122"/>
          <a:cs typeface="宋体" pitchFamily="2" charset="-122"/>
        </a:defRPr>
      </a:lvl2pPr>
      <a:lvl3pPr algn="l" rtl="0" fontAlgn="base">
        <a:spcBef>
          <a:spcPct val="0"/>
        </a:spcBef>
        <a:spcAft>
          <a:spcPct val="0"/>
        </a:spcAft>
        <a:defRPr sz="3200" b="1">
          <a:solidFill>
            <a:srgbClr val="990000"/>
          </a:solidFill>
          <a:latin typeface="FrutigerNext LT Medium" pitchFamily="34" charset="0"/>
          <a:ea typeface="华文细黑" pitchFamily="2" charset="-122"/>
          <a:cs typeface="宋体" pitchFamily="2" charset="-122"/>
        </a:defRPr>
      </a:lvl3pPr>
      <a:lvl4pPr algn="l" rtl="0" fontAlgn="base">
        <a:spcBef>
          <a:spcPct val="0"/>
        </a:spcBef>
        <a:spcAft>
          <a:spcPct val="0"/>
        </a:spcAft>
        <a:defRPr sz="3200" b="1">
          <a:solidFill>
            <a:srgbClr val="990000"/>
          </a:solidFill>
          <a:latin typeface="FrutigerNext LT Medium" pitchFamily="34" charset="0"/>
          <a:ea typeface="华文细黑" pitchFamily="2" charset="-122"/>
          <a:cs typeface="宋体" pitchFamily="2" charset="-122"/>
        </a:defRPr>
      </a:lvl4pPr>
      <a:lvl5pPr algn="l" rtl="0" fontAlgn="base">
        <a:spcBef>
          <a:spcPct val="0"/>
        </a:spcBef>
        <a:spcAft>
          <a:spcPct val="0"/>
        </a:spcAft>
        <a:defRPr sz="3200" b="1">
          <a:solidFill>
            <a:srgbClr val="990000"/>
          </a:solidFill>
          <a:latin typeface="FrutigerNext LT Medium" pitchFamily="34" charset="0"/>
          <a:ea typeface="华文细黑" pitchFamily="2" charset="-122"/>
          <a:cs typeface="宋体" pitchFamily="2" charset="-122"/>
        </a:defRPr>
      </a:lvl5pPr>
      <a:lvl6pPr marL="457200" algn="l" rtl="0" fontAlgn="base">
        <a:spcBef>
          <a:spcPct val="0"/>
        </a:spcBef>
        <a:spcAft>
          <a:spcPct val="0"/>
        </a:spcAft>
        <a:defRPr sz="3200" b="1">
          <a:solidFill>
            <a:srgbClr val="990000"/>
          </a:solidFill>
          <a:latin typeface="FrutigerNext LT Medium" pitchFamily="34" charset="0"/>
          <a:ea typeface="华文细黑" pitchFamily="2" charset="-122"/>
          <a:cs typeface="宋体" pitchFamily="2" charset="-122"/>
        </a:defRPr>
      </a:lvl6pPr>
      <a:lvl7pPr marL="914400" algn="l" rtl="0" fontAlgn="base">
        <a:spcBef>
          <a:spcPct val="0"/>
        </a:spcBef>
        <a:spcAft>
          <a:spcPct val="0"/>
        </a:spcAft>
        <a:defRPr sz="3200" b="1">
          <a:solidFill>
            <a:srgbClr val="990000"/>
          </a:solidFill>
          <a:latin typeface="FrutigerNext LT Medium" pitchFamily="34" charset="0"/>
          <a:ea typeface="华文细黑" pitchFamily="2" charset="-122"/>
          <a:cs typeface="宋体" pitchFamily="2" charset="-122"/>
        </a:defRPr>
      </a:lvl7pPr>
      <a:lvl8pPr marL="1371600" algn="l" rtl="0" fontAlgn="base">
        <a:spcBef>
          <a:spcPct val="0"/>
        </a:spcBef>
        <a:spcAft>
          <a:spcPct val="0"/>
        </a:spcAft>
        <a:defRPr sz="3200" b="1">
          <a:solidFill>
            <a:srgbClr val="990000"/>
          </a:solidFill>
          <a:latin typeface="FrutigerNext LT Medium" pitchFamily="34" charset="0"/>
          <a:ea typeface="华文细黑" pitchFamily="2" charset="-122"/>
          <a:cs typeface="宋体" pitchFamily="2" charset="-122"/>
        </a:defRPr>
      </a:lvl8pPr>
      <a:lvl9pPr marL="1828800" algn="l" rtl="0" fontAlgn="base">
        <a:spcBef>
          <a:spcPct val="0"/>
        </a:spcBef>
        <a:spcAft>
          <a:spcPct val="0"/>
        </a:spcAft>
        <a:defRPr sz="3200" b="1">
          <a:solidFill>
            <a:srgbClr val="990000"/>
          </a:solidFill>
          <a:latin typeface="FrutigerNext LT Medium" pitchFamily="34" charset="0"/>
          <a:ea typeface="华文细黑" pitchFamily="2" charset="-122"/>
          <a:cs typeface="宋体" pitchFamily="2" charset="-122"/>
        </a:defRPr>
      </a:lvl9pPr>
    </p:titleStyle>
    <p:bodyStyle>
      <a:lvl1pPr marL="342900" indent="-342900" algn="l" rtl="0" fontAlgn="base">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000">
          <a:solidFill>
            <a:schemeClr val="tx1"/>
          </a:solidFill>
          <a:latin typeface="+mn-lt"/>
          <a:ea typeface="+mn-ea"/>
          <a:cs typeface="+mn-cs"/>
        </a:defRPr>
      </a:lvl2pPr>
      <a:lvl3pPr marL="1143000" indent="-228600" algn="l" rtl="0" fontAlgn="base">
        <a:spcBef>
          <a:spcPct val="20000"/>
        </a:spcBef>
        <a:spcAft>
          <a:spcPct val="0"/>
        </a:spcAft>
        <a:buFont typeface="FrutigerNext LT Medium" pitchFamily="34" charset="0"/>
        <a:buChar char="»"/>
        <a:defRPr>
          <a:solidFill>
            <a:schemeClr val="tx1"/>
          </a:solidFill>
          <a:latin typeface="+mn-lt"/>
          <a:ea typeface="+mn-ea"/>
          <a:cs typeface="+mn-cs"/>
        </a:defRPr>
      </a:lvl3pPr>
      <a:lvl4pPr marL="1600200" indent="-228600" algn="l" rtl="0" fontAlgn="base">
        <a:spcBef>
          <a:spcPct val="20000"/>
        </a:spcBef>
        <a:spcAft>
          <a:spcPct val="0"/>
        </a:spcAft>
        <a:buChar char="–"/>
        <a:defRPr sz="16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1600">
          <a:solidFill>
            <a:schemeClr val="tx1"/>
          </a:solidFill>
          <a:latin typeface="+mn-lt"/>
          <a:ea typeface="+mn-ea"/>
          <a:cs typeface="+mn-cs"/>
        </a:defRPr>
      </a:lvl5pPr>
      <a:lvl6pPr marL="2514600" indent="-228600" algn="l" rtl="0" fontAlgn="base">
        <a:spcBef>
          <a:spcPct val="20000"/>
        </a:spcBef>
        <a:spcAft>
          <a:spcPct val="0"/>
        </a:spcAft>
        <a:buFont typeface="Arial" charset="0"/>
        <a:buChar char="~"/>
        <a:defRPr sz="1600">
          <a:solidFill>
            <a:schemeClr val="tx1"/>
          </a:solidFill>
          <a:latin typeface="+mn-lt"/>
          <a:ea typeface="+mn-ea"/>
          <a:cs typeface="+mn-cs"/>
        </a:defRPr>
      </a:lvl6pPr>
      <a:lvl7pPr marL="2971800" indent="-228600" algn="l" rtl="0" fontAlgn="base">
        <a:spcBef>
          <a:spcPct val="20000"/>
        </a:spcBef>
        <a:spcAft>
          <a:spcPct val="0"/>
        </a:spcAft>
        <a:buFont typeface="Arial" charset="0"/>
        <a:buChar char="~"/>
        <a:defRPr sz="1600">
          <a:solidFill>
            <a:schemeClr val="tx1"/>
          </a:solidFill>
          <a:latin typeface="+mn-lt"/>
          <a:ea typeface="+mn-ea"/>
          <a:cs typeface="+mn-cs"/>
        </a:defRPr>
      </a:lvl7pPr>
      <a:lvl8pPr marL="3429000" indent="-228600" algn="l" rtl="0" fontAlgn="base">
        <a:spcBef>
          <a:spcPct val="20000"/>
        </a:spcBef>
        <a:spcAft>
          <a:spcPct val="0"/>
        </a:spcAft>
        <a:buFont typeface="Arial" charset="0"/>
        <a:buChar char="~"/>
        <a:defRPr sz="1600">
          <a:solidFill>
            <a:schemeClr val="tx1"/>
          </a:solidFill>
          <a:latin typeface="+mn-lt"/>
          <a:ea typeface="+mn-ea"/>
          <a:cs typeface="+mn-cs"/>
        </a:defRPr>
      </a:lvl8pPr>
      <a:lvl9pPr marL="3886200" indent="-228600" algn="l" rtl="0" fontAlgn="base">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478659" name="Picture 3" descr="内页元素3-1"/>
          <p:cNvPicPr>
            <a:picLocks noChangeAspect="1" noChangeArrowheads="1"/>
          </p:cNvPicPr>
          <p:nvPr/>
        </p:nvPicPr>
        <p:blipFill>
          <a:blip r:embed="rId13" cstate="print"/>
          <a:srcRect/>
          <a:stretch>
            <a:fillRect/>
          </a:stretch>
        </p:blipFill>
        <p:spPr bwMode="auto">
          <a:xfrm>
            <a:off x="0" y="0"/>
            <a:ext cx="12193588" cy="6492875"/>
          </a:xfrm>
          <a:prstGeom prst="rect">
            <a:avLst/>
          </a:prstGeom>
          <a:noFill/>
        </p:spPr>
      </p:pic>
      <p:sp>
        <p:nvSpPr>
          <p:cNvPr id="1478690" name="Rectangle 34"/>
          <p:cNvSpPr>
            <a:spLocks noChangeArrowheads="1"/>
          </p:cNvSpPr>
          <p:nvPr/>
        </p:nvSpPr>
        <p:spPr bwMode="auto">
          <a:xfrm>
            <a:off x="0" y="0"/>
            <a:ext cx="12195175" cy="6859588"/>
          </a:xfrm>
          <a:prstGeom prst="rect">
            <a:avLst/>
          </a:prstGeom>
          <a:solidFill>
            <a:srgbClr val="DDDDDD"/>
          </a:solidFill>
          <a:ln w="9525">
            <a:noFill/>
            <a:miter lim="800000"/>
            <a:headEnd/>
            <a:tailEnd/>
          </a:ln>
          <a:effectLst/>
        </p:spPr>
        <p:txBody>
          <a:bodyPr wrap="none" anchor="ctr"/>
          <a:lstStyle/>
          <a:p>
            <a:pPr algn="ctr"/>
            <a:endParaRPr lang="en-US"/>
          </a:p>
        </p:txBody>
      </p:sp>
      <p:pic>
        <p:nvPicPr>
          <p:cNvPr id="1478691" name="Picture 35" descr="目录元素"/>
          <p:cNvPicPr>
            <a:picLocks noChangeAspect="1" noChangeArrowheads="1"/>
          </p:cNvPicPr>
          <p:nvPr/>
        </p:nvPicPr>
        <p:blipFill>
          <a:blip r:embed="rId14" cstate="print"/>
          <a:srcRect/>
          <a:stretch>
            <a:fillRect/>
          </a:stretch>
        </p:blipFill>
        <p:spPr bwMode="auto">
          <a:xfrm>
            <a:off x="0" y="7938"/>
            <a:ext cx="6523038" cy="6851650"/>
          </a:xfrm>
          <a:prstGeom prst="rect">
            <a:avLst/>
          </a:prstGeom>
          <a:noFill/>
        </p:spPr>
      </p:pic>
      <p:sp>
        <p:nvSpPr>
          <p:cNvPr id="1478692" name="Rectangle 36"/>
          <p:cNvSpPr>
            <a:spLocks noGrp="1" noChangeArrowheads="1"/>
          </p:cNvSpPr>
          <p:nvPr>
            <p:ph type="title"/>
          </p:nvPr>
        </p:nvSpPr>
        <p:spPr bwMode="auto">
          <a:xfrm>
            <a:off x="781050" y="488950"/>
            <a:ext cx="10975975" cy="114300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zh-CN" smtClean="0"/>
              <a:t>Content</a:t>
            </a:r>
          </a:p>
        </p:txBody>
      </p:sp>
      <p:sp>
        <p:nvSpPr>
          <p:cNvPr id="1478693" name="Rectangle 37"/>
          <p:cNvSpPr>
            <a:spLocks noGrp="1" noChangeArrowheads="1"/>
          </p:cNvSpPr>
          <p:nvPr>
            <p:ph type="body" idx="1"/>
          </p:nvPr>
        </p:nvSpPr>
        <p:spPr bwMode="auto">
          <a:xfrm>
            <a:off x="896938" y="1724025"/>
            <a:ext cx="10975975" cy="4525963"/>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478742" name="Rectangle 86"/>
          <p:cNvSpPr>
            <a:spLocks noChangeArrowheads="1"/>
          </p:cNvSpPr>
          <p:nvPr/>
        </p:nvSpPr>
        <p:spPr bwMode="auto">
          <a:xfrm>
            <a:off x="-2460625" y="528638"/>
            <a:ext cx="2460625" cy="5307012"/>
          </a:xfrm>
          <a:prstGeom prst="rect">
            <a:avLst/>
          </a:prstGeom>
          <a:noFill/>
          <a:ln w="9525">
            <a:noFill/>
            <a:miter lim="800000"/>
            <a:headEnd/>
            <a:tailEnd/>
          </a:ln>
          <a:effectLst/>
        </p:spPr>
        <p:txBody>
          <a:bodyPr lIns="87798" tIns="43900" rIns="87798" bIns="43900"/>
          <a:lstStyle/>
          <a:p>
            <a:pPr marL="342900" indent="-342900" algn="r">
              <a:lnSpc>
                <a:spcPct val="125000"/>
              </a:lnSpc>
              <a:spcBef>
                <a:spcPct val="20000"/>
              </a:spcBef>
              <a:buClr>
                <a:schemeClr val="tx2"/>
              </a:buClr>
              <a:buFontTx/>
              <a:buNone/>
            </a:pPr>
            <a:r>
              <a:rPr lang="zh-CN" altLang="en-US" sz="1200" b="0">
                <a:solidFill>
                  <a:srgbClr val="F8F8F8"/>
                </a:solidFill>
                <a:ea typeface="华文细黑" pitchFamily="2" charset="-122"/>
                <a:cs typeface="宋体" pitchFamily="2" charset="-122"/>
              </a:rPr>
              <a:t>英文标题</a:t>
            </a:r>
            <a:r>
              <a:rPr lang="en-US" altLang="zh-CN" sz="1200" b="0">
                <a:solidFill>
                  <a:srgbClr val="F8F8F8"/>
                </a:solidFill>
                <a:ea typeface="华文细黑" pitchFamily="2" charset="-122"/>
                <a:cs typeface="宋体" pitchFamily="2" charset="-122"/>
              </a:rPr>
              <a:t>:32-35pt  </a:t>
            </a:r>
          </a:p>
          <a:p>
            <a:pPr marL="342900" indent="-342900" algn="r">
              <a:lnSpc>
                <a:spcPct val="125000"/>
              </a:lnSpc>
              <a:spcBef>
                <a:spcPct val="20000"/>
              </a:spcBef>
              <a:buClr>
                <a:schemeClr val="tx2"/>
              </a:buClr>
              <a:buFontTx/>
              <a:buNone/>
            </a:pPr>
            <a:r>
              <a:rPr lang="zh-CN" altLang="en-US" sz="1200" b="0">
                <a:solidFill>
                  <a:srgbClr val="F8F8F8"/>
                </a:solidFill>
                <a:ea typeface="华文细黑" pitchFamily="2" charset="-122"/>
                <a:cs typeface="宋体" pitchFamily="2" charset="-122"/>
              </a:rPr>
              <a:t>颜色</a:t>
            </a:r>
            <a:r>
              <a:rPr lang="en-US" altLang="zh-CN" sz="1200" b="0">
                <a:solidFill>
                  <a:srgbClr val="F8F8F8"/>
                </a:solidFill>
                <a:ea typeface="华文细黑" pitchFamily="2" charset="-122"/>
                <a:cs typeface="宋体" pitchFamily="2" charset="-122"/>
              </a:rPr>
              <a:t>: R153 G0 B0</a:t>
            </a:r>
          </a:p>
          <a:p>
            <a:pPr marL="342900" indent="-342900" algn="r">
              <a:lnSpc>
                <a:spcPct val="125000"/>
              </a:lnSpc>
              <a:spcBef>
                <a:spcPct val="20000"/>
              </a:spcBef>
              <a:buClr>
                <a:schemeClr val="tx2"/>
              </a:buClr>
              <a:buFontTx/>
              <a:buNone/>
            </a:pPr>
            <a:r>
              <a:rPr lang="zh-CN" altLang="en-US" sz="1200" b="0">
                <a:solidFill>
                  <a:srgbClr val="F8F8F8"/>
                </a:solidFill>
                <a:latin typeface="FrutigerNext LT Medium" pitchFamily="34" charset="0"/>
                <a:ea typeface="华文细黑" pitchFamily="2" charset="-122"/>
                <a:cs typeface="宋体" pitchFamily="2" charset="-122"/>
              </a:rPr>
              <a:t>内部使用字体 </a:t>
            </a:r>
            <a:r>
              <a:rPr lang="en-US" altLang="zh-CN" sz="1200" b="0">
                <a:solidFill>
                  <a:srgbClr val="F8F8F8"/>
                </a:solidFill>
                <a:latin typeface="FrutigerNext LT Medium" pitchFamily="34" charset="0"/>
                <a:ea typeface="华文细黑" pitchFamily="2" charset="-122"/>
                <a:cs typeface="宋体" pitchFamily="2" charset="-122"/>
              </a:rPr>
              <a:t>:</a:t>
            </a:r>
          </a:p>
          <a:p>
            <a:pPr marL="342900" indent="-342900" algn="r">
              <a:lnSpc>
                <a:spcPct val="125000"/>
              </a:lnSpc>
              <a:spcBef>
                <a:spcPct val="20000"/>
              </a:spcBef>
              <a:buClr>
                <a:schemeClr val="tx2"/>
              </a:buClr>
              <a:buFontTx/>
              <a:buNone/>
            </a:pPr>
            <a:r>
              <a:rPr lang="en-US" altLang="zh-CN" sz="1200" b="0">
                <a:solidFill>
                  <a:srgbClr val="F8F8F8"/>
                </a:solidFill>
                <a:latin typeface="FrutigerNext LT Medium" pitchFamily="34" charset="0"/>
                <a:ea typeface="华文细黑" pitchFamily="2" charset="-122"/>
                <a:cs typeface="宋体" pitchFamily="2" charset="-122"/>
              </a:rPr>
              <a:t>FrutigerNext LT Medium</a:t>
            </a:r>
          </a:p>
          <a:p>
            <a:pPr marL="342900" indent="-342900" algn="r">
              <a:lnSpc>
                <a:spcPct val="125000"/>
              </a:lnSpc>
              <a:spcBef>
                <a:spcPct val="20000"/>
              </a:spcBef>
              <a:buClr>
                <a:schemeClr val="tx2"/>
              </a:buClr>
              <a:buFontTx/>
              <a:buNone/>
            </a:pPr>
            <a:r>
              <a:rPr lang="zh-CN" altLang="en-US" sz="1200" b="0">
                <a:solidFill>
                  <a:srgbClr val="F8F8F8"/>
                </a:solidFill>
                <a:latin typeface="FrutigerNext LT Medium" pitchFamily="34" charset="0"/>
                <a:ea typeface="华文细黑" pitchFamily="2" charset="-122"/>
                <a:cs typeface="宋体" pitchFamily="2" charset="-122"/>
              </a:rPr>
              <a:t>外部使用字体 </a:t>
            </a:r>
            <a:r>
              <a:rPr lang="en-US" altLang="zh-CN" sz="1200" b="0">
                <a:solidFill>
                  <a:srgbClr val="F8F8F8"/>
                </a:solidFill>
                <a:latin typeface="FrutigerNext LT Medium" pitchFamily="34" charset="0"/>
                <a:ea typeface="华文细黑" pitchFamily="2" charset="-122"/>
                <a:cs typeface="宋体" pitchFamily="2" charset="-122"/>
              </a:rPr>
              <a:t>: Arial</a:t>
            </a:r>
          </a:p>
          <a:p>
            <a:pPr marL="342900" indent="-342900" algn="r">
              <a:lnSpc>
                <a:spcPct val="75000"/>
              </a:lnSpc>
              <a:spcBef>
                <a:spcPct val="20000"/>
              </a:spcBef>
              <a:buClr>
                <a:schemeClr val="tx2"/>
              </a:buClr>
              <a:buFontTx/>
              <a:buNone/>
            </a:pPr>
            <a:endParaRPr lang="en-US" altLang="zh-CN" sz="1200" b="0">
              <a:solidFill>
                <a:srgbClr val="F8F8F8"/>
              </a:solidFill>
              <a:ea typeface="华文细黑" pitchFamily="2" charset="-122"/>
              <a:cs typeface="宋体" pitchFamily="2" charset="-122"/>
            </a:endParaRPr>
          </a:p>
          <a:p>
            <a:pPr marL="342900" indent="-342900" algn="r">
              <a:lnSpc>
                <a:spcPct val="125000"/>
              </a:lnSpc>
              <a:spcBef>
                <a:spcPct val="20000"/>
              </a:spcBef>
              <a:buClr>
                <a:schemeClr val="tx2"/>
              </a:buClr>
              <a:buFontTx/>
              <a:buNone/>
            </a:pPr>
            <a:r>
              <a:rPr lang="zh-CN" altLang="en-US" sz="1200" b="0">
                <a:solidFill>
                  <a:srgbClr val="F8F8F8"/>
                </a:solidFill>
                <a:ea typeface="华文细黑" pitchFamily="2" charset="-122"/>
                <a:cs typeface="宋体" pitchFamily="2" charset="-122"/>
              </a:rPr>
              <a:t>中文标题</a:t>
            </a:r>
            <a:r>
              <a:rPr lang="en-US" altLang="zh-CN" sz="1200" b="0">
                <a:solidFill>
                  <a:srgbClr val="F8F8F8"/>
                </a:solidFill>
                <a:ea typeface="华文细黑" pitchFamily="2" charset="-122"/>
                <a:cs typeface="宋体" pitchFamily="2" charset="-122"/>
              </a:rPr>
              <a:t>:30-32pt  </a:t>
            </a:r>
          </a:p>
          <a:p>
            <a:pPr marL="342900" indent="-342900" algn="r">
              <a:lnSpc>
                <a:spcPct val="125000"/>
              </a:lnSpc>
              <a:spcBef>
                <a:spcPct val="20000"/>
              </a:spcBef>
              <a:buClr>
                <a:schemeClr val="tx2"/>
              </a:buClr>
              <a:buFontTx/>
              <a:buNone/>
            </a:pPr>
            <a:r>
              <a:rPr lang="zh-CN" altLang="en-US" sz="1200" b="0">
                <a:solidFill>
                  <a:srgbClr val="F8F8F8"/>
                </a:solidFill>
                <a:ea typeface="华文细黑" pitchFamily="2" charset="-122"/>
                <a:cs typeface="宋体" pitchFamily="2" charset="-122"/>
              </a:rPr>
              <a:t>颜色</a:t>
            </a:r>
            <a:r>
              <a:rPr lang="en-US" altLang="zh-CN" sz="1200" b="0">
                <a:solidFill>
                  <a:srgbClr val="F8F8F8"/>
                </a:solidFill>
                <a:ea typeface="华文细黑" pitchFamily="2" charset="-122"/>
                <a:cs typeface="宋体" pitchFamily="2" charset="-122"/>
              </a:rPr>
              <a:t>: R153 G0 B0</a:t>
            </a:r>
          </a:p>
          <a:p>
            <a:pPr marL="342900" indent="-342900" algn="r">
              <a:lnSpc>
                <a:spcPct val="125000"/>
              </a:lnSpc>
              <a:spcBef>
                <a:spcPct val="20000"/>
              </a:spcBef>
              <a:buClr>
                <a:schemeClr val="tx2"/>
              </a:buClr>
              <a:buFontTx/>
              <a:buNone/>
            </a:pPr>
            <a:r>
              <a:rPr lang="zh-CN" altLang="en-US" sz="1200" b="0">
                <a:solidFill>
                  <a:srgbClr val="F8F8F8"/>
                </a:solidFill>
                <a:ea typeface="华文细黑" pitchFamily="2" charset="-122"/>
                <a:cs typeface="宋体" pitchFamily="2" charset="-122"/>
              </a:rPr>
              <a:t>字体</a:t>
            </a:r>
            <a:r>
              <a:rPr lang="en-US" altLang="zh-CN" sz="1200" b="0">
                <a:solidFill>
                  <a:srgbClr val="F8F8F8"/>
                </a:solidFill>
                <a:ea typeface="华文细黑" pitchFamily="2" charset="-122"/>
                <a:cs typeface="宋体" pitchFamily="2" charset="-122"/>
              </a:rPr>
              <a:t>:</a:t>
            </a:r>
            <a:r>
              <a:rPr lang="zh-CN" altLang="en-US" sz="1200" b="0">
                <a:solidFill>
                  <a:srgbClr val="F8F8F8"/>
                </a:solidFill>
                <a:ea typeface="华文细黑" pitchFamily="2" charset="-122"/>
                <a:cs typeface="宋体" pitchFamily="2" charset="-122"/>
              </a:rPr>
              <a:t>黑体</a:t>
            </a:r>
          </a:p>
          <a:p>
            <a:pPr marL="342900" indent="-342900" algn="r">
              <a:lnSpc>
                <a:spcPct val="125000"/>
              </a:lnSpc>
              <a:spcBef>
                <a:spcPct val="20000"/>
              </a:spcBef>
              <a:buClr>
                <a:schemeClr val="tx2"/>
              </a:buClr>
              <a:buFontTx/>
              <a:buNone/>
            </a:pPr>
            <a:endParaRPr lang="zh-CN" altLang="en-US" sz="1200" b="0">
              <a:solidFill>
                <a:srgbClr val="F8F8F8"/>
              </a:solidFill>
              <a:ea typeface="华文细黑" pitchFamily="2" charset="-122"/>
              <a:cs typeface="宋体" pitchFamily="2" charset="-122"/>
            </a:endParaRPr>
          </a:p>
          <a:p>
            <a:pPr marL="342900" indent="-342900" algn="r">
              <a:lnSpc>
                <a:spcPct val="125000"/>
              </a:lnSpc>
              <a:spcBef>
                <a:spcPct val="20000"/>
              </a:spcBef>
              <a:buClr>
                <a:schemeClr val="tx2"/>
              </a:buClr>
              <a:buFontTx/>
              <a:buNone/>
            </a:pPr>
            <a:endParaRPr lang="zh-CN" altLang="en-US" sz="1200" b="0">
              <a:solidFill>
                <a:srgbClr val="F8F8F8"/>
              </a:solidFill>
              <a:ea typeface="华文细黑" pitchFamily="2" charset="-122"/>
              <a:cs typeface="宋体" pitchFamily="2" charset="-122"/>
            </a:endParaRPr>
          </a:p>
          <a:p>
            <a:pPr marL="342900" indent="-342900" algn="r">
              <a:lnSpc>
                <a:spcPct val="125000"/>
              </a:lnSpc>
              <a:spcBef>
                <a:spcPct val="20000"/>
              </a:spcBef>
              <a:buClr>
                <a:schemeClr val="tx2"/>
              </a:buClr>
              <a:buFontTx/>
              <a:buNone/>
            </a:pPr>
            <a:endParaRPr lang="zh-CN" altLang="en-US" sz="1200" b="0">
              <a:solidFill>
                <a:srgbClr val="F8F8F8"/>
              </a:solidFill>
              <a:ea typeface="华文细黑" pitchFamily="2" charset="-122"/>
              <a:cs typeface="宋体" pitchFamily="2" charset="-122"/>
            </a:endParaRPr>
          </a:p>
          <a:p>
            <a:pPr marL="342900" indent="-342900" algn="r">
              <a:lnSpc>
                <a:spcPct val="125000"/>
              </a:lnSpc>
              <a:spcBef>
                <a:spcPct val="20000"/>
              </a:spcBef>
              <a:buClr>
                <a:schemeClr val="tx2"/>
              </a:buClr>
              <a:buFontTx/>
              <a:buNone/>
            </a:pPr>
            <a:r>
              <a:rPr lang="zh-CN" altLang="en-US" sz="1200" b="0">
                <a:solidFill>
                  <a:srgbClr val="F8F8F8"/>
                </a:solidFill>
                <a:ea typeface="华文细黑" pitchFamily="2" charset="-122"/>
                <a:cs typeface="宋体" pitchFamily="2" charset="-122"/>
              </a:rPr>
              <a:t>英文正文</a:t>
            </a:r>
            <a:r>
              <a:rPr lang="en-US" altLang="zh-CN" sz="1200" b="0">
                <a:solidFill>
                  <a:srgbClr val="F8F8F8"/>
                </a:solidFill>
                <a:ea typeface="华文细黑" pitchFamily="2" charset="-122"/>
                <a:cs typeface="宋体" pitchFamily="2" charset="-122"/>
              </a:rPr>
              <a:t>:20-22pt</a:t>
            </a:r>
          </a:p>
          <a:p>
            <a:pPr marL="342900" indent="-342900" algn="r">
              <a:lnSpc>
                <a:spcPct val="125000"/>
              </a:lnSpc>
              <a:spcBef>
                <a:spcPct val="20000"/>
              </a:spcBef>
              <a:buClr>
                <a:schemeClr val="tx2"/>
              </a:buClr>
              <a:buFontTx/>
              <a:buNone/>
            </a:pPr>
            <a:r>
              <a:rPr lang="zh-CN" altLang="en-US" sz="1200" b="0">
                <a:solidFill>
                  <a:srgbClr val="F8F8F8"/>
                </a:solidFill>
                <a:ea typeface="华文细黑" pitchFamily="2" charset="-122"/>
                <a:cs typeface="宋体" pitchFamily="2" charset="-122"/>
              </a:rPr>
              <a:t>子目录 </a:t>
            </a:r>
            <a:r>
              <a:rPr lang="en-US" altLang="zh-CN" sz="1200" b="0">
                <a:solidFill>
                  <a:srgbClr val="F8F8F8"/>
                </a:solidFill>
                <a:ea typeface="华文细黑" pitchFamily="2" charset="-122"/>
                <a:cs typeface="宋体" pitchFamily="2" charset="-122"/>
              </a:rPr>
              <a:t>(2-5</a:t>
            </a:r>
            <a:r>
              <a:rPr lang="zh-CN" altLang="en-US" sz="1200" b="0">
                <a:solidFill>
                  <a:srgbClr val="F8F8F8"/>
                </a:solidFill>
                <a:ea typeface="华文细黑" pitchFamily="2" charset="-122"/>
                <a:cs typeface="宋体" pitchFamily="2" charset="-122"/>
              </a:rPr>
              <a:t>级</a:t>
            </a:r>
            <a:r>
              <a:rPr lang="en-US" altLang="zh-CN" sz="1200" b="0">
                <a:solidFill>
                  <a:srgbClr val="F8F8F8"/>
                </a:solidFill>
                <a:ea typeface="华文细黑" pitchFamily="2" charset="-122"/>
                <a:cs typeface="宋体" pitchFamily="2" charset="-122"/>
              </a:rPr>
              <a:t>) :18pt  </a:t>
            </a:r>
          </a:p>
          <a:p>
            <a:pPr marL="342900" indent="-342900" algn="r">
              <a:lnSpc>
                <a:spcPct val="125000"/>
              </a:lnSpc>
              <a:spcBef>
                <a:spcPct val="20000"/>
              </a:spcBef>
              <a:buClr>
                <a:schemeClr val="tx2"/>
              </a:buClr>
              <a:buFontTx/>
              <a:buNone/>
            </a:pPr>
            <a:r>
              <a:rPr lang="zh-CN" altLang="en-US" sz="1200" b="0">
                <a:solidFill>
                  <a:srgbClr val="F8F8F8"/>
                </a:solidFill>
                <a:ea typeface="华文细黑" pitchFamily="2" charset="-122"/>
                <a:cs typeface="宋体" pitchFamily="2" charset="-122"/>
              </a:rPr>
              <a:t>颜色</a:t>
            </a:r>
            <a:r>
              <a:rPr lang="en-US" altLang="zh-CN" sz="1200" b="0">
                <a:solidFill>
                  <a:srgbClr val="F8F8F8"/>
                </a:solidFill>
                <a:ea typeface="华文细黑" pitchFamily="2" charset="-122"/>
                <a:cs typeface="宋体" pitchFamily="2" charset="-122"/>
              </a:rPr>
              <a:t>:</a:t>
            </a:r>
            <a:r>
              <a:rPr lang="zh-CN" altLang="en-US" sz="1200" b="0">
                <a:solidFill>
                  <a:srgbClr val="F8F8F8"/>
                </a:solidFill>
                <a:ea typeface="华文细黑" pitchFamily="2" charset="-122"/>
                <a:cs typeface="宋体" pitchFamily="2" charset="-122"/>
              </a:rPr>
              <a:t>黑色</a:t>
            </a:r>
          </a:p>
          <a:p>
            <a:pPr marL="342900" indent="-342900" algn="r">
              <a:lnSpc>
                <a:spcPct val="125000"/>
              </a:lnSpc>
              <a:spcBef>
                <a:spcPct val="20000"/>
              </a:spcBef>
              <a:buClr>
                <a:schemeClr val="tx2"/>
              </a:buClr>
              <a:buFontTx/>
              <a:buNone/>
            </a:pPr>
            <a:r>
              <a:rPr lang="zh-CN" altLang="en-US" sz="1200" b="0">
                <a:solidFill>
                  <a:srgbClr val="F8F8F8"/>
                </a:solidFill>
                <a:latin typeface="FrutigerNext LT Medium" pitchFamily="34" charset="0"/>
                <a:ea typeface="华文细黑" pitchFamily="2" charset="-122"/>
                <a:cs typeface="宋体" pitchFamily="2" charset="-122"/>
              </a:rPr>
              <a:t>内部使用字体 </a:t>
            </a:r>
            <a:r>
              <a:rPr lang="en-US" altLang="zh-CN" sz="1200" b="0">
                <a:solidFill>
                  <a:srgbClr val="F8F8F8"/>
                </a:solidFill>
                <a:latin typeface="FrutigerNext LT Medium" pitchFamily="34" charset="0"/>
                <a:ea typeface="华文细黑" pitchFamily="2" charset="-122"/>
                <a:cs typeface="宋体" pitchFamily="2" charset="-122"/>
              </a:rPr>
              <a:t>:</a:t>
            </a:r>
          </a:p>
          <a:p>
            <a:pPr marL="342900" indent="-342900" algn="r">
              <a:lnSpc>
                <a:spcPct val="125000"/>
              </a:lnSpc>
              <a:spcBef>
                <a:spcPct val="20000"/>
              </a:spcBef>
              <a:buClr>
                <a:schemeClr val="tx2"/>
              </a:buClr>
              <a:buFontTx/>
              <a:buNone/>
            </a:pPr>
            <a:r>
              <a:rPr lang="en-US" altLang="zh-CN" sz="1200" b="0">
                <a:solidFill>
                  <a:srgbClr val="F8F8F8"/>
                </a:solidFill>
                <a:latin typeface="FrutigerNext LT Medium" pitchFamily="34" charset="0"/>
                <a:ea typeface="华文细黑" pitchFamily="2" charset="-122"/>
                <a:cs typeface="宋体" pitchFamily="2" charset="-122"/>
              </a:rPr>
              <a:t>FrutigerNext LT Regular</a:t>
            </a:r>
          </a:p>
          <a:p>
            <a:pPr marL="342900" indent="-342900" algn="r">
              <a:lnSpc>
                <a:spcPct val="125000"/>
              </a:lnSpc>
              <a:spcBef>
                <a:spcPct val="20000"/>
              </a:spcBef>
              <a:buClr>
                <a:schemeClr val="tx2"/>
              </a:buClr>
              <a:buFontTx/>
              <a:buNone/>
            </a:pPr>
            <a:r>
              <a:rPr lang="zh-CN" altLang="en-US" sz="1200" b="0">
                <a:solidFill>
                  <a:srgbClr val="F8F8F8"/>
                </a:solidFill>
                <a:latin typeface="FrutigerNext LT Medium" pitchFamily="34" charset="0"/>
                <a:ea typeface="华文细黑" pitchFamily="2" charset="-122"/>
                <a:cs typeface="宋体" pitchFamily="2" charset="-122"/>
              </a:rPr>
              <a:t>外部使用字体 </a:t>
            </a:r>
            <a:r>
              <a:rPr lang="en-US" altLang="zh-CN" sz="1200" b="0">
                <a:solidFill>
                  <a:srgbClr val="F8F8F8"/>
                </a:solidFill>
                <a:latin typeface="FrutigerNext LT Medium" pitchFamily="34" charset="0"/>
                <a:ea typeface="华文细黑" pitchFamily="2" charset="-122"/>
                <a:cs typeface="宋体" pitchFamily="2" charset="-122"/>
              </a:rPr>
              <a:t>: Arial</a:t>
            </a:r>
          </a:p>
          <a:p>
            <a:pPr marL="342900" indent="-342900" algn="r">
              <a:lnSpc>
                <a:spcPct val="75000"/>
              </a:lnSpc>
              <a:spcBef>
                <a:spcPct val="20000"/>
              </a:spcBef>
              <a:buClr>
                <a:schemeClr val="tx2"/>
              </a:buClr>
              <a:buFontTx/>
              <a:buNone/>
            </a:pPr>
            <a:endParaRPr lang="en-US" altLang="zh-CN" sz="1200" b="0">
              <a:solidFill>
                <a:srgbClr val="F8F8F8"/>
              </a:solidFill>
              <a:ea typeface="华文细黑" pitchFamily="2" charset="-122"/>
              <a:cs typeface="宋体" pitchFamily="2" charset="-122"/>
            </a:endParaRPr>
          </a:p>
          <a:p>
            <a:pPr marL="342900" indent="-342900" algn="r">
              <a:lnSpc>
                <a:spcPct val="125000"/>
              </a:lnSpc>
              <a:spcBef>
                <a:spcPct val="20000"/>
              </a:spcBef>
              <a:buClr>
                <a:schemeClr val="tx2"/>
              </a:buClr>
              <a:buFontTx/>
              <a:buNone/>
            </a:pPr>
            <a:r>
              <a:rPr lang="zh-CN" altLang="en-US" sz="1200" b="0">
                <a:solidFill>
                  <a:srgbClr val="F8F8F8"/>
                </a:solidFill>
                <a:ea typeface="华文细黑" pitchFamily="2" charset="-122"/>
                <a:cs typeface="宋体" pitchFamily="2" charset="-122"/>
              </a:rPr>
              <a:t>中文正文</a:t>
            </a:r>
            <a:r>
              <a:rPr lang="en-US" altLang="zh-CN" sz="1200" b="0">
                <a:solidFill>
                  <a:srgbClr val="F8F8F8"/>
                </a:solidFill>
                <a:ea typeface="华文细黑" pitchFamily="2" charset="-122"/>
                <a:cs typeface="宋体" pitchFamily="2" charset="-122"/>
              </a:rPr>
              <a:t>:18-20pt</a:t>
            </a:r>
          </a:p>
          <a:p>
            <a:pPr marL="342900" indent="-342900" algn="r">
              <a:lnSpc>
                <a:spcPct val="125000"/>
              </a:lnSpc>
              <a:spcBef>
                <a:spcPct val="20000"/>
              </a:spcBef>
              <a:buClr>
                <a:schemeClr val="tx2"/>
              </a:buClr>
              <a:buFontTx/>
              <a:buNone/>
            </a:pPr>
            <a:r>
              <a:rPr lang="zh-CN" altLang="en-US" sz="1200" b="0">
                <a:solidFill>
                  <a:srgbClr val="F8F8F8"/>
                </a:solidFill>
                <a:ea typeface="华文细黑" pitchFamily="2" charset="-122"/>
                <a:cs typeface="宋体" pitchFamily="2" charset="-122"/>
              </a:rPr>
              <a:t>子目录</a:t>
            </a:r>
            <a:r>
              <a:rPr lang="en-US" altLang="zh-CN" sz="1200" b="0">
                <a:solidFill>
                  <a:srgbClr val="F8F8F8"/>
                </a:solidFill>
                <a:ea typeface="华文细黑" pitchFamily="2" charset="-122"/>
                <a:cs typeface="宋体" pitchFamily="2" charset="-122"/>
              </a:rPr>
              <a:t>(2-5</a:t>
            </a:r>
            <a:r>
              <a:rPr lang="zh-CN" altLang="en-US" sz="1200" b="0">
                <a:solidFill>
                  <a:srgbClr val="F8F8F8"/>
                </a:solidFill>
                <a:ea typeface="华文细黑" pitchFamily="2" charset="-122"/>
                <a:cs typeface="宋体" pitchFamily="2" charset="-122"/>
              </a:rPr>
              <a:t>级</a:t>
            </a:r>
            <a:r>
              <a:rPr lang="en-US" altLang="zh-CN" sz="1200" b="0">
                <a:solidFill>
                  <a:srgbClr val="F8F8F8"/>
                </a:solidFill>
                <a:ea typeface="华文细黑" pitchFamily="2" charset="-122"/>
                <a:cs typeface="宋体" pitchFamily="2" charset="-122"/>
              </a:rPr>
              <a:t>):18pt </a:t>
            </a:r>
          </a:p>
          <a:p>
            <a:pPr marL="342900" indent="-342900" algn="r">
              <a:lnSpc>
                <a:spcPct val="125000"/>
              </a:lnSpc>
              <a:spcBef>
                <a:spcPct val="20000"/>
              </a:spcBef>
              <a:buClr>
                <a:schemeClr val="tx2"/>
              </a:buClr>
              <a:buFontTx/>
              <a:buNone/>
            </a:pPr>
            <a:r>
              <a:rPr lang="zh-CN" altLang="en-US" sz="1200" b="0">
                <a:solidFill>
                  <a:srgbClr val="F8F8F8"/>
                </a:solidFill>
                <a:ea typeface="华文细黑" pitchFamily="2" charset="-122"/>
                <a:cs typeface="宋体" pitchFamily="2" charset="-122"/>
              </a:rPr>
              <a:t>颜色</a:t>
            </a:r>
            <a:r>
              <a:rPr lang="en-US" altLang="zh-CN" sz="1200" b="0">
                <a:solidFill>
                  <a:srgbClr val="F8F8F8"/>
                </a:solidFill>
                <a:ea typeface="华文细黑" pitchFamily="2" charset="-122"/>
                <a:cs typeface="宋体" pitchFamily="2" charset="-122"/>
              </a:rPr>
              <a:t>:</a:t>
            </a:r>
            <a:r>
              <a:rPr lang="zh-CN" altLang="en-US" sz="1200" b="0">
                <a:solidFill>
                  <a:srgbClr val="F8F8F8"/>
                </a:solidFill>
                <a:ea typeface="华文细黑" pitchFamily="2" charset="-122"/>
                <a:cs typeface="宋体" pitchFamily="2" charset="-122"/>
              </a:rPr>
              <a:t>黑色</a:t>
            </a:r>
          </a:p>
          <a:p>
            <a:pPr marL="342900" indent="-342900" algn="r">
              <a:lnSpc>
                <a:spcPct val="125000"/>
              </a:lnSpc>
              <a:spcBef>
                <a:spcPct val="20000"/>
              </a:spcBef>
              <a:buClr>
                <a:schemeClr val="tx2"/>
              </a:buClr>
              <a:buFontTx/>
              <a:buNone/>
            </a:pPr>
            <a:r>
              <a:rPr lang="zh-CN" altLang="en-US" sz="1200" b="0">
                <a:solidFill>
                  <a:srgbClr val="F8F8F8"/>
                </a:solidFill>
                <a:ea typeface="华文细黑" pitchFamily="2" charset="-122"/>
                <a:cs typeface="宋体" pitchFamily="2" charset="-122"/>
              </a:rPr>
              <a:t>字体</a:t>
            </a:r>
            <a:r>
              <a:rPr lang="en-US" altLang="zh-CN" sz="1200" b="0">
                <a:solidFill>
                  <a:srgbClr val="F8F8F8"/>
                </a:solidFill>
                <a:ea typeface="华文细黑" pitchFamily="2" charset="-122"/>
                <a:cs typeface="宋体" pitchFamily="2" charset="-122"/>
              </a:rPr>
              <a:t>:</a:t>
            </a:r>
            <a:r>
              <a:rPr lang="zh-CN" altLang="en-US" sz="1200" b="0">
                <a:solidFill>
                  <a:srgbClr val="F8F8F8"/>
                </a:solidFill>
                <a:ea typeface="华文细黑" pitchFamily="2" charset="-122"/>
                <a:cs typeface="宋体" pitchFamily="2" charset="-122"/>
              </a:rPr>
              <a:t>细黑体 </a:t>
            </a:r>
          </a:p>
          <a:p>
            <a:pPr marL="342900" indent="-342900" algn="r">
              <a:lnSpc>
                <a:spcPct val="125000"/>
              </a:lnSpc>
              <a:spcBef>
                <a:spcPct val="20000"/>
              </a:spcBef>
              <a:buClr>
                <a:schemeClr val="tx2"/>
              </a:buClr>
              <a:buFontTx/>
              <a:buNone/>
            </a:pPr>
            <a:endParaRPr lang="en-US" altLang="zh-CN" sz="1200" b="0">
              <a:solidFill>
                <a:srgbClr val="080808"/>
              </a:solidFill>
              <a:ea typeface="华文细黑" pitchFamily="2" charset="-122"/>
              <a:cs typeface="宋体" pitchFamily="2" charset="-122"/>
            </a:endParaRPr>
          </a:p>
        </p:txBody>
      </p:sp>
      <p:sp>
        <p:nvSpPr>
          <p:cNvPr id="1478743" name="Rectangle 87"/>
          <p:cNvSpPr>
            <a:spLocks noChangeArrowheads="1"/>
          </p:cNvSpPr>
          <p:nvPr/>
        </p:nvSpPr>
        <p:spPr bwMode="auto">
          <a:xfrm>
            <a:off x="12361863" y="5445125"/>
            <a:ext cx="1227137" cy="320675"/>
          </a:xfrm>
          <a:prstGeom prst="rect">
            <a:avLst/>
          </a:prstGeom>
          <a:solidFill>
            <a:srgbClr val="F8F8F8"/>
          </a:solidFill>
          <a:ln w="9525" algn="ctr">
            <a:noFill/>
            <a:miter lim="800000"/>
            <a:headEnd/>
            <a:tailEnd/>
          </a:ln>
          <a:effectLst/>
        </p:spPr>
        <p:txBody>
          <a:bodyPr lIns="91425" tIns="45712" rIns="91425" bIns="45712" anchor="ctr">
            <a:spAutoFit/>
          </a:bodyPr>
          <a:lstStyle/>
          <a:p>
            <a:pPr algn="ctr" defTabSz="877888" eaLnBrk="0" hangingPunct="0">
              <a:buClrTx/>
              <a:buFontTx/>
              <a:buNone/>
            </a:pPr>
            <a:endParaRPr lang="en-US" sz="1500" b="0">
              <a:latin typeface="FrutigerNext LT Regular" pitchFamily="34" charset="0"/>
              <a:ea typeface="ＭＳ Ｐゴシック" pitchFamily="34" charset="-128"/>
            </a:endParaRPr>
          </a:p>
        </p:txBody>
      </p:sp>
      <p:grpSp>
        <p:nvGrpSpPr>
          <p:cNvPr id="1478744" name="Group 88"/>
          <p:cNvGrpSpPr>
            <a:grpSpLocks/>
          </p:cNvGrpSpPr>
          <p:nvPr/>
        </p:nvGrpSpPr>
        <p:grpSpPr bwMode="auto">
          <a:xfrm>
            <a:off x="12472988" y="5278438"/>
            <a:ext cx="989012" cy="184150"/>
            <a:chOff x="6657" y="3492"/>
            <a:chExt cx="527" cy="121"/>
          </a:xfrm>
        </p:grpSpPr>
        <p:sp>
          <p:nvSpPr>
            <p:cNvPr id="1478745" name="Rectangle 89"/>
            <p:cNvSpPr>
              <a:spLocks noChangeArrowheads="1"/>
            </p:cNvSpPr>
            <p:nvPr/>
          </p:nvSpPr>
          <p:spPr bwMode="auto">
            <a:xfrm flipV="1">
              <a:off x="6789" y="3492"/>
              <a:ext cx="132" cy="121"/>
            </a:xfrm>
            <a:prstGeom prst="rect">
              <a:avLst/>
            </a:prstGeom>
            <a:solidFill>
              <a:srgbClr val="FFCC66"/>
            </a:solidFill>
            <a:ln w="9525">
              <a:noFill/>
              <a:miter lim="800000"/>
              <a:headEnd/>
              <a:tailEnd/>
            </a:ln>
            <a:effectLst/>
          </p:spPr>
          <p:txBody>
            <a:bodyPr wrap="none" anchor="ctr"/>
            <a:lstStyle/>
            <a:p>
              <a:endParaRPr lang="zh-CN" altLang="en-US"/>
            </a:p>
          </p:txBody>
        </p:sp>
        <p:sp>
          <p:nvSpPr>
            <p:cNvPr id="1478746" name="Rectangle 90"/>
            <p:cNvSpPr>
              <a:spLocks noChangeArrowheads="1"/>
            </p:cNvSpPr>
            <p:nvPr/>
          </p:nvSpPr>
          <p:spPr bwMode="auto">
            <a:xfrm flipV="1">
              <a:off x="6921" y="3492"/>
              <a:ext cx="131" cy="121"/>
            </a:xfrm>
            <a:prstGeom prst="rect">
              <a:avLst/>
            </a:prstGeom>
            <a:solidFill>
              <a:srgbClr val="FF9900"/>
            </a:solidFill>
            <a:ln w="9525">
              <a:noFill/>
              <a:miter lim="800000"/>
              <a:headEnd/>
              <a:tailEnd/>
            </a:ln>
            <a:effectLst/>
          </p:spPr>
          <p:txBody>
            <a:bodyPr wrap="none" anchor="ctr"/>
            <a:lstStyle/>
            <a:p>
              <a:endParaRPr lang="zh-CN" altLang="en-US"/>
            </a:p>
          </p:txBody>
        </p:sp>
        <p:sp>
          <p:nvSpPr>
            <p:cNvPr id="1478747" name="Rectangle 91"/>
            <p:cNvSpPr>
              <a:spLocks noChangeArrowheads="1"/>
            </p:cNvSpPr>
            <p:nvPr/>
          </p:nvSpPr>
          <p:spPr bwMode="auto">
            <a:xfrm flipV="1">
              <a:off x="7052" y="3492"/>
              <a:ext cx="132" cy="121"/>
            </a:xfrm>
            <a:prstGeom prst="rect">
              <a:avLst/>
            </a:prstGeom>
            <a:solidFill>
              <a:srgbClr val="99660A"/>
            </a:solidFill>
            <a:ln w="9525">
              <a:noFill/>
              <a:miter lim="800000"/>
              <a:headEnd/>
              <a:tailEnd/>
            </a:ln>
            <a:effectLst/>
          </p:spPr>
          <p:txBody>
            <a:bodyPr wrap="none" anchor="ctr"/>
            <a:lstStyle/>
            <a:p>
              <a:endParaRPr lang="zh-CN" altLang="en-US"/>
            </a:p>
          </p:txBody>
        </p:sp>
        <p:sp>
          <p:nvSpPr>
            <p:cNvPr id="1478748" name="Rectangle 92"/>
            <p:cNvSpPr>
              <a:spLocks noChangeArrowheads="1"/>
            </p:cNvSpPr>
            <p:nvPr/>
          </p:nvSpPr>
          <p:spPr bwMode="auto">
            <a:xfrm flipV="1">
              <a:off x="6657" y="3492"/>
              <a:ext cx="132" cy="121"/>
            </a:xfrm>
            <a:prstGeom prst="rect">
              <a:avLst/>
            </a:prstGeom>
            <a:solidFill>
              <a:srgbClr val="FFCC99"/>
            </a:solidFill>
            <a:ln w="9525">
              <a:noFill/>
              <a:miter lim="800000"/>
              <a:headEnd/>
              <a:tailEnd/>
            </a:ln>
            <a:effectLst/>
          </p:spPr>
          <p:txBody>
            <a:bodyPr wrap="none" anchor="ctr"/>
            <a:lstStyle/>
            <a:p>
              <a:endParaRPr lang="zh-CN" altLang="en-US"/>
            </a:p>
          </p:txBody>
        </p:sp>
      </p:grpSp>
      <p:grpSp>
        <p:nvGrpSpPr>
          <p:cNvPr id="1478749" name="Group 93"/>
          <p:cNvGrpSpPr>
            <a:grpSpLocks/>
          </p:cNvGrpSpPr>
          <p:nvPr/>
        </p:nvGrpSpPr>
        <p:grpSpPr bwMode="auto">
          <a:xfrm>
            <a:off x="12472988" y="6203950"/>
            <a:ext cx="989012" cy="182563"/>
            <a:chOff x="6657" y="4103"/>
            <a:chExt cx="527" cy="121"/>
          </a:xfrm>
        </p:grpSpPr>
        <p:sp>
          <p:nvSpPr>
            <p:cNvPr id="1478750" name="Rectangle 94"/>
            <p:cNvSpPr>
              <a:spLocks noChangeArrowheads="1"/>
            </p:cNvSpPr>
            <p:nvPr/>
          </p:nvSpPr>
          <p:spPr bwMode="auto">
            <a:xfrm flipV="1">
              <a:off x="6789" y="4103"/>
              <a:ext cx="132" cy="121"/>
            </a:xfrm>
            <a:prstGeom prst="rect">
              <a:avLst/>
            </a:prstGeom>
            <a:solidFill>
              <a:srgbClr val="99CCFF"/>
            </a:solidFill>
            <a:ln w="9525">
              <a:noFill/>
              <a:miter lim="800000"/>
              <a:headEnd/>
              <a:tailEnd/>
            </a:ln>
            <a:effectLst/>
          </p:spPr>
          <p:txBody>
            <a:bodyPr wrap="none" anchor="ctr"/>
            <a:lstStyle/>
            <a:p>
              <a:endParaRPr lang="zh-CN" altLang="en-US"/>
            </a:p>
          </p:txBody>
        </p:sp>
        <p:sp>
          <p:nvSpPr>
            <p:cNvPr id="1478751" name="Rectangle 95"/>
            <p:cNvSpPr>
              <a:spLocks noChangeArrowheads="1"/>
            </p:cNvSpPr>
            <p:nvPr/>
          </p:nvSpPr>
          <p:spPr bwMode="auto">
            <a:xfrm flipV="1">
              <a:off x="6921" y="4103"/>
              <a:ext cx="131" cy="121"/>
            </a:xfrm>
            <a:prstGeom prst="rect">
              <a:avLst/>
            </a:prstGeom>
            <a:solidFill>
              <a:srgbClr val="99CCCC"/>
            </a:solidFill>
            <a:ln w="9525">
              <a:noFill/>
              <a:miter lim="800000"/>
              <a:headEnd/>
              <a:tailEnd/>
            </a:ln>
            <a:effectLst/>
          </p:spPr>
          <p:txBody>
            <a:bodyPr wrap="none" anchor="ctr"/>
            <a:lstStyle/>
            <a:p>
              <a:endParaRPr lang="zh-CN" altLang="en-US"/>
            </a:p>
          </p:txBody>
        </p:sp>
        <p:sp>
          <p:nvSpPr>
            <p:cNvPr id="1478752" name="Rectangle 96"/>
            <p:cNvSpPr>
              <a:spLocks noChangeArrowheads="1"/>
            </p:cNvSpPr>
            <p:nvPr/>
          </p:nvSpPr>
          <p:spPr bwMode="auto">
            <a:xfrm flipV="1">
              <a:off x="7052" y="4103"/>
              <a:ext cx="132" cy="121"/>
            </a:xfrm>
            <a:prstGeom prst="rect">
              <a:avLst/>
            </a:prstGeom>
            <a:solidFill>
              <a:srgbClr val="009999"/>
            </a:solidFill>
            <a:ln w="9525">
              <a:noFill/>
              <a:miter lim="800000"/>
              <a:headEnd/>
              <a:tailEnd/>
            </a:ln>
            <a:effectLst/>
          </p:spPr>
          <p:txBody>
            <a:bodyPr wrap="none" anchor="ctr"/>
            <a:lstStyle/>
            <a:p>
              <a:endParaRPr lang="zh-CN" altLang="en-US"/>
            </a:p>
          </p:txBody>
        </p:sp>
        <p:sp>
          <p:nvSpPr>
            <p:cNvPr id="1478753" name="Rectangle 97"/>
            <p:cNvSpPr>
              <a:spLocks noChangeArrowheads="1"/>
            </p:cNvSpPr>
            <p:nvPr/>
          </p:nvSpPr>
          <p:spPr bwMode="auto">
            <a:xfrm flipV="1">
              <a:off x="6657" y="4103"/>
              <a:ext cx="132" cy="121"/>
            </a:xfrm>
            <a:prstGeom prst="rect">
              <a:avLst/>
            </a:prstGeom>
            <a:solidFill>
              <a:srgbClr val="CCCCFF"/>
            </a:solidFill>
            <a:ln w="9525">
              <a:noFill/>
              <a:miter lim="800000"/>
              <a:headEnd/>
              <a:tailEnd/>
            </a:ln>
            <a:effectLst/>
          </p:spPr>
          <p:txBody>
            <a:bodyPr wrap="none" anchor="ctr"/>
            <a:lstStyle/>
            <a:p>
              <a:endParaRPr lang="zh-CN" altLang="en-US"/>
            </a:p>
          </p:txBody>
        </p:sp>
      </p:grpSp>
      <p:grpSp>
        <p:nvGrpSpPr>
          <p:cNvPr id="1478754" name="Group 98"/>
          <p:cNvGrpSpPr>
            <a:grpSpLocks/>
          </p:cNvGrpSpPr>
          <p:nvPr/>
        </p:nvGrpSpPr>
        <p:grpSpPr bwMode="auto">
          <a:xfrm>
            <a:off x="12472988" y="6450013"/>
            <a:ext cx="989012" cy="182562"/>
            <a:chOff x="6657" y="4266"/>
            <a:chExt cx="527" cy="121"/>
          </a:xfrm>
        </p:grpSpPr>
        <p:sp>
          <p:nvSpPr>
            <p:cNvPr id="1478755" name="Rectangle 99"/>
            <p:cNvSpPr>
              <a:spLocks noChangeArrowheads="1"/>
            </p:cNvSpPr>
            <p:nvPr/>
          </p:nvSpPr>
          <p:spPr bwMode="auto">
            <a:xfrm flipV="1">
              <a:off x="6789" y="4266"/>
              <a:ext cx="132" cy="121"/>
            </a:xfrm>
            <a:prstGeom prst="rect">
              <a:avLst/>
            </a:prstGeom>
            <a:solidFill>
              <a:srgbClr val="99CCCC"/>
            </a:solidFill>
            <a:ln w="9525">
              <a:noFill/>
              <a:miter lim="800000"/>
              <a:headEnd/>
              <a:tailEnd/>
            </a:ln>
            <a:effectLst/>
          </p:spPr>
          <p:txBody>
            <a:bodyPr wrap="none" anchor="ctr"/>
            <a:lstStyle/>
            <a:p>
              <a:endParaRPr lang="zh-CN" altLang="en-US"/>
            </a:p>
          </p:txBody>
        </p:sp>
        <p:sp>
          <p:nvSpPr>
            <p:cNvPr id="1478756" name="Rectangle 100"/>
            <p:cNvSpPr>
              <a:spLocks noChangeArrowheads="1"/>
            </p:cNvSpPr>
            <p:nvPr/>
          </p:nvSpPr>
          <p:spPr bwMode="auto">
            <a:xfrm flipV="1">
              <a:off x="6921" y="4266"/>
              <a:ext cx="131" cy="121"/>
            </a:xfrm>
            <a:prstGeom prst="rect">
              <a:avLst/>
            </a:prstGeom>
            <a:solidFill>
              <a:srgbClr val="0099CC"/>
            </a:solidFill>
            <a:ln w="9525">
              <a:noFill/>
              <a:miter lim="800000"/>
              <a:headEnd/>
              <a:tailEnd/>
            </a:ln>
            <a:effectLst/>
          </p:spPr>
          <p:txBody>
            <a:bodyPr wrap="none" anchor="ctr"/>
            <a:lstStyle/>
            <a:p>
              <a:endParaRPr lang="zh-CN" altLang="en-US"/>
            </a:p>
          </p:txBody>
        </p:sp>
        <p:sp>
          <p:nvSpPr>
            <p:cNvPr id="1478757" name="Rectangle 101"/>
            <p:cNvSpPr>
              <a:spLocks noChangeArrowheads="1"/>
            </p:cNvSpPr>
            <p:nvPr/>
          </p:nvSpPr>
          <p:spPr bwMode="auto">
            <a:xfrm flipV="1">
              <a:off x="7052" y="4266"/>
              <a:ext cx="132" cy="121"/>
            </a:xfrm>
            <a:prstGeom prst="rect">
              <a:avLst/>
            </a:prstGeom>
            <a:solidFill>
              <a:srgbClr val="006699"/>
            </a:solidFill>
            <a:ln w="9525">
              <a:noFill/>
              <a:miter lim="800000"/>
              <a:headEnd/>
              <a:tailEnd/>
            </a:ln>
            <a:effectLst/>
          </p:spPr>
          <p:txBody>
            <a:bodyPr wrap="none" anchor="ctr"/>
            <a:lstStyle/>
            <a:p>
              <a:endParaRPr lang="zh-CN" altLang="en-US"/>
            </a:p>
          </p:txBody>
        </p:sp>
        <p:sp>
          <p:nvSpPr>
            <p:cNvPr id="1478758" name="Rectangle 102"/>
            <p:cNvSpPr>
              <a:spLocks noChangeArrowheads="1"/>
            </p:cNvSpPr>
            <p:nvPr/>
          </p:nvSpPr>
          <p:spPr bwMode="auto">
            <a:xfrm flipV="1">
              <a:off x="6657" y="4266"/>
              <a:ext cx="132" cy="121"/>
            </a:xfrm>
            <a:prstGeom prst="rect">
              <a:avLst/>
            </a:prstGeom>
            <a:solidFill>
              <a:srgbClr val="CCFF99"/>
            </a:solidFill>
            <a:ln w="9525">
              <a:noFill/>
              <a:miter lim="800000"/>
              <a:headEnd/>
              <a:tailEnd/>
            </a:ln>
            <a:effectLst/>
          </p:spPr>
          <p:txBody>
            <a:bodyPr wrap="none" anchor="ctr"/>
            <a:lstStyle/>
            <a:p>
              <a:endParaRPr lang="zh-CN" altLang="en-US"/>
            </a:p>
          </p:txBody>
        </p:sp>
      </p:grpSp>
      <p:grpSp>
        <p:nvGrpSpPr>
          <p:cNvPr id="1478759" name="Group 103"/>
          <p:cNvGrpSpPr>
            <a:grpSpLocks/>
          </p:cNvGrpSpPr>
          <p:nvPr/>
        </p:nvGrpSpPr>
        <p:grpSpPr bwMode="auto">
          <a:xfrm>
            <a:off x="12472988" y="5527675"/>
            <a:ext cx="989012" cy="182563"/>
            <a:chOff x="6657" y="3656"/>
            <a:chExt cx="527" cy="121"/>
          </a:xfrm>
        </p:grpSpPr>
        <p:sp>
          <p:nvSpPr>
            <p:cNvPr id="1478760" name="Rectangle 104"/>
            <p:cNvSpPr>
              <a:spLocks noChangeArrowheads="1"/>
            </p:cNvSpPr>
            <p:nvPr/>
          </p:nvSpPr>
          <p:spPr bwMode="auto">
            <a:xfrm flipV="1">
              <a:off x="6657" y="3656"/>
              <a:ext cx="132" cy="121"/>
            </a:xfrm>
            <a:prstGeom prst="rect">
              <a:avLst/>
            </a:prstGeom>
            <a:solidFill>
              <a:srgbClr val="CCCCCC"/>
            </a:solidFill>
            <a:ln w="9525">
              <a:noFill/>
              <a:miter lim="800000"/>
              <a:headEnd/>
              <a:tailEnd/>
            </a:ln>
            <a:effectLst/>
          </p:spPr>
          <p:txBody>
            <a:bodyPr wrap="none" anchor="ctr"/>
            <a:lstStyle/>
            <a:p>
              <a:endParaRPr lang="zh-CN" altLang="en-US"/>
            </a:p>
          </p:txBody>
        </p:sp>
        <p:sp>
          <p:nvSpPr>
            <p:cNvPr id="1478761" name="Rectangle 105"/>
            <p:cNvSpPr>
              <a:spLocks noChangeArrowheads="1"/>
            </p:cNvSpPr>
            <p:nvPr/>
          </p:nvSpPr>
          <p:spPr bwMode="auto">
            <a:xfrm flipV="1">
              <a:off x="6789" y="3656"/>
              <a:ext cx="132" cy="121"/>
            </a:xfrm>
            <a:prstGeom prst="rect">
              <a:avLst/>
            </a:prstGeom>
            <a:solidFill>
              <a:srgbClr val="FF9900"/>
            </a:solidFill>
            <a:ln w="9525">
              <a:noFill/>
              <a:miter lim="800000"/>
              <a:headEnd/>
              <a:tailEnd/>
            </a:ln>
            <a:effectLst/>
          </p:spPr>
          <p:txBody>
            <a:bodyPr wrap="none" anchor="ctr"/>
            <a:lstStyle/>
            <a:p>
              <a:endParaRPr lang="zh-CN" altLang="en-US"/>
            </a:p>
          </p:txBody>
        </p:sp>
        <p:sp>
          <p:nvSpPr>
            <p:cNvPr id="1478762" name="Rectangle 106"/>
            <p:cNvSpPr>
              <a:spLocks noChangeArrowheads="1"/>
            </p:cNvSpPr>
            <p:nvPr/>
          </p:nvSpPr>
          <p:spPr bwMode="auto">
            <a:xfrm flipV="1">
              <a:off x="6921" y="3656"/>
              <a:ext cx="131" cy="121"/>
            </a:xfrm>
            <a:prstGeom prst="rect">
              <a:avLst/>
            </a:prstGeom>
            <a:solidFill>
              <a:srgbClr val="990000"/>
            </a:solidFill>
            <a:ln w="9525">
              <a:noFill/>
              <a:miter lim="800000"/>
              <a:headEnd/>
              <a:tailEnd/>
            </a:ln>
            <a:effectLst/>
          </p:spPr>
          <p:txBody>
            <a:bodyPr wrap="none" anchor="ctr"/>
            <a:lstStyle/>
            <a:p>
              <a:endParaRPr lang="zh-CN" altLang="en-US"/>
            </a:p>
          </p:txBody>
        </p:sp>
        <p:sp>
          <p:nvSpPr>
            <p:cNvPr id="1478763" name="Rectangle 107"/>
            <p:cNvSpPr>
              <a:spLocks noChangeArrowheads="1"/>
            </p:cNvSpPr>
            <p:nvPr/>
          </p:nvSpPr>
          <p:spPr bwMode="auto">
            <a:xfrm flipV="1">
              <a:off x="7052" y="3656"/>
              <a:ext cx="132" cy="121"/>
            </a:xfrm>
            <a:prstGeom prst="rect">
              <a:avLst/>
            </a:prstGeom>
            <a:solidFill>
              <a:srgbClr val="080808"/>
            </a:solidFill>
            <a:ln w="9525">
              <a:noFill/>
              <a:miter lim="800000"/>
              <a:headEnd/>
              <a:tailEnd/>
            </a:ln>
            <a:effectLst/>
          </p:spPr>
          <p:txBody>
            <a:bodyPr wrap="none" anchor="ctr"/>
            <a:lstStyle/>
            <a:p>
              <a:endParaRPr lang="zh-CN" altLang="en-US"/>
            </a:p>
          </p:txBody>
        </p:sp>
      </p:grpSp>
      <p:grpSp>
        <p:nvGrpSpPr>
          <p:cNvPr id="1478764" name="Group 108"/>
          <p:cNvGrpSpPr>
            <a:grpSpLocks/>
          </p:cNvGrpSpPr>
          <p:nvPr/>
        </p:nvGrpSpPr>
        <p:grpSpPr bwMode="auto">
          <a:xfrm>
            <a:off x="12472988" y="5957888"/>
            <a:ext cx="989012" cy="182562"/>
            <a:chOff x="6657" y="3941"/>
            <a:chExt cx="527" cy="121"/>
          </a:xfrm>
        </p:grpSpPr>
        <p:sp>
          <p:nvSpPr>
            <p:cNvPr id="1478765" name="Rectangle 109"/>
            <p:cNvSpPr>
              <a:spLocks noChangeArrowheads="1"/>
            </p:cNvSpPr>
            <p:nvPr/>
          </p:nvSpPr>
          <p:spPr bwMode="auto">
            <a:xfrm flipV="1">
              <a:off x="6789" y="3941"/>
              <a:ext cx="132" cy="121"/>
            </a:xfrm>
            <a:prstGeom prst="rect">
              <a:avLst/>
            </a:prstGeom>
            <a:solidFill>
              <a:srgbClr val="CCFF99"/>
            </a:solidFill>
            <a:ln w="9525">
              <a:noFill/>
              <a:miter lim="800000"/>
              <a:headEnd/>
              <a:tailEnd/>
            </a:ln>
            <a:effectLst/>
          </p:spPr>
          <p:txBody>
            <a:bodyPr wrap="none" anchor="ctr"/>
            <a:lstStyle/>
            <a:p>
              <a:endParaRPr lang="zh-CN" altLang="en-US"/>
            </a:p>
          </p:txBody>
        </p:sp>
        <p:sp>
          <p:nvSpPr>
            <p:cNvPr id="1478766" name="Rectangle 110"/>
            <p:cNvSpPr>
              <a:spLocks noChangeArrowheads="1"/>
            </p:cNvSpPr>
            <p:nvPr/>
          </p:nvSpPr>
          <p:spPr bwMode="auto">
            <a:xfrm flipV="1">
              <a:off x="6921" y="3941"/>
              <a:ext cx="131" cy="121"/>
            </a:xfrm>
            <a:prstGeom prst="rect">
              <a:avLst/>
            </a:prstGeom>
            <a:solidFill>
              <a:srgbClr val="669900"/>
            </a:solidFill>
            <a:ln w="9525">
              <a:noFill/>
              <a:miter lim="800000"/>
              <a:headEnd/>
              <a:tailEnd/>
            </a:ln>
            <a:effectLst/>
          </p:spPr>
          <p:txBody>
            <a:bodyPr wrap="none" anchor="ctr"/>
            <a:lstStyle/>
            <a:p>
              <a:endParaRPr lang="zh-CN" altLang="en-US"/>
            </a:p>
          </p:txBody>
        </p:sp>
        <p:sp>
          <p:nvSpPr>
            <p:cNvPr id="1478767" name="Rectangle 111"/>
            <p:cNvSpPr>
              <a:spLocks noChangeArrowheads="1"/>
            </p:cNvSpPr>
            <p:nvPr/>
          </p:nvSpPr>
          <p:spPr bwMode="auto">
            <a:xfrm flipV="1">
              <a:off x="7052" y="3941"/>
              <a:ext cx="132" cy="121"/>
            </a:xfrm>
            <a:prstGeom prst="rect">
              <a:avLst/>
            </a:prstGeom>
            <a:solidFill>
              <a:srgbClr val="080808"/>
            </a:solidFill>
            <a:ln w="9525">
              <a:noFill/>
              <a:miter lim="800000"/>
              <a:headEnd/>
              <a:tailEnd/>
            </a:ln>
            <a:effectLst/>
          </p:spPr>
          <p:txBody>
            <a:bodyPr wrap="none" anchor="ctr"/>
            <a:lstStyle/>
            <a:p>
              <a:endParaRPr lang="zh-CN" altLang="en-US"/>
            </a:p>
          </p:txBody>
        </p:sp>
        <p:sp>
          <p:nvSpPr>
            <p:cNvPr id="1478768" name="Rectangle 112"/>
            <p:cNvSpPr>
              <a:spLocks noChangeArrowheads="1"/>
            </p:cNvSpPr>
            <p:nvPr/>
          </p:nvSpPr>
          <p:spPr bwMode="auto">
            <a:xfrm flipV="1">
              <a:off x="6657" y="3941"/>
              <a:ext cx="132" cy="121"/>
            </a:xfrm>
            <a:prstGeom prst="rect">
              <a:avLst/>
            </a:prstGeom>
            <a:solidFill>
              <a:srgbClr val="CCCCCC"/>
            </a:solidFill>
            <a:ln w="9525">
              <a:noFill/>
              <a:miter lim="800000"/>
              <a:headEnd/>
              <a:tailEnd/>
            </a:ln>
            <a:effectLst/>
          </p:spPr>
          <p:txBody>
            <a:bodyPr wrap="none" anchor="ctr"/>
            <a:lstStyle/>
            <a:p>
              <a:endParaRPr lang="zh-CN" altLang="en-US"/>
            </a:p>
          </p:txBody>
        </p:sp>
      </p:grpSp>
      <p:grpSp>
        <p:nvGrpSpPr>
          <p:cNvPr id="1478769" name="Group 113"/>
          <p:cNvGrpSpPr>
            <a:grpSpLocks/>
          </p:cNvGrpSpPr>
          <p:nvPr/>
        </p:nvGrpSpPr>
        <p:grpSpPr bwMode="auto">
          <a:xfrm>
            <a:off x="12472988" y="6697663"/>
            <a:ext cx="989012" cy="182562"/>
            <a:chOff x="6657" y="4430"/>
            <a:chExt cx="527" cy="121"/>
          </a:xfrm>
        </p:grpSpPr>
        <p:sp>
          <p:nvSpPr>
            <p:cNvPr id="1478770" name="Rectangle 114"/>
            <p:cNvSpPr>
              <a:spLocks noChangeArrowheads="1"/>
            </p:cNvSpPr>
            <p:nvPr/>
          </p:nvSpPr>
          <p:spPr bwMode="auto">
            <a:xfrm flipV="1">
              <a:off x="6789" y="4430"/>
              <a:ext cx="132" cy="121"/>
            </a:xfrm>
            <a:prstGeom prst="rect">
              <a:avLst/>
            </a:prstGeom>
            <a:solidFill>
              <a:srgbClr val="FF9900"/>
            </a:solidFill>
            <a:ln w="9525">
              <a:noFill/>
              <a:miter lim="800000"/>
              <a:headEnd/>
              <a:tailEnd/>
            </a:ln>
            <a:effectLst/>
          </p:spPr>
          <p:txBody>
            <a:bodyPr wrap="none" anchor="ctr"/>
            <a:lstStyle/>
            <a:p>
              <a:endParaRPr lang="zh-CN" altLang="en-US"/>
            </a:p>
          </p:txBody>
        </p:sp>
        <p:sp>
          <p:nvSpPr>
            <p:cNvPr id="1478771" name="Rectangle 115"/>
            <p:cNvSpPr>
              <a:spLocks noChangeArrowheads="1"/>
            </p:cNvSpPr>
            <p:nvPr/>
          </p:nvSpPr>
          <p:spPr bwMode="auto">
            <a:xfrm flipV="1">
              <a:off x="6921" y="4430"/>
              <a:ext cx="131" cy="121"/>
            </a:xfrm>
            <a:prstGeom prst="rect">
              <a:avLst/>
            </a:prstGeom>
            <a:solidFill>
              <a:srgbClr val="006699"/>
            </a:solidFill>
            <a:ln w="9525">
              <a:noFill/>
              <a:miter lim="800000"/>
              <a:headEnd/>
              <a:tailEnd/>
            </a:ln>
            <a:effectLst/>
          </p:spPr>
          <p:txBody>
            <a:bodyPr wrap="none" anchor="ctr"/>
            <a:lstStyle/>
            <a:p>
              <a:endParaRPr lang="zh-CN" altLang="en-US"/>
            </a:p>
          </p:txBody>
        </p:sp>
        <p:sp>
          <p:nvSpPr>
            <p:cNvPr id="1478772" name="Rectangle 116"/>
            <p:cNvSpPr>
              <a:spLocks noChangeArrowheads="1"/>
            </p:cNvSpPr>
            <p:nvPr/>
          </p:nvSpPr>
          <p:spPr bwMode="auto">
            <a:xfrm flipV="1">
              <a:off x="7052" y="4430"/>
              <a:ext cx="132" cy="121"/>
            </a:xfrm>
            <a:prstGeom prst="rect">
              <a:avLst/>
            </a:prstGeom>
            <a:solidFill>
              <a:srgbClr val="080808"/>
            </a:solidFill>
            <a:ln w="9525">
              <a:noFill/>
              <a:miter lim="800000"/>
              <a:headEnd/>
              <a:tailEnd/>
            </a:ln>
            <a:effectLst/>
          </p:spPr>
          <p:txBody>
            <a:bodyPr wrap="none" anchor="ctr"/>
            <a:lstStyle/>
            <a:p>
              <a:endParaRPr lang="zh-CN" altLang="en-US"/>
            </a:p>
          </p:txBody>
        </p:sp>
        <p:sp>
          <p:nvSpPr>
            <p:cNvPr id="1478773" name="Rectangle 117"/>
            <p:cNvSpPr>
              <a:spLocks noChangeArrowheads="1"/>
            </p:cNvSpPr>
            <p:nvPr/>
          </p:nvSpPr>
          <p:spPr bwMode="auto">
            <a:xfrm flipV="1">
              <a:off x="6657" y="4430"/>
              <a:ext cx="132" cy="121"/>
            </a:xfrm>
            <a:prstGeom prst="rect">
              <a:avLst/>
            </a:prstGeom>
            <a:solidFill>
              <a:srgbClr val="99CCFF"/>
            </a:solidFill>
            <a:ln w="9525">
              <a:noFill/>
              <a:miter lim="800000"/>
              <a:headEnd/>
              <a:tailEnd/>
            </a:ln>
            <a:effectLst/>
          </p:spPr>
          <p:txBody>
            <a:bodyPr wrap="none" anchor="ctr"/>
            <a:lstStyle/>
            <a:p>
              <a:endParaRPr lang="zh-CN" altLang="en-US"/>
            </a:p>
          </p:txBody>
        </p:sp>
      </p:grpSp>
      <p:grpSp>
        <p:nvGrpSpPr>
          <p:cNvPr id="1478774" name="Group 118"/>
          <p:cNvGrpSpPr>
            <a:grpSpLocks/>
          </p:cNvGrpSpPr>
          <p:nvPr/>
        </p:nvGrpSpPr>
        <p:grpSpPr bwMode="auto">
          <a:xfrm>
            <a:off x="12472988" y="5032375"/>
            <a:ext cx="989012" cy="184150"/>
            <a:chOff x="6657" y="3329"/>
            <a:chExt cx="527" cy="122"/>
          </a:xfrm>
        </p:grpSpPr>
        <p:sp>
          <p:nvSpPr>
            <p:cNvPr id="1478775" name="Rectangle 119"/>
            <p:cNvSpPr>
              <a:spLocks noChangeArrowheads="1"/>
            </p:cNvSpPr>
            <p:nvPr/>
          </p:nvSpPr>
          <p:spPr bwMode="auto">
            <a:xfrm flipV="1">
              <a:off x="6789" y="3329"/>
              <a:ext cx="132" cy="122"/>
            </a:xfrm>
            <a:prstGeom prst="rect">
              <a:avLst/>
            </a:prstGeom>
            <a:solidFill>
              <a:srgbClr val="FF9900"/>
            </a:solidFill>
            <a:ln w="9525">
              <a:noFill/>
              <a:miter lim="800000"/>
              <a:headEnd/>
              <a:tailEnd/>
            </a:ln>
            <a:effectLst/>
          </p:spPr>
          <p:txBody>
            <a:bodyPr wrap="none" anchor="ctr"/>
            <a:lstStyle/>
            <a:p>
              <a:endParaRPr lang="zh-CN" altLang="en-US"/>
            </a:p>
          </p:txBody>
        </p:sp>
        <p:sp>
          <p:nvSpPr>
            <p:cNvPr id="1478776" name="Rectangle 120"/>
            <p:cNvSpPr>
              <a:spLocks noChangeArrowheads="1"/>
            </p:cNvSpPr>
            <p:nvPr/>
          </p:nvSpPr>
          <p:spPr bwMode="auto">
            <a:xfrm flipV="1">
              <a:off x="6921" y="3329"/>
              <a:ext cx="131" cy="122"/>
            </a:xfrm>
            <a:prstGeom prst="rect">
              <a:avLst/>
            </a:prstGeom>
            <a:solidFill>
              <a:srgbClr val="99660A"/>
            </a:solidFill>
            <a:ln w="9525">
              <a:noFill/>
              <a:miter lim="800000"/>
              <a:headEnd/>
              <a:tailEnd/>
            </a:ln>
            <a:effectLst/>
          </p:spPr>
          <p:txBody>
            <a:bodyPr wrap="none" anchor="ctr"/>
            <a:lstStyle/>
            <a:p>
              <a:endParaRPr lang="zh-CN" altLang="en-US"/>
            </a:p>
          </p:txBody>
        </p:sp>
        <p:sp>
          <p:nvSpPr>
            <p:cNvPr id="1478777" name="Rectangle 121"/>
            <p:cNvSpPr>
              <a:spLocks noChangeArrowheads="1"/>
            </p:cNvSpPr>
            <p:nvPr/>
          </p:nvSpPr>
          <p:spPr bwMode="auto">
            <a:xfrm flipV="1">
              <a:off x="7052" y="3329"/>
              <a:ext cx="132" cy="122"/>
            </a:xfrm>
            <a:prstGeom prst="rect">
              <a:avLst/>
            </a:prstGeom>
            <a:solidFill>
              <a:srgbClr val="990000"/>
            </a:solidFill>
            <a:ln w="9525">
              <a:noFill/>
              <a:miter lim="800000"/>
              <a:headEnd/>
              <a:tailEnd/>
            </a:ln>
            <a:effectLst/>
          </p:spPr>
          <p:txBody>
            <a:bodyPr wrap="none" anchor="ctr"/>
            <a:lstStyle/>
            <a:p>
              <a:endParaRPr lang="zh-CN" altLang="en-US"/>
            </a:p>
          </p:txBody>
        </p:sp>
        <p:sp>
          <p:nvSpPr>
            <p:cNvPr id="1478778" name="Rectangle 122"/>
            <p:cNvSpPr>
              <a:spLocks noChangeArrowheads="1"/>
            </p:cNvSpPr>
            <p:nvPr/>
          </p:nvSpPr>
          <p:spPr bwMode="auto">
            <a:xfrm flipV="1">
              <a:off x="6657" y="3329"/>
              <a:ext cx="132" cy="122"/>
            </a:xfrm>
            <a:prstGeom prst="rect">
              <a:avLst/>
            </a:prstGeom>
            <a:solidFill>
              <a:srgbClr val="FFCC99"/>
            </a:solidFill>
            <a:ln w="9525">
              <a:noFill/>
              <a:miter lim="800000"/>
              <a:headEnd/>
              <a:tailEnd/>
            </a:ln>
            <a:effectLst/>
          </p:spPr>
          <p:txBody>
            <a:bodyPr wrap="none" anchor="ctr"/>
            <a:lstStyle/>
            <a:p>
              <a:endParaRPr lang="zh-CN" altLang="en-US"/>
            </a:p>
          </p:txBody>
        </p:sp>
      </p:grpSp>
      <p:grpSp>
        <p:nvGrpSpPr>
          <p:cNvPr id="1478779" name="Group 123"/>
          <p:cNvGrpSpPr>
            <a:grpSpLocks/>
          </p:cNvGrpSpPr>
          <p:nvPr/>
        </p:nvGrpSpPr>
        <p:grpSpPr bwMode="auto">
          <a:xfrm>
            <a:off x="12472988" y="4600575"/>
            <a:ext cx="989012" cy="182563"/>
            <a:chOff x="6657" y="3043"/>
            <a:chExt cx="527" cy="121"/>
          </a:xfrm>
        </p:grpSpPr>
        <p:sp>
          <p:nvSpPr>
            <p:cNvPr id="1478780" name="Rectangle 124"/>
            <p:cNvSpPr>
              <a:spLocks noChangeArrowheads="1"/>
            </p:cNvSpPr>
            <p:nvPr/>
          </p:nvSpPr>
          <p:spPr bwMode="auto">
            <a:xfrm flipV="1">
              <a:off x="6921" y="3043"/>
              <a:ext cx="131" cy="121"/>
            </a:xfrm>
            <a:prstGeom prst="rect">
              <a:avLst/>
            </a:prstGeom>
            <a:solidFill>
              <a:srgbClr val="FF9900"/>
            </a:solidFill>
            <a:ln w="9525">
              <a:noFill/>
              <a:miter lim="800000"/>
              <a:headEnd/>
              <a:tailEnd/>
            </a:ln>
            <a:effectLst/>
          </p:spPr>
          <p:txBody>
            <a:bodyPr wrap="none" anchor="ctr"/>
            <a:lstStyle/>
            <a:p>
              <a:endParaRPr lang="zh-CN" altLang="en-US"/>
            </a:p>
          </p:txBody>
        </p:sp>
        <p:sp>
          <p:nvSpPr>
            <p:cNvPr id="1478781" name="Rectangle 125"/>
            <p:cNvSpPr>
              <a:spLocks noChangeArrowheads="1"/>
            </p:cNvSpPr>
            <p:nvPr/>
          </p:nvSpPr>
          <p:spPr bwMode="auto">
            <a:xfrm flipV="1">
              <a:off x="7052" y="3043"/>
              <a:ext cx="132" cy="121"/>
            </a:xfrm>
            <a:prstGeom prst="rect">
              <a:avLst/>
            </a:prstGeom>
            <a:solidFill>
              <a:srgbClr val="CCCCCC"/>
            </a:solidFill>
            <a:ln w="9525">
              <a:noFill/>
              <a:miter lim="800000"/>
              <a:headEnd/>
              <a:tailEnd/>
            </a:ln>
            <a:effectLst/>
          </p:spPr>
          <p:txBody>
            <a:bodyPr wrap="none" anchor="ctr"/>
            <a:lstStyle/>
            <a:p>
              <a:endParaRPr lang="zh-CN" altLang="en-US"/>
            </a:p>
          </p:txBody>
        </p:sp>
        <p:sp>
          <p:nvSpPr>
            <p:cNvPr id="1478782" name="Rectangle 126"/>
            <p:cNvSpPr>
              <a:spLocks noChangeArrowheads="1"/>
            </p:cNvSpPr>
            <p:nvPr/>
          </p:nvSpPr>
          <p:spPr bwMode="auto">
            <a:xfrm flipV="1">
              <a:off x="6657" y="3043"/>
              <a:ext cx="132" cy="121"/>
            </a:xfrm>
            <a:prstGeom prst="rect">
              <a:avLst/>
            </a:prstGeom>
            <a:solidFill>
              <a:srgbClr val="99CCFF"/>
            </a:solidFill>
            <a:ln w="9525">
              <a:noFill/>
              <a:miter lim="800000"/>
              <a:headEnd/>
              <a:tailEnd/>
            </a:ln>
            <a:effectLst/>
          </p:spPr>
          <p:txBody>
            <a:bodyPr wrap="none" anchor="ctr"/>
            <a:lstStyle/>
            <a:p>
              <a:endParaRPr lang="zh-CN" altLang="en-US"/>
            </a:p>
          </p:txBody>
        </p:sp>
        <p:sp>
          <p:nvSpPr>
            <p:cNvPr id="1478783" name="Rectangle 127"/>
            <p:cNvSpPr>
              <a:spLocks noChangeArrowheads="1"/>
            </p:cNvSpPr>
            <p:nvPr/>
          </p:nvSpPr>
          <p:spPr bwMode="auto">
            <a:xfrm flipV="1">
              <a:off x="6789" y="3043"/>
              <a:ext cx="132" cy="121"/>
            </a:xfrm>
            <a:prstGeom prst="rect">
              <a:avLst/>
            </a:prstGeom>
            <a:solidFill>
              <a:srgbClr val="669900"/>
            </a:solidFill>
            <a:ln w="9525">
              <a:noFill/>
              <a:miter lim="800000"/>
              <a:headEnd/>
              <a:tailEnd/>
            </a:ln>
            <a:effectLst/>
          </p:spPr>
          <p:txBody>
            <a:bodyPr wrap="none" anchor="ctr"/>
            <a:lstStyle/>
            <a:p>
              <a:endParaRPr lang="zh-CN" altLang="en-US"/>
            </a:p>
          </p:txBody>
        </p:sp>
      </p:grpSp>
      <p:grpSp>
        <p:nvGrpSpPr>
          <p:cNvPr id="1478784" name="Group 128"/>
          <p:cNvGrpSpPr>
            <a:grpSpLocks/>
          </p:cNvGrpSpPr>
          <p:nvPr/>
        </p:nvGrpSpPr>
        <p:grpSpPr bwMode="auto">
          <a:xfrm>
            <a:off x="12472988" y="4354513"/>
            <a:ext cx="989012" cy="184150"/>
            <a:chOff x="6657" y="2881"/>
            <a:chExt cx="527" cy="121"/>
          </a:xfrm>
        </p:grpSpPr>
        <p:sp>
          <p:nvSpPr>
            <p:cNvPr id="1478785" name="Rectangle 129"/>
            <p:cNvSpPr>
              <a:spLocks noChangeArrowheads="1"/>
            </p:cNvSpPr>
            <p:nvPr/>
          </p:nvSpPr>
          <p:spPr bwMode="auto">
            <a:xfrm flipV="1">
              <a:off x="6921" y="2881"/>
              <a:ext cx="131" cy="121"/>
            </a:xfrm>
            <a:prstGeom prst="rect">
              <a:avLst/>
            </a:prstGeom>
            <a:solidFill>
              <a:srgbClr val="B2B2B2"/>
            </a:solidFill>
            <a:ln w="9525">
              <a:noFill/>
              <a:miter lim="800000"/>
              <a:headEnd/>
              <a:tailEnd/>
            </a:ln>
            <a:effectLst/>
          </p:spPr>
          <p:txBody>
            <a:bodyPr wrap="none" anchor="ctr"/>
            <a:lstStyle/>
            <a:p>
              <a:endParaRPr lang="zh-CN" altLang="en-US"/>
            </a:p>
          </p:txBody>
        </p:sp>
        <p:sp>
          <p:nvSpPr>
            <p:cNvPr id="1478786" name="Rectangle 130"/>
            <p:cNvSpPr>
              <a:spLocks noChangeArrowheads="1"/>
            </p:cNvSpPr>
            <p:nvPr/>
          </p:nvSpPr>
          <p:spPr bwMode="auto">
            <a:xfrm flipV="1">
              <a:off x="7052" y="2881"/>
              <a:ext cx="132" cy="121"/>
            </a:xfrm>
            <a:prstGeom prst="rect">
              <a:avLst/>
            </a:prstGeom>
            <a:solidFill>
              <a:srgbClr val="EAEAEA"/>
            </a:solidFill>
            <a:ln w="9525">
              <a:noFill/>
              <a:miter lim="800000"/>
              <a:headEnd/>
              <a:tailEnd/>
            </a:ln>
            <a:effectLst/>
          </p:spPr>
          <p:txBody>
            <a:bodyPr wrap="none" anchor="ctr"/>
            <a:lstStyle/>
            <a:p>
              <a:endParaRPr lang="zh-CN" altLang="en-US"/>
            </a:p>
          </p:txBody>
        </p:sp>
        <p:sp>
          <p:nvSpPr>
            <p:cNvPr id="1478787" name="Rectangle 131"/>
            <p:cNvSpPr>
              <a:spLocks noChangeArrowheads="1"/>
            </p:cNvSpPr>
            <p:nvPr/>
          </p:nvSpPr>
          <p:spPr bwMode="auto">
            <a:xfrm flipV="1">
              <a:off x="6657" y="2881"/>
              <a:ext cx="132" cy="121"/>
            </a:xfrm>
            <a:prstGeom prst="rect">
              <a:avLst/>
            </a:prstGeom>
            <a:solidFill>
              <a:srgbClr val="990000"/>
            </a:solidFill>
            <a:ln w="9525">
              <a:noFill/>
              <a:miter lim="800000"/>
              <a:headEnd/>
              <a:tailEnd/>
            </a:ln>
            <a:effectLst/>
          </p:spPr>
          <p:txBody>
            <a:bodyPr wrap="none" anchor="ctr"/>
            <a:lstStyle/>
            <a:p>
              <a:endParaRPr lang="zh-CN" altLang="en-US"/>
            </a:p>
          </p:txBody>
        </p:sp>
        <p:sp>
          <p:nvSpPr>
            <p:cNvPr id="1478788" name="Rectangle 132"/>
            <p:cNvSpPr>
              <a:spLocks noChangeArrowheads="1"/>
            </p:cNvSpPr>
            <p:nvPr/>
          </p:nvSpPr>
          <p:spPr bwMode="auto">
            <a:xfrm flipV="1">
              <a:off x="6789" y="2881"/>
              <a:ext cx="132" cy="121"/>
            </a:xfrm>
            <a:prstGeom prst="rect">
              <a:avLst/>
            </a:prstGeom>
            <a:solidFill>
              <a:srgbClr val="080808"/>
            </a:solidFill>
            <a:ln w="9525">
              <a:noFill/>
              <a:miter lim="800000"/>
              <a:headEnd/>
              <a:tailEnd/>
            </a:ln>
            <a:effectLst/>
          </p:spPr>
          <p:txBody>
            <a:bodyPr wrap="none" anchor="ctr"/>
            <a:lstStyle/>
            <a:p>
              <a:endParaRPr lang="zh-CN" altLang="en-US"/>
            </a:p>
          </p:txBody>
        </p:sp>
      </p:grpSp>
      <p:sp>
        <p:nvSpPr>
          <p:cNvPr id="1478789" name="Rectangle 133"/>
          <p:cNvSpPr>
            <a:spLocks noChangeArrowheads="1"/>
          </p:cNvSpPr>
          <p:nvPr/>
        </p:nvSpPr>
        <p:spPr bwMode="auto">
          <a:xfrm>
            <a:off x="12269788" y="2263775"/>
            <a:ext cx="1401762" cy="2654300"/>
          </a:xfrm>
          <a:prstGeom prst="rect">
            <a:avLst/>
          </a:prstGeom>
          <a:noFill/>
          <a:ln w="9525">
            <a:noFill/>
            <a:miter lim="800000"/>
            <a:headEnd/>
            <a:tailEnd/>
          </a:ln>
          <a:effectLst/>
        </p:spPr>
        <p:txBody>
          <a:bodyPr lIns="87798" tIns="43900" rIns="87798" bIns="43900"/>
          <a:lstStyle/>
          <a:p>
            <a:pPr marL="342900" indent="-342900">
              <a:lnSpc>
                <a:spcPct val="120000"/>
              </a:lnSpc>
              <a:spcBef>
                <a:spcPct val="20000"/>
              </a:spcBef>
              <a:buClr>
                <a:schemeClr val="tx2"/>
              </a:buClr>
              <a:buFontTx/>
              <a:buNone/>
            </a:pPr>
            <a:r>
              <a:rPr lang="zh-CN" altLang="en-US" sz="1200" b="0">
                <a:solidFill>
                  <a:srgbClr val="F8F8F8"/>
                </a:solidFill>
                <a:latin typeface="华文细黑" pitchFamily="2" charset="-122"/>
                <a:ea typeface="华文细黑" pitchFamily="2" charset="-122"/>
                <a:cs typeface="宋体" pitchFamily="2" charset="-122"/>
              </a:rPr>
              <a:t>配色参考方案：</a:t>
            </a:r>
          </a:p>
          <a:p>
            <a:pPr marL="342900" indent="-342900">
              <a:lnSpc>
                <a:spcPct val="120000"/>
              </a:lnSpc>
              <a:spcBef>
                <a:spcPct val="20000"/>
              </a:spcBef>
              <a:buClr>
                <a:schemeClr val="tx2"/>
              </a:buClr>
              <a:buFontTx/>
              <a:buNone/>
            </a:pPr>
            <a:r>
              <a:rPr lang="zh-CN" altLang="en-US" sz="1200" b="0">
                <a:solidFill>
                  <a:srgbClr val="F8F8F8"/>
                </a:solidFill>
                <a:latin typeface="华文细黑" pitchFamily="2" charset="-122"/>
                <a:ea typeface="华文细黑" pitchFamily="2" charset="-122"/>
                <a:cs typeface="宋体" pitchFamily="2" charset="-122"/>
              </a:rPr>
              <a:t>建议同一页面内不超过四种颜色，以下是９组配色方案，同一页面内只选择一组使用。</a:t>
            </a:r>
          </a:p>
          <a:p>
            <a:pPr marL="342900" indent="-342900">
              <a:lnSpc>
                <a:spcPct val="120000"/>
              </a:lnSpc>
              <a:spcBef>
                <a:spcPct val="20000"/>
              </a:spcBef>
              <a:buClr>
                <a:schemeClr val="tx2"/>
              </a:buClr>
              <a:buFontTx/>
              <a:buNone/>
            </a:pPr>
            <a:r>
              <a:rPr lang="zh-CN" altLang="en-US" sz="1200" b="0">
                <a:solidFill>
                  <a:srgbClr val="F8F8F8"/>
                </a:solidFill>
                <a:latin typeface="华文细黑" pitchFamily="2" charset="-122"/>
                <a:ea typeface="华文细黑" pitchFamily="2" charset="-122"/>
                <a:cs typeface="宋体" pitchFamily="2" charset="-122"/>
              </a:rPr>
              <a:t>（仅供参考）</a:t>
            </a:r>
          </a:p>
        </p:txBody>
      </p:sp>
      <p:sp>
        <p:nvSpPr>
          <p:cNvPr id="1478790" name="Rectangle 134"/>
          <p:cNvSpPr>
            <a:spLocks noChangeArrowheads="1"/>
          </p:cNvSpPr>
          <p:nvPr/>
        </p:nvSpPr>
        <p:spPr bwMode="auto">
          <a:xfrm>
            <a:off x="12269788" y="-61913"/>
            <a:ext cx="1401762" cy="838201"/>
          </a:xfrm>
          <a:prstGeom prst="rect">
            <a:avLst/>
          </a:prstGeom>
          <a:noFill/>
          <a:ln w="9525">
            <a:noFill/>
            <a:miter lim="800000"/>
            <a:headEnd/>
            <a:tailEnd/>
          </a:ln>
          <a:effectLst/>
        </p:spPr>
        <p:txBody>
          <a:bodyPr lIns="87798" tIns="43900" rIns="87798" bIns="43900"/>
          <a:lstStyle/>
          <a:p>
            <a:pPr marL="342900" indent="-342900">
              <a:lnSpc>
                <a:spcPct val="120000"/>
              </a:lnSpc>
              <a:spcBef>
                <a:spcPct val="20000"/>
              </a:spcBef>
              <a:buClr>
                <a:schemeClr val="tx2"/>
              </a:buClr>
              <a:buFontTx/>
              <a:buNone/>
            </a:pPr>
            <a:r>
              <a:rPr lang="zh-CN" altLang="en-US" sz="1200" b="0">
                <a:solidFill>
                  <a:srgbClr val="F8F8F8"/>
                </a:solidFill>
                <a:latin typeface="华文细黑" pitchFamily="2" charset="-122"/>
                <a:ea typeface="华文细黑" pitchFamily="2" charset="-122"/>
                <a:cs typeface="宋体" pitchFamily="2" charset="-122"/>
              </a:rPr>
              <a:t>客户或者合作伙伴的标志放在右上角</a:t>
            </a:r>
            <a:r>
              <a:rPr lang="en-US" altLang="zh-CN" sz="1200" b="0">
                <a:solidFill>
                  <a:srgbClr val="F8F8F8"/>
                </a:solidFill>
                <a:latin typeface="华文细黑" pitchFamily="2" charset="-122"/>
                <a:ea typeface="华文细黑" pitchFamily="2" charset="-122"/>
                <a:cs typeface="宋体" pitchFamily="2" charset="-122"/>
              </a:rPr>
              <a:t>.</a:t>
            </a: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ransition>
    <p:fade thruBlk="1"/>
  </p:transition>
  <p:txStyles>
    <p:titleStyle>
      <a:lvl1pPr algn="l" rtl="0" fontAlgn="base">
        <a:spcBef>
          <a:spcPct val="0"/>
        </a:spcBef>
        <a:spcAft>
          <a:spcPct val="0"/>
        </a:spcAft>
        <a:defRPr sz="4800" b="1">
          <a:solidFill>
            <a:srgbClr val="990000"/>
          </a:solidFill>
          <a:latin typeface="+mj-lt"/>
          <a:ea typeface="+mj-ea"/>
          <a:cs typeface="+mj-cs"/>
        </a:defRPr>
      </a:lvl1pPr>
      <a:lvl2pPr algn="l" rtl="0" fontAlgn="base">
        <a:spcBef>
          <a:spcPct val="0"/>
        </a:spcBef>
        <a:spcAft>
          <a:spcPct val="0"/>
        </a:spcAft>
        <a:defRPr sz="4800" b="1">
          <a:solidFill>
            <a:srgbClr val="990000"/>
          </a:solidFill>
          <a:latin typeface="FrutigerNext LT Medium" pitchFamily="34" charset="0"/>
          <a:ea typeface="华文细黑" pitchFamily="2" charset="-122"/>
          <a:cs typeface="宋体" pitchFamily="2" charset="-122"/>
        </a:defRPr>
      </a:lvl2pPr>
      <a:lvl3pPr algn="l" rtl="0" fontAlgn="base">
        <a:spcBef>
          <a:spcPct val="0"/>
        </a:spcBef>
        <a:spcAft>
          <a:spcPct val="0"/>
        </a:spcAft>
        <a:defRPr sz="4800" b="1">
          <a:solidFill>
            <a:srgbClr val="990000"/>
          </a:solidFill>
          <a:latin typeface="FrutigerNext LT Medium" pitchFamily="34" charset="0"/>
          <a:ea typeface="华文细黑" pitchFamily="2" charset="-122"/>
          <a:cs typeface="宋体" pitchFamily="2" charset="-122"/>
        </a:defRPr>
      </a:lvl3pPr>
      <a:lvl4pPr algn="l" rtl="0" fontAlgn="base">
        <a:spcBef>
          <a:spcPct val="0"/>
        </a:spcBef>
        <a:spcAft>
          <a:spcPct val="0"/>
        </a:spcAft>
        <a:defRPr sz="4800" b="1">
          <a:solidFill>
            <a:srgbClr val="990000"/>
          </a:solidFill>
          <a:latin typeface="FrutigerNext LT Medium" pitchFamily="34" charset="0"/>
          <a:ea typeface="华文细黑" pitchFamily="2" charset="-122"/>
          <a:cs typeface="宋体" pitchFamily="2" charset="-122"/>
        </a:defRPr>
      </a:lvl4pPr>
      <a:lvl5pPr algn="l" rtl="0" fontAlgn="base">
        <a:spcBef>
          <a:spcPct val="0"/>
        </a:spcBef>
        <a:spcAft>
          <a:spcPct val="0"/>
        </a:spcAft>
        <a:defRPr sz="4800" b="1">
          <a:solidFill>
            <a:srgbClr val="990000"/>
          </a:solidFill>
          <a:latin typeface="FrutigerNext LT Medium" pitchFamily="34" charset="0"/>
          <a:ea typeface="华文细黑" pitchFamily="2" charset="-122"/>
          <a:cs typeface="宋体" pitchFamily="2" charset="-122"/>
        </a:defRPr>
      </a:lvl5pPr>
      <a:lvl6pPr marL="457200" algn="l" rtl="0" fontAlgn="base">
        <a:spcBef>
          <a:spcPct val="0"/>
        </a:spcBef>
        <a:spcAft>
          <a:spcPct val="0"/>
        </a:spcAft>
        <a:defRPr sz="4800" b="1">
          <a:solidFill>
            <a:srgbClr val="990000"/>
          </a:solidFill>
          <a:latin typeface="FrutigerNext LT Medium" pitchFamily="34" charset="0"/>
          <a:ea typeface="华文细黑" pitchFamily="2" charset="-122"/>
          <a:cs typeface="宋体" pitchFamily="2" charset="-122"/>
        </a:defRPr>
      </a:lvl6pPr>
      <a:lvl7pPr marL="914400" algn="l" rtl="0" fontAlgn="base">
        <a:spcBef>
          <a:spcPct val="0"/>
        </a:spcBef>
        <a:spcAft>
          <a:spcPct val="0"/>
        </a:spcAft>
        <a:defRPr sz="4800" b="1">
          <a:solidFill>
            <a:srgbClr val="990000"/>
          </a:solidFill>
          <a:latin typeface="FrutigerNext LT Medium" pitchFamily="34" charset="0"/>
          <a:ea typeface="华文细黑" pitchFamily="2" charset="-122"/>
          <a:cs typeface="宋体" pitchFamily="2" charset="-122"/>
        </a:defRPr>
      </a:lvl7pPr>
      <a:lvl8pPr marL="1371600" algn="l" rtl="0" fontAlgn="base">
        <a:spcBef>
          <a:spcPct val="0"/>
        </a:spcBef>
        <a:spcAft>
          <a:spcPct val="0"/>
        </a:spcAft>
        <a:defRPr sz="4800" b="1">
          <a:solidFill>
            <a:srgbClr val="990000"/>
          </a:solidFill>
          <a:latin typeface="FrutigerNext LT Medium" pitchFamily="34" charset="0"/>
          <a:ea typeface="华文细黑" pitchFamily="2" charset="-122"/>
          <a:cs typeface="宋体" pitchFamily="2" charset="-122"/>
        </a:defRPr>
      </a:lvl8pPr>
      <a:lvl9pPr marL="1828800" algn="l" rtl="0" fontAlgn="base">
        <a:spcBef>
          <a:spcPct val="0"/>
        </a:spcBef>
        <a:spcAft>
          <a:spcPct val="0"/>
        </a:spcAft>
        <a:defRPr sz="4800" b="1">
          <a:solidFill>
            <a:srgbClr val="990000"/>
          </a:solidFill>
          <a:latin typeface="FrutigerNext LT Medium" pitchFamily="34" charset="0"/>
          <a:ea typeface="华文细黑" pitchFamily="2" charset="-122"/>
          <a:cs typeface="宋体" pitchFamily="2" charset="-122"/>
        </a:defRPr>
      </a:lvl9pPr>
    </p:titleStyle>
    <p:bodyStyle>
      <a:lvl1pPr marL="342900" indent="-342900" algn="l" rtl="0" fontAlgn="base">
        <a:lnSpc>
          <a:spcPct val="125000"/>
        </a:lnSpc>
        <a:spcBef>
          <a:spcPct val="20000"/>
        </a:spcBef>
        <a:spcAft>
          <a:spcPct val="0"/>
        </a:spcAft>
        <a:buClr>
          <a:schemeClr val="tx2"/>
        </a:buClr>
        <a:buChar char="•"/>
        <a:defRPr sz="3200" b="1">
          <a:solidFill>
            <a:srgbClr val="808080"/>
          </a:solidFill>
          <a:latin typeface="+mn-lt"/>
          <a:ea typeface="+mn-ea"/>
          <a:cs typeface="+mn-cs"/>
        </a:defRPr>
      </a:lvl1pPr>
      <a:lvl2pPr marL="742950" indent="-285750" algn="l" rtl="0" fontAlgn="base">
        <a:lnSpc>
          <a:spcPct val="125000"/>
        </a:lnSpc>
        <a:spcBef>
          <a:spcPct val="20000"/>
        </a:spcBef>
        <a:spcAft>
          <a:spcPct val="0"/>
        </a:spcAft>
        <a:buFont typeface="Arial" charset="0"/>
        <a:buChar char="›"/>
        <a:defRPr sz="2800">
          <a:solidFill>
            <a:srgbClr val="808080"/>
          </a:solidFill>
          <a:latin typeface="+mn-lt"/>
          <a:ea typeface="+mn-ea"/>
          <a:cs typeface="+mn-cs"/>
        </a:defRPr>
      </a:lvl2pPr>
      <a:lvl3pPr marL="1143000" indent="-228600" algn="l" rtl="0" fontAlgn="base">
        <a:lnSpc>
          <a:spcPct val="125000"/>
        </a:lnSpc>
        <a:spcBef>
          <a:spcPct val="20000"/>
        </a:spcBef>
        <a:spcAft>
          <a:spcPct val="0"/>
        </a:spcAft>
        <a:buFont typeface="FrutigerNext LT Medium" pitchFamily="34" charset="0"/>
        <a:buChar char="»"/>
        <a:defRPr sz="2400">
          <a:solidFill>
            <a:srgbClr val="808080"/>
          </a:solidFill>
          <a:latin typeface="+mn-lt"/>
          <a:ea typeface="+mn-ea"/>
          <a:cs typeface="+mn-cs"/>
        </a:defRPr>
      </a:lvl3pPr>
      <a:lvl4pPr marL="1600200" indent="-228600" algn="l" rtl="0" fontAlgn="base">
        <a:lnSpc>
          <a:spcPct val="125000"/>
        </a:lnSpc>
        <a:spcBef>
          <a:spcPct val="20000"/>
        </a:spcBef>
        <a:spcAft>
          <a:spcPct val="0"/>
        </a:spcAft>
        <a:buChar char="–"/>
        <a:defRPr sz="2000">
          <a:solidFill>
            <a:srgbClr val="808080"/>
          </a:solidFill>
          <a:latin typeface="+mn-lt"/>
          <a:ea typeface="+mn-ea"/>
          <a:cs typeface="+mn-cs"/>
        </a:defRPr>
      </a:lvl4pPr>
      <a:lvl5pPr marL="2057400" indent="-228600" algn="l" rtl="0" fontAlgn="base">
        <a:lnSpc>
          <a:spcPct val="125000"/>
        </a:lnSpc>
        <a:spcBef>
          <a:spcPct val="20000"/>
        </a:spcBef>
        <a:spcAft>
          <a:spcPct val="0"/>
        </a:spcAft>
        <a:buFont typeface="Arial" charset="0"/>
        <a:buChar char="~"/>
        <a:defRPr sz="2000">
          <a:solidFill>
            <a:srgbClr val="808080"/>
          </a:solidFill>
          <a:latin typeface="+mn-lt"/>
          <a:ea typeface="+mn-ea"/>
          <a:cs typeface="+mn-cs"/>
        </a:defRPr>
      </a:lvl5pPr>
      <a:lvl6pPr marL="2514600" indent="-228600" algn="l" rtl="0" fontAlgn="base">
        <a:lnSpc>
          <a:spcPct val="125000"/>
        </a:lnSpc>
        <a:spcBef>
          <a:spcPct val="20000"/>
        </a:spcBef>
        <a:spcAft>
          <a:spcPct val="0"/>
        </a:spcAft>
        <a:buFont typeface="Arial" charset="0"/>
        <a:buChar char="~"/>
        <a:defRPr sz="2000">
          <a:solidFill>
            <a:srgbClr val="808080"/>
          </a:solidFill>
          <a:latin typeface="+mn-lt"/>
          <a:ea typeface="+mn-ea"/>
          <a:cs typeface="+mn-cs"/>
        </a:defRPr>
      </a:lvl6pPr>
      <a:lvl7pPr marL="2971800" indent="-228600" algn="l" rtl="0" fontAlgn="base">
        <a:lnSpc>
          <a:spcPct val="125000"/>
        </a:lnSpc>
        <a:spcBef>
          <a:spcPct val="20000"/>
        </a:spcBef>
        <a:spcAft>
          <a:spcPct val="0"/>
        </a:spcAft>
        <a:buFont typeface="Arial" charset="0"/>
        <a:buChar char="~"/>
        <a:defRPr sz="2000">
          <a:solidFill>
            <a:srgbClr val="808080"/>
          </a:solidFill>
          <a:latin typeface="+mn-lt"/>
          <a:ea typeface="+mn-ea"/>
          <a:cs typeface="+mn-cs"/>
        </a:defRPr>
      </a:lvl7pPr>
      <a:lvl8pPr marL="3429000" indent="-228600" algn="l" rtl="0" fontAlgn="base">
        <a:lnSpc>
          <a:spcPct val="125000"/>
        </a:lnSpc>
        <a:spcBef>
          <a:spcPct val="20000"/>
        </a:spcBef>
        <a:spcAft>
          <a:spcPct val="0"/>
        </a:spcAft>
        <a:buFont typeface="Arial" charset="0"/>
        <a:buChar char="~"/>
        <a:defRPr sz="2000">
          <a:solidFill>
            <a:srgbClr val="808080"/>
          </a:solidFill>
          <a:latin typeface="+mn-lt"/>
          <a:ea typeface="+mn-ea"/>
          <a:cs typeface="+mn-cs"/>
        </a:defRPr>
      </a:lvl8pPr>
      <a:lvl9pPr marL="3886200" indent="-228600" algn="l" rtl="0" fontAlgn="base">
        <a:lnSpc>
          <a:spcPct val="125000"/>
        </a:lnSpc>
        <a:spcBef>
          <a:spcPct val="20000"/>
        </a:spcBef>
        <a:spcAft>
          <a:spcPct val="0"/>
        </a:spcAft>
        <a:buFont typeface="Arial" charset="0"/>
        <a:buChar char="~"/>
        <a:defRPr sz="2000">
          <a:solidFill>
            <a:srgbClr val="808080"/>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487875" name="Picture 3" descr="内页元素3-1"/>
          <p:cNvPicPr>
            <a:picLocks noChangeAspect="1" noChangeArrowheads="1"/>
          </p:cNvPicPr>
          <p:nvPr/>
        </p:nvPicPr>
        <p:blipFill>
          <a:blip r:embed="rId13" cstate="print"/>
          <a:srcRect/>
          <a:stretch>
            <a:fillRect/>
          </a:stretch>
        </p:blipFill>
        <p:spPr bwMode="auto">
          <a:xfrm>
            <a:off x="0" y="0"/>
            <a:ext cx="12193588" cy="6492875"/>
          </a:xfrm>
          <a:prstGeom prst="rect">
            <a:avLst/>
          </a:prstGeom>
          <a:noFill/>
        </p:spPr>
      </p:pic>
      <p:pic>
        <p:nvPicPr>
          <p:cNvPr id="1487887" name="Picture 15" descr="5"/>
          <p:cNvPicPr>
            <a:picLocks noChangeAspect="1" noChangeArrowheads="1"/>
          </p:cNvPicPr>
          <p:nvPr/>
        </p:nvPicPr>
        <p:blipFill>
          <a:blip r:embed="rId14" cstate="print"/>
          <a:srcRect/>
          <a:stretch>
            <a:fillRect/>
          </a:stretch>
        </p:blipFill>
        <p:spPr bwMode="auto">
          <a:xfrm>
            <a:off x="0" y="5616575"/>
            <a:ext cx="12195175" cy="1241425"/>
          </a:xfrm>
          <a:prstGeom prst="rect">
            <a:avLst/>
          </a:prstGeom>
          <a:noFill/>
        </p:spPr>
      </p:pic>
      <p:sp>
        <p:nvSpPr>
          <p:cNvPr id="1487888" name="Text Box 16"/>
          <p:cNvSpPr txBox="1">
            <a:spLocks noChangeArrowheads="1"/>
          </p:cNvSpPr>
          <p:nvPr/>
        </p:nvSpPr>
        <p:spPr bwMode="auto">
          <a:xfrm>
            <a:off x="4579938" y="2616200"/>
            <a:ext cx="3035300" cy="823913"/>
          </a:xfrm>
          <a:prstGeom prst="rect">
            <a:avLst/>
          </a:prstGeom>
          <a:noFill/>
          <a:ln w="9525">
            <a:noFill/>
            <a:miter lim="800000"/>
            <a:headEnd/>
            <a:tailEnd/>
          </a:ln>
        </p:spPr>
        <p:txBody>
          <a:bodyPr wrap="none">
            <a:spAutoFit/>
          </a:bodyPr>
          <a:lstStyle/>
          <a:p>
            <a:pPr eaLnBrk="0" hangingPunct="0">
              <a:buClrTx/>
              <a:buFontTx/>
              <a:buNone/>
            </a:pPr>
            <a:r>
              <a:rPr lang="en-US" altLang="zh-CN" sz="4800" b="0">
                <a:solidFill>
                  <a:schemeClr val="folHlink"/>
                </a:solidFill>
                <a:latin typeface="FrutigerNext LT Medium" pitchFamily="34" charset="0"/>
                <a:ea typeface="ＭＳ Ｐゴシック" pitchFamily="34" charset="-128"/>
              </a:rPr>
              <a:t>Thank you</a:t>
            </a:r>
          </a:p>
        </p:txBody>
      </p:sp>
      <p:sp>
        <p:nvSpPr>
          <p:cNvPr id="1487889" name="Text Box 17"/>
          <p:cNvSpPr txBox="1">
            <a:spLocks noChangeArrowheads="1"/>
          </p:cNvSpPr>
          <p:nvPr/>
        </p:nvSpPr>
        <p:spPr bwMode="auto">
          <a:xfrm>
            <a:off x="4627563" y="3409950"/>
            <a:ext cx="2955925" cy="519113"/>
          </a:xfrm>
          <a:prstGeom prst="rect">
            <a:avLst/>
          </a:prstGeom>
          <a:noFill/>
          <a:ln w="9525">
            <a:noFill/>
            <a:miter lim="800000"/>
            <a:headEnd/>
            <a:tailEnd/>
          </a:ln>
        </p:spPr>
        <p:txBody>
          <a:bodyPr wrap="none">
            <a:spAutoFit/>
          </a:bodyPr>
          <a:lstStyle/>
          <a:p>
            <a:pPr eaLnBrk="0" hangingPunct="0">
              <a:buClrTx/>
              <a:buFontTx/>
              <a:buNone/>
            </a:pPr>
            <a:r>
              <a:rPr lang="en-US" altLang="zh-CN" sz="2800" b="0">
                <a:solidFill>
                  <a:srgbClr val="666666"/>
                </a:solidFill>
                <a:latin typeface="FrutigerNext LT Regular" pitchFamily="34" charset="0"/>
                <a:ea typeface="ＭＳ Ｐゴシック" pitchFamily="34" charset="-128"/>
              </a:rPr>
              <a:t>www.huawei.com</a:t>
            </a:r>
            <a:endParaRPr lang="en-US" altLang="zh-CN" sz="2300" b="0">
              <a:solidFill>
                <a:srgbClr val="990000"/>
              </a:solidFill>
              <a:latin typeface="FrutigerNext LT Regular" pitchFamily="34" charset="0"/>
              <a:ea typeface="ＭＳ Ｐゴシック" pitchFamily="34" charset="-128"/>
            </a:endParaRPr>
          </a:p>
        </p:txBody>
      </p:sp>
      <p:sp>
        <p:nvSpPr>
          <p:cNvPr id="1487938" name="Rectangle 66"/>
          <p:cNvSpPr>
            <a:spLocks noChangeArrowheads="1"/>
          </p:cNvSpPr>
          <p:nvPr/>
        </p:nvSpPr>
        <p:spPr bwMode="auto">
          <a:xfrm>
            <a:off x="-2460625" y="528638"/>
            <a:ext cx="2460625" cy="5307012"/>
          </a:xfrm>
          <a:prstGeom prst="rect">
            <a:avLst/>
          </a:prstGeom>
          <a:noFill/>
          <a:ln w="9525">
            <a:noFill/>
            <a:miter lim="800000"/>
            <a:headEnd/>
            <a:tailEnd/>
          </a:ln>
          <a:effectLst/>
        </p:spPr>
        <p:txBody>
          <a:bodyPr lIns="87798" tIns="43900" rIns="87798" bIns="43900"/>
          <a:lstStyle/>
          <a:p>
            <a:pPr marL="342900" indent="-342900" algn="r">
              <a:lnSpc>
                <a:spcPct val="125000"/>
              </a:lnSpc>
              <a:spcBef>
                <a:spcPct val="20000"/>
              </a:spcBef>
              <a:buClr>
                <a:srgbClr val="990000"/>
              </a:buClr>
              <a:buFontTx/>
              <a:buNone/>
            </a:pPr>
            <a:r>
              <a:rPr lang="zh-CN" altLang="en-US" sz="1200" b="0">
                <a:solidFill>
                  <a:srgbClr val="F8F8F8"/>
                </a:solidFill>
              </a:rPr>
              <a:t>英文标题</a:t>
            </a:r>
            <a:r>
              <a:rPr lang="en-US" altLang="zh-CN" sz="1200" b="0">
                <a:solidFill>
                  <a:srgbClr val="F8F8F8"/>
                </a:solidFill>
              </a:rPr>
              <a:t>:32-35pt  </a:t>
            </a:r>
          </a:p>
          <a:p>
            <a:pPr marL="342900" indent="-342900" algn="r">
              <a:lnSpc>
                <a:spcPct val="125000"/>
              </a:lnSpc>
              <a:spcBef>
                <a:spcPct val="20000"/>
              </a:spcBef>
              <a:buClr>
                <a:srgbClr val="990000"/>
              </a:buClr>
              <a:buFontTx/>
              <a:buNone/>
            </a:pPr>
            <a:r>
              <a:rPr lang="zh-CN" altLang="en-US" sz="1200" b="0">
                <a:solidFill>
                  <a:srgbClr val="F8F8F8"/>
                </a:solidFill>
              </a:rPr>
              <a:t>颜色</a:t>
            </a:r>
            <a:r>
              <a:rPr lang="en-US" altLang="zh-CN" sz="1200" b="0">
                <a:solidFill>
                  <a:srgbClr val="F8F8F8"/>
                </a:solidFill>
              </a:rPr>
              <a:t>: R153 G0 B0</a:t>
            </a:r>
          </a:p>
          <a:p>
            <a:pPr marL="342900" indent="-342900" algn="r">
              <a:lnSpc>
                <a:spcPct val="125000"/>
              </a:lnSpc>
              <a:spcBef>
                <a:spcPct val="20000"/>
              </a:spcBef>
              <a:buClr>
                <a:srgbClr val="990000"/>
              </a:buClr>
              <a:buFontTx/>
              <a:buNone/>
            </a:pPr>
            <a:r>
              <a:rPr lang="zh-CN" altLang="en-US" sz="1200" b="0">
                <a:solidFill>
                  <a:srgbClr val="F8F8F8"/>
                </a:solidFill>
                <a:latin typeface="FrutigerNext LT Medium" pitchFamily="34" charset="0"/>
              </a:rPr>
              <a:t>内部使用字体 </a:t>
            </a:r>
            <a:r>
              <a:rPr lang="en-US" altLang="zh-CN" sz="1200" b="0">
                <a:solidFill>
                  <a:srgbClr val="F8F8F8"/>
                </a:solidFill>
                <a:latin typeface="FrutigerNext LT Medium" pitchFamily="34" charset="0"/>
              </a:rPr>
              <a:t>:</a:t>
            </a:r>
          </a:p>
          <a:p>
            <a:pPr marL="342900" indent="-342900" algn="r">
              <a:lnSpc>
                <a:spcPct val="125000"/>
              </a:lnSpc>
              <a:spcBef>
                <a:spcPct val="20000"/>
              </a:spcBef>
              <a:buClr>
                <a:srgbClr val="990000"/>
              </a:buClr>
              <a:buFontTx/>
              <a:buNone/>
            </a:pPr>
            <a:r>
              <a:rPr lang="en-US" altLang="zh-CN" sz="1200" b="0">
                <a:solidFill>
                  <a:srgbClr val="F8F8F8"/>
                </a:solidFill>
                <a:latin typeface="FrutigerNext LT Medium" pitchFamily="34" charset="0"/>
              </a:rPr>
              <a:t>FrutigerNext LT Medium</a:t>
            </a:r>
          </a:p>
          <a:p>
            <a:pPr marL="342900" indent="-342900" algn="r">
              <a:lnSpc>
                <a:spcPct val="125000"/>
              </a:lnSpc>
              <a:spcBef>
                <a:spcPct val="20000"/>
              </a:spcBef>
              <a:buClr>
                <a:srgbClr val="990000"/>
              </a:buClr>
              <a:buFontTx/>
              <a:buNone/>
            </a:pPr>
            <a:r>
              <a:rPr lang="zh-CN" altLang="en-US" sz="1200" b="0">
                <a:solidFill>
                  <a:srgbClr val="F8F8F8"/>
                </a:solidFill>
                <a:latin typeface="FrutigerNext LT Medium" pitchFamily="34" charset="0"/>
              </a:rPr>
              <a:t>外部使用字体 </a:t>
            </a:r>
            <a:r>
              <a:rPr lang="en-US" altLang="zh-CN" sz="1200" b="0">
                <a:solidFill>
                  <a:srgbClr val="F8F8F8"/>
                </a:solidFill>
                <a:latin typeface="FrutigerNext LT Medium" pitchFamily="34" charset="0"/>
              </a:rPr>
              <a:t>: Arial</a:t>
            </a:r>
          </a:p>
          <a:p>
            <a:pPr marL="342900" indent="-342900" algn="r">
              <a:lnSpc>
                <a:spcPct val="75000"/>
              </a:lnSpc>
              <a:spcBef>
                <a:spcPct val="20000"/>
              </a:spcBef>
              <a:buClr>
                <a:srgbClr val="990000"/>
              </a:buClr>
              <a:buFontTx/>
              <a:buNone/>
            </a:pPr>
            <a:endParaRPr lang="en-US" altLang="zh-CN" sz="1200" b="0">
              <a:solidFill>
                <a:srgbClr val="F8F8F8"/>
              </a:solidFill>
            </a:endParaRPr>
          </a:p>
          <a:p>
            <a:pPr marL="342900" indent="-342900" algn="r">
              <a:lnSpc>
                <a:spcPct val="125000"/>
              </a:lnSpc>
              <a:spcBef>
                <a:spcPct val="20000"/>
              </a:spcBef>
              <a:buClr>
                <a:srgbClr val="990000"/>
              </a:buClr>
              <a:buFontTx/>
              <a:buNone/>
            </a:pPr>
            <a:r>
              <a:rPr lang="zh-CN" altLang="en-US" sz="1200" b="0">
                <a:solidFill>
                  <a:srgbClr val="F8F8F8"/>
                </a:solidFill>
              </a:rPr>
              <a:t>中文标题</a:t>
            </a:r>
            <a:r>
              <a:rPr lang="en-US" altLang="zh-CN" sz="1200" b="0">
                <a:solidFill>
                  <a:srgbClr val="F8F8F8"/>
                </a:solidFill>
              </a:rPr>
              <a:t>:30-32pt  </a:t>
            </a:r>
          </a:p>
          <a:p>
            <a:pPr marL="342900" indent="-342900" algn="r">
              <a:lnSpc>
                <a:spcPct val="125000"/>
              </a:lnSpc>
              <a:spcBef>
                <a:spcPct val="20000"/>
              </a:spcBef>
              <a:buClr>
                <a:srgbClr val="990000"/>
              </a:buClr>
              <a:buFontTx/>
              <a:buNone/>
            </a:pPr>
            <a:r>
              <a:rPr lang="zh-CN" altLang="en-US" sz="1200" b="0">
                <a:solidFill>
                  <a:srgbClr val="F8F8F8"/>
                </a:solidFill>
              </a:rPr>
              <a:t>颜色</a:t>
            </a:r>
            <a:r>
              <a:rPr lang="en-US" altLang="zh-CN" sz="1200" b="0">
                <a:solidFill>
                  <a:srgbClr val="F8F8F8"/>
                </a:solidFill>
              </a:rPr>
              <a:t>: R153 G0 B0</a:t>
            </a:r>
          </a:p>
          <a:p>
            <a:pPr marL="342900" indent="-342900" algn="r">
              <a:lnSpc>
                <a:spcPct val="125000"/>
              </a:lnSpc>
              <a:spcBef>
                <a:spcPct val="20000"/>
              </a:spcBef>
              <a:buClr>
                <a:srgbClr val="990000"/>
              </a:buClr>
              <a:buFontTx/>
              <a:buNone/>
            </a:pPr>
            <a:r>
              <a:rPr lang="zh-CN" altLang="en-US" sz="1200" b="0">
                <a:solidFill>
                  <a:srgbClr val="F8F8F8"/>
                </a:solidFill>
              </a:rPr>
              <a:t>字体</a:t>
            </a:r>
            <a:r>
              <a:rPr lang="en-US" altLang="zh-CN" sz="1200" b="0">
                <a:solidFill>
                  <a:srgbClr val="F8F8F8"/>
                </a:solidFill>
              </a:rPr>
              <a:t>:</a:t>
            </a:r>
            <a:r>
              <a:rPr lang="zh-CN" altLang="en-US" sz="1200" b="0">
                <a:solidFill>
                  <a:srgbClr val="F8F8F8"/>
                </a:solidFill>
              </a:rPr>
              <a:t>黑体</a:t>
            </a:r>
          </a:p>
          <a:p>
            <a:pPr marL="342900" indent="-342900" algn="r">
              <a:lnSpc>
                <a:spcPct val="125000"/>
              </a:lnSpc>
              <a:spcBef>
                <a:spcPct val="20000"/>
              </a:spcBef>
              <a:buClr>
                <a:srgbClr val="990000"/>
              </a:buClr>
              <a:buFontTx/>
              <a:buNone/>
            </a:pPr>
            <a:endParaRPr lang="zh-CN" altLang="en-US" sz="1200" b="0">
              <a:solidFill>
                <a:srgbClr val="F8F8F8"/>
              </a:solidFill>
            </a:endParaRPr>
          </a:p>
          <a:p>
            <a:pPr marL="342900" indent="-342900" algn="r">
              <a:lnSpc>
                <a:spcPct val="125000"/>
              </a:lnSpc>
              <a:spcBef>
                <a:spcPct val="20000"/>
              </a:spcBef>
              <a:buClr>
                <a:srgbClr val="990000"/>
              </a:buClr>
              <a:buFontTx/>
              <a:buNone/>
            </a:pPr>
            <a:endParaRPr lang="zh-CN" altLang="en-US" sz="1200" b="0">
              <a:solidFill>
                <a:srgbClr val="F8F8F8"/>
              </a:solidFill>
            </a:endParaRPr>
          </a:p>
          <a:p>
            <a:pPr marL="342900" indent="-342900" algn="r">
              <a:lnSpc>
                <a:spcPct val="125000"/>
              </a:lnSpc>
              <a:spcBef>
                <a:spcPct val="20000"/>
              </a:spcBef>
              <a:buClr>
                <a:srgbClr val="990000"/>
              </a:buClr>
              <a:buFontTx/>
              <a:buNone/>
            </a:pPr>
            <a:endParaRPr lang="zh-CN" altLang="en-US" sz="1200" b="0">
              <a:solidFill>
                <a:srgbClr val="F8F8F8"/>
              </a:solidFill>
            </a:endParaRPr>
          </a:p>
          <a:p>
            <a:pPr marL="342900" indent="-342900" algn="r">
              <a:lnSpc>
                <a:spcPct val="125000"/>
              </a:lnSpc>
              <a:spcBef>
                <a:spcPct val="20000"/>
              </a:spcBef>
              <a:buClr>
                <a:srgbClr val="990000"/>
              </a:buClr>
              <a:buFontTx/>
              <a:buNone/>
            </a:pPr>
            <a:r>
              <a:rPr lang="zh-CN" altLang="en-US" sz="1200" b="0">
                <a:solidFill>
                  <a:srgbClr val="F8F8F8"/>
                </a:solidFill>
              </a:rPr>
              <a:t>英文正文</a:t>
            </a:r>
            <a:r>
              <a:rPr lang="en-US" altLang="zh-CN" sz="1200" b="0">
                <a:solidFill>
                  <a:srgbClr val="F8F8F8"/>
                </a:solidFill>
              </a:rPr>
              <a:t>:20-22pt</a:t>
            </a:r>
          </a:p>
          <a:p>
            <a:pPr marL="342900" indent="-342900" algn="r">
              <a:lnSpc>
                <a:spcPct val="125000"/>
              </a:lnSpc>
              <a:spcBef>
                <a:spcPct val="20000"/>
              </a:spcBef>
              <a:buClr>
                <a:srgbClr val="990000"/>
              </a:buClr>
              <a:buFontTx/>
              <a:buNone/>
            </a:pPr>
            <a:r>
              <a:rPr lang="zh-CN" altLang="en-US" sz="1200" b="0">
                <a:solidFill>
                  <a:srgbClr val="F8F8F8"/>
                </a:solidFill>
              </a:rPr>
              <a:t>子目录 </a:t>
            </a:r>
            <a:r>
              <a:rPr lang="en-US" altLang="zh-CN" sz="1200" b="0">
                <a:solidFill>
                  <a:srgbClr val="F8F8F8"/>
                </a:solidFill>
              </a:rPr>
              <a:t>(2-5</a:t>
            </a:r>
            <a:r>
              <a:rPr lang="zh-CN" altLang="en-US" sz="1200" b="0">
                <a:solidFill>
                  <a:srgbClr val="F8F8F8"/>
                </a:solidFill>
              </a:rPr>
              <a:t>级</a:t>
            </a:r>
            <a:r>
              <a:rPr lang="en-US" altLang="zh-CN" sz="1200" b="0">
                <a:solidFill>
                  <a:srgbClr val="F8F8F8"/>
                </a:solidFill>
              </a:rPr>
              <a:t>) :18pt  </a:t>
            </a:r>
          </a:p>
          <a:p>
            <a:pPr marL="342900" indent="-342900" algn="r">
              <a:lnSpc>
                <a:spcPct val="125000"/>
              </a:lnSpc>
              <a:spcBef>
                <a:spcPct val="20000"/>
              </a:spcBef>
              <a:buClr>
                <a:srgbClr val="990000"/>
              </a:buClr>
              <a:buFontTx/>
              <a:buNone/>
            </a:pPr>
            <a:r>
              <a:rPr lang="zh-CN" altLang="en-US" sz="1200" b="0">
                <a:solidFill>
                  <a:srgbClr val="F8F8F8"/>
                </a:solidFill>
              </a:rPr>
              <a:t>颜色</a:t>
            </a:r>
            <a:r>
              <a:rPr lang="en-US" altLang="zh-CN" sz="1200" b="0">
                <a:solidFill>
                  <a:srgbClr val="F8F8F8"/>
                </a:solidFill>
              </a:rPr>
              <a:t>:</a:t>
            </a:r>
            <a:r>
              <a:rPr lang="zh-CN" altLang="en-US" sz="1200" b="0">
                <a:solidFill>
                  <a:srgbClr val="F8F8F8"/>
                </a:solidFill>
              </a:rPr>
              <a:t>黑色</a:t>
            </a:r>
          </a:p>
          <a:p>
            <a:pPr marL="342900" indent="-342900" algn="r">
              <a:lnSpc>
                <a:spcPct val="125000"/>
              </a:lnSpc>
              <a:spcBef>
                <a:spcPct val="20000"/>
              </a:spcBef>
              <a:buClr>
                <a:srgbClr val="990000"/>
              </a:buClr>
              <a:buFontTx/>
              <a:buNone/>
            </a:pPr>
            <a:r>
              <a:rPr lang="zh-CN" altLang="en-US" sz="1200" b="0">
                <a:solidFill>
                  <a:srgbClr val="F8F8F8"/>
                </a:solidFill>
                <a:latin typeface="FrutigerNext LT Medium" pitchFamily="34" charset="0"/>
              </a:rPr>
              <a:t>内部使用字体 </a:t>
            </a:r>
            <a:r>
              <a:rPr lang="en-US" altLang="zh-CN" sz="1200" b="0">
                <a:solidFill>
                  <a:srgbClr val="F8F8F8"/>
                </a:solidFill>
                <a:latin typeface="FrutigerNext LT Medium" pitchFamily="34" charset="0"/>
              </a:rPr>
              <a:t>:</a:t>
            </a:r>
          </a:p>
          <a:p>
            <a:pPr marL="342900" indent="-342900" algn="r">
              <a:lnSpc>
                <a:spcPct val="125000"/>
              </a:lnSpc>
              <a:spcBef>
                <a:spcPct val="20000"/>
              </a:spcBef>
              <a:buClr>
                <a:srgbClr val="990000"/>
              </a:buClr>
              <a:buFontTx/>
              <a:buNone/>
            </a:pPr>
            <a:r>
              <a:rPr lang="en-US" altLang="zh-CN" sz="1200" b="0">
                <a:solidFill>
                  <a:srgbClr val="F8F8F8"/>
                </a:solidFill>
                <a:latin typeface="FrutigerNext LT Medium" pitchFamily="34" charset="0"/>
              </a:rPr>
              <a:t>FrutigerNext LT Regular</a:t>
            </a:r>
          </a:p>
          <a:p>
            <a:pPr marL="342900" indent="-342900" algn="r">
              <a:lnSpc>
                <a:spcPct val="125000"/>
              </a:lnSpc>
              <a:spcBef>
                <a:spcPct val="20000"/>
              </a:spcBef>
              <a:buClr>
                <a:srgbClr val="990000"/>
              </a:buClr>
              <a:buFontTx/>
              <a:buNone/>
            </a:pPr>
            <a:r>
              <a:rPr lang="zh-CN" altLang="en-US" sz="1200" b="0">
                <a:solidFill>
                  <a:srgbClr val="F8F8F8"/>
                </a:solidFill>
                <a:latin typeface="FrutigerNext LT Medium" pitchFamily="34" charset="0"/>
              </a:rPr>
              <a:t>外部使用字体 </a:t>
            </a:r>
            <a:r>
              <a:rPr lang="en-US" altLang="zh-CN" sz="1200" b="0">
                <a:solidFill>
                  <a:srgbClr val="F8F8F8"/>
                </a:solidFill>
                <a:latin typeface="FrutigerNext LT Medium" pitchFamily="34" charset="0"/>
              </a:rPr>
              <a:t>: Arial</a:t>
            </a:r>
          </a:p>
          <a:p>
            <a:pPr marL="342900" indent="-342900" algn="r">
              <a:lnSpc>
                <a:spcPct val="75000"/>
              </a:lnSpc>
              <a:spcBef>
                <a:spcPct val="20000"/>
              </a:spcBef>
              <a:buClr>
                <a:srgbClr val="990000"/>
              </a:buClr>
              <a:buFontTx/>
              <a:buNone/>
            </a:pPr>
            <a:endParaRPr lang="en-US" altLang="zh-CN" sz="1200" b="0">
              <a:solidFill>
                <a:srgbClr val="F8F8F8"/>
              </a:solidFill>
            </a:endParaRPr>
          </a:p>
          <a:p>
            <a:pPr marL="342900" indent="-342900" algn="r">
              <a:lnSpc>
                <a:spcPct val="125000"/>
              </a:lnSpc>
              <a:spcBef>
                <a:spcPct val="20000"/>
              </a:spcBef>
              <a:buClr>
                <a:srgbClr val="990000"/>
              </a:buClr>
              <a:buFontTx/>
              <a:buNone/>
            </a:pPr>
            <a:r>
              <a:rPr lang="zh-CN" altLang="en-US" sz="1200" b="0">
                <a:solidFill>
                  <a:srgbClr val="F8F8F8"/>
                </a:solidFill>
              </a:rPr>
              <a:t>中文正文</a:t>
            </a:r>
            <a:r>
              <a:rPr lang="en-US" altLang="zh-CN" sz="1200" b="0">
                <a:solidFill>
                  <a:srgbClr val="F8F8F8"/>
                </a:solidFill>
              </a:rPr>
              <a:t>:18-20pt</a:t>
            </a:r>
          </a:p>
          <a:p>
            <a:pPr marL="342900" indent="-342900" algn="r">
              <a:lnSpc>
                <a:spcPct val="125000"/>
              </a:lnSpc>
              <a:spcBef>
                <a:spcPct val="20000"/>
              </a:spcBef>
              <a:buClr>
                <a:srgbClr val="990000"/>
              </a:buClr>
              <a:buFontTx/>
              <a:buNone/>
            </a:pPr>
            <a:r>
              <a:rPr lang="zh-CN" altLang="en-US" sz="1200" b="0">
                <a:solidFill>
                  <a:srgbClr val="F8F8F8"/>
                </a:solidFill>
              </a:rPr>
              <a:t>子目录</a:t>
            </a:r>
            <a:r>
              <a:rPr lang="en-US" altLang="zh-CN" sz="1200" b="0">
                <a:solidFill>
                  <a:srgbClr val="F8F8F8"/>
                </a:solidFill>
              </a:rPr>
              <a:t>(2-5</a:t>
            </a:r>
            <a:r>
              <a:rPr lang="zh-CN" altLang="en-US" sz="1200" b="0">
                <a:solidFill>
                  <a:srgbClr val="F8F8F8"/>
                </a:solidFill>
              </a:rPr>
              <a:t>级</a:t>
            </a:r>
            <a:r>
              <a:rPr lang="en-US" altLang="zh-CN" sz="1200" b="0">
                <a:solidFill>
                  <a:srgbClr val="F8F8F8"/>
                </a:solidFill>
              </a:rPr>
              <a:t>):18pt </a:t>
            </a:r>
          </a:p>
          <a:p>
            <a:pPr marL="342900" indent="-342900" algn="r">
              <a:lnSpc>
                <a:spcPct val="125000"/>
              </a:lnSpc>
              <a:spcBef>
                <a:spcPct val="20000"/>
              </a:spcBef>
              <a:buClr>
                <a:srgbClr val="990000"/>
              </a:buClr>
              <a:buFontTx/>
              <a:buNone/>
            </a:pPr>
            <a:r>
              <a:rPr lang="zh-CN" altLang="en-US" sz="1200" b="0">
                <a:solidFill>
                  <a:srgbClr val="F8F8F8"/>
                </a:solidFill>
              </a:rPr>
              <a:t>颜色</a:t>
            </a:r>
            <a:r>
              <a:rPr lang="en-US" altLang="zh-CN" sz="1200" b="0">
                <a:solidFill>
                  <a:srgbClr val="F8F8F8"/>
                </a:solidFill>
              </a:rPr>
              <a:t>:</a:t>
            </a:r>
            <a:r>
              <a:rPr lang="zh-CN" altLang="en-US" sz="1200" b="0">
                <a:solidFill>
                  <a:srgbClr val="F8F8F8"/>
                </a:solidFill>
              </a:rPr>
              <a:t>黑色</a:t>
            </a:r>
          </a:p>
          <a:p>
            <a:pPr marL="342900" indent="-342900" algn="r">
              <a:lnSpc>
                <a:spcPct val="125000"/>
              </a:lnSpc>
              <a:spcBef>
                <a:spcPct val="20000"/>
              </a:spcBef>
              <a:buClr>
                <a:srgbClr val="990000"/>
              </a:buClr>
              <a:buFontTx/>
              <a:buNone/>
            </a:pPr>
            <a:r>
              <a:rPr lang="zh-CN" altLang="en-US" sz="1200" b="0">
                <a:solidFill>
                  <a:srgbClr val="F8F8F8"/>
                </a:solidFill>
              </a:rPr>
              <a:t>字体</a:t>
            </a:r>
            <a:r>
              <a:rPr lang="en-US" altLang="zh-CN" sz="1200" b="0">
                <a:solidFill>
                  <a:srgbClr val="F8F8F8"/>
                </a:solidFill>
              </a:rPr>
              <a:t>:</a:t>
            </a:r>
            <a:r>
              <a:rPr lang="zh-CN" altLang="en-US" sz="1200" b="0">
                <a:solidFill>
                  <a:srgbClr val="F8F8F8"/>
                </a:solidFill>
              </a:rPr>
              <a:t>细黑体 </a:t>
            </a:r>
          </a:p>
          <a:p>
            <a:pPr marL="342900" indent="-342900" algn="r">
              <a:lnSpc>
                <a:spcPct val="125000"/>
              </a:lnSpc>
              <a:spcBef>
                <a:spcPct val="20000"/>
              </a:spcBef>
              <a:buClr>
                <a:srgbClr val="990000"/>
              </a:buClr>
              <a:buFontTx/>
              <a:buNone/>
            </a:pPr>
            <a:endParaRPr lang="en-US" altLang="zh-CN" sz="1200" b="0">
              <a:solidFill>
                <a:srgbClr val="080808"/>
              </a:solidFill>
            </a:endParaRPr>
          </a:p>
        </p:txBody>
      </p:sp>
      <p:sp>
        <p:nvSpPr>
          <p:cNvPr id="1487939" name="Rectangle 67"/>
          <p:cNvSpPr>
            <a:spLocks noChangeArrowheads="1"/>
          </p:cNvSpPr>
          <p:nvPr/>
        </p:nvSpPr>
        <p:spPr bwMode="auto">
          <a:xfrm>
            <a:off x="12361863" y="5445125"/>
            <a:ext cx="1227137" cy="320675"/>
          </a:xfrm>
          <a:prstGeom prst="rect">
            <a:avLst/>
          </a:prstGeom>
          <a:solidFill>
            <a:srgbClr val="F8F8F8"/>
          </a:solidFill>
          <a:ln w="9525" algn="ctr">
            <a:noFill/>
            <a:miter lim="800000"/>
            <a:headEnd/>
            <a:tailEnd/>
          </a:ln>
          <a:effectLst/>
        </p:spPr>
        <p:txBody>
          <a:bodyPr lIns="91425" tIns="45712" rIns="91425" bIns="45712" anchor="ctr">
            <a:spAutoFit/>
          </a:bodyPr>
          <a:lstStyle/>
          <a:p>
            <a:pPr algn="ctr" defTabSz="877888" eaLnBrk="0" hangingPunct="0">
              <a:buClrTx/>
              <a:buFontTx/>
              <a:buNone/>
            </a:pPr>
            <a:endParaRPr lang="en-US" sz="1500" b="0">
              <a:latin typeface="FrutigerNext LT Regular" pitchFamily="34" charset="0"/>
              <a:ea typeface="ＭＳ Ｐゴシック" pitchFamily="34" charset="-128"/>
            </a:endParaRPr>
          </a:p>
        </p:txBody>
      </p:sp>
      <p:grpSp>
        <p:nvGrpSpPr>
          <p:cNvPr id="1487940" name="Group 68"/>
          <p:cNvGrpSpPr>
            <a:grpSpLocks/>
          </p:cNvGrpSpPr>
          <p:nvPr/>
        </p:nvGrpSpPr>
        <p:grpSpPr bwMode="auto">
          <a:xfrm>
            <a:off x="12472988" y="5278438"/>
            <a:ext cx="989012" cy="184150"/>
            <a:chOff x="6657" y="3492"/>
            <a:chExt cx="527" cy="121"/>
          </a:xfrm>
        </p:grpSpPr>
        <p:sp>
          <p:nvSpPr>
            <p:cNvPr id="1487941" name="Rectangle 69"/>
            <p:cNvSpPr>
              <a:spLocks noChangeArrowheads="1"/>
            </p:cNvSpPr>
            <p:nvPr/>
          </p:nvSpPr>
          <p:spPr bwMode="auto">
            <a:xfrm flipV="1">
              <a:off x="6789" y="3492"/>
              <a:ext cx="132" cy="121"/>
            </a:xfrm>
            <a:prstGeom prst="rect">
              <a:avLst/>
            </a:prstGeom>
            <a:solidFill>
              <a:srgbClr val="FFCC66"/>
            </a:solidFill>
            <a:ln w="9525">
              <a:noFill/>
              <a:miter lim="800000"/>
              <a:headEnd/>
              <a:tailEnd/>
            </a:ln>
            <a:effectLst/>
          </p:spPr>
          <p:txBody>
            <a:bodyPr wrap="none" anchor="ctr"/>
            <a:lstStyle/>
            <a:p>
              <a:endParaRPr lang="zh-CN" altLang="en-US"/>
            </a:p>
          </p:txBody>
        </p:sp>
        <p:sp>
          <p:nvSpPr>
            <p:cNvPr id="1487942" name="Rectangle 70"/>
            <p:cNvSpPr>
              <a:spLocks noChangeArrowheads="1"/>
            </p:cNvSpPr>
            <p:nvPr/>
          </p:nvSpPr>
          <p:spPr bwMode="auto">
            <a:xfrm flipV="1">
              <a:off x="6921" y="3492"/>
              <a:ext cx="131" cy="121"/>
            </a:xfrm>
            <a:prstGeom prst="rect">
              <a:avLst/>
            </a:prstGeom>
            <a:solidFill>
              <a:srgbClr val="FF9900"/>
            </a:solidFill>
            <a:ln w="9525">
              <a:noFill/>
              <a:miter lim="800000"/>
              <a:headEnd/>
              <a:tailEnd/>
            </a:ln>
            <a:effectLst/>
          </p:spPr>
          <p:txBody>
            <a:bodyPr wrap="none" anchor="ctr"/>
            <a:lstStyle/>
            <a:p>
              <a:endParaRPr lang="zh-CN" altLang="en-US"/>
            </a:p>
          </p:txBody>
        </p:sp>
        <p:sp>
          <p:nvSpPr>
            <p:cNvPr id="1487943" name="Rectangle 71"/>
            <p:cNvSpPr>
              <a:spLocks noChangeArrowheads="1"/>
            </p:cNvSpPr>
            <p:nvPr/>
          </p:nvSpPr>
          <p:spPr bwMode="auto">
            <a:xfrm flipV="1">
              <a:off x="7052" y="3492"/>
              <a:ext cx="132" cy="121"/>
            </a:xfrm>
            <a:prstGeom prst="rect">
              <a:avLst/>
            </a:prstGeom>
            <a:solidFill>
              <a:srgbClr val="99660A"/>
            </a:solidFill>
            <a:ln w="9525">
              <a:noFill/>
              <a:miter lim="800000"/>
              <a:headEnd/>
              <a:tailEnd/>
            </a:ln>
            <a:effectLst/>
          </p:spPr>
          <p:txBody>
            <a:bodyPr wrap="none" anchor="ctr"/>
            <a:lstStyle/>
            <a:p>
              <a:endParaRPr lang="zh-CN" altLang="en-US"/>
            </a:p>
          </p:txBody>
        </p:sp>
        <p:sp>
          <p:nvSpPr>
            <p:cNvPr id="1487944" name="Rectangle 72"/>
            <p:cNvSpPr>
              <a:spLocks noChangeArrowheads="1"/>
            </p:cNvSpPr>
            <p:nvPr/>
          </p:nvSpPr>
          <p:spPr bwMode="auto">
            <a:xfrm flipV="1">
              <a:off x="6657" y="3492"/>
              <a:ext cx="132" cy="121"/>
            </a:xfrm>
            <a:prstGeom prst="rect">
              <a:avLst/>
            </a:prstGeom>
            <a:solidFill>
              <a:srgbClr val="FFCC99"/>
            </a:solidFill>
            <a:ln w="9525">
              <a:noFill/>
              <a:miter lim="800000"/>
              <a:headEnd/>
              <a:tailEnd/>
            </a:ln>
            <a:effectLst/>
          </p:spPr>
          <p:txBody>
            <a:bodyPr wrap="none" anchor="ctr"/>
            <a:lstStyle/>
            <a:p>
              <a:endParaRPr lang="zh-CN" altLang="en-US"/>
            </a:p>
          </p:txBody>
        </p:sp>
      </p:grpSp>
      <p:grpSp>
        <p:nvGrpSpPr>
          <p:cNvPr id="1487945" name="Group 73"/>
          <p:cNvGrpSpPr>
            <a:grpSpLocks/>
          </p:cNvGrpSpPr>
          <p:nvPr/>
        </p:nvGrpSpPr>
        <p:grpSpPr bwMode="auto">
          <a:xfrm>
            <a:off x="12472988" y="6203950"/>
            <a:ext cx="989012" cy="182563"/>
            <a:chOff x="6657" y="4103"/>
            <a:chExt cx="527" cy="121"/>
          </a:xfrm>
        </p:grpSpPr>
        <p:sp>
          <p:nvSpPr>
            <p:cNvPr id="1487946" name="Rectangle 74"/>
            <p:cNvSpPr>
              <a:spLocks noChangeArrowheads="1"/>
            </p:cNvSpPr>
            <p:nvPr/>
          </p:nvSpPr>
          <p:spPr bwMode="auto">
            <a:xfrm flipV="1">
              <a:off x="6789" y="4103"/>
              <a:ext cx="132" cy="121"/>
            </a:xfrm>
            <a:prstGeom prst="rect">
              <a:avLst/>
            </a:prstGeom>
            <a:solidFill>
              <a:srgbClr val="99CCFF"/>
            </a:solidFill>
            <a:ln w="9525">
              <a:noFill/>
              <a:miter lim="800000"/>
              <a:headEnd/>
              <a:tailEnd/>
            </a:ln>
            <a:effectLst/>
          </p:spPr>
          <p:txBody>
            <a:bodyPr wrap="none" anchor="ctr"/>
            <a:lstStyle/>
            <a:p>
              <a:endParaRPr lang="zh-CN" altLang="en-US"/>
            </a:p>
          </p:txBody>
        </p:sp>
        <p:sp>
          <p:nvSpPr>
            <p:cNvPr id="1487947" name="Rectangle 75"/>
            <p:cNvSpPr>
              <a:spLocks noChangeArrowheads="1"/>
            </p:cNvSpPr>
            <p:nvPr/>
          </p:nvSpPr>
          <p:spPr bwMode="auto">
            <a:xfrm flipV="1">
              <a:off x="6921" y="4103"/>
              <a:ext cx="131" cy="121"/>
            </a:xfrm>
            <a:prstGeom prst="rect">
              <a:avLst/>
            </a:prstGeom>
            <a:solidFill>
              <a:srgbClr val="99CCCC"/>
            </a:solidFill>
            <a:ln w="9525">
              <a:noFill/>
              <a:miter lim="800000"/>
              <a:headEnd/>
              <a:tailEnd/>
            </a:ln>
            <a:effectLst/>
          </p:spPr>
          <p:txBody>
            <a:bodyPr wrap="none" anchor="ctr"/>
            <a:lstStyle/>
            <a:p>
              <a:endParaRPr lang="zh-CN" altLang="en-US"/>
            </a:p>
          </p:txBody>
        </p:sp>
        <p:sp>
          <p:nvSpPr>
            <p:cNvPr id="1487948" name="Rectangle 76"/>
            <p:cNvSpPr>
              <a:spLocks noChangeArrowheads="1"/>
            </p:cNvSpPr>
            <p:nvPr/>
          </p:nvSpPr>
          <p:spPr bwMode="auto">
            <a:xfrm flipV="1">
              <a:off x="7052" y="4103"/>
              <a:ext cx="132" cy="121"/>
            </a:xfrm>
            <a:prstGeom prst="rect">
              <a:avLst/>
            </a:prstGeom>
            <a:solidFill>
              <a:srgbClr val="009999"/>
            </a:solidFill>
            <a:ln w="9525">
              <a:noFill/>
              <a:miter lim="800000"/>
              <a:headEnd/>
              <a:tailEnd/>
            </a:ln>
            <a:effectLst/>
          </p:spPr>
          <p:txBody>
            <a:bodyPr wrap="none" anchor="ctr"/>
            <a:lstStyle/>
            <a:p>
              <a:endParaRPr lang="zh-CN" altLang="en-US"/>
            </a:p>
          </p:txBody>
        </p:sp>
        <p:sp>
          <p:nvSpPr>
            <p:cNvPr id="1487949" name="Rectangle 77"/>
            <p:cNvSpPr>
              <a:spLocks noChangeArrowheads="1"/>
            </p:cNvSpPr>
            <p:nvPr/>
          </p:nvSpPr>
          <p:spPr bwMode="auto">
            <a:xfrm flipV="1">
              <a:off x="6657" y="4103"/>
              <a:ext cx="132" cy="121"/>
            </a:xfrm>
            <a:prstGeom prst="rect">
              <a:avLst/>
            </a:prstGeom>
            <a:solidFill>
              <a:srgbClr val="CCCCFF"/>
            </a:solidFill>
            <a:ln w="9525">
              <a:noFill/>
              <a:miter lim="800000"/>
              <a:headEnd/>
              <a:tailEnd/>
            </a:ln>
            <a:effectLst/>
          </p:spPr>
          <p:txBody>
            <a:bodyPr wrap="none" anchor="ctr"/>
            <a:lstStyle/>
            <a:p>
              <a:endParaRPr lang="zh-CN" altLang="en-US"/>
            </a:p>
          </p:txBody>
        </p:sp>
      </p:grpSp>
      <p:grpSp>
        <p:nvGrpSpPr>
          <p:cNvPr id="1487950" name="Group 78"/>
          <p:cNvGrpSpPr>
            <a:grpSpLocks/>
          </p:cNvGrpSpPr>
          <p:nvPr/>
        </p:nvGrpSpPr>
        <p:grpSpPr bwMode="auto">
          <a:xfrm>
            <a:off x="12472988" y="6450013"/>
            <a:ext cx="989012" cy="182562"/>
            <a:chOff x="6657" y="4266"/>
            <a:chExt cx="527" cy="121"/>
          </a:xfrm>
        </p:grpSpPr>
        <p:sp>
          <p:nvSpPr>
            <p:cNvPr id="1487951" name="Rectangle 79"/>
            <p:cNvSpPr>
              <a:spLocks noChangeArrowheads="1"/>
            </p:cNvSpPr>
            <p:nvPr/>
          </p:nvSpPr>
          <p:spPr bwMode="auto">
            <a:xfrm flipV="1">
              <a:off x="6789" y="4266"/>
              <a:ext cx="132" cy="121"/>
            </a:xfrm>
            <a:prstGeom prst="rect">
              <a:avLst/>
            </a:prstGeom>
            <a:solidFill>
              <a:srgbClr val="99CCCC"/>
            </a:solidFill>
            <a:ln w="9525">
              <a:noFill/>
              <a:miter lim="800000"/>
              <a:headEnd/>
              <a:tailEnd/>
            </a:ln>
            <a:effectLst/>
          </p:spPr>
          <p:txBody>
            <a:bodyPr wrap="none" anchor="ctr"/>
            <a:lstStyle/>
            <a:p>
              <a:endParaRPr lang="zh-CN" altLang="en-US"/>
            </a:p>
          </p:txBody>
        </p:sp>
        <p:sp>
          <p:nvSpPr>
            <p:cNvPr id="1487952" name="Rectangle 80"/>
            <p:cNvSpPr>
              <a:spLocks noChangeArrowheads="1"/>
            </p:cNvSpPr>
            <p:nvPr/>
          </p:nvSpPr>
          <p:spPr bwMode="auto">
            <a:xfrm flipV="1">
              <a:off x="6921" y="4266"/>
              <a:ext cx="131" cy="121"/>
            </a:xfrm>
            <a:prstGeom prst="rect">
              <a:avLst/>
            </a:prstGeom>
            <a:solidFill>
              <a:srgbClr val="0099CC"/>
            </a:solidFill>
            <a:ln w="9525">
              <a:noFill/>
              <a:miter lim="800000"/>
              <a:headEnd/>
              <a:tailEnd/>
            </a:ln>
            <a:effectLst/>
          </p:spPr>
          <p:txBody>
            <a:bodyPr wrap="none" anchor="ctr"/>
            <a:lstStyle/>
            <a:p>
              <a:endParaRPr lang="zh-CN" altLang="en-US"/>
            </a:p>
          </p:txBody>
        </p:sp>
        <p:sp>
          <p:nvSpPr>
            <p:cNvPr id="1487953" name="Rectangle 81"/>
            <p:cNvSpPr>
              <a:spLocks noChangeArrowheads="1"/>
            </p:cNvSpPr>
            <p:nvPr/>
          </p:nvSpPr>
          <p:spPr bwMode="auto">
            <a:xfrm flipV="1">
              <a:off x="7052" y="4266"/>
              <a:ext cx="132" cy="121"/>
            </a:xfrm>
            <a:prstGeom prst="rect">
              <a:avLst/>
            </a:prstGeom>
            <a:solidFill>
              <a:srgbClr val="006699"/>
            </a:solidFill>
            <a:ln w="9525">
              <a:noFill/>
              <a:miter lim="800000"/>
              <a:headEnd/>
              <a:tailEnd/>
            </a:ln>
            <a:effectLst/>
          </p:spPr>
          <p:txBody>
            <a:bodyPr wrap="none" anchor="ctr"/>
            <a:lstStyle/>
            <a:p>
              <a:endParaRPr lang="zh-CN" altLang="en-US"/>
            </a:p>
          </p:txBody>
        </p:sp>
        <p:sp>
          <p:nvSpPr>
            <p:cNvPr id="1487954" name="Rectangle 82"/>
            <p:cNvSpPr>
              <a:spLocks noChangeArrowheads="1"/>
            </p:cNvSpPr>
            <p:nvPr/>
          </p:nvSpPr>
          <p:spPr bwMode="auto">
            <a:xfrm flipV="1">
              <a:off x="6657" y="4266"/>
              <a:ext cx="132" cy="121"/>
            </a:xfrm>
            <a:prstGeom prst="rect">
              <a:avLst/>
            </a:prstGeom>
            <a:solidFill>
              <a:srgbClr val="CCFF99"/>
            </a:solidFill>
            <a:ln w="9525">
              <a:noFill/>
              <a:miter lim="800000"/>
              <a:headEnd/>
              <a:tailEnd/>
            </a:ln>
            <a:effectLst/>
          </p:spPr>
          <p:txBody>
            <a:bodyPr wrap="none" anchor="ctr"/>
            <a:lstStyle/>
            <a:p>
              <a:endParaRPr lang="zh-CN" altLang="en-US"/>
            </a:p>
          </p:txBody>
        </p:sp>
      </p:grpSp>
      <p:grpSp>
        <p:nvGrpSpPr>
          <p:cNvPr id="1487955" name="Group 83"/>
          <p:cNvGrpSpPr>
            <a:grpSpLocks/>
          </p:cNvGrpSpPr>
          <p:nvPr/>
        </p:nvGrpSpPr>
        <p:grpSpPr bwMode="auto">
          <a:xfrm>
            <a:off x="12472988" y="5527675"/>
            <a:ext cx="989012" cy="182563"/>
            <a:chOff x="6657" y="3656"/>
            <a:chExt cx="527" cy="121"/>
          </a:xfrm>
        </p:grpSpPr>
        <p:sp>
          <p:nvSpPr>
            <p:cNvPr id="1487956" name="Rectangle 84"/>
            <p:cNvSpPr>
              <a:spLocks noChangeArrowheads="1"/>
            </p:cNvSpPr>
            <p:nvPr/>
          </p:nvSpPr>
          <p:spPr bwMode="auto">
            <a:xfrm flipV="1">
              <a:off x="6657" y="3656"/>
              <a:ext cx="132" cy="121"/>
            </a:xfrm>
            <a:prstGeom prst="rect">
              <a:avLst/>
            </a:prstGeom>
            <a:solidFill>
              <a:srgbClr val="CCCCCC"/>
            </a:solidFill>
            <a:ln w="9525">
              <a:noFill/>
              <a:miter lim="800000"/>
              <a:headEnd/>
              <a:tailEnd/>
            </a:ln>
            <a:effectLst/>
          </p:spPr>
          <p:txBody>
            <a:bodyPr wrap="none" anchor="ctr"/>
            <a:lstStyle/>
            <a:p>
              <a:endParaRPr lang="zh-CN" altLang="en-US"/>
            </a:p>
          </p:txBody>
        </p:sp>
        <p:sp>
          <p:nvSpPr>
            <p:cNvPr id="1487957" name="Rectangle 85"/>
            <p:cNvSpPr>
              <a:spLocks noChangeArrowheads="1"/>
            </p:cNvSpPr>
            <p:nvPr/>
          </p:nvSpPr>
          <p:spPr bwMode="auto">
            <a:xfrm flipV="1">
              <a:off x="6789" y="3656"/>
              <a:ext cx="132" cy="121"/>
            </a:xfrm>
            <a:prstGeom prst="rect">
              <a:avLst/>
            </a:prstGeom>
            <a:solidFill>
              <a:srgbClr val="FF9900"/>
            </a:solidFill>
            <a:ln w="9525">
              <a:noFill/>
              <a:miter lim="800000"/>
              <a:headEnd/>
              <a:tailEnd/>
            </a:ln>
            <a:effectLst/>
          </p:spPr>
          <p:txBody>
            <a:bodyPr wrap="none" anchor="ctr"/>
            <a:lstStyle/>
            <a:p>
              <a:endParaRPr lang="zh-CN" altLang="en-US"/>
            </a:p>
          </p:txBody>
        </p:sp>
        <p:sp>
          <p:nvSpPr>
            <p:cNvPr id="1487958" name="Rectangle 86"/>
            <p:cNvSpPr>
              <a:spLocks noChangeArrowheads="1"/>
            </p:cNvSpPr>
            <p:nvPr/>
          </p:nvSpPr>
          <p:spPr bwMode="auto">
            <a:xfrm flipV="1">
              <a:off x="6921" y="3656"/>
              <a:ext cx="131" cy="121"/>
            </a:xfrm>
            <a:prstGeom prst="rect">
              <a:avLst/>
            </a:prstGeom>
            <a:solidFill>
              <a:srgbClr val="990000"/>
            </a:solidFill>
            <a:ln w="9525">
              <a:noFill/>
              <a:miter lim="800000"/>
              <a:headEnd/>
              <a:tailEnd/>
            </a:ln>
            <a:effectLst/>
          </p:spPr>
          <p:txBody>
            <a:bodyPr wrap="none" anchor="ctr"/>
            <a:lstStyle/>
            <a:p>
              <a:endParaRPr lang="zh-CN" altLang="en-US"/>
            </a:p>
          </p:txBody>
        </p:sp>
        <p:sp>
          <p:nvSpPr>
            <p:cNvPr id="1487959" name="Rectangle 87"/>
            <p:cNvSpPr>
              <a:spLocks noChangeArrowheads="1"/>
            </p:cNvSpPr>
            <p:nvPr/>
          </p:nvSpPr>
          <p:spPr bwMode="auto">
            <a:xfrm flipV="1">
              <a:off x="7052" y="3656"/>
              <a:ext cx="132" cy="121"/>
            </a:xfrm>
            <a:prstGeom prst="rect">
              <a:avLst/>
            </a:prstGeom>
            <a:solidFill>
              <a:srgbClr val="080808"/>
            </a:solidFill>
            <a:ln w="9525">
              <a:noFill/>
              <a:miter lim="800000"/>
              <a:headEnd/>
              <a:tailEnd/>
            </a:ln>
            <a:effectLst/>
          </p:spPr>
          <p:txBody>
            <a:bodyPr wrap="none" anchor="ctr"/>
            <a:lstStyle/>
            <a:p>
              <a:endParaRPr lang="zh-CN" altLang="en-US"/>
            </a:p>
          </p:txBody>
        </p:sp>
      </p:grpSp>
      <p:grpSp>
        <p:nvGrpSpPr>
          <p:cNvPr id="1487960" name="Group 88"/>
          <p:cNvGrpSpPr>
            <a:grpSpLocks/>
          </p:cNvGrpSpPr>
          <p:nvPr/>
        </p:nvGrpSpPr>
        <p:grpSpPr bwMode="auto">
          <a:xfrm>
            <a:off x="12472988" y="5957888"/>
            <a:ext cx="989012" cy="182562"/>
            <a:chOff x="6657" y="3941"/>
            <a:chExt cx="527" cy="121"/>
          </a:xfrm>
        </p:grpSpPr>
        <p:sp>
          <p:nvSpPr>
            <p:cNvPr id="1487961" name="Rectangle 89"/>
            <p:cNvSpPr>
              <a:spLocks noChangeArrowheads="1"/>
            </p:cNvSpPr>
            <p:nvPr/>
          </p:nvSpPr>
          <p:spPr bwMode="auto">
            <a:xfrm flipV="1">
              <a:off x="6789" y="3941"/>
              <a:ext cx="132" cy="121"/>
            </a:xfrm>
            <a:prstGeom prst="rect">
              <a:avLst/>
            </a:prstGeom>
            <a:solidFill>
              <a:srgbClr val="CCFF99"/>
            </a:solidFill>
            <a:ln w="9525">
              <a:noFill/>
              <a:miter lim="800000"/>
              <a:headEnd/>
              <a:tailEnd/>
            </a:ln>
            <a:effectLst/>
          </p:spPr>
          <p:txBody>
            <a:bodyPr wrap="none" anchor="ctr"/>
            <a:lstStyle/>
            <a:p>
              <a:endParaRPr lang="zh-CN" altLang="en-US"/>
            </a:p>
          </p:txBody>
        </p:sp>
        <p:sp>
          <p:nvSpPr>
            <p:cNvPr id="1487962" name="Rectangle 90"/>
            <p:cNvSpPr>
              <a:spLocks noChangeArrowheads="1"/>
            </p:cNvSpPr>
            <p:nvPr/>
          </p:nvSpPr>
          <p:spPr bwMode="auto">
            <a:xfrm flipV="1">
              <a:off x="6921" y="3941"/>
              <a:ext cx="131" cy="121"/>
            </a:xfrm>
            <a:prstGeom prst="rect">
              <a:avLst/>
            </a:prstGeom>
            <a:solidFill>
              <a:srgbClr val="669900"/>
            </a:solidFill>
            <a:ln w="9525">
              <a:noFill/>
              <a:miter lim="800000"/>
              <a:headEnd/>
              <a:tailEnd/>
            </a:ln>
            <a:effectLst/>
          </p:spPr>
          <p:txBody>
            <a:bodyPr wrap="none" anchor="ctr"/>
            <a:lstStyle/>
            <a:p>
              <a:endParaRPr lang="zh-CN" altLang="en-US"/>
            </a:p>
          </p:txBody>
        </p:sp>
        <p:sp>
          <p:nvSpPr>
            <p:cNvPr id="1487963" name="Rectangle 91"/>
            <p:cNvSpPr>
              <a:spLocks noChangeArrowheads="1"/>
            </p:cNvSpPr>
            <p:nvPr/>
          </p:nvSpPr>
          <p:spPr bwMode="auto">
            <a:xfrm flipV="1">
              <a:off x="7052" y="3941"/>
              <a:ext cx="132" cy="121"/>
            </a:xfrm>
            <a:prstGeom prst="rect">
              <a:avLst/>
            </a:prstGeom>
            <a:solidFill>
              <a:srgbClr val="080808"/>
            </a:solidFill>
            <a:ln w="9525">
              <a:noFill/>
              <a:miter lim="800000"/>
              <a:headEnd/>
              <a:tailEnd/>
            </a:ln>
            <a:effectLst/>
          </p:spPr>
          <p:txBody>
            <a:bodyPr wrap="none" anchor="ctr"/>
            <a:lstStyle/>
            <a:p>
              <a:endParaRPr lang="zh-CN" altLang="en-US"/>
            </a:p>
          </p:txBody>
        </p:sp>
        <p:sp>
          <p:nvSpPr>
            <p:cNvPr id="1487964" name="Rectangle 92"/>
            <p:cNvSpPr>
              <a:spLocks noChangeArrowheads="1"/>
            </p:cNvSpPr>
            <p:nvPr/>
          </p:nvSpPr>
          <p:spPr bwMode="auto">
            <a:xfrm flipV="1">
              <a:off x="6657" y="3941"/>
              <a:ext cx="132" cy="121"/>
            </a:xfrm>
            <a:prstGeom prst="rect">
              <a:avLst/>
            </a:prstGeom>
            <a:solidFill>
              <a:srgbClr val="CCCCCC"/>
            </a:solidFill>
            <a:ln w="9525">
              <a:noFill/>
              <a:miter lim="800000"/>
              <a:headEnd/>
              <a:tailEnd/>
            </a:ln>
            <a:effectLst/>
          </p:spPr>
          <p:txBody>
            <a:bodyPr wrap="none" anchor="ctr"/>
            <a:lstStyle/>
            <a:p>
              <a:endParaRPr lang="zh-CN" altLang="en-US"/>
            </a:p>
          </p:txBody>
        </p:sp>
      </p:grpSp>
      <p:grpSp>
        <p:nvGrpSpPr>
          <p:cNvPr id="1487965" name="Group 93"/>
          <p:cNvGrpSpPr>
            <a:grpSpLocks/>
          </p:cNvGrpSpPr>
          <p:nvPr/>
        </p:nvGrpSpPr>
        <p:grpSpPr bwMode="auto">
          <a:xfrm>
            <a:off x="12472988" y="6697663"/>
            <a:ext cx="989012" cy="182562"/>
            <a:chOff x="6657" y="4430"/>
            <a:chExt cx="527" cy="121"/>
          </a:xfrm>
        </p:grpSpPr>
        <p:sp>
          <p:nvSpPr>
            <p:cNvPr id="1487966" name="Rectangle 94"/>
            <p:cNvSpPr>
              <a:spLocks noChangeArrowheads="1"/>
            </p:cNvSpPr>
            <p:nvPr/>
          </p:nvSpPr>
          <p:spPr bwMode="auto">
            <a:xfrm flipV="1">
              <a:off x="6789" y="4430"/>
              <a:ext cx="132" cy="121"/>
            </a:xfrm>
            <a:prstGeom prst="rect">
              <a:avLst/>
            </a:prstGeom>
            <a:solidFill>
              <a:srgbClr val="FF9900"/>
            </a:solidFill>
            <a:ln w="9525">
              <a:noFill/>
              <a:miter lim="800000"/>
              <a:headEnd/>
              <a:tailEnd/>
            </a:ln>
            <a:effectLst/>
          </p:spPr>
          <p:txBody>
            <a:bodyPr wrap="none" anchor="ctr"/>
            <a:lstStyle/>
            <a:p>
              <a:endParaRPr lang="zh-CN" altLang="en-US"/>
            </a:p>
          </p:txBody>
        </p:sp>
        <p:sp>
          <p:nvSpPr>
            <p:cNvPr id="1487967" name="Rectangle 95"/>
            <p:cNvSpPr>
              <a:spLocks noChangeArrowheads="1"/>
            </p:cNvSpPr>
            <p:nvPr/>
          </p:nvSpPr>
          <p:spPr bwMode="auto">
            <a:xfrm flipV="1">
              <a:off x="6921" y="4430"/>
              <a:ext cx="131" cy="121"/>
            </a:xfrm>
            <a:prstGeom prst="rect">
              <a:avLst/>
            </a:prstGeom>
            <a:solidFill>
              <a:srgbClr val="006699"/>
            </a:solidFill>
            <a:ln w="9525">
              <a:noFill/>
              <a:miter lim="800000"/>
              <a:headEnd/>
              <a:tailEnd/>
            </a:ln>
            <a:effectLst/>
          </p:spPr>
          <p:txBody>
            <a:bodyPr wrap="none" anchor="ctr"/>
            <a:lstStyle/>
            <a:p>
              <a:endParaRPr lang="zh-CN" altLang="en-US"/>
            </a:p>
          </p:txBody>
        </p:sp>
        <p:sp>
          <p:nvSpPr>
            <p:cNvPr id="1487968" name="Rectangle 96"/>
            <p:cNvSpPr>
              <a:spLocks noChangeArrowheads="1"/>
            </p:cNvSpPr>
            <p:nvPr/>
          </p:nvSpPr>
          <p:spPr bwMode="auto">
            <a:xfrm flipV="1">
              <a:off x="7052" y="4430"/>
              <a:ext cx="132" cy="121"/>
            </a:xfrm>
            <a:prstGeom prst="rect">
              <a:avLst/>
            </a:prstGeom>
            <a:solidFill>
              <a:srgbClr val="080808"/>
            </a:solidFill>
            <a:ln w="9525">
              <a:noFill/>
              <a:miter lim="800000"/>
              <a:headEnd/>
              <a:tailEnd/>
            </a:ln>
            <a:effectLst/>
          </p:spPr>
          <p:txBody>
            <a:bodyPr wrap="none" anchor="ctr"/>
            <a:lstStyle/>
            <a:p>
              <a:endParaRPr lang="zh-CN" altLang="en-US"/>
            </a:p>
          </p:txBody>
        </p:sp>
        <p:sp>
          <p:nvSpPr>
            <p:cNvPr id="1487969" name="Rectangle 97"/>
            <p:cNvSpPr>
              <a:spLocks noChangeArrowheads="1"/>
            </p:cNvSpPr>
            <p:nvPr/>
          </p:nvSpPr>
          <p:spPr bwMode="auto">
            <a:xfrm flipV="1">
              <a:off x="6657" y="4430"/>
              <a:ext cx="132" cy="121"/>
            </a:xfrm>
            <a:prstGeom prst="rect">
              <a:avLst/>
            </a:prstGeom>
            <a:solidFill>
              <a:srgbClr val="99CCFF"/>
            </a:solidFill>
            <a:ln w="9525">
              <a:noFill/>
              <a:miter lim="800000"/>
              <a:headEnd/>
              <a:tailEnd/>
            </a:ln>
            <a:effectLst/>
          </p:spPr>
          <p:txBody>
            <a:bodyPr wrap="none" anchor="ctr"/>
            <a:lstStyle/>
            <a:p>
              <a:endParaRPr lang="zh-CN" altLang="en-US"/>
            </a:p>
          </p:txBody>
        </p:sp>
      </p:grpSp>
      <p:grpSp>
        <p:nvGrpSpPr>
          <p:cNvPr id="1487970" name="Group 98"/>
          <p:cNvGrpSpPr>
            <a:grpSpLocks/>
          </p:cNvGrpSpPr>
          <p:nvPr/>
        </p:nvGrpSpPr>
        <p:grpSpPr bwMode="auto">
          <a:xfrm>
            <a:off x="12472988" y="5032375"/>
            <a:ext cx="989012" cy="184150"/>
            <a:chOff x="6657" y="3329"/>
            <a:chExt cx="527" cy="122"/>
          </a:xfrm>
        </p:grpSpPr>
        <p:sp>
          <p:nvSpPr>
            <p:cNvPr id="1487971" name="Rectangle 99"/>
            <p:cNvSpPr>
              <a:spLocks noChangeArrowheads="1"/>
            </p:cNvSpPr>
            <p:nvPr/>
          </p:nvSpPr>
          <p:spPr bwMode="auto">
            <a:xfrm flipV="1">
              <a:off x="6789" y="3329"/>
              <a:ext cx="132" cy="122"/>
            </a:xfrm>
            <a:prstGeom prst="rect">
              <a:avLst/>
            </a:prstGeom>
            <a:solidFill>
              <a:srgbClr val="FF9900"/>
            </a:solidFill>
            <a:ln w="9525">
              <a:noFill/>
              <a:miter lim="800000"/>
              <a:headEnd/>
              <a:tailEnd/>
            </a:ln>
            <a:effectLst/>
          </p:spPr>
          <p:txBody>
            <a:bodyPr wrap="none" anchor="ctr"/>
            <a:lstStyle/>
            <a:p>
              <a:endParaRPr lang="zh-CN" altLang="en-US"/>
            </a:p>
          </p:txBody>
        </p:sp>
        <p:sp>
          <p:nvSpPr>
            <p:cNvPr id="1487972" name="Rectangle 100"/>
            <p:cNvSpPr>
              <a:spLocks noChangeArrowheads="1"/>
            </p:cNvSpPr>
            <p:nvPr/>
          </p:nvSpPr>
          <p:spPr bwMode="auto">
            <a:xfrm flipV="1">
              <a:off x="6921" y="3329"/>
              <a:ext cx="131" cy="122"/>
            </a:xfrm>
            <a:prstGeom prst="rect">
              <a:avLst/>
            </a:prstGeom>
            <a:solidFill>
              <a:srgbClr val="99660A"/>
            </a:solidFill>
            <a:ln w="9525">
              <a:noFill/>
              <a:miter lim="800000"/>
              <a:headEnd/>
              <a:tailEnd/>
            </a:ln>
            <a:effectLst/>
          </p:spPr>
          <p:txBody>
            <a:bodyPr wrap="none" anchor="ctr"/>
            <a:lstStyle/>
            <a:p>
              <a:endParaRPr lang="zh-CN" altLang="en-US"/>
            </a:p>
          </p:txBody>
        </p:sp>
        <p:sp>
          <p:nvSpPr>
            <p:cNvPr id="1487973" name="Rectangle 101"/>
            <p:cNvSpPr>
              <a:spLocks noChangeArrowheads="1"/>
            </p:cNvSpPr>
            <p:nvPr/>
          </p:nvSpPr>
          <p:spPr bwMode="auto">
            <a:xfrm flipV="1">
              <a:off x="7052" y="3329"/>
              <a:ext cx="132" cy="122"/>
            </a:xfrm>
            <a:prstGeom prst="rect">
              <a:avLst/>
            </a:prstGeom>
            <a:solidFill>
              <a:srgbClr val="990000"/>
            </a:solidFill>
            <a:ln w="9525">
              <a:noFill/>
              <a:miter lim="800000"/>
              <a:headEnd/>
              <a:tailEnd/>
            </a:ln>
            <a:effectLst/>
          </p:spPr>
          <p:txBody>
            <a:bodyPr wrap="none" anchor="ctr"/>
            <a:lstStyle/>
            <a:p>
              <a:endParaRPr lang="zh-CN" altLang="en-US"/>
            </a:p>
          </p:txBody>
        </p:sp>
        <p:sp>
          <p:nvSpPr>
            <p:cNvPr id="1487974" name="Rectangle 102"/>
            <p:cNvSpPr>
              <a:spLocks noChangeArrowheads="1"/>
            </p:cNvSpPr>
            <p:nvPr/>
          </p:nvSpPr>
          <p:spPr bwMode="auto">
            <a:xfrm flipV="1">
              <a:off x="6657" y="3329"/>
              <a:ext cx="132" cy="122"/>
            </a:xfrm>
            <a:prstGeom prst="rect">
              <a:avLst/>
            </a:prstGeom>
            <a:solidFill>
              <a:srgbClr val="FFCC99"/>
            </a:solidFill>
            <a:ln w="9525">
              <a:noFill/>
              <a:miter lim="800000"/>
              <a:headEnd/>
              <a:tailEnd/>
            </a:ln>
            <a:effectLst/>
          </p:spPr>
          <p:txBody>
            <a:bodyPr wrap="none" anchor="ctr"/>
            <a:lstStyle/>
            <a:p>
              <a:endParaRPr lang="zh-CN" altLang="en-US"/>
            </a:p>
          </p:txBody>
        </p:sp>
      </p:grpSp>
      <p:grpSp>
        <p:nvGrpSpPr>
          <p:cNvPr id="1487975" name="Group 103"/>
          <p:cNvGrpSpPr>
            <a:grpSpLocks/>
          </p:cNvGrpSpPr>
          <p:nvPr/>
        </p:nvGrpSpPr>
        <p:grpSpPr bwMode="auto">
          <a:xfrm>
            <a:off x="12472988" y="4600575"/>
            <a:ext cx="989012" cy="182563"/>
            <a:chOff x="6657" y="3043"/>
            <a:chExt cx="527" cy="121"/>
          </a:xfrm>
        </p:grpSpPr>
        <p:sp>
          <p:nvSpPr>
            <p:cNvPr id="1487976" name="Rectangle 104"/>
            <p:cNvSpPr>
              <a:spLocks noChangeArrowheads="1"/>
            </p:cNvSpPr>
            <p:nvPr/>
          </p:nvSpPr>
          <p:spPr bwMode="auto">
            <a:xfrm flipV="1">
              <a:off x="6921" y="3043"/>
              <a:ext cx="131" cy="121"/>
            </a:xfrm>
            <a:prstGeom prst="rect">
              <a:avLst/>
            </a:prstGeom>
            <a:solidFill>
              <a:srgbClr val="FF9900"/>
            </a:solidFill>
            <a:ln w="9525">
              <a:noFill/>
              <a:miter lim="800000"/>
              <a:headEnd/>
              <a:tailEnd/>
            </a:ln>
            <a:effectLst/>
          </p:spPr>
          <p:txBody>
            <a:bodyPr wrap="none" anchor="ctr"/>
            <a:lstStyle/>
            <a:p>
              <a:endParaRPr lang="zh-CN" altLang="en-US"/>
            </a:p>
          </p:txBody>
        </p:sp>
        <p:sp>
          <p:nvSpPr>
            <p:cNvPr id="1487977" name="Rectangle 105"/>
            <p:cNvSpPr>
              <a:spLocks noChangeArrowheads="1"/>
            </p:cNvSpPr>
            <p:nvPr/>
          </p:nvSpPr>
          <p:spPr bwMode="auto">
            <a:xfrm flipV="1">
              <a:off x="7052" y="3043"/>
              <a:ext cx="132" cy="121"/>
            </a:xfrm>
            <a:prstGeom prst="rect">
              <a:avLst/>
            </a:prstGeom>
            <a:solidFill>
              <a:srgbClr val="CCCCCC"/>
            </a:solidFill>
            <a:ln w="9525">
              <a:noFill/>
              <a:miter lim="800000"/>
              <a:headEnd/>
              <a:tailEnd/>
            </a:ln>
            <a:effectLst/>
          </p:spPr>
          <p:txBody>
            <a:bodyPr wrap="none" anchor="ctr"/>
            <a:lstStyle/>
            <a:p>
              <a:endParaRPr lang="zh-CN" altLang="en-US"/>
            </a:p>
          </p:txBody>
        </p:sp>
        <p:sp>
          <p:nvSpPr>
            <p:cNvPr id="1487978" name="Rectangle 106"/>
            <p:cNvSpPr>
              <a:spLocks noChangeArrowheads="1"/>
            </p:cNvSpPr>
            <p:nvPr/>
          </p:nvSpPr>
          <p:spPr bwMode="auto">
            <a:xfrm flipV="1">
              <a:off x="6657" y="3043"/>
              <a:ext cx="132" cy="121"/>
            </a:xfrm>
            <a:prstGeom prst="rect">
              <a:avLst/>
            </a:prstGeom>
            <a:solidFill>
              <a:srgbClr val="99CCFF"/>
            </a:solidFill>
            <a:ln w="9525">
              <a:noFill/>
              <a:miter lim="800000"/>
              <a:headEnd/>
              <a:tailEnd/>
            </a:ln>
            <a:effectLst/>
          </p:spPr>
          <p:txBody>
            <a:bodyPr wrap="none" anchor="ctr"/>
            <a:lstStyle/>
            <a:p>
              <a:endParaRPr lang="zh-CN" altLang="en-US"/>
            </a:p>
          </p:txBody>
        </p:sp>
        <p:sp>
          <p:nvSpPr>
            <p:cNvPr id="1487979" name="Rectangle 107"/>
            <p:cNvSpPr>
              <a:spLocks noChangeArrowheads="1"/>
            </p:cNvSpPr>
            <p:nvPr/>
          </p:nvSpPr>
          <p:spPr bwMode="auto">
            <a:xfrm flipV="1">
              <a:off x="6789" y="3043"/>
              <a:ext cx="132" cy="121"/>
            </a:xfrm>
            <a:prstGeom prst="rect">
              <a:avLst/>
            </a:prstGeom>
            <a:solidFill>
              <a:srgbClr val="669900"/>
            </a:solidFill>
            <a:ln w="9525">
              <a:noFill/>
              <a:miter lim="800000"/>
              <a:headEnd/>
              <a:tailEnd/>
            </a:ln>
            <a:effectLst/>
          </p:spPr>
          <p:txBody>
            <a:bodyPr wrap="none" anchor="ctr"/>
            <a:lstStyle/>
            <a:p>
              <a:endParaRPr lang="zh-CN" altLang="en-US"/>
            </a:p>
          </p:txBody>
        </p:sp>
      </p:grpSp>
      <p:grpSp>
        <p:nvGrpSpPr>
          <p:cNvPr id="1487980" name="Group 108"/>
          <p:cNvGrpSpPr>
            <a:grpSpLocks/>
          </p:cNvGrpSpPr>
          <p:nvPr/>
        </p:nvGrpSpPr>
        <p:grpSpPr bwMode="auto">
          <a:xfrm>
            <a:off x="12472988" y="4354513"/>
            <a:ext cx="989012" cy="184150"/>
            <a:chOff x="6657" y="2881"/>
            <a:chExt cx="527" cy="121"/>
          </a:xfrm>
        </p:grpSpPr>
        <p:sp>
          <p:nvSpPr>
            <p:cNvPr id="1487981" name="Rectangle 109"/>
            <p:cNvSpPr>
              <a:spLocks noChangeArrowheads="1"/>
            </p:cNvSpPr>
            <p:nvPr/>
          </p:nvSpPr>
          <p:spPr bwMode="auto">
            <a:xfrm flipV="1">
              <a:off x="6921" y="2881"/>
              <a:ext cx="131" cy="121"/>
            </a:xfrm>
            <a:prstGeom prst="rect">
              <a:avLst/>
            </a:prstGeom>
            <a:solidFill>
              <a:srgbClr val="B2B2B2"/>
            </a:solidFill>
            <a:ln w="9525">
              <a:noFill/>
              <a:miter lim="800000"/>
              <a:headEnd/>
              <a:tailEnd/>
            </a:ln>
            <a:effectLst/>
          </p:spPr>
          <p:txBody>
            <a:bodyPr wrap="none" anchor="ctr"/>
            <a:lstStyle/>
            <a:p>
              <a:endParaRPr lang="zh-CN" altLang="en-US"/>
            </a:p>
          </p:txBody>
        </p:sp>
        <p:sp>
          <p:nvSpPr>
            <p:cNvPr id="1487982" name="Rectangle 110"/>
            <p:cNvSpPr>
              <a:spLocks noChangeArrowheads="1"/>
            </p:cNvSpPr>
            <p:nvPr/>
          </p:nvSpPr>
          <p:spPr bwMode="auto">
            <a:xfrm flipV="1">
              <a:off x="7052" y="2881"/>
              <a:ext cx="132" cy="121"/>
            </a:xfrm>
            <a:prstGeom prst="rect">
              <a:avLst/>
            </a:prstGeom>
            <a:solidFill>
              <a:srgbClr val="EAEAEA"/>
            </a:solidFill>
            <a:ln w="9525">
              <a:noFill/>
              <a:miter lim="800000"/>
              <a:headEnd/>
              <a:tailEnd/>
            </a:ln>
            <a:effectLst/>
          </p:spPr>
          <p:txBody>
            <a:bodyPr wrap="none" anchor="ctr"/>
            <a:lstStyle/>
            <a:p>
              <a:endParaRPr lang="zh-CN" altLang="en-US"/>
            </a:p>
          </p:txBody>
        </p:sp>
        <p:sp>
          <p:nvSpPr>
            <p:cNvPr id="1487983" name="Rectangle 111"/>
            <p:cNvSpPr>
              <a:spLocks noChangeArrowheads="1"/>
            </p:cNvSpPr>
            <p:nvPr/>
          </p:nvSpPr>
          <p:spPr bwMode="auto">
            <a:xfrm flipV="1">
              <a:off x="6657" y="2881"/>
              <a:ext cx="132" cy="121"/>
            </a:xfrm>
            <a:prstGeom prst="rect">
              <a:avLst/>
            </a:prstGeom>
            <a:solidFill>
              <a:srgbClr val="990000"/>
            </a:solidFill>
            <a:ln w="9525">
              <a:noFill/>
              <a:miter lim="800000"/>
              <a:headEnd/>
              <a:tailEnd/>
            </a:ln>
            <a:effectLst/>
          </p:spPr>
          <p:txBody>
            <a:bodyPr wrap="none" anchor="ctr"/>
            <a:lstStyle/>
            <a:p>
              <a:endParaRPr lang="zh-CN" altLang="en-US"/>
            </a:p>
          </p:txBody>
        </p:sp>
        <p:sp>
          <p:nvSpPr>
            <p:cNvPr id="1487984" name="Rectangle 112"/>
            <p:cNvSpPr>
              <a:spLocks noChangeArrowheads="1"/>
            </p:cNvSpPr>
            <p:nvPr/>
          </p:nvSpPr>
          <p:spPr bwMode="auto">
            <a:xfrm flipV="1">
              <a:off x="6789" y="2881"/>
              <a:ext cx="132" cy="121"/>
            </a:xfrm>
            <a:prstGeom prst="rect">
              <a:avLst/>
            </a:prstGeom>
            <a:solidFill>
              <a:srgbClr val="080808"/>
            </a:solidFill>
            <a:ln w="9525">
              <a:noFill/>
              <a:miter lim="800000"/>
              <a:headEnd/>
              <a:tailEnd/>
            </a:ln>
            <a:effectLst/>
          </p:spPr>
          <p:txBody>
            <a:bodyPr wrap="none" anchor="ctr"/>
            <a:lstStyle/>
            <a:p>
              <a:endParaRPr lang="zh-CN" altLang="en-US"/>
            </a:p>
          </p:txBody>
        </p:sp>
      </p:grpSp>
      <p:sp>
        <p:nvSpPr>
          <p:cNvPr id="1487985" name="Rectangle 113"/>
          <p:cNvSpPr>
            <a:spLocks noChangeArrowheads="1"/>
          </p:cNvSpPr>
          <p:nvPr/>
        </p:nvSpPr>
        <p:spPr bwMode="auto">
          <a:xfrm>
            <a:off x="12269788" y="2263775"/>
            <a:ext cx="1401762" cy="2654300"/>
          </a:xfrm>
          <a:prstGeom prst="rect">
            <a:avLst/>
          </a:prstGeom>
          <a:noFill/>
          <a:ln w="9525">
            <a:noFill/>
            <a:miter lim="800000"/>
            <a:headEnd/>
            <a:tailEnd/>
          </a:ln>
          <a:effectLst/>
        </p:spPr>
        <p:txBody>
          <a:bodyPr lIns="87798" tIns="43900" rIns="87798" bIns="43900"/>
          <a:lstStyle/>
          <a:p>
            <a:pPr marL="342900" indent="-342900">
              <a:lnSpc>
                <a:spcPct val="120000"/>
              </a:lnSpc>
              <a:spcBef>
                <a:spcPct val="20000"/>
              </a:spcBef>
              <a:buClr>
                <a:srgbClr val="990000"/>
              </a:buClr>
              <a:buFontTx/>
              <a:buNone/>
            </a:pPr>
            <a:r>
              <a:rPr lang="zh-CN" altLang="en-US" sz="1200" b="0">
                <a:solidFill>
                  <a:srgbClr val="F8F8F8"/>
                </a:solidFill>
                <a:latin typeface="华文细黑" pitchFamily="2" charset="-122"/>
              </a:rPr>
              <a:t>配色参考方案：</a:t>
            </a:r>
          </a:p>
          <a:p>
            <a:pPr marL="342900" indent="-342900">
              <a:lnSpc>
                <a:spcPct val="120000"/>
              </a:lnSpc>
              <a:spcBef>
                <a:spcPct val="20000"/>
              </a:spcBef>
              <a:buClr>
                <a:srgbClr val="990000"/>
              </a:buClr>
              <a:buFontTx/>
              <a:buNone/>
            </a:pPr>
            <a:r>
              <a:rPr lang="zh-CN" altLang="en-US" sz="1200" b="0">
                <a:solidFill>
                  <a:srgbClr val="F8F8F8"/>
                </a:solidFill>
                <a:latin typeface="华文细黑" pitchFamily="2" charset="-122"/>
              </a:rPr>
              <a:t>建议同一页面内不超过四种颜色，以下是９组配色方案，同一页面内只选择一组使用。</a:t>
            </a:r>
          </a:p>
          <a:p>
            <a:pPr marL="342900" indent="-342900">
              <a:lnSpc>
                <a:spcPct val="120000"/>
              </a:lnSpc>
              <a:spcBef>
                <a:spcPct val="20000"/>
              </a:spcBef>
              <a:buClr>
                <a:srgbClr val="990000"/>
              </a:buClr>
              <a:buFontTx/>
              <a:buNone/>
            </a:pPr>
            <a:r>
              <a:rPr lang="zh-CN" altLang="en-US" sz="1200" b="0">
                <a:solidFill>
                  <a:srgbClr val="F8F8F8"/>
                </a:solidFill>
                <a:latin typeface="华文细黑" pitchFamily="2" charset="-122"/>
              </a:rPr>
              <a:t>（仅供参考）</a:t>
            </a:r>
          </a:p>
        </p:txBody>
      </p:sp>
      <p:sp>
        <p:nvSpPr>
          <p:cNvPr id="1487986" name="Rectangle 114"/>
          <p:cNvSpPr>
            <a:spLocks noChangeArrowheads="1"/>
          </p:cNvSpPr>
          <p:nvPr/>
        </p:nvSpPr>
        <p:spPr bwMode="auto">
          <a:xfrm>
            <a:off x="12269788" y="-61913"/>
            <a:ext cx="1401762" cy="838201"/>
          </a:xfrm>
          <a:prstGeom prst="rect">
            <a:avLst/>
          </a:prstGeom>
          <a:noFill/>
          <a:ln w="9525">
            <a:noFill/>
            <a:miter lim="800000"/>
            <a:headEnd/>
            <a:tailEnd/>
          </a:ln>
          <a:effectLst/>
        </p:spPr>
        <p:txBody>
          <a:bodyPr lIns="87798" tIns="43900" rIns="87798" bIns="43900"/>
          <a:lstStyle/>
          <a:p>
            <a:pPr marL="342900" indent="-342900">
              <a:lnSpc>
                <a:spcPct val="120000"/>
              </a:lnSpc>
              <a:spcBef>
                <a:spcPct val="20000"/>
              </a:spcBef>
              <a:buClr>
                <a:srgbClr val="990000"/>
              </a:buClr>
              <a:buFontTx/>
              <a:buNone/>
            </a:pPr>
            <a:r>
              <a:rPr lang="zh-CN" altLang="en-US" sz="1200" b="0">
                <a:solidFill>
                  <a:srgbClr val="F8F8F8"/>
                </a:solidFill>
                <a:latin typeface="华文细黑" pitchFamily="2" charset="-122"/>
              </a:rPr>
              <a:t>客户或者合作伙伴的标志放在右上角</a:t>
            </a:r>
            <a:r>
              <a:rPr lang="en-US" altLang="zh-CN" sz="1200" b="0">
                <a:solidFill>
                  <a:srgbClr val="F8F8F8"/>
                </a:solidFill>
                <a:latin typeface="华文细黑" pitchFamily="2" charset="-122"/>
              </a:rPr>
              <a:t>.</a:t>
            </a:r>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ransition>
    <p:fade thruBlk="1"/>
  </p:transition>
  <p:txStyles>
    <p:titleStyle>
      <a:lvl1pPr algn="l" rtl="0" fontAlgn="base">
        <a:spcBef>
          <a:spcPct val="0"/>
        </a:spcBef>
        <a:spcAft>
          <a:spcPct val="0"/>
        </a:spcAft>
        <a:defRPr sz="3200" b="1">
          <a:solidFill>
            <a:srgbClr val="990000"/>
          </a:solidFill>
          <a:latin typeface="+mj-lt"/>
          <a:ea typeface="+mj-ea"/>
          <a:cs typeface="+mj-cs"/>
        </a:defRPr>
      </a:lvl1pPr>
      <a:lvl2pPr algn="l" rtl="0" fontAlgn="base">
        <a:spcBef>
          <a:spcPct val="0"/>
        </a:spcBef>
        <a:spcAft>
          <a:spcPct val="0"/>
        </a:spcAft>
        <a:defRPr sz="3200" b="1">
          <a:solidFill>
            <a:srgbClr val="990000"/>
          </a:solidFill>
          <a:latin typeface="FrutigerNext LT Medium" pitchFamily="34" charset="0"/>
          <a:ea typeface="宋体" pitchFamily="2" charset="-122"/>
        </a:defRPr>
      </a:lvl2pPr>
      <a:lvl3pPr algn="l" rtl="0" fontAlgn="base">
        <a:spcBef>
          <a:spcPct val="0"/>
        </a:spcBef>
        <a:spcAft>
          <a:spcPct val="0"/>
        </a:spcAft>
        <a:defRPr sz="3200" b="1">
          <a:solidFill>
            <a:srgbClr val="990000"/>
          </a:solidFill>
          <a:latin typeface="FrutigerNext LT Medium" pitchFamily="34" charset="0"/>
          <a:ea typeface="宋体" pitchFamily="2" charset="-122"/>
        </a:defRPr>
      </a:lvl3pPr>
      <a:lvl4pPr algn="l" rtl="0" fontAlgn="base">
        <a:spcBef>
          <a:spcPct val="0"/>
        </a:spcBef>
        <a:spcAft>
          <a:spcPct val="0"/>
        </a:spcAft>
        <a:defRPr sz="3200" b="1">
          <a:solidFill>
            <a:srgbClr val="990000"/>
          </a:solidFill>
          <a:latin typeface="FrutigerNext LT Medium" pitchFamily="34" charset="0"/>
          <a:ea typeface="宋体" pitchFamily="2" charset="-122"/>
        </a:defRPr>
      </a:lvl4pPr>
      <a:lvl5pPr algn="l" rtl="0" fontAlgn="base">
        <a:spcBef>
          <a:spcPct val="0"/>
        </a:spcBef>
        <a:spcAft>
          <a:spcPct val="0"/>
        </a:spcAft>
        <a:defRPr sz="3200" b="1">
          <a:solidFill>
            <a:srgbClr val="990000"/>
          </a:solidFill>
          <a:latin typeface="FrutigerNext LT Medium" pitchFamily="34" charset="0"/>
          <a:ea typeface="宋体" pitchFamily="2" charset="-122"/>
        </a:defRPr>
      </a:lvl5pPr>
      <a:lvl6pPr marL="457200" algn="l" rtl="0" fontAlgn="base">
        <a:spcBef>
          <a:spcPct val="0"/>
        </a:spcBef>
        <a:spcAft>
          <a:spcPct val="0"/>
        </a:spcAft>
        <a:defRPr sz="3200" b="1">
          <a:solidFill>
            <a:srgbClr val="990000"/>
          </a:solidFill>
          <a:latin typeface="FrutigerNext LT Medium" pitchFamily="34" charset="0"/>
          <a:ea typeface="宋体" pitchFamily="2" charset="-122"/>
        </a:defRPr>
      </a:lvl6pPr>
      <a:lvl7pPr marL="914400" algn="l" rtl="0" fontAlgn="base">
        <a:spcBef>
          <a:spcPct val="0"/>
        </a:spcBef>
        <a:spcAft>
          <a:spcPct val="0"/>
        </a:spcAft>
        <a:defRPr sz="3200" b="1">
          <a:solidFill>
            <a:srgbClr val="990000"/>
          </a:solidFill>
          <a:latin typeface="FrutigerNext LT Medium" pitchFamily="34" charset="0"/>
          <a:ea typeface="宋体" pitchFamily="2" charset="-122"/>
        </a:defRPr>
      </a:lvl7pPr>
      <a:lvl8pPr marL="1371600" algn="l" rtl="0" fontAlgn="base">
        <a:spcBef>
          <a:spcPct val="0"/>
        </a:spcBef>
        <a:spcAft>
          <a:spcPct val="0"/>
        </a:spcAft>
        <a:defRPr sz="3200" b="1">
          <a:solidFill>
            <a:srgbClr val="990000"/>
          </a:solidFill>
          <a:latin typeface="FrutigerNext LT Medium" pitchFamily="34" charset="0"/>
          <a:ea typeface="宋体" pitchFamily="2" charset="-122"/>
        </a:defRPr>
      </a:lvl8pPr>
      <a:lvl9pPr marL="1828800" algn="l" rtl="0" fontAlgn="base">
        <a:spcBef>
          <a:spcPct val="0"/>
        </a:spcBef>
        <a:spcAft>
          <a:spcPct val="0"/>
        </a:spcAft>
        <a:defRPr sz="3200" b="1">
          <a:solidFill>
            <a:srgbClr val="990000"/>
          </a:solidFill>
          <a:latin typeface="FrutigerNext LT Medium" pitchFamily="34" charset="0"/>
          <a:ea typeface="宋体" pitchFamily="2" charset="-122"/>
        </a:defRPr>
      </a:lvl9pPr>
    </p:titleStyle>
    <p:bodyStyle>
      <a:lvl1pPr marL="342900" indent="-342900" algn="l" rtl="0" fontAlgn="base">
        <a:spcBef>
          <a:spcPct val="20000"/>
        </a:spcBef>
        <a:spcAft>
          <a:spcPct val="0"/>
        </a:spcAft>
        <a:buClr>
          <a:srgbClr val="990000"/>
        </a:buClr>
        <a:buChar char="•"/>
        <a:defRPr sz="2400" b="1">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000">
          <a:solidFill>
            <a:schemeClr val="tx1"/>
          </a:solidFill>
          <a:latin typeface="+mn-lt"/>
          <a:ea typeface="+mn-ea"/>
        </a:defRPr>
      </a:lvl2pPr>
      <a:lvl3pPr marL="1143000" indent="-228600" algn="l" rtl="0" fontAlgn="base">
        <a:spcBef>
          <a:spcPct val="20000"/>
        </a:spcBef>
        <a:spcAft>
          <a:spcPct val="0"/>
        </a:spcAft>
        <a:buFont typeface="FrutigerNext LT Medium" pitchFamily="34" charset="0"/>
        <a:buChar char="»"/>
        <a:defRPr>
          <a:solidFill>
            <a:schemeClr val="tx1"/>
          </a:solidFill>
          <a:latin typeface="+mn-lt"/>
          <a:ea typeface="+mn-ea"/>
        </a:defRPr>
      </a:lvl3pPr>
      <a:lvl4pPr marL="1600200" indent="-228600" algn="l" rtl="0" fontAlgn="base">
        <a:spcBef>
          <a:spcPct val="20000"/>
        </a:spcBef>
        <a:spcAft>
          <a:spcPct val="0"/>
        </a:spcAft>
        <a:buChar char="–"/>
        <a:defRPr sz="1600">
          <a:solidFill>
            <a:schemeClr val="tx1"/>
          </a:solidFill>
          <a:latin typeface="+mn-lt"/>
          <a:ea typeface="+mn-ea"/>
        </a:defRPr>
      </a:lvl4pPr>
      <a:lvl5pPr marL="2057400" indent="-228600" algn="l" rtl="0" fontAlgn="base">
        <a:spcBef>
          <a:spcPct val="20000"/>
        </a:spcBef>
        <a:spcAft>
          <a:spcPct val="0"/>
        </a:spcAft>
        <a:buFont typeface="Arial" charset="0"/>
        <a:buChar char="~"/>
        <a:defRPr sz="1600">
          <a:solidFill>
            <a:schemeClr val="tx1"/>
          </a:solidFill>
          <a:latin typeface="+mn-lt"/>
          <a:ea typeface="+mn-ea"/>
        </a:defRPr>
      </a:lvl5pPr>
      <a:lvl6pPr marL="2514600" indent="-228600" algn="l" rtl="0" fontAlgn="base">
        <a:spcBef>
          <a:spcPct val="20000"/>
        </a:spcBef>
        <a:spcAft>
          <a:spcPct val="0"/>
        </a:spcAft>
        <a:buFont typeface="Arial" charset="0"/>
        <a:buChar char="~"/>
        <a:defRPr sz="1600">
          <a:solidFill>
            <a:schemeClr val="tx1"/>
          </a:solidFill>
          <a:latin typeface="+mn-lt"/>
          <a:ea typeface="+mn-ea"/>
        </a:defRPr>
      </a:lvl6pPr>
      <a:lvl7pPr marL="2971800" indent="-228600" algn="l" rtl="0" fontAlgn="base">
        <a:spcBef>
          <a:spcPct val="20000"/>
        </a:spcBef>
        <a:spcAft>
          <a:spcPct val="0"/>
        </a:spcAft>
        <a:buFont typeface="Arial" charset="0"/>
        <a:buChar char="~"/>
        <a:defRPr sz="1600">
          <a:solidFill>
            <a:schemeClr val="tx1"/>
          </a:solidFill>
          <a:latin typeface="+mn-lt"/>
          <a:ea typeface="+mn-ea"/>
        </a:defRPr>
      </a:lvl7pPr>
      <a:lvl8pPr marL="3429000" indent="-228600" algn="l" rtl="0" fontAlgn="base">
        <a:spcBef>
          <a:spcPct val="20000"/>
        </a:spcBef>
        <a:spcAft>
          <a:spcPct val="0"/>
        </a:spcAft>
        <a:buFont typeface="Arial" charset="0"/>
        <a:buChar char="~"/>
        <a:defRPr sz="1600">
          <a:solidFill>
            <a:schemeClr val="tx1"/>
          </a:solidFill>
          <a:latin typeface="+mn-lt"/>
          <a:ea typeface="+mn-ea"/>
        </a:defRPr>
      </a:lvl8pPr>
      <a:lvl9pPr marL="3886200" indent="-228600" algn="l" rtl="0" fontAlgn="base">
        <a:spcBef>
          <a:spcPct val="20000"/>
        </a:spcBef>
        <a:spcAft>
          <a:spcPct val="0"/>
        </a:spcAft>
        <a:buFont typeface="Arial" charset="0"/>
        <a:buChar char="~"/>
        <a:defRPr sz="16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emf"/><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jpe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jpeg"/></Relationships>
</file>

<file path=ppt/slides/_rels/slide7.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jpeg"/><Relationship Id="rId3" Type="http://schemas.openxmlformats.org/officeDocument/2006/relationships/image" Target="../media/image39.jpeg"/><Relationship Id="rId7" Type="http://schemas.openxmlformats.org/officeDocument/2006/relationships/image" Target="../media/image41.jpe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notesSlide" Target="../notesSlides/notesSlide4.xml"/><Relationship Id="rId16" Type="http://schemas.openxmlformats.org/officeDocument/2006/relationships/image" Target="../media/image50.jpeg"/><Relationship Id="rId1" Type="http://schemas.openxmlformats.org/officeDocument/2006/relationships/slideLayout" Target="../slideLayouts/slideLayout7.xml"/><Relationship Id="rId6" Type="http://schemas.openxmlformats.org/officeDocument/2006/relationships/hyperlink" Target="http://images.google.cn/imgres?imgurl=http://www.tj.chinamobile.com/sysManage/UserFiles/Image/Blackberry2.jpg&amp;imgrefurl=http://www.tj.chinamobile.com/whatsnew/newrelease/blackberry.jsp&amp;h=649&amp;w=483&amp;sz=47&amp;hl=zh-CN&amp;start=29&amp;tbnid=VvH5w7Q_1xfNGM:&amp;tbnh=137&amp;tbnw=102&amp;prev=/images?q=blackberry&amp;start=18&amp;gbv=2&amp;ndsp=18&amp;complete=1&amp;hl=zh-CN&amp;newwindow=1&amp;sa=N" TargetMode="External"/><Relationship Id="rId11" Type="http://schemas.openxmlformats.org/officeDocument/2006/relationships/image" Target="../media/image45.png"/><Relationship Id="rId5" Type="http://schemas.openxmlformats.org/officeDocument/2006/relationships/image" Target="../media/image40.jpeg"/><Relationship Id="rId15" Type="http://schemas.openxmlformats.org/officeDocument/2006/relationships/image" Target="../media/image49.png"/><Relationship Id="rId10" Type="http://schemas.openxmlformats.org/officeDocument/2006/relationships/image" Target="../media/image44.jpeg"/><Relationship Id="rId4" Type="http://schemas.openxmlformats.org/officeDocument/2006/relationships/hyperlink" Target="http://pdlib.pconline.com.cn/product/service/article_picture.jsp?productId=217722&amp;url=http://img.pconline.com.cn/images/product/1927/192752/nb_dell_vostro_1400_.jpg" TargetMode="External"/><Relationship Id="rId9" Type="http://schemas.openxmlformats.org/officeDocument/2006/relationships/image" Target="../media/image43.png"/><Relationship Id="rId14" Type="http://schemas.openxmlformats.org/officeDocument/2006/relationships/image" Target="../media/image48.png"/></Relationships>
</file>

<file path=ppt/slides/_rels/slide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image" Target="../media/image58.png"/></Relationships>
</file>

<file path=ppt/slides/_rels/slide1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65.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1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68.jpeg"/><Relationship Id="rId4" Type="http://schemas.openxmlformats.org/officeDocument/2006/relationships/image" Target="../media/image6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image" Target="../media/image16.jpeg"/><Relationship Id="rId4" Type="http://schemas.openxmlformats.org/officeDocument/2006/relationships/image" Target="../media/image70.png"/><Relationship Id="rId9" Type="http://schemas.openxmlformats.org/officeDocument/2006/relationships/image" Target="../media/image7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3714" name="Rectangle 2"/>
          <p:cNvSpPr>
            <a:spLocks noGrp="1" noChangeArrowheads="1"/>
          </p:cNvSpPr>
          <p:nvPr>
            <p:ph type="ctrTitle"/>
          </p:nvPr>
        </p:nvSpPr>
        <p:spPr>
          <a:xfrm>
            <a:off x="912813" y="4632325"/>
            <a:ext cx="7658100" cy="671513"/>
          </a:xfrm>
          <a:noFill/>
        </p:spPr>
        <p:txBody>
          <a:bodyPr anchor="t">
            <a:spAutoFit/>
          </a:bodyPr>
          <a:lstStyle/>
          <a:p>
            <a:r>
              <a:rPr lang="en-US" altLang="zh-CN" sz="3800">
                <a:solidFill>
                  <a:schemeClr val="tx2"/>
                </a:solidFill>
                <a:latin typeface="Arial" charset="0"/>
                <a:ea typeface="宋体" pitchFamily="2" charset="-122"/>
              </a:rPr>
              <a:t>Green Power For Green Mobile</a:t>
            </a: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6386" name="Rectangle 2"/>
          <p:cNvSpPr>
            <a:spLocks noGrp="1" noChangeArrowheads="1"/>
          </p:cNvSpPr>
          <p:nvPr>
            <p:ph type="title" idx="4294967295"/>
          </p:nvPr>
        </p:nvSpPr>
        <p:spPr/>
        <p:txBody>
          <a:bodyPr/>
          <a:lstStyle/>
          <a:p>
            <a:r>
              <a:rPr lang="en-US" altLang="zh-CN"/>
              <a:t>Content</a:t>
            </a:r>
          </a:p>
        </p:txBody>
      </p:sp>
      <p:sp>
        <p:nvSpPr>
          <p:cNvPr id="1936387" name="Rectangle 3"/>
          <p:cNvSpPr>
            <a:spLocks noChangeArrowheads="1"/>
          </p:cNvSpPr>
          <p:nvPr/>
        </p:nvSpPr>
        <p:spPr bwMode="auto">
          <a:xfrm>
            <a:off x="811213" y="1724025"/>
            <a:ext cx="10399712" cy="1992313"/>
          </a:xfrm>
          <a:prstGeom prst="rect">
            <a:avLst/>
          </a:prstGeom>
          <a:noFill/>
          <a:ln w="9525" algn="ctr">
            <a:noFill/>
            <a:miter lim="800000"/>
            <a:headEnd/>
            <a:tailEnd/>
          </a:ln>
        </p:spPr>
        <p:txBody>
          <a:bodyPr>
            <a:spAutoFit/>
          </a:bodyPr>
          <a:lstStyle/>
          <a:p>
            <a:pPr marL="342900" indent="-342900">
              <a:lnSpc>
                <a:spcPct val="125000"/>
              </a:lnSpc>
              <a:spcAft>
                <a:spcPct val="50000"/>
              </a:spcAft>
              <a:buClr>
                <a:srgbClr val="808080"/>
              </a:buClr>
              <a:buSzPct val="70000"/>
              <a:buFont typeface="Wingdings" pitchFamily="2" charset="2"/>
              <a:buChar char="l"/>
            </a:pPr>
            <a:r>
              <a:rPr lang="en-US" altLang="zh-CN" sz="2600">
                <a:solidFill>
                  <a:srgbClr val="990000"/>
                </a:solidFill>
                <a:latin typeface="FrutigerNext LT Medium" pitchFamily="34" charset="0"/>
              </a:rPr>
              <a:t>Huawei Green Power Technology</a:t>
            </a:r>
          </a:p>
          <a:p>
            <a:pPr marL="342900" indent="-342900" eaLnBrk="0" hangingPunct="0">
              <a:lnSpc>
                <a:spcPct val="125000"/>
              </a:lnSpc>
              <a:spcAft>
                <a:spcPct val="50000"/>
              </a:spcAft>
              <a:buClr>
                <a:srgbClr val="808080"/>
              </a:buClr>
              <a:buSzPct val="70000"/>
              <a:buFont typeface="Wingdings" pitchFamily="2" charset="2"/>
              <a:buChar char="l"/>
            </a:pPr>
            <a:r>
              <a:rPr lang="en-US" altLang="zh-CN" sz="2600">
                <a:solidFill>
                  <a:srgbClr val="808080"/>
                </a:solidFill>
                <a:latin typeface="FrutigerNext LT Medium" pitchFamily="34" charset="0"/>
              </a:rPr>
              <a:t>Case Study</a:t>
            </a:r>
          </a:p>
          <a:p>
            <a:pPr marL="342900" indent="-342900" eaLnBrk="0" hangingPunct="0">
              <a:lnSpc>
                <a:spcPct val="125000"/>
              </a:lnSpc>
              <a:spcAft>
                <a:spcPct val="50000"/>
              </a:spcAft>
              <a:buClr>
                <a:srgbClr val="808080"/>
              </a:buClr>
              <a:buSzPct val="70000"/>
              <a:buFont typeface="Wingdings" pitchFamily="2" charset="2"/>
              <a:buChar char="l"/>
            </a:pPr>
            <a:r>
              <a:rPr lang="en-US" altLang="zh-CN" sz="2600">
                <a:solidFill>
                  <a:srgbClr val="808080"/>
                </a:solidFill>
                <a:latin typeface="FrutigerNext LT Medium" pitchFamily="34" charset="0"/>
              </a:rPr>
              <a:t>Roadmap</a:t>
            </a:r>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Date Placeholder 1"/>
          <p:cNvSpPr>
            <a:spLocks noGrp="1"/>
          </p:cNvSpPr>
          <p:nvPr>
            <p:ph type="dt" sz="half" idx="10"/>
          </p:nvPr>
        </p:nvSpPr>
        <p:spPr/>
        <p:txBody>
          <a:bodyPr/>
          <a:lstStyle/>
          <a:p>
            <a:endParaRPr lang="de-DE"/>
          </a:p>
          <a:p>
            <a:r>
              <a:rPr lang="de-DE"/>
              <a:t>Page </a:t>
            </a:r>
            <a:fld id="{5739F049-71CF-4E8F-A07D-6BFD22C444D0}" type="slidenum">
              <a:rPr lang="de-DE"/>
              <a:pPr/>
              <a:t>3</a:t>
            </a:fld>
            <a:endParaRPr lang="en-GB"/>
          </a:p>
        </p:txBody>
      </p:sp>
      <p:sp>
        <p:nvSpPr>
          <p:cNvPr id="43" name="日期占位符 1"/>
          <p:cNvSpPr txBox="1">
            <a:spLocks noGrp="1"/>
          </p:cNvSpPr>
          <p:nvPr/>
        </p:nvSpPr>
        <p:spPr bwMode="auto">
          <a:xfrm>
            <a:off x="7910513" y="6402388"/>
            <a:ext cx="1409700" cy="1101725"/>
          </a:xfrm>
          <a:prstGeom prst="rect">
            <a:avLst/>
          </a:prstGeom>
          <a:noFill/>
          <a:ln>
            <a:miter lim="800000"/>
            <a:headEnd/>
            <a:tailEnd/>
          </a:ln>
        </p:spPr>
        <p:txBody>
          <a:bodyPr lIns="0" tIns="0" rIns="0" bIns="0"/>
          <a:lstStyle/>
          <a:p>
            <a:pPr defTabSz="784225" eaLnBrk="0" hangingPunct="0">
              <a:lnSpc>
                <a:spcPct val="85000"/>
              </a:lnSpc>
              <a:buClrTx/>
              <a:buFontTx/>
              <a:buNone/>
              <a:defRPr/>
            </a:pPr>
            <a:endParaRPr lang="de-DE" sz="1000" b="0">
              <a:latin typeface="+mn-lt"/>
              <a:ea typeface="ＭＳ Ｐゴシック" pitchFamily="34" charset="-128"/>
            </a:endParaRPr>
          </a:p>
          <a:p>
            <a:pPr defTabSz="784225" eaLnBrk="0" hangingPunct="0">
              <a:lnSpc>
                <a:spcPct val="85000"/>
              </a:lnSpc>
              <a:buClrTx/>
              <a:buFontTx/>
              <a:buNone/>
              <a:defRPr/>
            </a:pPr>
            <a:r>
              <a:rPr lang="de-DE" sz="1000" b="0">
                <a:latin typeface="+mn-lt"/>
                <a:ea typeface="ＭＳ Ｐゴシック" pitchFamily="34" charset="-128"/>
              </a:rPr>
              <a:t>Page </a:t>
            </a:r>
            <a:fld id="{088C9B40-6152-4AC9-9831-1FD20351B7E9}" type="slidenum">
              <a:rPr lang="de-DE" sz="1000" b="0">
                <a:latin typeface="+mn-lt"/>
                <a:ea typeface="ＭＳ Ｐゴシック" pitchFamily="34" charset="-128"/>
              </a:rPr>
              <a:pPr defTabSz="784225" eaLnBrk="0" hangingPunct="0">
                <a:lnSpc>
                  <a:spcPct val="85000"/>
                </a:lnSpc>
                <a:buClrTx/>
                <a:buFontTx/>
                <a:buNone/>
                <a:defRPr/>
              </a:pPr>
              <a:t>3</a:t>
            </a:fld>
            <a:endParaRPr lang="en-GB" sz="1000" b="0">
              <a:latin typeface="+mn-lt"/>
              <a:ea typeface="ＭＳ Ｐゴシック" pitchFamily="34" charset="-128"/>
            </a:endParaRPr>
          </a:p>
        </p:txBody>
      </p:sp>
      <p:sp>
        <p:nvSpPr>
          <p:cNvPr id="1938435" name="Rectangle 2"/>
          <p:cNvSpPr>
            <a:spLocks noChangeArrowheads="1"/>
          </p:cNvSpPr>
          <p:nvPr/>
        </p:nvSpPr>
        <p:spPr bwMode="auto">
          <a:xfrm>
            <a:off x="836613" y="587375"/>
            <a:ext cx="10709275" cy="647700"/>
          </a:xfrm>
          <a:prstGeom prst="rect">
            <a:avLst/>
          </a:prstGeom>
          <a:noFill/>
          <a:ln w="9525" algn="ctr">
            <a:noFill/>
            <a:miter lim="800000"/>
            <a:headEnd/>
            <a:tailEnd/>
          </a:ln>
        </p:spPr>
        <p:txBody>
          <a:bodyPr lIns="77790" tIns="38898" rIns="77790" bIns="38898" anchor="ctr"/>
          <a:lstStyle/>
          <a:p>
            <a:pPr defTabSz="877888">
              <a:lnSpc>
                <a:spcPct val="120000"/>
              </a:lnSpc>
              <a:buClrTx/>
              <a:buFontTx/>
              <a:buNone/>
            </a:pPr>
            <a:r>
              <a:rPr lang="en-US" altLang="zh-CN" sz="3200">
                <a:solidFill>
                  <a:srgbClr val="990000"/>
                </a:solidFill>
                <a:latin typeface="FrutigerNext LT Medium" pitchFamily="34" charset="0"/>
                <a:cs typeface="Arial" charset="0"/>
              </a:rPr>
              <a:t>Green BTS, Make It Possible To Use Green Energy </a:t>
            </a:r>
          </a:p>
        </p:txBody>
      </p:sp>
      <p:grpSp>
        <p:nvGrpSpPr>
          <p:cNvPr id="1938436" name="Group 284"/>
          <p:cNvGrpSpPr>
            <a:grpSpLocks/>
          </p:cNvGrpSpPr>
          <p:nvPr/>
        </p:nvGrpSpPr>
        <p:grpSpPr bwMode="auto">
          <a:xfrm>
            <a:off x="1176338" y="2078038"/>
            <a:ext cx="2727325" cy="1657350"/>
            <a:chOff x="3778" y="935"/>
            <a:chExt cx="1675" cy="1592"/>
          </a:xfrm>
        </p:grpSpPr>
        <p:sp>
          <p:nvSpPr>
            <p:cNvPr id="1938437" name="Line 285"/>
            <p:cNvSpPr>
              <a:spLocks noChangeShapeType="1"/>
            </p:cNvSpPr>
            <p:nvPr/>
          </p:nvSpPr>
          <p:spPr bwMode="auto">
            <a:xfrm>
              <a:off x="3778" y="1029"/>
              <a:ext cx="0" cy="1269"/>
            </a:xfrm>
            <a:prstGeom prst="line">
              <a:avLst/>
            </a:prstGeom>
            <a:noFill/>
            <a:ln w="9525">
              <a:solidFill>
                <a:schemeClr val="bg2"/>
              </a:solidFill>
              <a:round/>
              <a:headEnd type="triangle" w="med" len="med"/>
              <a:tailEnd/>
            </a:ln>
          </p:spPr>
          <p:txBody>
            <a:bodyPr>
              <a:spAutoFit/>
            </a:bodyPr>
            <a:lstStyle/>
            <a:p>
              <a:endParaRPr lang="zh-CN" altLang="en-US"/>
            </a:p>
          </p:txBody>
        </p:sp>
        <p:sp>
          <p:nvSpPr>
            <p:cNvPr id="1938438" name="Line 286"/>
            <p:cNvSpPr>
              <a:spLocks noChangeShapeType="1"/>
            </p:cNvSpPr>
            <p:nvPr/>
          </p:nvSpPr>
          <p:spPr bwMode="auto">
            <a:xfrm>
              <a:off x="3778" y="2297"/>
              <a:ext cx="1675" cy="3"/>
            </a:xfrm>
            <a:prstGeom prst="line">
              <a:avLst/>
            </a:prstGeom>
            <a:noFill/>
            <a:ln w="9525">
              <a:solidFill>
                <a:schemeClr val="bg2"/>
              </a:solidFill>
              <a:round/>
              <a:headEnd/>
              <a:tailEnd type="triangle" w="med" len="med"/>
            </a:ln>
          </p:spPr>
          <p:txBody>
            <a:bodyPr>
              <a:spAutoFit/>
            </a:bodyPr>
            <a:lstStyle/>
            <a:p>
              <a:endParaRPr lang="zh-CN" altLang="en-US"/>
            </a:p>
          </p:txBody>
        </p:sp>
        <p:sp>
          <p:nvSpPr>
            <p:cNvPr id="1938439" name="Rectangle 287"/>
            <p:cNvSpPr>
              <a:spLocks noChangeArrowheads="1"/>
            </p:cNvSpPr>
            <p:nvPr/>
          </p:nvSpPr>
          <p:spPr bwMode="auto">
            <a:xfrm>
              <a:off x="3931" y="1222"/>
              <a:ext cx="250" cy="1069"/>
            </a:xfrm>
            <a:prstGeom prst="rect">
              <a:avLst/>
            </a:prstGeom>
            <a:solidFill>
              <a:schemeClr val="bg2"/>
            </a:solidFill>
            <a:ln w="12700" algn="ctr">
              <a:solidFill>
                <a:schemeClr val="bg2"/>
              </a:solidFill>
              <a:miter lim="800000"/>
              <a:headEnd/>
              <a:tailEnd/>
            </a:ln>
          </p:spPr>
          <p:txBody>
            <a:bodyPr lIns="0" tIns="0" rIns="0" bIns="0" anchor="ctr">
              <a:spAutoFit/>
            </a:bodyPr>
            <a:lstStyle/>
            <a:p>
              <a:endParaRPr lang="zh-CN" altLang="zh-CN"/>
            </a:p>
          </p:txBody>
        </p:sp>
        <p:sp>
          <p:nvSpPr>
            <p:cNvPr id="1938440" name="Rectangle 288"/>
            <p:cNvSpPr>
              <a:spLocks noChangeArrowheads="1"/>
            </p:cNvSpPr>
            <p:nvPr/>
          </p:nvSpPr>
          <p:spPr bwMode="auto">
            <a:xfrm>
              <a:off x="4352" y="1597"/>
              <a:ext cx="205" cy="700"/>
            </a:xfrm>
            <a:prstGeom prst="rect">
              <a:avLst/>
            </a:prstGeom>
            <a:solidFill>
              <a:schemeClr val="hlink"/>
            </a:solidFill>
            <a:ln w="12700" algn="ctr">
              <a:noFill/>
              <a:miter lim="800000"/>
              <a:headEnd/>
              <a:tailEnd/>
            </a:ln>
          </p:spPr>
          <p:txBody>
            <a:bodyPr lIns="0" tIns="0" rIns="0" bIns="0" anchor="ctr">
              <a:spAutoFit/>
            </a:bodyPr>
            <a:lstStyle/>
            <a:p>
              <a:endParaRPr lang="zh-CN" altLang="zh-CN"/>
            </a:p>
          </p:txBody>
        </p:sp>
        <p:sp>
          <p:nvSpPr>
            <p:cNvPr id="1938441" name="Rectangle 289"/>
            <p:cNvSpPr>
              <a:spLocks noChangeArrowheads="1"/>
            </p:cNvSpPr>
            <p:nvPr/>
          </p:nvSpPr>
          <p:spPr bwMode="auto">
            <a:xfrm>
              <a:off x="4752" y="1880"/>
              <a:ext cx="206" cy="411"/>
            </a:xfrm>
            <a:prstGeom prst="rect">
              <a:avLst/>
            </a:prstGeom>
            <a:solidFill>
              <a:srgbClr val="FF9900"/>
            </a:solidFill>
            <a:ln w="12700" algn="ctr">
              <a:noFill/>
              <a:miter lim="800000"/>
              <a:headEnd/>
              <a:tailEnd/>
            </a:ln>
          </p:spPr>
          <p:txBody>
            <a:bodyPr lIns="0" tIns="0" rIns="0" bIns="0" anchor="ctr">
              <a:spAutoFit/>
            </a:bodyPr>
            <a:lstStyle/>
            <a:p>
              <a:endParaRPr lang="zh-CN" altLang="zh-CN"/>
            </a:p>
          </p:txBody>
        </p:sp>
        <p:sp>
          <p:nvSpPr>
            <p:cNvPr id="1938442" name="Text Box 290"/>
            <p:cNvSpPr txBox="1">
              <a:spLocks noChangeArrowheads="1"/>
            </p:cNvSpPr>
            <p:nvPr/>
          </p:nvSpPr>
          <p:spPr bwMode="auto">
            <a:xfrm>
              <a:off x="3947" y="1656"/>
              <a:ext cx="222" cy="183"/>
            </a:xfrm>
            <a:prstGeom prst="rect">
              <a:avLst/>
            </a:prstGeom>
            <a:noFill/>
            <a:ln w="12700" algn="ctr">
              <a:noFill/>
              <a:miter lim="800000"/>
              <a:headEnd/>
              <a:tailEnd/>
            </a:ln>
          </p:spPr>
          <p:txBody>
            <a:bodyPr wrap="none" lIns="0" tIns="0" rIns="0" bIns="0">
              <a:spAutoFit/>
            </a:bodyPr>
            <a:lstStyle/>
            <a:p>
              <a:pPr algn="ctr" defTabSz="598488">
                <a:lnSpc>
                  <a:spcPct val="140000"/>
                </a:lnSpc>
                <a:buClr>
                  <a:schemeClr val="bg2"/>
                </a:buClr>
                <a:buSzPct val="60000"/>
                <a:buFont typeface="Wingdings" pitchFamily="2" charset="2"/>
                <a:buNone/>
              </a:pPr>
              <a:r>
                <a:rPr lang="en-US" altLang="zh-CN" sz="900">
                  <a:solidFill>
                    <a:schemeClr val="bg1"/>
                  </a:solidFill>
                </a:rPr>
                <a:t>1600W</a:t>
              </a:r>
            </a:p>
          </p:txBody>
        </p:sp>
        <p:sp>
          <p:nvSpPr>
            <p:cNvPr id="1938443" name="Text Box 291"/>
            <p:cNvSpPr txBox="1">
              <a:spLocks noChangeArrowheads="1"/>
            </p:cNvSpPr>
            <p:nvPr/>
          </p:nvSpPr>
          <p:spPr bwMode="auto">
            <a:xfrm>
              <a:off x="4364" y="1787"/>
              <a:ext cx="183" cy="183"/>
            </a:xfrm>
            <a:prstGeom prst="rect">
              <a:avLst/>
            </a:prstGeom>
            <a:noFill/>
            <a:ln w="12700" algn="ctr">
              <a:noFill/>
              <a:miter lim="800000"/>
              <a:headEnd/>
              <a:tailEnd/>
            </a:ln>
          </p:spPr>
          <p:txBody>
            <a:bodyPr wrap="none" lIns="0" tIns="0" rIns="0" bIns="0">
              <a:spAutoFit/>
            </a:bodyPr>
            <a:lstStyle/>
            <a:p>
              <a:pPr algn="ctr" defTabSz="598488">
                <a:lnSpc>
                  <a:spcPct val="140000"/>
                </a:lnSpc>
                <a:buClr>
                  <a:schemeClr val="bg2"/>
                </a:buClr>
                <a:buSzPct val="60000"/>
                <a:buFont typeface="Wingdings" pitchFamily="2" charset="2"/>
                <a:buNone/>
              </a:pPr>
              <a:r>
                <a:rPr lang="en-US" altLang="zh-CN" sz="900">
                  <a:solidFill>
                    <a:schemeClr val="bg1"/>
                  </a:solidFill>
                </a:rPr>
                <a:t>950W</a:t>
              </a:r>
            </a:p>
          </p:txBody>
        </p:sp>
        <p:sp>
          <p:nvSpPr>
            <p:cNvPr id="1938444" name="Text Box 292"/>
            <p:cNvSpPr txBox="1">
              <a:spLocks noChangeArrowheads="1"/>
            </p:cNvSpPr>
            <p:nvPr/>
          </p:nvSpPr>
          <p:spPr bwMode="auto">
            <a:xfrm>
              <a:off x="4766" y="1989"/>
              <a:ext cx="183" cy="183"/>
            </a:xfrm>
            <a:prstGeom prst="rect">
              <a:avLst/>
            </a:prstGeom>
            <a:noFill/>
            <a:ln w="12700" algn="ctr">
              <a:noFill/>
              <a:miter lim="800000"/>
              <a:headEnd/>
              <a:tailEnd/>
            </a:ln>
          </p:spPr>
          <p:txBody>
            <a:bodyPr wrap="none" lIns="0" tIns="0" rIns="0" bIns="0">
              <a:spAutoFit/>
            </a:bodyPr>
            <a:lstStyle/>
            <a:p>
              <a:pPr algn="ctr" defTabSz="598488">
                <a:lnSpc>
                  <a:spcPct val="140000"/>
                </a:lnSpc>
                <a:buClr>
                  <a:schemeClr val="bg2"/>
                </a:buClr>
                <a:buSzPct val="60000"/>
                <a:buFont typeface="Wingdings" pitchFamily="2" charset="2"/>
                <a:buNone/>
              </a:pPr>
              <a:r>
                <a:rPr lang="en-US" altLang="zh-CN" sz="900">
                  <a:solidFill>
                    <a:schemeClr val="bg1"/>
                  </a:solidFill>
                </a:rPr>
                <a:t>710W</a:t>
              </a:r>
            </a:p>
          </p:txBody>
        </p:sp>
        <p:sp>
          <p:nvSpPr>
            <p:cNvPr id="1938445" name="Text Box 293"/>
            <p:cNvSpPr txBox="1">
              <a:spLocks noChangeArrowheads="1"/>
            </p:cNvSpPr>
            <p:nvPr/>
          </p:nvSpPr>
          <p:spPr bwMode="auto">
            <a:xfrm>
              <a:off x="3862" y="2337"/>
              <a:ext cx="343" cy="183"/>
            </a:xfrm>
            <a:prstGeom prst="rect">
              <a:avLst/>
            </a:prstGeom>
            <a:noFill/>
            <a:ln w="12700" algn="ctr">
              <a:noFill/>
              <a:miter lim="800000"/>
              <a:headEnd/>
              <a:tailEnd/>
            </a:ln>
          </p:spPr>
          <p:txBody>
            <a:bodyPr wrap="none" lIns="0" tIns="0" rIns="0" bIns="0">
              <a:spAutoFit/>
            </a:bodyPr>
            <a:lstStyle/>
            <a:p>
              <a:pPr algn="ctr" defTabSz="598488">
                <a:lnSpc>
                  <a:spcPct val="140000"/>
                </a:lnSpc>
                <a:buClr>
                  <a:schemeClr val="bg2"/>
                </a:buClr>
                <a:buSzPct val="60000"/>
                <a:buFont typeface="Wingdings" pitchFamily="2" charset="2"/>
                <a:buNone/>
              </a:pPr>
              <a:r>
                <a:rPr lang="en-US" altLang="zh-CN" sz="900" b="0"/>
                <a:t>07 industry</a:t>
              </a:r>
            </a:p>
          </p:txBody>
        </p:sp>
        <p:sp>
          <p:nvSpPr>
            <p:cNvPr id="1938446" name="Text Box 294"/>
            <p:cNvSpPr txBox="1">
              <a:spLocks noChangeArrowheads="1"/>
            </p:cNvSpPr>
            <p:nvPr/>
          </p:nvSpPr>
          <p:spPr bwMode="auto">
            <a:xfrm>
              <a:off x="4284" y="2344"/>
              <a:ext cx="332" cy="183"/>
            </a:xfrm>
            <a:prstGeom prst="rect">
              <a:avLst/>
            </a:prstGeom>
            <a:noFill/>
            <a:ln w="12700" algn="ctr">
              <a:noFill/>
              <a:miter lim="800000"/>
              <a:headEnd/>
              <a:tailEnd/>
            </a:ln>
          </p:spPr>
          <p:txBody>
            <a:bodyPr wrap="none" lIns="0" tIns="0" rIns="0" bIns="0">
              <a:spAutoFit/>
            </a:bodyPr>
            <a:lstStyle/>
            <a:p>
              <a:pPr algn="ctr" defTabSz="598488">
                <a:lnSpc>
                  <a:spcPct val="140000"/>
                </a:lnSpc>
                <a:buClr>
                  <a:schemeClr val="bg2"/>
                </a:buClr>
                <a:buSzPct val="60000"/>
                <a:buFont typeface="Wingdings" pitchFamily="2" charset="2"/>
                <a:buNone/>
              </a:pPr>
              <a:r>
                <a:rPr lang="en-US" altLang="zh-CN" sz="900" b="0"/>
                <a:t>07 Huawei</a:t>
              </a:r>
            </a:p>
          </p:txBody>
        </p:sp>
        <p:sp>
          <p:nvSpPr>
            <p:cNvPr id="1938447" name="Text Box 295"/>
            <p:cNvSpPr txBox="1">
              <a:spLocks noChangeArrowheads="1"/>
            </p:cNvSpPr>
            <p:nvPr/>
          </p:nvSpPr>
          <p:spPr bwMode="auto">
            <a:xfrm>
              <a:off x="4708" y="2341"/>
              <a:ext cx="332" cy="183"/>
            </a:xfrm>
            <a:prstGeom prst="rect">
              <a:avLst/>
            </a:prstGeom>
            <a:noFill/>
            <a:ln w="12700" algn="ctr">
              <a:noFill/>
              <a:miter lim="800000"/>
              <a:headEnd/>
              <a:tailEnd/>
            </a:ln>
          </p:spPr>
          <p:txBody>
            <a:bodyPr wrap="none" lIns="0" tIns="0" rIns="0" bIns="0">
              <a:spAutoFit/>
            </a:bodyPr>
            <a:lstStyle/>
            <a:p>
              <a:pPr algn="ctr" defTabSz="598488">
                <a:lnSpc>
                  <a:spcPct val="140000"/>
                </a:lnSpc>
                <a:buClr>
                  <a:schemeClr val="bg2"/>
                </a:buClr>
                <a:buSzPct val="60000"/>
                <a:buFont typeface="Wingdings" pitchFamily="2" charset="2"/>
                <a:buNone/>
              </a:pPr>
              <a:r>
                <a:rPr lang="en-US" altLang="zh-CN" sz="900" b="0"/>
                <a:t>08 Huawei</a:t>
              </a:r>
            </a:p>
          </p:txBody>
        </p:sp>
        <p:sp>
          <p:nvSpPr>
            <p:cNvPr id="1938448" name="Line 296"/>
            <p:cNvSpPr>
              <a:spLocks noChangeShapeType="1"/>
            </p:cNvSpPr>
            <p:nvPr/>
          </p:nvSpPr>
          <p:spPr bwMode="auto">
            <a:xfrm>
              <a:off x="4181" y="1222"/>
              <a:ext cx="1222" cy="0"/>
            </a:xfrm>
            <a:prstGeom prst="line">
              <a:avLst/>
            </a:prstGeom>
            <a:noFill/>
            <a:ln w="9525">
              <a:solidFill>
                <a:srgbClr val="C0C0C0"/>
              </a:solidFill>
              <a:round/>
              <a:headEnd/>
              <a:tailEnd/>
            </a:ln>
          </p:spPr>
          <p:txBody>
            <a:bodyPr>
              <a:spAutoFit/>
            </a:bodyPr>
            <a:lstStyle/>
            <a:p>
              <a:endParaRPr lang="zh-CN" altLang="en-US"/>
            </a:p>
          </p:txBody>
        </p:sp>
        <p:sp>
          <p:nvSpPr>
            <p:cNvPr id="1938449" name="Line 297"/>
            <p:cNvSpPr>
              <a:spLocks noChangeShapeType="1"/>
            </p:cNvSpPr>
            <p:nvPr/>
          </p:nvSpPr>
          <p:spPr bwMode="auto">
            <a:xfrm>
              <a:off x="4447" y="1222"/>
              <a:ext cx="0" cy="375"/>
            </a:xfrm>
            <a:prstGeom prst="line">
              <a:avLst/>
            </a:prstGeom>
            <a:noFill/>
            <a:ln w="9525">
              <a:solidFill>
                <a:srgbClr val="C0C0C0"/>
              </a:solidFill>
              <a:round/>
              <a:headEnd type="triangle" w="med" len="med"/>
              <a:tailEnd type="triangle" w="med" len="med"/>
            </a:ln>
          </p:spPr>
          <p:txBody>
            <a:bodyPr wrap="none">
              <a:spAutoFit/>
            </a:bodyPr>
            <a:lstStyle/>
            <a:p>
              <a:endParaRPr lang="zh-CN" altLang="en-US"/>
            </a:p>
          </p:txBody>
        </p:sp>
        <p:sp>
          <p:nvSpPr>
            <p:cNvPr id="1938450" name="Line 298"/>
            <p:cNvSpPr>
              <a:spLocks noChangeShapeType="1"/>
            </p:cNvSpPr>
            <p:nvPr/>
          </p:nvSpPr>
          <p:spPr bwMode="auto">
            <a:xfrm>
              <a:off x="4844" y="1222"/>
              <a:ext cx="0" cy="658"/>
            </a:xfrm>
            <a:prstGeom prst="line">
              <a:avLst/>
            </a:prstGeom>
            <a:noFill/>
            <a:ln w="9525">
              <a:solidFill>
                <a:srgbClr val="C0C0C0"/>
              </a:solidFill>
              <a:round/>
              <a:headEnd type="triangle" w="med" len="med"/>
              <a:tailEnd type="triangle" w="med" len="med"/>
            </a:ln>
          </p:spPr>
          <p:txBody>
            <a:bodyPr>
              <a:spAutoFit/>
            </a:bodyPr>
            <a:lstStyle/>
            <a:p>
              <a:endParaRPr lang="zh-CN" altLang="en-US"/>
            </a:p>
          </p:txBody>
        </p:sp>
        <p:sp>
          <p:nvSpPr>
            <p:cNvPr id="1938451" name="Text Box 299"/>
            <p:cNvSpPr txBox="1">
              <a:spLocks noChangeArrowheads="1"/>
            </p:cNvSpPr>
            <p:nvPr/>
          </p:nvSpPr>
          <p:spPr bwMode="auto">
            <a:xfrm>
              <a:off x="4428" y="1317"/>
              <a:ext cx="246" cy="198"/>
            </a:xfrm>
            <a:prstGeom prst="rect">
              <a:avLst/>
            </a:prstGeom>
            <a:noFill/>
            <a:ln w="9525" algn="ctr">
              <a:noFill/>
              <a:miter lim="800000"/>
              <a:headEnd/>
              <a:tailEnd/>
            </a:ln>
          </p:spPr>
          <p:txBody>
            <a:bodyPr wrap="none" lIns="69406" tIns="34701" rIns="69406" bIns="34701">
              <a:spAutoFit/>
            </a:bodyPr>
            <a:lstStyle/>
            <a:p>
              <a:pPr defTabSz="695325">
                <a:buFont typeface="Wingdings" pitchFamily="2" charset="2"/>
                <a:buNone/>
              </a:pPr>
              <a:r>
                <a:rPr lang="en-US" altLang="zh-CN" sz="900">
                  <a:solidFill>
                    <a:srgbClr val="990000"/>
                  </a:solidFill>
                </a:rPr>
                <a:t>40 %</a:t>
              </a:r>
            </a:p>
          </p:txBody>
        </p:sp>
        <p:sp>
          <p:nvSpPr>
            <p:cNvPr id="1938452" name="Text Box 300"/>
            <p:cNvSpPr txBox="1">
              <a:spLocks noChangeArrowheads="1"/>
            </p:cNvSpPr>
            <p:nvPr/>
          </p:nvSpPr>
          <p:spPr bwMode="auto">
            <a:xfrm>
              <a:off x="4812" y="1500"/>
              <a:ext cx="246" cy="198"/>
            </a:xfrm>
            <a:prstGeom prst="rect">
              <a:avLst/>
            </a:prstGeom>
            <a:noFill/>
            <a:ln w="9525" algn="ctr">
              <a:noFill/>
              <a:miter lim="800000"/>
              <a:headEnd/>
              <a:tailEnd/>
            </a:ln>
          </p:spPr>
          <p:txBody>
            <a:bodyPr wrap="none" lIns="69406" tIns="34701" rIns="69406" bIns="34701">
              <a:spAutoFit/>
            </a:bodyPr>
            <a:lstStyle/>
            <a:p>
              <a:pPr defTabSz="695325">
                <a:buFont typeface="Wingdings" pitchFamily="2" charset="2"/>
                <a:buNone/>
              </a:pPr>
              <a:r>
                <a:rPr lang="en-US" altLang="zh-CN" sz="900">
                  <a:solidFill>
                    <a:srgbClr val="990000"/>
                  </a:solidFill>
                </a:rPr>
                <a:t>56 %</a:t>
              </a:r>
            </a:p>
          </p:txBody>
        </p:sp>
        <p:sp>
          <p:nvSpPr>
            <p:cNvPr id="1938453" name="Text Box 301"/>
            <p:cNvSpPr txBox="1">
              <a:spLocks noChangeArrowheads="1"/>
            </p:cNvSpPr>
            <p:nvPr/>
          </p:nvSpPr>
          <p:spPr bwMode="auto">
            <a:xfrm>
              <a:off x="3843" y="935"/>
              <a:ext cx="1560" cy="226"/>
            </a:xfrm>
            <a:prstGeom prst="rect">
              <a:avLst/>
            </a:prstGeom>
            <a:noFill/>
            <a:ln w="12700" algn="ctr">
              <a:noFill/>
              <a:miter lim="800000"/>
              <a:headEnd/>
              <a:tailEnd/>
            </a:ln>
          </p:spPr>
          <p:txBody>
            <a:bodyPr lIns="0" tIns="0" rIns="0" bIns="0">
              <a:spAutoFit/>
            </a:bodyPr>
            <a:lstStyle/>
            <a:p>
              <a:pPr defTabSz="598488">
                <a:lnSpc>
                  <a:spcPct val="140000"/>
                </a:lnSpc>
                <a:buClr>
                  <a:schemeClr val="bg2"/>
                </a:buClr>
                <a:buSzPct val="60000"/>
                <a:buFont typeface="Wingdings" pitchFamily="2" charset="2"/>
                <a:buNone/>
              </a:pPr>
              <a:r>
                <a:rPr lang="en-US" altLang="zh-CN" sz="1100" b="0">
                  <a:latin typeface="FrutigerNext LT Regular" pitchFamily="34" charset="0"/>
                </a:rPr>
                <a:t>Typical power consumption of S4/4/4</a:t>
              </a:r>
            </a:p>
          </p:txBody>
        </p:sp>
        <p:sp>
          <p:nvSpPr>
            <p:cNvPr id="1938454" name="Rectangle 302"/>
            <p:cNvSpPr>
              <a:spLocks noChangeArrowheads="1"/>
            </p:cNvSpPr>
            <p:nvPr/>
          </p:nvSpPr>
          <p:spPr bwMode="auto">
            <a:xfrm>
              <a:off x="5123" y="1997"/>
              <a:ext cx="206" cy="294"/>
            </a:xfrm>
            <a:prstGeom prst="rect">
              <a:avLst/>
            </a:prstGeom>
            <a:solidFill>
              <a:srgbClr val="008000"/>
            </a:solidFill>
            <a:ln w="12700" algn="ctr">
              <a:noFill/>
              <a:miter lim="800000"/>
              <a:headEnd/>
              <a:tailEnd/>
            </a:ln>
          </p:spPr>
          <p:txBody>
            <a:bodyPr lIns="0" tIns="0" rIns="0" bIns="0" anchor="ctr">
              <a:spAutoFit/>
            </a:bodyPr>
            <a:lstStyle/>
            <a:p>
              <a:endParaRPr lang="zh-CN" altLang="zh-CN"/>
            </a:p>
          </p:txBody>
        </p:sp>
        <p:sp>
          <p:nvSpPr>
            <p:cNvPr id="1938455" name="Text Box 303"/>
            <p:cNvSpPr txBox="1">
              <a:spLocks noChangeArrowheads="1"/>
            </p:cNvSpPr>
            <p:nvPr/>
          </p:nvSpPr>
          <p:spPr bwMode="auto">
            <a:xfrm>
              <a:off x="5138" y="2074"/>
              <a:ext cx="183" cy="183"/>
            </a:xfrm>
            <a:prstGeom prst="rect">
              <a:avLst/>
            </a:prstGeom>
            <a:noFill/>
            <a:ln w="12700" algn="ctr">
              <a:noFill/>
              <a:miter lim="800000"/>
              <a:headEnd/>
              <a:tailEnd/>
            </a:ln>
          </p:spPr>
          <p:txBody>
            <a:bodyPr wrap="none" lIns="0" tIns="0" rIns="0" bIns="0">
              <a:spAutoFit/>
            </a:bodyPr>
            <a:lstStyle/>
            <a:p>
              <a:pPr algn="ctr" defTabSz="598488">
                <a:lnSpc>
                  <a:spcPct val="140000"/>
                </a:lnSpc>
                <a:buClr>
                  <a:schemeClr val="bg2"/>
                </a:buClr>
                <a:buSzPct val="60000"/>
                <a:buFont typeface="Wingdings" pitchFamily="2" charset="2"/>
                <a:buNone/>
              </a:pPr>
              <a:r>
                <a:rPr lang="en-US" altLang="zh-CN" sz="900">
                  <a:solidFill>
                    <a:schemeClr val="bg1"/>
                  </a:solidFill>
                </a:rPr>
                <a:t>570W</a:t>
              </a:r>
            </a:p>
          </p:txBody>
        </p:sp>
        <p:sp>
          <p:nvSpPr>
            <p:cNvPr id="1938456" name="Line 304"/>
            <p:cNvSpPr>
              <a:spLocks noChangeShapeType="1"/>
            </p:cNvSpPr>
            <p:nvPr/>
          </p:nvSpPr>
          <p:spPr bwMode="auto">
            <a:xfrm>
              <a:off x="5198" y="1231"/>
              <a:ext cx="0" cy="766"/>
            </a:xfrm>
            <a:prstGeom prst="line">
              <a:avLst/>
            </a:prstGeom>
            <a:noFill/>
            <a:ln w="9525">
              <a:solidFill>
                <a:srgbClr val="C0C0C0"/>
              </a:solidFill>
              <a:round/>
              <a:headEnd type="triangle" w="med" len="med"/>
              <a:tailEnd type="triangle" w="med" len="med"/>
            </a:ln>
          </p:spPr>
          <p:txBody>
            <a:bodyPr>
              <a:spAutoFit/>
            </a:bodyPr>
            <a:lstStyle/>
            <a:p>
              <a:endParaRPr lang="zh-CN" altLang="en-US"/>
            </a:p>
          </p:txBody>
        </p:sp>
        <p:sp>
          <p:nvSpPr>
            <p:cNvPr id="1938457" name="Text Box 305"/>
            <p:cNvSpPr txBox="1">
              <a:spLocks noChangeArrowheads="1"/>
            </p:cNvSpPr>
            <p:nvPr/>
          </p:nvSpPr>
          <p:spPr bwMode="auto">
            <a:xfrm>
              <a:off x="5189" y="1643"/>
              <a:ext cx="245" cy="199"/>
            </a:xfrm>
            <a:prstGeom prst="rect">
              <a:avLst/>
            </a:prstGeom>
            <a:noFill/>
            <a:ln w="9525" algn="ctr">
              <a:noFill/>
              <a:miter lim="800000"/>
              <a:headEnd/>
              <a:tailEnd/>
            </a:ln>
          </p:spPr>
          <p:txBody>
            <a:bodyPr wrap="none" lIns="69406" tIns="34701" rIns="69406" bIns="34701">
              <a:spAutoFit/>
            </a:bodyPr>
            <a:lstStyle/>
            <a:p>
              <a:pPr defTabSz="695325">
                <a:buFont typeface="Wingdings" pitchFamily="2" charset="2"/>
                <a:buNone/>
              </a:pPr>
              <a:r>
                <a:rPr lang="en-US" altLang="zh-CN" sz="900">
                  <a:solidFill>
                    <a:srgbClr val="990000"/>
                  </a:solidFill>
                </a:rPr>
                <a:t>64 %</a:t>
              </a:r>
            </a:p>
          </p:txBody>
        </p:sp>
        <p:sp>
          <p:nvSpPr>
            <p:cNvPr id="1938458" name="Text Box 306"/>
            <p:cNvSpPr txBox="1">
              <a:spLocks noChangeArrowheads="1"/>
            </p:cNvSpPr>
            <p:nvPr/>
          </p:nvSpPr>
          <p:spPr bwMode="auto">
            <a:xfrm>
              <a:off x="5121" y="2341"/>
              <a:ext cx="331" cy="183"/>
            </a:xfrm>
            <a:prstGeom prst="rect">
              <a:avLst/>
            </a:prstGeom>
            <a:noFill/>
            <a:ln w="12700" algn="ctr">
              <a:noFill/>
              <a:miter lim="800000"/>
              <a:headEnd/>
              <a:tailEnd/>
            </a:ln>
          </p:spPr>
          <p:txBody>
            <a:bodyPr wrap="none" lIns="0" tIns="0" rIns="0" bIns="0">
              <a:spAutoFit/>
            </a:bodyPr>
            <a:lstStyle/>
            <a:p>
              <a:pPr algn="ctr" defTabSz="598488">
                <a:lnSpc>
                  <a:spcPct val="140000"/>
                </a:lnSpc>
                <a:buClr>
                  <a:schemeClr val="bg2"/>
                </a:buClr>
                <a:buSzPct val="60000"/>
                <a:buFont typeface="Wingdings" pitchFamily="2" charset="2"/>
                <a:buNone/>
              </a:pPr>
              <a:r>
                <a:rPr lang="en-US" altLang="zh-CN" sz="900" b="0"/>
                <a:t>10 Huawei</a:t>
              </a:r>
            </a:p>
          </p:txBody>
        </p:sp>
      </p:grpSp>
      <p:grpSp>
        <p:nvGrpSpPr>
          <p:cNvPr id="1938459" name="Group 307"/>
          <p:cNvGrpSpPr>
            <a:grpSpLocks/>
          </p:cNvGrpSpPr>
          <p:nvPr/>
        </p:nvGrpSpPr>
        <p:grpSpPr bwMode="auto">
          <a:xfrm>
            <a:off x="5178425" y="2282825"/>
            <a:ext cx="2374900" cy="1258888"/>
            <a:chOff x="952" y="1798"/>
            <a:chExt cx="1690" cy="833"/>
          </a:xfrm>
        </p:grpSpPr>
        <p:pic>
          <p:nvPicPr>
            <p:cNvPr id="1938460" name="Picture 308"/>
            <p:cNvPicPr>
              <a:picLocks noChangeAspect="1" noChangeArrowheads="1"/>
            </p:cNvPicPr>
            <p:nvPr/>
          </p:nvPicPr>
          <p:blipFill>
            <a:blip r:embed="rId3" cstate="print"/>
            <a:srcRect/>
            <a:stretch>
              <a:fillRect/>
            </a:stretch>
          </p:blipFill>
          <p:spPr bwMode="auto">
            <a:xfrm rot="-164864">
              <a:off x="952" y="1985"/>
              <a:ext cx="692" cy="382"/>
            </a:xfrm>
            <a:prstGeom prst="rect">
              <a:avLst/>
            </a:prstGeom>
            <a:noFill/>
            <a:ln w="9525" algn="ctr">
              <a:noFill/>
              <a:miter lim="800000"/>
              <a:headEnd/>
              <a:tailEnd/>
            </a:ln>
          </p:spPr>
        </p:pic>
        <p:sp>
          <p:nvSpPr>
            <p:cNvPr id="1938461" name="Freeform 309"/>
            <p:cNvSpPr>
              <a:spLocks/>
            </p:cNvSpPr>
            <p:nvPr/>
          </p:nvSpPr>
          <p:spPr bwMode="auto">
            <a:xfrm flipH="1">
              <a:off x="1176" y="2337"/>
              <a:ext cx="148" cy="274"/>
            </a:xfrm>
            <a:custGeom>
              <a:avLst/>
              <a:gdLst>
                <a:gd name="T0" fmla="*/ 143 w 203"/>
                <a:gd name="T1" fmla="*/ 0 h 1089"/>
                <a:gd name="T2" fmla="*/ 7 w 203"/>
                <a:gd name="T3" fmla="*/ 272 h 1089"/>
                <a:gd name="T4" fmla="*/ 188 w 203"/>
                <a:gd name="T5" fmla="*/ 635 h 1089"/>
                <a:gd name="T6" fmla="*/ 98 w 203"/>
                <a:gd name="T7" fmla="*/ 998 h 1089"/>
                <a:gd name="T8" fmla="*/ 52 w 203"/>
                <a:gd name="T9" fmla="*/ 1089 h 1089"/>
                <a:gd name="T10" fmla="*/ 0 60000 65536"/>
                <a:gd name="T11" fmla="*/ 0 60000 65536"/>
                <a:gd name="T12" fmla="*/ 0 60000 65536"/>
                <a:gd name="T13" fmla="*/ 0 60000 65536"/>
                <a:gd name="T14" fmla="*/ 0 60000 65536"/>
                <a:gd name="T15" fmla="*/ 0 w 203"/>
                <a:gd name="T16" fmla="*/ 0 h 1089"/>
                <a:gd name="T17" fmla="*/ 203 w 203"/>
                <a:gd name="T18" fmla="*/ 1089 h 1089"/>
              </a:gdLst>
              <a:ahLst/>
              <a:cxnLst>
                <a:cxn ang="T10">
                  <a:pos x="T0" y="T1"/>
                </a:cxn>
                <a:cxn ang="T11">
                  <a:pos x="T2" y="T3"/>
                </a:cxn>
                <a:cxn ang="T12">
                  <a:pos x="T4" y="T5"/>
                </a:cxn>
                <a:cxn ang="T13">
                  <a:pos x="T6" y="T7"/>
                </a:cxn>
                <a:cxn ang="T14">
                  <a:pos x="T8" y="T9"/>
                </a:cxn>
              </a:cxnLst>
              <a:rect l="T15" t="T16" r="T17" b="T18"/>
              <a:pathLst>
                <a:path w="203" h="1089">
                  <a:moveTo>
                    <a:pt x="143" y="0"/>
                  </a:moveTo>
                  <a:cubicBezTo>
                    <a:pt x="71" y="83"/>
                    <a:pt x="0" y="166"/>
                    <a:pt x="7" y="272"/>
                  </a:cubicBezTo>
                  <a:cubicBezTo>
                    <a:pt x="14" y="378"/>
                    <a:pt x="173" y="514"/>
                    <a:pt x="188" y="635"/>
                  </a:cubicBezTo>
                  <a:cubicBezTo>
                    <a:pt x="203" y="756"/>
                    <a:pt x="121" y="922"/>
                    <a:pt x="98" y="998"/>
                  </a:cubicBezTo>
                  <a:cubicBezTo>
                    <a:pt x="75" y="1074"/>
                    <a:pt x="90" y="1074"/>
                    <a:pt x="52" y="1089"/>
                  </a:cubicBezTo>
                </a:path>
              </a:pathLst>
            </a:custGeom>
            <a:noFill/>
            <a:ln w="25400">
              <a:solidFill>
                <a:srgbClr val="FFCC00"/>
              </a:solidFill>
              <a:round/>
              <a:headEnd/>
              <a:tailEnd/>
            </a:ln>
          </p:spPr>
          <p:txBody>
            <a:bodyPr/>
            <a:lstStyle/>
            <a:p>
              <a:endParaRPr lang="zh-CN" altLang="en-US"/>
            </a:p>
          </p:txBody>
        </p:sp>
        <p:pic>
          <p:nvPicPr>
            <p:cNvPr id="1938462" name="Picture 310" descr="00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176" y="2420"/>
              <a:ext cx="148" cy="67"/>
            </a:xfrm>
            <a:prstGeom prst="rect">
              <a:avLst/>
            </a:prstGeom>
            <a:noFill/>
            <a:ln w="9525">
              <a:noFill/>
              <a:miter lim="800000"/>
              <a:headEnd/>
              <a:tailEnd/>
            </a:ln>
          </p:spPr>
        </p:pic>
        <p:sp>
          <p:nvSpPr>
            <p:cNvPr id="1938463" name="Text Box 311"/>
            <p:cNvSpPr txBox="1">
              <a:spLocks noChangeArrowheads="1"/>
            </p:cNvSpPr>
            <p:nvPr/>
          </p:nvSpPr>
          <p:spPr bwMode="auto">
            <a:xfrm>
              <a:off x="1064" y="1798"/>
              <a:ext cx="547" cy="166"/>
            </a:xfrm>
            <a:prstGeom prst="rect">
              <a:avLst/>
            </a:prstGeom>
            <a:noFill/>
            <a:ln w="9525" algn="ctr">
              <a:noFill/>
              <a:miter lim="800000"/>
              <a:headEnd/>
              <a:tailEnd/>
            </a:ln>
          </p:spPr>
          <p:txBody>
            <a:bodyPr wrap="none" lIns="83366" tIns="41680" rIns="83366" bIns="41680">
              <a:spAutoFit/>
            </a:bodyPr>
            <a:lstStyle/>
            <a:p>
              <a:pPr algn="ctr" defTabSz="784225" eaLnBrk="0" hangingPunct="0">
                <a:buClrTx/>
                <a:buFontTx/>
                <a:buNone/>
              </a:pPr>
              <a:r>
                <a:rPr lang="en-US" altLang="zh-CN" sz="1100" b="0">
                  <a:ea typeface="ＭＳ Ｐゴシック" pitchFamily="34" charset="-128"/>
                  <a:cs typeface="Arial" charset="0"/>
                </a:rPr>
                <a:t>DBS3900</a:t>
              </a:r>
            </a:p>
          </p:txBody>
        </p:sp>
        <p:sp>
          <p:nvSpPr>
            <p:cNvPr id="1938464" name="Text Box 312"/>
            <p:cNvSpPr txBox="1">
              <a:spLocks noChangeArrowheads="1"/>
            </p:cNvSpPr>
            <p:nvPr/>
          </p:nvSpPr>
          <p:spPr bwMode="auto">
            <a:xfrm>
              <a:off x="1876" y="2067"/>
              <a:ext cx="766" cy="344"/>
            </a:xfrm>
            <a:prstGeom prst="rect">
              <a:avLst/>
            </a:prstGeom>
            <a:noFill/>
            <a:ln w="9525" algn="ctr">
              <a:noFill/>
              <a:miter lim="800000"/>
              <a:headEnd/>
              <a:tailEnd/>
            </a:ln>
          </p:spPr>
          <p:txBody>
            <a:bodyPr wrap="none" lIns="83366" tIns="41680" rIns="83366" bIns="41680">
              <a:spAutoFit/>
            </a:bodyPr>
            <a:lstStyle/>
            <a:p>
              <a:pPr defTabSz="784225" eaLnBrk="0" hangingPunct="0">
                <a:lnSpc>
                  <a:spcPct val="130000"/>
                </a:lnSpc>
                <a:buClrTx/>
                <a:buSzPct val="85000"/>
                <a:buFont typeface="Wingdings" pitchFamily="2" charset="2"/>
                <a:buChar char="l"/>
              </a:pPr>
              <a:r>
                <a:rPr lang="en-US" altLang="zh-CN" sz="1100" b="0">
                  <a:solidFill>
                    <a:srgbClr val="990000"/>
                  </a:solidFill>
                  <a:ea typeface="ＭＳ Ｐゴシック" pitchFamily="34" charset="-128"/>
                  <a:cs typeface="Arial" charset="0"/>
                </a:rPr>
                <a:t>-40</a:t>
              </a:r>
              <a:r>
                <a:rPr lang="en-US" altLang="zh-CN" sz="1100" b="0" baseline="30000">
                  <a:solidFill>
                    <a:srgbClr val="990000"/>
                  </a:solidFill>
                  <a:ea typeface="ＭＳ Ｐゴシック" pitchFamily="34" charset="-128"/>
                  <a:cs typeface="Arial" charset="0"/>
                </a:rPr>
                <a:t>o</a:t>
              </a:r>
              <a:r>
                <a:rPr lang="en-US" altLang="zh-CN" sz="1100" b="0">
                  <a:solidFill>
                    <a:srgbClr val="990000"/>
                  </a:solidFill>
                  <a:ea typeface="ＭＳ Ｐゴシック" pitchFamily="34" charset="-128"/>
                  <a:cs typeface="Arial" charset="0"/>
                </a:rPr>
                <a:t>C~+55</a:t>
              </a:r>
              <a:r>
                <a:rPr lang="en-US" altLang="zh-CN" sz="1100" b="0" baseline="30000">
                  <a:solidFill>
                    <a:srgbClr val="990000"/>
                  </a:solidFill>
                  <a:ea typeface="ＭＳ Ｐゴシック" pitchFamily="34" charset="-128"/>
                  <a:cs typeface="Arial" charset="0"/>
                </a:rPr>
                <a:t>o</a:t>
              </a:r>
              <a:r>
                <a:rPr lang="en-US" altLang="zh-CN" sz="1100" b="0">
                  <a:solidFill>
                    <a:srgbClr val="990000"/>
                  </a:solidFill>
                  <a:ea typeface="ＭＳ Ｐゴシック" pitchFamily="34" charset="-128"/>
                  <a:cs typeface="Arial" charset="0"/>
                </a:rPr>
                <a:t>C</a:t>
              </a:r>
            </a:p>
            <a:p>
              <a:pPr defTabSz="784225" eaLnBrk="0" hangingPunct="0">
                <a:lnSpc>
                  <a:spcPct val="130000"/>
                </a:lnSpc>
                <a:buClrTx/>
                <a:buSzPct val="85000"/>
                <a:buFont typeface="Wingdings" pitchFamily="2" charset="2"/>
                <a:buChar char="l"/>
              </a:pPr>
              <a:r>
                <a:rPr lang="en-US" altLang="zh-CN" sz="1100" b="0">
                  <a:solidFill>
                    <a:srgbClr val="990000"/>
                  </a:solidFill>
                  <a:ea typeface="ＭＳ Ｐゴシック" pitchFamily="34" charset="-128"/>
                  <a:cs typeface="Arial" charset="0"/>
                </a:rPr>
                <a:t>IP65</a:t>
              </a:r>
            </a:p>
          </p:txBody>
        </p:sp>
        <p:pic>
          <p:nvPicPr>
            <p:cNvPr id="1938465" name="Picture 313"/>
            <p:cNvPicPr>
              <a:picLocks noChangeAspect="1" noChangeArrowheads="1"/>
            </p:cNvPicPr>
            <p:nvPr/>
          </p:nvPicPr>
          <p:blipFill>
            <a:blip r:embed="rId5" cstate="print"/>
            <a:srcRect/>
            <a:stretch>
              <a:fillRect/>
            </a:stretch>
          </p:blipFill>
          <p:spPr bwMode="auto">
            <a:xfrm>
              <a:off x="952" y="2563"/>
              <a:ext cx="760" cy="68"/>
            </a:xfrm>
            <a:prstGeom prst="rect">
              <a:avLst/>
            </a:prstGeom>
            <a:noFill/>
            <a:ln w="9525">
              <a:noFill/>
              <a:miter lim="800000"/>
              <a:headEnd/>
              <a:tailEnd/>
            </a:ln>
          </p:spPr>
        </p:pic>
      </p:grpSp>
      <p:sp>
        <p:nvSpPr>
          <p:cNvPr id="1938466" name="AutoShape 314"/>
          <p:cNvSpPr>
            <a:spLocks noChangeArrowheads="1"/>
          </p:cNvSpPr>
          <p:nvPr/>
        </p:nvSpPr>
        <p:spPr bwMode="auto">
          <a:xfrm>
            <a:off x="973138" y="1752600"/>
            <a:ext cx="3352800" cy="1982788"/>
          </a:xfrm>
          <a:prstGeom prst="flowChartAlternateProcess">
            <a:avLst/>
          </a:prstGeom>
          <a:noFill/>
          <a:ln w="9525">
            <a:solidFill>
              <a:schemeClr val="bg2"/>
            </a:solidFill>
            <a:prstDash val="dash"/>
            <a:miter lim="800000"/>
            <a:headEnd/>
            <a:tailEnd/>
          </a:ln>
        </p:spPr>
        <p:txBody>
          <a:bodyPr wrap="none" anchor="ctr"/>
          <a:lstStyle/>
          <a:p>
            <a:endParaRPr lang="zh-CN" altLang="zh-CN"/>
          </a:p>
        </p:txBody>
      </p:sp>
      <p:sp>
        <p:nvSpPr>
          <p:cNvPr id="1938467" name="Text Box 315"/>
          <p:cNvSpPr txBox="1">
            <a:spLocks noChangeArrowheads="1"/>
          </p:cNvSpPr>
          <p:nvPr/>
        </p:nvSpPr>
        <p:spPr bwMode="auto">
          <a:xfrm>
            <a:off x="882650" y="1800225"/>
            <a:ext cx="3355975" cy="327025"/>
          </a:xfrm>
          <a:prstGeom prst="rect">
            <a:avLst/>
          </a:prstGeom>
          <a:noFill/>
          <a:ln w="9525" algn="ctr">
            <a:noFill/>
            <a:miter lim="800000"/>
            <a:headEnd/>
            <a:tailEnd/>
          </a:ln>
        </p:spPr>
        <p:txBody>
          <a:bodyPr lIns="83443" tIns="41721" rIns="83443" bIns="41721">
            <a:spAutoFit/>
          </a:bodyPr>
          <a:lstStyle/>
          <a:p>
            <a:pPr algn="ctr" defTabSz="835025">
              <a:spcBef>
                <a:spcPct val="50000"/>
              </a:spcBef>
              <a:buClrTx/>
              <a:buFontTx/>
              <a:buNone/>
            </a:pPr>
            <a:r>
              <a:rPr lang="en-US" altLang="zh-CN" sz="1600">
                <a:solidFill>
                  <a:srgbClr val="990000"/>
                </a:solidFill>
              </a:rPr>
              <a:t>Lower power consumption</a:t>
            </a:r>
          </a:p>
        </p:txBody>
      </p:sp>
      <p:sp>
        <p:nvSpPr>
          <p:cNvPr id="1938468" name="Rectangle 317"/>
          <p:cNvSpPr>
            <a:spLocks noChangeArrowheads="1"/>
          </p:cNvSpPr>
          <p:nvPr/>
        </p:nvSpPr>
        <p:spPr bwMode="auto">
          <a:xfrm>
            <a:off x="4652963" y="1814513"/>
            <a:ext cx="3594100" cy="330200"/>
          </a:xfrm>
          <a:prstGeom prst="rect">
            <a:avLst/>
          </a:prstGeom>
          <a:noFill/>
          <a:ln w="9525" algn="ctr">
            <a:noFill/>
            <a:miter lim="800000"/>
            <a:headEnd/>
            <a:tailEnd/>
          </a:ln>
        </p:spPr>
        <p:txBody>
          <a:bodyPr lIns="87309" tIns="43655" rIns="87309" bIns="43655">
            <a:spAutoFit/>
          </a:bodyPr>
          <a:lstStyle/>
          <a:p>
            <a:pPr marL="328613" indent="-328613" defTabSz="871538" eaLnBrk="0" hangingPunct="0">
              <a:buClrTx/>
              <a:buFontTx/>
              <a:buNone/>
            </a:pPr>
            <a:r>
              <a:rPr lang="en-US" altLang="zh-CN" sz="1600">
                <a:solidFill>
                  <a:srgbClr val="990000"/>
                </a:solidFill>
              </a:rPr>
              <a:t>Better environment compatibility </a:t>
            </a:r>
          </a:p>
        </p:txBody>
      </p:sp>
      <p:sp>
        <p:nvSpPr>
          <p:cNvPr id="1938469" name="Rectangle 319"/>
          <p:cNvSpPr>
            <a:spLocks noChangeArrowheads="1"/>
          </p:cNvSpPr>
          <p:nvPr/>
        </p:nvSpPr>
        <p:spPr bwMode="auto">
          <a:xfrm>
            <a:off x="8167688" y="1806575"/>
            <a:ext cx="3057525" cy="330200"/>
          </a:xfrm>
          <a:prstGeom prst="rect">
            <a:avLst/>
          </a:prstGeom>
          <a:noFill/>
          <a:ln w="9525" algn="ctr">
            <a:noFill/>
            <a:miter lim="800000"/>
            <a:headEnd/>
            <a:tailEnd/>
          </a:ln>
        </p:spPr>
        <p:txBody>
          <a:bodyPr lIns="87309" tIns="43655" rIns="87309" bIns="43655">
            <a:spAutoFit/>
          </a:bodyPr>
          <a:lstStyle/>
          <a:p>
            <a:pPr marL="328613" indent="-328613" algn="ctr" defTabSz="871538" eaLnBrk="0" hangingPunct="0">
              <a:buClrTx/>
              <a:buFontTx/>
              <a:buNone/>
            </a:pPr>
            <a:r>
              <a:rPr lang="en-US" altLang="zh-CN" sz="1600">
                <a:solidFill>
                  <a:srgbClr val="990000"/>
                </a:solidFill>
              </a:rPr>
              <a:t>High integration</a:t>
            </a:r>
          </a:p>
        </p:txBody>
      </p:sp>
      <p:pic>
        <p:nvPicPr>
          <p:cNvPr id="1938470" name="Picture 52"/>
          <p:cNvPicPr>
            <a:picLocks noChangeAspect="1" noChangeArrowheads="1"/>
          </p:cNvPicPr>
          <p:nvPr/>
        </p:nvPicPr>
        <p:blipFill>
          <a:blip r:embed="rId6" cstate="print"/>
          <a:srcRect l="32422" t="22501" r="21875" b="16562"/>
          <a:stretch>
            <a:fillRect/>
          </a:stretch>
        </p:blipFill>
        <p:spPr bwMode="auto">
          <a:xfrm>
            <a:off x="8648700" y="2098675"/>
            <a:ext cx="2489200" cy="1549400"/>
          </a:xfrm>
          <a:prstGeom prst="rect">
            <a:avLst/>
          </a:prstGeom>
          <a:noFill/>
          <a:ln w="9525">
            <a:noFill/>
            <a:miter lim="800000"/>
            <a:headEnd/>
            <a:tailEnd/>
          </a:ln>
        </p:spPr>
      </p:pic>
      <p:sp>
        <p:nvSpPr>
          <p:cNvPr id="1938471" name="Text Box 66"/>
          <p:cNvSpPr txBox="1">
            <a:spLocks noChangeArrowheads="1"/>
          </p:cNvSpPr>
          <p:nvPr/>
        </p:nvSpPr>
        <p:spPr bwMode="auto">
          <a:xfrm>
            <a:off x="1149350" y="4160838"/>
            <a:ext cx="2971800" cy="1130300"/>
          </a:xfrm>
          <a:prstGeom prst="rect">
            <a:avLst/>
          </a:prstGeom>
          <a:noFill/>
          <a:ln w="9525" algn="ctr">
            <a:noFill/>
            <a:miter lim="800000"/>
            <a:headEnd/>
            <a:tailEnd/>
          </a:ln>
        </p:spPr>
        <p:txBody>
          <a:bodyPr lIns="108878" tIns="54439" rIns="108878" bIns="54439">
            <a:spAutoFit/>
          </a:bodyPr>
          <a:lstStyle/>
          <a:p>
            <a:pPr marL="363538" indent="-363538" defTabSz="1089025">
              <a:lnSpc>
                <a:spcPct val="120000"/>
              </a:lnSpc>
              <a:buClr>
                <a:srgbClr val="990000"/>
              </a:buClr>
              <a:buSzPct val="80000"/>
            </a:pPr>
            <a:r>
              <a:rPr lang="en-US" altLang="zh-CN" sz="1400" b="0">
                <a:ea typeface="华文细黑" pitchFamily="2" charset="-122"/>
              </a:rPr>
              <a:t>Smaller power consumption make it possible to use renewable power widely in wireless site</a:t>
            </a:r>
          </a:p>
        </p:txBody>
      </p:sp>
      <p:sp>
        <p:nvSpPr>
          <p:cNvPr id="1938472" name="Text Box 68"/>
          <p:cNvSpPr txBox="1">
            <a:spLocks noChangeArrowheads="1"/>
          </p:cNvSpPr>
          <p:nvPr/>
        </p:nvSpPr>
        <p:spPr bwMode="auto">
          <a:xfrm>
            <a:off x="4665663" y="4160838"/>
            <a:ext cx="3235325" cy="619125"/>
          </a:xfrm>
          <a:prstGeom prst="rect">
            <a:avLst/>
          </a:prstGeom>
          <a:noFill/>
          <a:ln w="9525" algn="ctr">
            <a:noFill/>
            <a:miter lim="800000"/>
            <a:headEnd/>
            <a:tailEnd/>
          </a:ln>
        </p:spPr>
        <p:txBody>
          <a:bodyPr lIns="108878" tIns="54439" rIns="108878" bIns="54439">
            <a:spAutoFit/>
          </a:bodyPr>
          <a:lstStyle/>
          <a:p>
            <a:pPr marL="363538" indent="-363538" defTabSz="1089025">
              <a:lnSpc>
                <a:spcPct val="120000"/>
              </a:lnSpc>
              <a:buClr>
                <a:srgbClr val="990000"/>
              </a:buClr>
              <a:buSzPct val="80000"/>
            </a:pPr>
            <a:r>
              <a:rPr lang="en-US" altLang="zh-CN" sz="1400" b="0">
                <a:ea typeface="华文细黑" pitchFamily="2" charset="-122"/>
              </a:rPr>
              <a:t>Active cooling is unnecessary</a:t>
            </a:r>
          </a:p>
          <a:p>
            <a:pPr marL="363538" indent="-363538" defTabSz="1089025">
              <a:lnSpc>
                <a:spcPct val="120000"/>
              </a:lnSpc>
              <a:buClr>
                <a:srgbClr val="990000"/>
              </a:buClr>
              <a:buSzPct val="80000"/>
            </a:pPr>
            <a:r>
              <a:rPr lang="en-US" altLang="zh-CN" sz="1400" b="0">
                <a:ea typeface="华文细黑" pitchFamily="2" charset="-122"/>
              </a:rPr>
              <a:t>Natural cooling can be used</a:t>
            </a:r>
          </a:p>
        </p:txBody>
      </p:sp>
      <p:sp>
        <p:nvSpPr>
          <p:cNvPr id="1938473" name="Text Box 67"/>
          <p:cNvSpPr txBox="1">
            <a:spLocks noChangeArrowheads="1"/>
          </p:cNvSpPr>
          <p:nvPr/>
        </p:nvSpPr>
        <p:spPr bwMode="auto">
          <a:xfrm>
            <a:off x="8758238" y="4160838"/>
            <a:ext cx="2546350" cy="874712"/>
          </a:xfrm>
          <a:prstGeom prst="rect">
            <a:avLst/>
          </a:prstGeom>
          <a:noFill/>
          <a:ln w="9525" algn="ctr">
            <a:noFill/>
            <a:miter lim="800000"/>
            <a:headEnd/>
            <a:tailEnd/>
          </a:ln>
        </p:spPr>
        <p:txBody>
          <a:bodyPr wrap="none" lIns="108878" tIns="54439" rIns="108878" bIns="54439">
            <a:spAutoFit/>
          </a:bodyPr>
          <a:lstStyle/>
          <a:p>
            <a:pPr marL="363538" indent="-363538" defTabSz="1089025">
              <a:lnSpc>
                <a:spcPct val="120000"/>
              </a:lnSpc>
              <a:buClr>
                <a:srgbClr val="990000"/>
              </a:buClr>
              <a:buSzPct val="80000"/>
            </a:pPr>
            <a:r>
              <a:rPr lang="en-US" altLang="zh-CN" sz="1400" b="0">
                <a:ea typeface="华文细黑" pitchFamily="2" charset="-122"/>
              </a:rPr>
              <a:t>SingleRAN: 2G, 3G, LTE</a:t>
            </a:r>
          </a:p>
          <a:p>
            <a:pPr marL="363538" indent="-363538" defTabSz="1089025">
              <a:lnSpc>
                <a:spcPct val="120000"/>
              </a:lnSpc>
              <a:buClr>
                <a:srgbClr val="990000"/>
              </a:buClr>
              <a:buSzPct val="80000"/>
            </a:pPr>
            <a:r>
              <a:rPr lang="en-US" altLang="zh-CN" sz="1400" b="0">
                <a:ea typeface="华文细黑" pitchFamily="2" charset="-122"/>
              </a:rPr>
              <a:t>2U height for BBU</a:t>
            </a:r>
          </a:p>
          <a:p>
            <a:pPr marL="363538" indent="-363538" defTabSz="1089025">
              <a:lnSpc>
                <a:spcPct val="120000"/>
              </a:lnSpc>
              <a:buClr>
                <a:srgbClr val="990000"/>
              </a:buClr>
              <a:buSzPct val="80000"/>
            </a:pPr>
            <a:r>
              <a:rPr lang="en-US" altLang="zh-CN" sz="1400" b="0">
                <a:ea typeface="华文细黑" pitchFamily="2" charset="-122"/>
              </a:rPr>
              <a:t>Smaller equipment room</a:t>
            </a:r>
          </a:p>
        </p:txBody>
      </p:sp>
      <p:sp>
        <p:nvSpPr>
          <p:cNvPr id="1938474" name="AutoShape 354"/>
          <p:cNvSpPr>
            <a:spLocks noChangeArrowheads="1"/>
          </p:cNvSpPr>
          <p:nvPr/>
        </p:nvSpPr>
        <p:spPr bwMode="auto">
          <a:xfrm>
            <a:off x="4614863" y="1752600"/>
            <a:ext cx="3352800" cy="1982788"/>
          </a:xfrm>
          <a:prstGeom prst="flowChartAlternateProcess">
            <a:avLst/>
          </a:prstGeom>
          <a:noFill/>
          <a:ln w="9525">
            <a:solidFill>
              <a:schemeClr val="bg2"/>
            </a:solidFill>
            <a:prstDash val="dash"/>
            <a:miter lim="800000"/>
            <a:headEnd/>
            <a:tailEnd/>
          </a:ln>
        </p:spPr>
        <p:txBody>
          <a:bodyPr wrap="none" anchor="ctr"/>
          <a:lstStyle/>
          <a:p>
            <a:endParaRPr lang="zh-CN" altLang="zh-CN"/>
          </a:p>
        </p:txBody>
      </p:sp>
      <p:sp>
        <p:nvSpPr>
          <p:cNvPr id="1938475" name="AutoShape 355"/>
          <p:cNvSpPr>
            <a:spLocks noChangeArrowheads="1"/>
          </p:cNvSpPr>
          <p:nvPr/>
        </p:nvSpPr>
        <p:spPr bwMode="auto">
          <a:xfrm>
            <a:off x="8247063" y="1752600"/>
            <a:ext cx="3352800" cy="1982788"/>
          </a:xfrm>
          <a:prstGeom prst="flowChartAlternateProcess">
            <a:avLst/>
          </a:prstGeom>
          <a:noFill/>
          <a:ln w="9525">
            <a:solidFill>
              <a:schemeClr val="bg2"/>
            </a:solidFill>
            <a:prstDash val="dash"/>
            <a:miter lim="800000"/>
            <a:headEnd/>
            <a:tailEnd/>
          </a:ln>
        </p:spPr>
        <p:txBody>
          <a:bodyPr wrap="none" anchor="ctr"/>
          <a:lstStyle/>
          <a:p>
            <a:endParaRPr lang="zh-CN" altLang="zh-CN"/>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Date Placeholder 1"/>
          <p:cNvSpPr>
            <a:spLocks noGrp="1"/>
          </p:cNvSpPr>
          <p:nvPr>
            <p:ph type="dt" sz="half" idx="10"/>
          </p:nvPr>
        </p:nvSpPr>
        <p:spPr/>
        <p:txBody>
          <a:bodyPr/>
          <a:lstStyle/>
          <a:p>
            <a:endParaRPr lang="de-DE"/>
          </a:p>
          <a:p>
            <a:r>
              <a:rPr lang="de-DE"/>
              <a:t>Page </a:t>
            </a:r>
            <a:fld id="{CEDE804A-D3A2-4415-9D6B-97527BBBCBC4}" type="slidenum">
              <a:rPr lang="de-DE"/>
              <a:pPr/>
              <a:t>4</a:t>
            </a:fld>
            <a:endParaRPr lang="en-GB"/>
          </a:p>
        </p:txBody>
      </p:sp>
      <p:sp>
        <p:nvSpPr>
          <p:cNvPr id="37" name="日期占位符 3"/>
          <p:cNvSpPr txBox="1">
            <a:spLocks noGrp="1"/>
          </p:cNvSpPr>
          <p:nvPr/>
        </p:nvSpPr>
        <p:spPr bwMode="auto">
          <a:xfrm>
            <a:off x="7910513" y="6402388"/>
            <a:ext cx="1409700" cy="1101725"/>
          </a:xfrm>
          <a:prstGeom prst="rect">
            <a:avLst/>
          </a:prstGeom>
          <a:noFill/>
          <a:ln>
            <a:miter lim="800000"/>
            <a:headEnd/>
            <a:tailEnd/>
          </a:ln>
        </p:spPr>
        <p:txBody>
          <a:bodyPr lIns="0" tIns="0" rIns="0" bIns="0"/>
          <a:lstStyle/>
          <a:p>
            <a:pPr defTabSz="784225" eaLnBrk="0" hangingPunct="0">
              <a:lnSpc>
                <a:spcPct val="85000"/>
              </a:lnSpc>
              <a:buClrTx/>
              <a:buFontTx/>
              <a:buNone/>
              <a:defRPr/>
            </a:pPr>
            <a:endParaRPr lang="de-DE" sz="1000" b="0">
              <a:latin typeface="+mn-lt"/>
              <a:ea typeface="ＭＳ Ｐゴシック" pitchFamily="34" charset="-128"/>
            </a:endParaRPr>
          </a:p>
          <a:p>
            <a:pPr defTabSz="784225" eaLnBrk="0" hangingPunct="0">
              <a:lnSpc>
                <a:spcPct val="85000"/>
              </a:lnSpc>
              <a:buClrTx/>
              <a:buFontTx/>
              <a:buNone/>
              <a:defRPr/>
            </a:pPr>
            <a:r>
              <a:rPr lang="de-DE" sz="1000" b="0">
                <a:latin typeface="+mn-lt"/>
                <a:ea typeface="ＭＳ Ｐゴシック" pitchFamily="34" charset="-128"/>
              </a:rPr>
              <a:t>Page </a:t>
            </a:r>
            <a:fld id="{E3D1A300-F010-4D75-89D0-76A0FB970042}" type="slidenum">
              <a:rPr lang="de-DE" sz="1000" b="0">
                <a:latin typeface="+mn-lt"/>
                <a:ea typeface="ＭＳ Ｐゴシック" pitchFamily="34" charset="-128"/>
              </a:rPr>
              <a:pPr defTabSz="784225" eaLnBrk="0" hangingPunct="0">
                <a:lnSpc>
                  <a:spcPct val="85000"/>
                </a:lnSpc>
                <a:buClrTx/>
                <a:buFontTx/>
                <a:buNone/>
                <a:defRPr/>
              </a:pPr>
              <a:t>4</a:t>
            </a:fld>
            <a:endParaRPr lang="en-GB" sz="1000" b="0">
              <a:latin typeface="+mn-lt"/>
              <a:ea typeface="ＭＳ Ｐゴシック" pitchFamily="34" charset="-128"/>
            </a:endParaRPr>
          </a:p>
        </p:txBody>
      </p:sp>
      <p:sp>
        <p:nvSpPr>
          <p:cNvPr id="1940483" name="Text Box 2"/>
          <p:cNvSpPr txBox="1">
            <a:spLocks noChangeArrowheads="1"/>
          </p:cNvSpPr>
          <p:nvPr/>
        </p:nvSpPr>
        <p:spPr bwMode="gray">
          <a:xfrm>
            <a:off x="787400" y="584200"/>
            <a:ext cx="11150600" cy="569913"/>
          </a:xfrm>
          <a:prstGeom prst="rect">
            <a:avLst/>
          </a:prstGeom>
          <a:noFill/>
          <a:ln w="9525" algn="ctr">
            <a:noFill/>
            <a:miter lim="800000"/>
            <a:headEnd/>
            <a:tailEnd/>
          </a:ln>
        </p:spPr>
        <p:txBody>
          <a:bodyPr lIns="83236" tIns="41618" rIns="83236" bIns="41618">
            <a:spAutoFit/>
          </a:bodyPr>
          <a:lstStyle/>
          <a:p>
            <a:pPr defTabSz="835025" fontAlgn="t">
              <a:buClrTx/>
              <a:buFontTx/>
              <a:buNone/>
            </a:pPr>
            <a:r>
              <a:rPr kumimoji="1" lang="en-US" altLang="zh-CN" sz="3200">
                <a:solidFill>
                  <a:srgbClr val="990000"/>
                </a:solidFill>
                <a:latin typeface="FrutigerNext LT Medium" pitchFamily="34" charset="0"/>
              </a:rPr>
              <a:t>Huawei Green Power Solution For Different Scenario</a:t>
            </a:r>
          </a:p>
        </p:txBody>
      </p:sp>
      <p:sp>
        <p:nvSpPr>
          <p:cNvPr id="1940484" name="AutoShape 3"/>
          <p:cNvSpPr>
            <a:spLocks noChangeArrowheads="1"/>
          </p:cNvSpPr>
          <p:nvPr/>
        </p:nvSpPr>
        <p:spPr bwMode="gray">
          <a:xfrm>
            <a:off x="6181725" y="1144588"/>
            <a:ext cx="2540000" cy="552450"/>
          </a:xfrm>
          <a:prstGeom prst="roundRect">
            <a:avLst>
              <a:gd name="adj" fmla="val 17509"/>
            </a:avLst>
          </a:prstGeom>
          <a:gradFill rotWithShape="1">
            <a:gsLst>
              <a:gs pos="0">
                <a:srgbClr val="4E91D4"/>
              </a:gs>
              <a:gs pos="100000">
                <a:srgbClr val="3477A4"/>
              </a:gs>
            </a:gsLst>
            <a:lin ang="2700000" scaled="1"/>
          </a:gradFill>
          <a:ln w="9525">
            <a:noFill/>
            <a:round/>
            <a:headEnd/>
            <a:tailEnd/>
          </a:ln>
        </p:spPr>
        <p:txBody>
          <a:bodyPr wrap="none" anchor="ctr"/>
          <a:lstStyle/>
          <a:p>
            <a:endParaRPr lang="zh-CN" altLang="zh-CN"/>
          </a:p>
        </p:txBody>
      </p:sp>
      <p:sp>
        <p:nvSpPr>
          <p:cNvPr id="1940485" name="AutoShape 4"/>
          <p:cNvSpPr>
            <a:spLocks noChangeArrowheads="1"/>
          </p:cNvSpPr>
          <p:nvPr/>
        </p:nvSpPr>
        <p:spPr bwMode="gray">
          <a:xfrm>
            <a:off x="6224588" y="1138238"/>
            <a:ext cx="2462212" cy="558800"/>
          </a:xfrm>
          <a:prstGeom prst="roundRect">
            <a:avLst>
              <a:gd name="adj" fmla="val 16667"/>
            </a:avLst>
          </a:prstGeom>
          <a:solidFill>
            <a:srgbClr val="99CCFF"/>
          </a:solidFill>
          <a:ln w="9525">
            <a:noFill/>
            <a:round/>
            <a:headEnd/>
            <a:tailEnd/>
          </a:ln>
        </p:spPr>
        <p:txBody>
          <a:bodyPr wrap="none" lIns="85105" tIns="42551" rIns="85105" bIns="42551" anchor="ctr"/>
          <a:lstStyle/>
          <a:p>
            <a:pPr algn="ctr" defTabSz="995363"/>
            <a:endParaRPr lang="zh-CN" altLang="zh-CN" sz="1900"/>
          </a:p>
        </p:txBody>
      </p:sp>
      <p:sp>
        <p:nvSpPr>
          <p:cNvPr id="1940486" name="AutoShape 5"/>
          <p:cNvSpPr>
            <a:spLocks noChangeArrowheads="1"/>
          </p:cNvSpPr>
          <p:nvPr/>
        </p:nvSpPr>
        <p:spPr bwMode="gray">
          <a:xfrm>
            <a:off x="6245225" y="1325563"/>
            <a:ext cx="2425700" cy="371475"/>
          </a:xfrm>
          <a:prstGeom prst="roundRect">
            <a:avLst>
              <a:gd name="adj" fmla="val 50000"/>
            </a:avLst>
          </a:prstGeom>
          <a:gradFill rotWithShape="1">
            <a:gsLst>
              <a:gs pos="0">
                <a:srgbClr val="99CCFF">
                  <a:alpha val="0"/>
                </a:srgbClr>
              </a:gs>
              <a:gs pos="100000">
                <a:srgbClr val="CBE5FF"/>
              </a:gs>
            </a:gsLst>
            <a:lin ang="5400000" scaled="1"/>
          </a:gradFill>
          <a:ln w="9525">
            <a:noFill/>
            <a:round/>
            <a:headEnd/>
            <a:tailEnd/>
          </a:ln>
        </p:spPr>
        <p:txBody>
          <a:bodyPr wrap="none" anchor="ctr"/>
          <a:lstStyle/>
          <a:p>
            <a:endParaRPr lang="zh-CN" altLang="zh-CN"/>
          </a:p>
        </p:txBody>
      </p:sp>
      <p:sp>
        <p:nvSpPr>
          <p:cNvPr id="1940487" name="AutoShape 6"/>
          <p:cNvSpPr>
            <a:spLocks noChangeArrowheads="1"/>
          </p:cNvSpPr>
          <p:nvPr/>
        </p:nvSpPr>
        <p:spPr bwMode="gray">
          <a:xfrm>
            <a:off x="6245225" y="1160463"/>
            <a:ext cx="2425700" cy="369887"/>
          </a:xfrm>
          <a:prstGeom prst="roundRect">
            <a:avLst>
              <a:gd name="adj" fmla="val 50000"/>
            </a:avLst>
          </a:prstGeom>
          <a:gradFill rotWithShape="1">
            <a:gsLst>
              <a:gs pos="0">
                <a:srgbClr val="DDEEFF"/>
              </a:gs>
              <a:gs pos="100000">
                <a:srgbClr val="99CCFF">
                  <a:alpha val="0"/>
                </a:srgbClr>
              </a:gs>
            </a:gsLst>
            <a:lin ang="5400000" scaled="1"/>
          </a:gradFill>
          <a:ln w="9525">
            <a:noFill/>
            <a:round/>
            <a:headEnd/>
            <a:tailEnd/>
          </a:ln>
        </p:spPr>
        <p:txBody>
          <a:bodyPr wrap="none" anchor="ctr"/>
          <a:lstStyle/>
          <a:p>
            <a:endParaRPr lang="zh-CN" altLang="zh-CN"/>
          </a:p>
        </p:txBody>
      </p:sp>
      <p:sp>
        <p:nvSpPr>
          <p:cNvPr id="1940488" name="Text Box 7"/>
          <p:cNvSpPr txBox="1">
            <a:spLocks noChangeArrowheads="1"/>
          </p:cNvSpPr>
          <p:nvPr/>
        </p:nvSpPr>
        <p:spPr bwMode="gray">
          <a:xfrm>
            <a:off x="6135688" y="1203325"/>
            <a:ext cx="2655887" cy="481013"/>
          </a:xfrm>
          <a:prstGeom prst="rect">
            <a:avLst/>
          </a:prstGeom>
          <a:noFill/>
          <a:ln w="9525" algn="ctr">
            <a:noFill/>
            <a:miter lim="800000"/>
            <a:headEnd/>
            <a:tailEnd/>
          </a:ln>
        </p:spPr>
        <p:txBody>
          <a:bodyPr lIns="85105" tIns="42551" rIns="85105" bIns="42551">
            <a:spAutoFit/>
          </a:bodyPr>
          <a:lstStyle/>
          <a:p>
            <a:pPr algn="ctr" defTabSz="854075">
              <a:buFont typeface="Wingdings" pitchFamily="2" charset="2"/>
              <a:buNone/>
            </a:pPr>
            <a:r>
              <a:rPr lang="en-US" altLang="zh-CN" sz="1300">
                <a:solidFill>
                  <a:srgbClr val="000000"/>
                </a:solidFill>
              </a:rPr>
              <a:t>Solar-D.G. hybrid</a:t>
            </a:r>
          </a:p>
          <a:p>
            <a:pPr algn="ctr" defTabSz="854075">
              <a:buFont typeface="Wingdings" pitchFamily="2" charset="2"/>
              <a:buNone/>
            </a:pPr>
            <a:r>
              <a:rPr lang="en-US" altLang="zh-CN" sz="1300">
                <a:solidFill>
                  <a:srgbClr val="000000"/>
                </a:solidFill>
              </a:rPr>
              <a:t> power solution</a:t>
            </a:r>
            <a:endParaRPr lang="en-US" altLang="zh-CN" sz="1500">
              <a:solidFill>
                <a:srgbClr val="000000"/>
              </a:solidFill>
            </a:endParaRPr>
          </a:p>
        </p:txBody>
      </p:sp>
      <p:sp>
        <p:nvSpPr>
          <p:cNvPr id="1940489" name="AutoShape 8"/>
          <p:cNvSpPr>
            <a:spLocks noChangeArrowheads="1"/>
          </p:cNvSpPr>
          <p:nvPr/>
        </p:nvSpPr>
        <p:spPr bwMode="gray">
          <a:xfrm>
            <a:off x="3517900" y="1133475"/>
            <a:ext cx="2538413" cy="563563"/>
          </a:xfrm>
          <a:prstGeom prst="roundRect">
            <a:avLst>
              <a:gd name="adj" fmla="val 17509"/>
            </a:avLst>
          </a:prstGeom>
          <a:solidFill>
            <a:srgbClr val="2E7A82"/>
          </a:solidFill>
          <a:ln w="9525">
            <a:solidFill>
              <a:srgbClr val="2E7A82"/>
            </a:solidFill>
            <a:round/>
            <a:headEnd/>
            <a:tailEnd/>
          </a:ln>
        </p:spPr>
        <p:txBody>
          <a:bodyPr wrap="none" anchor="ctr"/>
          <a:lstStyle/>
          <a:p>
            <a:endParaRPr lang="zh-CN" altLang="zh-CN"/>
          </a:p>
        </p:txBody>
      </p:sp>
      <p:sp>
        <p:nvSpPr>
          <p:cNvPr id="1940490" name="AutoShape 9"/>
          <p:cNvSpPr>
            <a:spLocks noChangeArrowheads="1"/>
          </p:cNvSpPr>
          <p:nvPr/>
        </p:nvSpPr>
        <p:spPr bwMode="gray">
          <a:xfrm>
            <a:off x="3556000" y="1138238"/>
            <a:ext cx="2462213" cy="557212"/>
          </a:xfrm>
          <a:prstGeom prst="roundRect">
            <a:avLst>
              <a:gd name="adj" fmla="val 16667"/>
            </a:avLst>
          </a:prstGeom>
          <a:solidFill>
            <a:srgbClr val="99CCCC"/>
          </a:solidFill>
          <a:ln w="9525">
            <a:noFill/>
            <a:round/>
            <a:headEnd/>
            <a:tailEnd/>
          </a:ln>
        </p:spPr>
        <p:txBody>
          <a:bodyPr wrap="none" anchor="ctr"/>
          <a:lstStyle/>
          <a:p>
            <a:endParaRPr lang="zh-CN" altLang="zh-CN"/>
          </a:p>
        </p:txBody>
      </p:sp>
      <p:sp>
        <p:nvSpPr>
          <p:cNvPr id="1940491" name="AutoShape 10"/>
          <p:cNvSpPr>
            <a:spLocks noChangeArrowheads="1"/>
          </p:cNvSpPr>
          <p:nvPr/>
        </p:nvSpPr>
        <p:spPr bwMode="gray">
          <a:xfrm>
            <a:off x="3578225" y="1325563"/>
            <a:ext cx="2427288" cy="371475"/>
          </a:xfrm>
          <a:prstGeom prst="roundRect">
            <a:avLst>
              <a:gd name="adj" fmla="val 50000"/>
            </a:avLst>
          </a:prstGeom>
          <a:gradFill rotWithShape="1">
            <a:gsLst>
              <a:gs pos="0">
                <a:srgbClr val="A2D8D8">
                  <a:alpha val="18999"/>
                </a:srgbClr>
              </a:gs>
              <a:gs pos="100000">
                <a:srgbClr val="E1F3F2"/>
              </a:gs>
            </a:gsLst>
            <a:lin ang="5400000" scaled="1"/>
          </a:gradFill>
          <a:ln w="9525">
            <a:noFill/>
            <a:round/>
            <a:headEnd/>
            <a:tailEnd/>
          </a:ln>
        </p:spPr>
        <p:txBody>
          <a:bodyPr wrap="none" anchor="ctr"/>
          <a:lstStyle/>
          <a:p>
            <a:endParaRPr lang="zh-CN" altLang="zh-CN"/>
          </a:p>
        </p:txBody>
      </p:sp>
      <p:sp>
        <p:nvSpPr>
          <p:cNvPr id="1940492" name="AutoShape 11"/>
          <p:cNvSpPr>
            <a:spLocks noChangeArrowheads="1"/>
          </p:cNvSpPr>
          <p:nvPr/>
        </p:nvSpPr>
        <p:spPr bwMode="gray">
          <a:xfrm>
            <a:off x="3578225" y="1157288"/>
            <a:ext cx="2427288" cy="368300"/>
          </a:xfrm>
          <a:prstGeom prst="roundRect">
            <a:avLst>
              <a:gd name="adj" fmla="val 50000"/>
            </a:avLst>
          </a:prstGeom>
          <a:gradFill rotWithShape="1">
            <a:gsLst>
              <a:gs pos="0">
                <a:srgbClr val="E1F3F2"/>
              </a:gs>
              <a:gs pos="100000">
                <a:srgbClr val="A2D8D8">
                  <a:alpha val="26999"/>
                </a:srgbClr>
              </a:gs>
            </a:gsLst>
            <a:lin ang="5400000" scaled="1"/>
          </a:gradFill>
          <a:ln w="9525" algn="ctr">
            <a:noFill/>
            <a:round/>
            <a:headEnd/>
            <a:tailEnd/>
          </a:ln>
        </p:spPr>
        <p:txBody>
          <a:bodyPr wrap="none" anchor="ctr"/>
          <a:lstStyle/>
          <a:p>
            <a:endParaRPr lang="zh-CN" altLang="zh-CN"/>
          </a:p>
        </p:txBody>
      </p:sp>
      <p:sp>
        <p:nvSpPr>
          <p:cNvPr id="1940493" name="Text Box 12"/>
          <p:cNvSpPr txBox="1">
            <a:spLocks noChangeArrowheads="1"/>
          </p:cNvSpPr>
          <p:nvPr/>
        </p:nvSpPr>
        <p:spPr bwMode="gray">
          <a:xfrm>
            <a:off x="3348038" y="1211263"/>
            <a:ext cx="2843212" cy="482600"/>
          </a:xfrm>
          <a:prstGeom prst="rect">
            <a:avLst/>
          </a:prstGeom>
          <a:noFill/>
          <a:ln w="9525" algn="ctr">
            <a:noFill/>
            <a:miter lim="800000"/>
            <a:headEnd/>
            <a:tailEnd/>
          </a:ln>
        </p:spPr>
        <p:txBody>
          <a:bodyPr lIns="85105" tIns="42551" rIns="85105" bIns="42551">
            <a:spAutoFit/>
          </a:bodyPr>
          <a:lstStyle/>
          <a:p>
            <a:pPr algn="ctr" defTabSz="854075">
              <a:buFont typeface="Wingdings" pitchFamily="2" charset="2"/>
              <a:buNone/>
            </a:pPr>
            <a:r>
              <a:rPr lang="en-US" altLang="zh-CN" sz="1300">
                <a:solidFill>
                  <a:srgbClr val="000000"/>
                </a:solidFill>
              </a:rPr>
              <a:t>Solar-wind hybrid </a:t>
            </a:r>
          </a:p>
          <a:p>
            <a:pPr algn="ctr" defTabSz="854075">
              <a:buFont typeface="Wingdings" pitchFamily="2" charset="2"/>
              <a:buNone/>
            </a:pPr>
            <a:r>
              <a:rPr lang="en-US" altLang="zh-CN" sz="1300">
                <a:solidFill>
                  <a:srgbClr val="000000"/>
                </a:solidFill>
              </a:rPr>
              <a:t>power solution</a:t>
            </a:r>
          </a:p>
        </p:txBody>
      </p:sp>
      <p:sp>
        <p:nvSpPr>
          <p:cNvPr id="1940494" name="AutoShape 13"/>
          <p:cNvSpPr>
            <a:spLocks noChangeArrowheads="1"/>
          </p:cNvSpPr>
          <p:nvPr/>
        </p:nvSpPr>
        <p:spPr bwMode="gray">
          <a:xfrm>
            <a:off x="788988" y="1120775"/>
            <a:ext cx="2541587" cy="574675"/>
          </a:xfrm>
          <a:prstGeom prst="roundRect">
            <a:avLst>
              <a:gd name="adj" fmla="val 17509"/>
            </a:avLst>
          </a:prstGeom>
          <a:solidFill>
            <a:srgbClr val="4D4D73"/>
          </a:solidFill>
          <a:ln w="9525">
            <a:solidFill>
              <a:srgbClr val="4D4D73"/>
            </a:solidFill>
            <a:round/>
            <a:headEnd/>
            <a:tailEnd/>
          </a:ln>
        </p:spPr>
        <p:txBody>
          <a:bodyPr wrap="none" anchor="ctr"/>
          <a:lstStyle/>
          <a:p>
            <a:endParaRPr lang="zh-CN" altLang="zh-CN"/>
          </a:p>
        </p:txBody>
      </p:sp>
      <p:sp>
        <p:nvSpPr>
          <p:cNvPr id="1940495" name="AutoShape 14"/>
          <p:cNvSpPr>
            <a:spLocks noChangeArrowheads="1"/>
          </p:cNvSpPr>
          <p:nvPr/>
        </p:nvSpPr>
        <p:spPr bwMode="auto">
          <a:xfrm>
            <a:off x="827088" y="1123950"/>
            <a:ext cx="2466975" cy="571500"/>
          </a:xfrm>
          <a:prstGeom prst="roundRect">
            <a:avLst>
              <a:gd name="adj" fmla="val 16667"/>
            </a:avLst>
          </a:prstGeom>
          <a:solidFill>
            <a:srgbClr val="CCCCFF"/>
          </a:solidFill>
          <a:ln w="28575" algn="ctr">
            <a:solidFill>
              <a:srgbClr val="4D4D73"/>
            </a:solidFill>
            <a:round/>
            <a:headEnd/>
            <a:tailEnd/>
          </a:ln>
        </p:spPr>
        <p:txBody>
          <a:bodyPr wrap="none" anchor="ctr"/>
          <a:lstStyle/>
          <a:p>
            <a:endParaRPr lang="zh-CN" altLang="zh-CN"/>
          </a:p>
        </p:txBody>
      </p:sp>
      <p:sp>
        <p:nvSpPr>
          <p:cNvPr id="1940496" name="AutoShape 15"/>
          <p:cNvSpPr>
            <a:spLocks noChangeArrowheads="1"/>
          </p:cNvSpPr>
          <p:nvPr/>
        </p:nvSpPr>
        <p:spPr bwMode="gray">
          <a:xfrm>
            <a:off x="852488" y="1325563"/>
            <a:ext cx="2427287" cy="369887"/>
          </a:xfrm>
          <a:prstGeom prst="roundRect">
            <a:avLst>
              <a:gd name="adj" fmla="val 50000"/>
            </a:avLst>
          </a:prstGeom>
          <a:gradFill rotWithShape="1">
            <a:gsLst>
              <a:gs pos="0">
                <a:srgbClr val="CCCCFF">
                  <a:alpha val="49001"/>
                </a:srgbClr>
              </a:gs>
              <a:gs pos="100000">
                <a:srgbClr val="FFFFFF"/>
              </a:gs>
            </a:gsLst>
            <a:lin ang="5400000" scaled="1"/>
          </a:gradFill>
          <a:ln w="9525" algn="ctr">
            <a:noFill/>
            <a:round/>
            <a:headEnd/>
            <a:tailEnd/>
          </a:ln>
        </p:spPr>
        <p:txBody>
          <a:bodyPr wrap="none" anchor="ctr"/>
          <a:lstStyle/>
          <a:p>
            <a:endParaRPr lang="zh-CN" altLang="zh-CN"/>
          </a:p>
        </p:txBody>
      </p:sp>
      <p:sp>
        <p:nvSpPr>
          <p:cNvPr id="1940497" name="AutoShape 16"/>
          <p:cNvSpPr>
            <a:spLocks noChangeArrowheads="1"/>
          </p:cNvSpPr>
          <p:nvPr/>
        </p:nvSpPr>
        <p:spPr bwMode="gray">
          <a:xfrm>
            <a:off x="852488" y="1138238"/>
            <a:ext cx="2427287" cy="366712"/>
          </a:xfrm>
          <a:prstGeom prst="roundRect">
            <a:avLst>
              <a:gd name="adj" fmla="val 50000"/>
            </a:avLst>
          </a:prstGeom>
          <a:gradFill rotWithShape="1">
            <a:gsLst>
              <a:gs pos="0">
                <a:srgbClr val="FFFFFF"/>
              </a:gs>
              <a:gs pos="100000">
                <a:srgbClr val="CCCCFF">
                  <a:alpha val="64998"/>
                </a:srgbClr>
              </a:gs>
            </a:gsLst>
            <a:lin ang="5400000" scaled="1"/>
          </a:gradFill>
          <a:ln w="9525" algn="ctr">
            <a:noFill/>
            <a:round/>
            <a:headEnd/>
            <a:tailEnd/>
          </a:ln>
        </p:spPr>
        <p:txBody>
          <a:bodyPr wrap="none" anchor="ctr"/>
          <a:lstStyle/>
          <a:p>
            <a:endParaRPr lang="zh-CN" altLang="zh-CN"/>
          </a:p>
        </p:txBody>
      </p:sp>
      <p:sp>
        <p:nvSpPr>
          <p:cNvPr id="1940498" name="Text Box 17"/>
          <p:cNvSpPr txBox="1">
            <a:spLocks noChangeArrowheads="1"/>
          </p:cNvSpPr>
          <p:nvPr/>
        </p:nvSpPr>
        <p:spPr bwMode="gray">
          <a:xfrm>
            <a:off x="844550" y="1266825"/>
            <a:ext cx="2335213" cy="284163"/>
          </a:xfrm>
          <a:prstGeom prst="rect">
            <a:avLst/>
          </a:prstGeom>
          <a:noFill/>
          <a:ln w="9525" algn="ctr">
            <a:noFill/>
            <a:miter lim="800000"/>
            <a:headEnd/>
            <a:tailEnd/>
          </a:ln>
        </p:spPr>
        <p:txBody>
          <a:bodyPr lIns="85105" tIns="42551" rIns="85105" bIns="42551">
            <a:spAutoFit/>
          </a:bodyPr>
          <a:lstStyle/>
          <a:p>
            <a:pPr algn="ctr" defTabSz="854075">
              <a:buFont typeface="Wingdings" pitchFamily="2" charset="2"/>
              <a:buNone/>
            </a:pPr>
            <a:r>
              <a:rPr lang="en-US" altLang="zh-CN" sz="1300">
                <a:solidFill>
                  <a:srgbClr val="000000"/>
                </a:solidFill>
              </a:rPr>
              <a:t>Solar power solution</a:t>
            </a:r>
          </a:p>
        </p:txBody>
      </p:sp>
      <p:sp>
        <p:nvSpPr>
          <p:cNvPr id="1940499" name="AutoShape 21"/>
          <p:cNvSpPr>
            <a:spLocks noChangeArrowheads="1"/>
          </p:cNvSpPr>
          <p:nvPr/>
        </p:nvSpPr>
        <p:spPr bwMode="gray">
          <a:xfrm>
            <a:off x="8839200" y="1131888"/>
            <a:ext cx="2540000" cy="550862"/>
          </a:xfrm>
          <a:prstGeom prst="roundRect">
            <a:avLst>
              <a:gd name="adj" fmla="val 17509"/>
            </a:avLst>
          </a:prstGeom>
          <a:gradFill rotWithShape="1">
            <a:gsLst>
              <a:gs pos="0">
                <a:srgbClr val="4E91D4"/>
              </a:gs>
              <a:gs pos="100000">
                <a:srgbClr val="3477A4"/>
              </a:gs>
            </a:gsLst>
            <a:lin ang="2700000" scaled="1"/>
          </a:gradFill>
          <a:ln w="9525">
            <a:noFill/>
            <a:round/>
            <a:headEnd/>
            <a:tailEnd/>
          </a:ln>
        </p:spPr>
        <p:txBody>
          <a:bodyPr wrap="none" anchor="ctr"/>
          <a:lstStyle/>
          <a:p>
            <a:endParaRPr lang="zh-CN" altLang="zh-CN"/>
          </a:p>
        </p:txBody>
      </p:sp>
      <p:sp>
        <p:nvSpPr>
          <p:cNvPr id="1940500" name="AutoShape 22"/>
          <p:cNvSpPr>
            <a:spLocks noChangeArrowheads="1"/>
          </p:cNvSpPr>
          <p:nvPr/>
        </p:nvSpPr>
        <p:spPr bwMode="gray">
          <a:xfrm>
            <a:off x="8878888" y="1123950"/>
            <a:ext cx="2462212" cy="558800"/>
          </a:xfrm>
          <a:prstGeom prst="roundRect">
            <a:avLst>
              <a:gd name="adj" fmla="val 16667"/>
            </a:avLst>
          </a:prstGeom>
          <a:solidFill>
            <a:srgbClr val="99CCFF"/>
          </a:solidFill>
          <a:ln w="9525">
            <a:noFill/>
            <a:round/>
            <a:headEnd/>
            <a:tailEnd/>
          </a:ln>
        </p:spPr>
        <p:txBody>
          <a:bodyPr wrap="none" lIns="85105" tIns="42551" rIns="85105" bIns="42551" anchor="ctr"/>
          <a:lstStyle/>
          <a:p>
            <a:pPr algn="ctr" defTabSz="995363"/>
            <a:endParaRPr lang="zh-CN" altLang="zh-CN" sz="1900"/>
          </a:p>
        </p:txBody>
      </p:sp>
      <p:sp>
        <p:nvSpPr>
          <p:cNvPr id="1940501" name="AutoShape 23"/>
          <p:cNvSpPr>
            <a:spLocks noChangeArrowheads="1"/>
          </p:cNvSpPr>
          <p:nvPr/>
        </p:nvSpPr>
        <p:spPr bwMode="gray">
          <a:xfrm>
            <a:off x="8899525" y="1311275"/>
            <a:ext cx="2427288" cy="371475"/>
          </a:xfrm>
          <a:prstGeom prst="roundRect">
            <a:avLst>
              <a:gd name="adj" fmla="val 50000"/>
            </a:avLst>
          </a:prstGeom>
          <a:gradFill rotWithShape="1">
            <a:gsLst>
              <a:gs pos="0">
                <a:srgbClr val="99CCFF">
                  <a:alpha val="0"/>
                </a:srgbClr>
              </a:gs>
              <a:gs pos="100000">
                <a:srgbClr val="CBE5FF"/>
              </a:gs>
            </a:gsLst>
            <a:lin ang="5400000" scaled="1"/>
          </a:gradFill>
          <a:ln w="9525">
            <a:noFill/>
            <a:round/>
            <a:headEnd/>
            <a:tailEnd/>
          </a:ln>
        </p:spPr>
        <p:txBody>
          <a:bodyPr wrap="none" anchor="ctr"/>
          <a:lstStyle/>
          <a:p>
            <a:endParaRPr lang="zh-CN" altLang="zh-CN"/>
          </a:p>
        </p:txBody>
      </p:sp>
      <p:sp>
        <p:nvSpPr>
          <p:cNvPr id="1940502" name="AutoShape 24"/>
          <p:cNvSpPr>
            <a:spLocks noChangeArrowheads="1"/>
          </p:cNvSpPr>
          <p:nvPr/>
        </p:nvSpPr>
        <p:spPr bwMode="gray">
          <a:xfrm>
            <a:off x="8899525" y="1147763"/>
            <a:ext cx="2427288" cy="369887"/>
          </a:xfrm>
          <a:prstGeom prst="roundRect">
            <a:avLst>
              <a:gd name="adj" fmla="val 50000"/>
            </a:avLst>
          </a:prstGeom>
          <a:gradFill rotWithShape="1">
            <a:gsLst>
              <a:gs pos="0">
                <a:srgbClr val="DDEEFF"/>
              </a:gs>
              <a:gs pos="100000">
                <a:srgbClr val="99CCFF">
                  <a:alpha val="0"/>
                </a:srgbClr>
              </a:gs>
            </a:gsLst>
            <a:lin ang="5400000" scaled="1"/>
          </a:gradFill>
          <a:ln w="9525">
            <a:noFill/>
            <a:round/>
            <a:headEnd/>
            <a:tailEnd/>
          </a:ln>
        </p:spPr>
        <p:txBody>
          <a:bodyPr wrap="none" anchor="ctr"/>
          <a:lstStyle/>
          <a:p>
            <a:endParaRPr lang="zh-CN" altLang="zh-CN"/>
          </a:p>
        </p:txBody>
      </p:sp>
      <p:sp>
        <p:nvSpPr>
          <p:cNvPr id="1940503" name="Text Box 25"/>
          <p:cNvSpPr txBox="1">
            <a:spLocks noChangeArrowheads="1"/>
          </p:cNvSpPr>
          <p:nvPr/>
        </p:nvSpPr>
        <p:spPr bwMode="gray">
          <a:xfrm>
            <a:off x="8791575" y="1187450"/>
            <a:ext cx="2655888" cy="482600"/>
          </a:xfrm>
          <a:prstGeom prst="rect">
            <a:avLst/>
          </a:prstGeom>
          <a:noFill/>
          <a:ln w="9525" algn="ctr">
            <a:noFill/>
            <a:miter lim="800000"/>
            <a:headEnd/>
            <a:tailEnd/>
          </a:ln>
        </p:spPr>
        <p:txBody>
          <a:bodyPr lIns="85105" tIns="42551" rIns="85105" bIns="42551">
            <a:spAutoFit/>
          </a:bodyPr>
          <a:lstStyle/>
          <a:p>
            <a:pPr algn="ctr" defTabSz="854075">
              <a:buFont typeface="Wingdings" pitchFamily="2" charset="2"/>
              <a:buNone/>
            </a:pPr>
            <a:r>
              <a:rPr lang="en-US" altLang="zh-CN" sz="1300">
                <a:solidFill>
                  <a:srgbClr val="000000"/>
                </a:solidFill>
              </a:rPr>
              <a:t>Solar-Wind-D.G. hybrid</a:t>
            </a:r>
          </a:p>
          <a:p>
            <a:pPr algn="ctr" defTabSz="854075">
              <a:buFont typeface="Wingdings" pitchFamily="2" charset="2"/>
              <a:buNone/>
            </a:pPr>
            <a:r>
              <a:rPr lang="en-US" altLang="zh-CN" sz="1300">
                <a:solidFill>
                  <a:srgbClr val="000000"/>
                </a:solidFill>
              </a:rPr>
              <a:t> power solution</a:t>
            </a:r>
            <a:endParaRPr lang="en-US" altLang="zh-CN" sz="1500">
              <a:solidFill>
                <a:srgbClr val="000000"/>
              </a:solidFill>
            </a:endParaRPr>
          </a:p>
        </p:txBody>
      </p:sp>
      <p:sp>
        <p:nvSpPr>
          <p:cNvPr id="1940504" name="AutoShape 27" descr="风光油"/>
          <p:cNvSpPr>
            <a:spLocks noChangeArrowheads="1"/>
          </p:cNvSpPr>
          <p:nvPr/>
        </p:nvSpPr>
        <p:spPr bwMode="auto">
          <a:xfrm>
            <a:off x="8915400" y="1768475"/>
            <a:ext cx="2425700" cy="2209800"/>
          </a:xfrm>
          <a:prstGeom prst="flowChartAlternateProcess">
            <a:avLst/>
          </a:prstGeom>
          <a:blipFill dpi="0" rotWithShape="1">
            <a:blip r:embed="rId2" cstate="print"/>
            <a:srcRect/>
            <a:stretch>
              <a:fillRect/>
            </a:stretch>
          </a:blipFill>
          <a:ln w="9525">
            <a:noFill/>
            <a:miter lim="800000"/>
            <a:headEnd/>
            <a:tailEnd/>
          </a:ln>
        </p:spPr>
        <p:txBody>
          <a:bodyPr wrap="none" anchor="ctr"/>
          <a:lstStyle/>
          <a:p>
            <a:endParaRPr lang="zh-CN" altLang="zh-CN"/>
          </a:p>
        </p:txBody>
      </p:sp>
      <p:pic>
        <p:nvPicPr>
          <p:cNvPr id="1940505" name="Picture 28"/>
          <p:cNvPicPr>
            <a:picLocks noChangeAspect="1" noChangeArrowheads="1"/>
          </p:cNvPicPr>
          <p:nvPr/>
        </p:nvPicPr>
        <p:blipFill>
          <a:blip r:embed="rId3" cstate="print"/>
          <a:srcRect/>
          <a:stretch>
            <a:fillRect/>
          </a:stretch>
        </p:blipFill>
        <p:spPr bwMode="auto">
          <a:xfrm>
            <a:off x="868363" y="1768475"/>
            <a:ext cx="2411412" cy="2209800"/>
          </a:xfrm>
          <a:prstGeom prst="rect">
            <a:avLst/>
          </a:prstGeom>
          <a:noFill/>
          <a:ln w="9525">
            <a:noFill/>
            <a:miter lim="800000"/>
            <a:headEnd/>
            <a:tailEnd/>
          </a:ln>
        </p:spPr>
      </p:pic>
      <p:pic>
        <p:nvPicPr>
          <p:cNvPr id="1940506" name="Picture 29"/>
          <p:cNvPicPr>
            <a:picLocks noChangeAspect="1" noChangeArrowheads="1"/>
          </p:cNvPicPr>
          <p:nvPr/>
        </p:nvPicPr>
        <p:blipFill>
          <a:blip r:embed="rId4" cstate="print"/>
          <a:srcRect/>
          <a:stretch>
            <a:fillRect/>
          </a:stretch>
        </p:blipFill>
        <p:spPr bwMode="auto">
          <a:xfrm>
            <a:off x="6240463" y="1768475"/>
            <a:ext cx="2430462" cy="2154238"/>
          </a:xfrm>
          <a:prstGeom prst="rect">
            <a:avLst/>
          </a:prstGeom>
          <a:noFill/>
          <a:ln w="9525">
            <a:noFill/>
            <a:miter lim="800000"/>
            <a:headEnd/>
            <a:tailEnd/>
          </a:ln>
        </p:spPr>
      </p:pic>
      <p:pic>
        <p:nvPicPr>
          <p:cNvPr id="1940507" name="Picture 31" descr="IMG_3496"/>
          <p:cNvPicPr>
            <a:picLocks noChangeAspect="1" noChangeArrowheads="1"/>
          </p:cNvPicPr>
          <p:nvPr/>
        </p:nvPicPr>
        <p:blipFill>
          <a:blip r:embed="rId5" cstate="print"/>
          <a:srcRect/>
          <a:stretch>
            <a:fillRect/>
          </a:stretch>
        </p:blipFill>
        <p:spPr bwMode="auto">
          <a:xfrm>
            <a:off x="3505200" y="1768475"/>
            <a:ext cx="2500313" cy="2154238"/>
          </a:xfrm>
          <a:prstGeom prst="rect">
            <a:avLst/>
          </a:prstGeom>
          <a:noFill/>
          <a:ln w="9525">
            <a:noFill/>
            <a:miter lim="800000"/>
            <a:headEnd/>
            <a:tailEnd/>
          </a:ln>
        </p:spPr>
      </p:pic>
      <p:sp>
        <p:nvSpPr>
          <p:cNvPr id="1940508" name="Rectangle 32"/>
          <p:cNvSpPr>
            <a:spLocks noChangeArrowheads="1"/>
          </p:cNvSpPr>
          <p:nvPr/>
        </p:nvSpPr>
        <p:spPr bwMode="black">
          <a:xfrm>
            <a:off x="735013" y="4005263"/>
            <a:ext cx="2663825" cy="1638300"/>
          </a:xfrm>
          <a:prstGeom prst="rect">
            <a:avLst/>
          </a:prstGeom>
          <a:noFill/>
          <a:ln w="9525" algn="ctr">
            <a:noFill/>
            <a:miter lim="800000"/>
            <a:headEnd/>
            <a:tailEnd/>
          </a:ln>
        </p:spPr>
        <p:txBody>
          <a:bodyPr lIns="104550" tIns="52277" rIns="104550" bIns="52277">
            <a:spAutoFit/>
          </a:bodyPr>
          <a:lstStyle/>
          <a:p>
            <a:pPr marL="188913" indent="-188913" defTabSz="1049338" eaLnBrk="0" hangingPunct="0">
              <a:lnSpc>
                <a:spcPct val="140000"/>
              </a:lnSpc>
            </a:pPr>
            <a:r>
              <a:rPr lang="en-US" altLang="zh-CN" sz="1200">
                <a:solidFill>
                  <a:srgbClr val="000000"/>
                </a:solidFill>
              </a:rPr>
              <a:t>Application scenario</a:t>
            </a:r>
            <a:r>
              <a:rPr lang="zh-CN" altLang="en-US" sz="1200">
                <a:solidFill>
                  <a:srgbClr val="000000"/>
                </a:solidFill>
              </a:rPr>
              <a:t>：</a:t>
            </a:r>
          </a:p>
          <a:p>
            <a:pPr marL="188913" indent="-188913" defTabSz="1049338" eaLnBrk="0" hangingPunct="0">
              <a:lnSpc>
                <a:spcPct val="140000"/>
              </a:lnSpc>
              <a:buFontTx/>
              <a:buChar char="•"/>
            </a:pPr>
            <a:r>
              <a:rPr lang="en-US" altLang="zh-CN" sz="1200"/>
              <a:t>Diet BTS,  Site load =130 W</a:t>
            </a:r>
          </a:p>
          <a:p>
            <a:pPr marL="188913" indent="-188913" defTabSz="1049338" eaLnBrk="0" hangingPunct="0">
              <a:lnSpc>
                <a:spcPct val="140000"/>
              </a:lnSpc>
              <a:buFontTx/>
              <a:buChar char="•"/>
            </a:pPr>
            <a:r>
              <a:rPr lang="en-US" altLang="zh-CN" sz="1200"/>
              <a:t>Sun availability hours &gt; 4Hours/Day</a:t>
            </a:r>
          </a:p>
          <a:p>
            <a:pPr marL="188913" indent="-188913" defTabSz="1049338" eaLnBrk="0" hangingPunct="0">
              <a:lnSpc>
                <a:spcPct val="140000"/>
              </a:lnSpc>
            </a:pPr>
            <a:r>
              <a:rPr lang="en-US" altLang="zh-CN" sz="1200"/>
              <a:t>ROI = 1.61 Years</a:t>
            </a:r>
          </a:p>
          <a:p>
            <a:pPr marL="188913" indent="-188913" defTabSz="1049338" eaLnBrk="0" hangingPunct="0">
              <a:lnSpc>
                <a:spcPct val="140000"/>
              </a:lnSpc>
            </a:pPr>
            <a:r>
              <a:rPr lang="en-US" altLang="zh-CN" sz="1200"/>
              <a:t>Reference: Vodacom SA</a:t>
            </a:r>
          </a:p>
        </p:txBody>
      </p:sp>
      <p:sp>
        <p:nvSpPr>
          <p:cNvPr id="1940509" name="Rectangle 33"/>
          <p:cNvSpPr>
            <a:spLocks noChangeArrowheads="1"/>
          </p:cNvSpPr>
          <p:nvPr/>
        </p:nvSpPr>
        <p:spPr bwMode="black">
          <a:xfrm>
            <a:off x="3398838" y="4032250"/>
            <a:ext cx="2735262" cy="2228850"/>
          </a:xfrm>
          <a:prstGeom prst="rect">
            <a:avLst/>
          </a:prstGeom>
          <a:noFill/>
          <a:ln w="9525" algn="ctr">
            <a:noFill/>
            <a:miter lim="800000"/>
            <a:headEnd/>
            <a:tailEnd/>
          </a:ln>
        </p:spPr>
        <p:txBody>
          <a:bodyPr lIns="104550" tIns="52277" rIns="104550" bIns="52277">
            <a:spAutoFit/>
          </a:bodyPr>
          <a:lstStyle/>
          <a:p>
            <a:pPr marL="188913" indent="-188913" defTabSz="1049338" eaLnBrk="0" hangingPunct="0">
              <a:lnSpc>
                <a:spcPct val="110000"/>
              </a:lnSpc>
            </a:pPr>
            <a:r>
              <a:rPr lang="en-US" altLang="zh-CN" sz="1200">
                <a:solidFill>
                  <a:srgbClr val="000000"/>
                </a:solidFill>
              </a:rPr>
              <a:t>Application scenario</a:t>
            </a:r>
            <a:r>
              <a:rPr lang="zh-CN" altLang="en-US" sz="1200">
                <a:solidFill>
                  <a:srgbClr val="000000"/>
                </a:solidFill>
              </a:rPr>
              <a:t>：</a:t>
            </a:r>
          </a:p>
          <a:p>
            <a:pPr marL="188913" indent="-188913" defTabSz="1049338" eaLnBrk="0" hangingPunct="0">
              <a:lnSpc>
                <a:spcPct val="150000"/>
              </a:lnSpc>
              <a:buFontTx/>
              <a:buChar char="•"/>
            </a:pPr>
            <a:r>
              <a:rPr lang="en-US" altLang="zh-CN" sz="1200"/>
              <a:t>DBS3900, S4/2/2, Site load=520W</a:t>
            </a:r>
          </a:p>
          <a:p>
            <a:pPr marL="188913" indent="-188913" defTabSz="1049338" eaLnBrk="0" hangingPunct="0">
              <a:lnSpc>
                <a:spcPct val="150000"/>
              </a:lnSpc>
              <a:buFontTx/>
              <a:buChar char="•"/>
            </a:pPr>
            <a:r>
              <a:rPr lang="en-US" altLang="zh-CN" sz="1200"/>
              <a:t>Sun availability hours&gt; 4Hours/Day</a:t>
            </a:r>
          </a:p>
          <a:p>
            <a:pPr marL="188913" indent="-188913" defTabSz="1049338" eaLnBrk="0" hangingPunct="0">
              <a:lnSpc>
                <a:spcPct val="150000"/>
              </a:lnSpc>
              <a:buFontTx/>
              <a:buChar char="•"/>
            </a:pPr>
            <a:r>
              <a:rPr lang="en-US" altLang="zh-CN" sz="1200"/>
              <a:t>Annul Avg. wind speed &gt; 4 m/s</a:t>
            </a:r>
          </a:p>
          <a:p>
            <a:pPr marL="188913" indent="-188913" defTabSz="1049338" eaLnBrk="0" hangingPunct="0">
              <a:lnSpc>
                <a:spcPct val="150000"/>
              </a:lnSpc>
            </a:pPr>
            <a:r>
              <a:rPr lang="en-US" altLang="zh-CN" sz="1200"/>
              <a:t>ROI &lt; 2.5 Years</a:t>
            </a:r>
          </a:p>
          <a:p>
            <a:pPr marL="188913" indent="-188913" defTabSz="1049338" eaLnBrk="0" hangingPunct="0">
              <a:lnSpc>
                <a:spcPct val="150000"/>
              </a:lnSpc>
            </a:pPr>
            <a:r>
              <a:rPr lang="en-US" altLang="zh-CN" sz="1200"/>
              <a:t>Reference: CMCC</a:t>
            </a:r>
          </a:p>
        </p:txBody>
      </p:sp>
      <p:sp>
        <p:nvSpPr>
          <p:cNvPr id="1940510" name="Rectangle 34"/>
          <p:cNvSpPr>
            <a:spLocks noChangeArrowheads="1"/>
          </p:cNvSpPr>
          <p:nvPr/>
        </p:nvSpPr>
        <p:spPr bwMode="black">
          <a:xfrm>
            <a:off x="6135688" y="4005263"/>
            <a:ext cx="2808287" cy="2228850"/>
          </a:xfrm>
          <a:prstGeom prst="rect">
            <a:avLst/>
          </a:prstGeom>
          <a:noFill/>
          <a:ln w="9525" algn="ctr">
            <a:noFill/>
            <a:miter lim="800000"/>
            <a:headEnd/>
            <a:tailEnd/>
          </a:ln>
        </p:spPr>
        <p:txBody>
          <a:bodyPr lIns="104550" tIns="52277" rIns="104550" bIns="52277">
            <a:spAutoFit/>
          </a:bodyPr>
          <a:lstStyle/>
          <a:p>
            <a:pPr marL="188913" indent="-188913" defTabSz="1049338" eaLnBrk="0" hangingPunct="0">
              <a:lnSpc>
                <a:spcPct val="110000"/>
              </a:lnSpc>
            </a:pPr>
            <a:r>
              <a:rPr lang="en-US" altLang="zh-CN" sz="1200">
                <a:solidFill>
                  <a:srgbClr val="000000"/>
                </a:solidFill>
              </a:rPr>
              <a:t>Application scenario</a:t>
            </a:r>
            <a:r>
              <a:rPr lang="zh-CN" altLang="en-US" sz="1200">
                <a:solidFill>
                  <a:srgbClr val="000000"/>
                </a:solidFill>
              </a:rPr>
              <a:t>：</a:t>
            </a:r>
          </a:p>
          <a:p>
            <a:pPr marL="188913" indent="-188913" defTabSz="1049338" eaLnBrk="0" hangingPunct="0">
              <a:lnSpc>
                <a:spcPct val="150000"/>
              </a:lnSpc>
              <a:buFontTx/>
              <a:buChar char="•"/>
            </a:pPr>
            <a:r>
              <a:rPr lang="en-US" altLang="zh-CN" sz="1200"/>
              <a:t>BTS3012 S2/4/4  (GSM 900), S4/4/4 (GSM 1800), site load &lt; 1.15KW</a:t>
            </a:r>
          </a:p>
          <a:p>
            <a:pPr marL="188913" indent="-188913" defTabSz="1049338" eaLnBrk="0" hangingPunct="0">
              <a:lnSpc>
                <a:spcPct val="150000"/>
              </a:lnSpc>
              <a:buFontTx/>
              <a:buChar char="•"/>
            </a:pPr>
            <a:r>
              <a:rPr lang="en-US" altLang="zh-CN" sz="1200"/>
              <a:t>Sun availability hours &gt; 4Hours/Day</a:t>
            </a:r>
          </a:p>
          <a:p>
            <a:pPr marL="188913" indent="-188913" defTabSz="1049338" eaLnBrk="0" hangingPunct="0">
              <a:lnSpc>
                <a:spcPct val="150000"/>
              </a:lnSpc>
            </a:pPr>
            <a:r>
              <a:rPr lang="en-US" altLang="zh-CN" sz="1200"/>
              <a:t>ROI &lt; 2.69 Years</a:t>
            </a:r>
          </a:p>
          <a:p>
            <a:pPr marL="188913" indent="-188913" defTabSz="1049338" eaLnBrk="0" hangingPunct="0">
              <a:lnSpc>
                <a:spcPct val="150000"/>
              </a:lnSpc>
            </a:pPr>
            <a:r>
              <a:rPr lang="en-US" altLang="zh-CN" sz="1200"/>
              <a:t>Reference: Vodacom SA</a:t>
            </a:r>
          </a:p>
        </p:txBody>
      </p:sp>
      <p:sp>
        <p:nvSpPr>
          <p:cNvPr id="1940511" name="Rectangle 35"/>
          <p:cNvSpPr>
            <a:spLocks noChangeArrowheads="1"/>
          </p:cNvSpPr>
          <p:nvPr/>
        </p:nvSpPr>
        <p:spPr bwMode="black">
          <a:xfrm>
            <a:off x="8872538" y="4005263"/>
            <a:ext cx="2879725" cy="1954212"/>
          </a:xfrm>
          <a:prstGeom prst="rect">
            <a:avLst/>
          </a:prstGeom>
          <a:noFill/>
          <a:ln w="9525" algn="ctr">
            <a:noFill/>
            <a:miter lim="800000"/>
            <a:headEnd/>
            <a:tailEnd/>
          </a:ln>
        </p:spPr>
        <p:txBody>
          <a:bodyPr lIns="104550" tIns="52277" rIns="104550" bIns="52277">
            <a:spAutoFit/>
          </a:bodyPr>
          <a:lstStyle/>
          <a:p>
            <a:pPr marL="188913" indent="-188913" defTabSz="1049338" eaLnBrk="0" hangingPunct="0">
              <a:lnSpc>
                <a:spcPct val="110000"/>
              </a:lnSpc>
            </a:pPr>
            <a:r>
              <a:rPr lang="en-US" altLang="zh-CN" sz="1200">
                <a:solidFill>
                  <a:srgbClr val="000000"/>
                </a:solidFill>
              </a:rPr>
              <a:t>Application scenario</a:t>
            </a:r>
            <a:r>
              <a:rPr lang="zh-CN" altLang="en-US" sz="1200">
                <a:solidFill>
                  <a:srgbClr val="000000"/>
                </a:solidFill>
              </a:rPr>
              <a:t>：</a:t>
            </a:r>
          </a:p>
          <a:p>
            <a:pPr marL="188913" indent="-188913" defTabSz="1049338" eaLnBrk="0" hangingPunct="0">
              <a:lnSpc>
                <a:spcPct val="150000"/>
              </a:lnSpc>
              <a:buFontTx/>
              <a:buChar char="•"/>
            </a:pPr>
            <a:r>
              <a:rPr lang="en-US" altLang="zh-CN" sz="1200"/>
              <a:t>BTS 3012,  site load=1.65KW</a:t>
            </a:r>
          </a:p>
          <a:p>
            <a:pPr marL="188913" indent="-188913" defTabSz="1049338" eaLnBrk="0" hangingPunct="0">
              <a:lnSpc>
                <a:spcPct val="150000"/>
              </a:lnSpc>
              <a:buFontTx/>
              <a:buChar char="•"/>
            </a:pPr>
            <a:r>
              <a:rPr lang="en-US" altLang="zh-CN" sz="1200"/>
              <a:t>Sun availability hours/day &gt; 5.6Hours/Day</a:t>
            </a:r>
          </a:p>
          <a:p>
            <a:pPr marL="188913" indent="-188913" defTabSz="1049338" eaLnBrk="0" hangingPunct="0">
              <a:lnSpc>
                <a:spcPct val="150000"/>
              </a:lnSpc>
              <a:buFontTx/>
              <a:buChar char="•"/>
            </a:pPr>
            <a:r>
              <a:rPr lang="en-US" altLang="zh-CN" sz="1200"/>
              <a:t>Annul Avg. wind speed &gt; 6.7 m/s</a:t>
            </a:r>
          </a:p>
          <a:p>
            <a:pPr marL="188913" indent="-188913" defTabSz="1049338" eaLnBrk="0" hangingPunct="0">
              <a:lnSpc>
                <a:spcPct val="150000"/>
              </a:lnSpc>
            </a:pPr>
            <a:r>
              <a:rPr lang="en-US" altLang="zh-CN" sz="1200"/>
              <a:t>ROI &lt; 3Years</a:t>
            </a:r>
          </a:p>
          <a:p>
            <a:pPr marL="188913" indent="-188913" defTabSz="1049338" eaLnBrk="0" hangingPunct="0">
              <a:lnSpc>
                <a:spcPct val="150000"/>
              </a:lnSpc>
            </a:pPr>
            <a:r>
              <a:rPr lang="en-US" altLang="zh-CN" sz="1200"/>
              <a:t>Reference: Safricom Kenya</a:t>
            </a:r>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Date Placeholder 1"/>
          <p:cNvSpPr>
            <a:spLocks noGrp="1"/>
          </p:cNvSpPr>
          <p:nvPr>
            <p:ph type="dt" sz="half" idx="10"/>
          </p:nvPr>
        </p:nvSpPr>
        <p:spPr/>
        <p:txBody>
          <a:bodyPr/>
          <a:lstStyle/>
          <a:p>
            <a:endParaRPr lang="de-DE"/>
          </a:p>
          <a:p>
            <a:r>
              <a:rPr lang="de-DE"/>
              <a:t>Page </a:t>
            </a:r>
            <a:fld id="{53D8D02C-1342-4722-BC2E-4B54EAE2C561}" type="slidenum">
              <a:rPr lang="de-DE"/>
              <a:pPr/>
              <a:t>5</a:t>
            </a:fld>
            <a:endParaRPr lang="en-GB"/>
          </a:p>
        </p:txBody>
      </p:sp>
      <p:sp>
        <p:nvSpPr>
          <p:cNvPr id="126" name="日期占位符 1"/>
          <p:cNvSpPr txBox="1">
            <a:spLocks noGrp="1"/>
          </p:cNvSpPr>
          <p:nvPr/>
        </p:nvSpPr>
        <p:spPr bwMode="auto">
          <a:xfrm>
            <a:off x="7910513" y="6402388"/>
            <a:ext cx="1409700" cy="1101725"/>
          </a:xfrm>
          <a:prstGeom prst="rect">
            <a:avLst/>
          </a:prstGeom>
          <a:noFill/>
          <a:ln>
            <a:miter lim="800000"/>
            <a:headEnd/>
            <a:tailEnd/>
          </a:ln>
        </p:spPr>
        <p:txBody>
          <a:bodyPr lIns="0" tIns="0" rIns="0" bIns="0"/>
          <a:lstStyle/>
          <a:p>
            <a:pPr defTabSz="784225" eaLnBrk="0" hangingPunct="0">
              <a:lnSpc>
                <a:spcPct val="85000"/>
              </a:lnSpc>
              <a:buClrTx/>
              <a:buFontTx/>
              <a:buNone/>
              <a:defRPr/>
            </a:pPr>
            <a:endParaRPr lang="de-DE" sz="1000" b="0">
              <a:latin typeface="+mn-lt"/>
              <a:ea typeface="ＭＳ Ｐゴシック" pitchFamily="34" charset="-128"/>
            </a:endParaRPr>
          </a:p>
          <a:p>
            <a:pPr defTabSz="784225" eaLnBrk="0" hangingPunct="0">
              <a:lnSpc>
                <a:spcPct val="85000"/>
              </a:lnSpc>
              <a:buClrTx/>
              <a:buFontTx/>
              <a:buNone/>
              <a:defRPr/>
            </a:pPr>
            <a:r>
              <a:rPr lang="de-DE" sz="1000" b="0">
                <a:latin typeface="+mn-lt"/>
                <a:ea typeface="ＭＳ Ｐゴシック" pitchFamily="34" charset="-128"/>
              </a:rPr>
              <a:t>Page </a:t>
            </a:r>
            <a:fld id="{8A891B5F-E0F3-4B37-B361-CF1F3AED9854}" type="slidenum">
              <a:rPr lang="de-DE" sz="1000" b="0">
                <a:latin typeface="+mn-lt"/>
                <a:ea typeface="ＭＳ Ｐゴシック" pitchFamily="34" charset="-128"/>
              </a:rPr>
              <a:pPr defTabSz="784225" eaLnBrk="0" hangingPunct="0">
                <a:lnSpc>
                  <a:spcPct val="85000"/>
                </a:lnSpc>
                <a:buClrTx/>
                <a:buFontTx/>
                <a:buNone/>
                <a:defRPr/>
              </a:pPr>
              <a:t>5</a:t>
            </a:fld>
            <a:endParaRPr lang="en-GB" sz="1000" b="0">
              <a:latin typeface="+mn-lt"/>
              <a:ea typeface="ＭＳ Ｐゴシック" pitchFamily="34" charset="-128"/>
            </a:endParaRPr>
          </a:p>
        </p:txBody>
      </p:sp>
      <p:sp>
        <p:nvSpPr>
          <p:cNvPr id="1941507" name="AutoShape 149"/>
          <p:cNvSpPr>
            <a:spLocks noChangeArrowheads="1"/>
          </p:cNvSpPr>
          <p:nvPr/>
        </p:nvSpPr>
        <p:spPr bwMode="gray">
          <a:xfrm>
            <a:off x="1157288" y="1711325"/>
            <a:ext cx="1936750" cy="636588"/>
          </a:xfrm>
          <a:prstGeom prst="roundRect">
            <a:avLst>
              <a:gd name="adj" fmla="val 10889"/>
            </a:avLst>
          </a:prstGeom>
          <a:gradFill rotWithShape="1">
            <a:gsLst>
              <a:gs pos="0">
                <a:srgbClr val="4EA7EA"/>
              </a:gs>
              <a:gs pos="100000">
                <a:srgbClr val="B8DCF7"/>
              </a:gs>
            </a:gsLst>
            <a:lin ang="0" scaled="1"/>
          </a:gradFill>
          <a:ln w="19050" algn="ctr">
            <a:solidFill>
              <a:srgbClr val="C0C0C0"/>
            </a:solidFill>
            <a:round/>
            <a:headEnd/>
            <a:tailEnd/>
          </a:ln>
        </p:spPr>
        <p:txBody>
          <a:bodyPr wrap="none" anchor="ctr"/>
          <a:lstStyle/>
          <a:p>
            <a:endParaRPr lang="zh-CN" altLang="zh-CN"/>
          </a:p>
        </p:txBody>
      </p:sp>
      <p:sp>
        <p:nvSpPr>
          <p:cNvPr id="1941508" name="AutoShape 151"/>
          <p:cNvSpPr>
            <a:spLocks noChangeArrowheads="1"/>
          </p:cNvSpPr>
          <p:nvPr/>
        </p:nvSpPr>
        <p:spPr bwMode="gray">
          <a:xfrm>
            <a:off x="3187700" y="1697038"/>
            <a:ext cx="1895475" cy="598487"/>
          </a:xfrm>
          <a:prstGeom prst="roundRect">
            <a:avLst>
              <a:gd name="adj" fmla="val 10889"/>
            </a:avLst>
          </a:prstGeom>
          <a:gradFill rotWithShape="1">
            <a:gsLst>
              <a:gs pos="0">
                <a:srgbClr val="93C052"/>
              </a:gs>
              <a:gs pos="100000">
                <a:srgbClr val="D4E6BA"/>
              </a:gs>
            </a:gsLst>
            <a:lin ang="0" scaled="1"/>
          </a:gradFill>
          <a:ln w="19050" algn="ctr">
            <a:solidFill>
              <a:srgbClr val="C0C0C0"/>
            </a:solidFill>
            <a:round/>
            <a:headEnd/>
            <a:tailEnd/>
          </a:ln>
        </p:spPr>
        <p:txBody>
          <a:bodyPr wrap="none" anchor="ctr"/>
          <a:lstStyle/>
          <a:p>
            <a:endParaRPr lang="zh-CN" altLang="zh-CN"/>
          </a:p>
        </p:txBody>
      </p:sp>
      <p:sp>
        <p:nvSpPr>
          <p:cNvPr id="1941509" name="AutoShape 157"/>
          <p:cNvSpPr>
            <a:spLocks noChangeArrowheads="1"/>
          </p:cNvSpPr>
          <p:nvPr/>
        </p:nvSpPr>
        <p:spPr bwMode="gray">
          <a:xfrm>
            <a:off x="5157788" y="1658938"/>
            <a:ext cx="1936750" cy="636587"/>
          </a:xfrm>
          <a:prstGeom prst="roundRect">
            <a:avLst>
              <a:gd name="adj" fmla="val 10889"/>
            </a:avLst>
          </a:prstGeom>
          <a:gradFill rotWithShape="1">
            <a:gsLst>
              <a:gs pos="0">
                <a:srgbClr val="4EA7EA"/>
              </a:gs>
              <a:gs pos="100000">
                <a:srgbClr val="B8DCF7"/>
              </a:gs>
            </a:gsLst>
            <a:lin ang="0" scaled="1"/>
          </a:gradFill>
          <a:ln w="19050" algn="ctr">
            <a:solidFill>
              <a:srgbClr val="C0C0C0"/>
            </a:solidFill>
            <a:round/>
            <a:headEnd/>
            <a:tailEnd/>
          </a:ln>
        </p:spPr>
        <p:txBody>
          <a:bodyPr wrap="none" anchor="ctr"/>
          <a:lstStyle/>
          <a:p>
            <a:endParaRPr lang="zh-CN" altLang="zh-CN"/>
          </a:p>
        </p:txBody>
      </p:sp>
      <p:sp>
        <p:nvSpPr>
          <p:cNvPr id="1941510" name="AutoShape 158"/>
          <p:cNvSpPr>
            <a:spLocks noChangeArrowheads="1"/>
          </p:cNvSpPr>
          <p:nvPr/>
        </p:nvSpPr>
        <p:spPr bwMode="gray">
          <a:xfrm>
            <a:off x="7188200" y="1697038"/>
            <a:ext cx="1895475" cy="598487"/>
          </a:xfrm>
          <a:prstGeom prst="roundRect">
            <a:avLst>
              <a:gd name="adj" fmla="val 10889"/>
            </a:avLst>
          </a:prstGeom>
          <a:gradFill rotWithShape="1">
            <a:gsLst>
              <a:gs pos="0">
                <a:srgbClr val="93C052"/>
              </a:gs>
              <a:gs pos="100000">
                <a:srgbClr val="D4E6BA"/>
              </a:gs>
            </a:gsLst>
            <a:lin ang="0" scaled="1"/>
          </a:gradFill>
          <a:ln w="19050" algn="ctr">
            <a:solidFill>
              <a:srgbClr val="C0C0C0"/>
            </a:solidFill>
            <a:round/>
            <a:headEnd/>
            <a:tailEnd/>
          </a:ln>
        </p:spPr>
        <p:txBody>
          <a:bodyPr wrap="none" anchor="ctr"/>
          <a:lstStyle/>
          <a:p>
            <a:endParaRPr lang="zh-CN" altLang="zh-CN"/>
          </a:p>
        </p:txBody>
      </p:sp>
      <p:sp>
        <p:nvSpPr>
          <p:cNvPr id="1941511" name="AutoShape 159"/>
          <p:cNvSpPr>
            <a:spLocks noChangeArrowheads="1"/>
          </p:cNvSpPr>
          <p:nvPr/>
        </p:nvSpPr>
        <p:spPr bwMode="gray">
          <a:xfrm>
            <a:off x="9315450" y="1658938"/>
            <a:ext cx="1936750" cy="636587"/>
          </a:xfrm>
          <a:prstGeom prst="roundRect">
            <a:avLst>
              <a:gd name="adj" fmla="val 10889"/>
            </a:avLst>
          </a:prstGeom>
          <a:gradFill rotWithShape="1">
            <a:gsLst>
              <a:gs pos="0">
                <a:srgbClr val="4EA7EA"/>
              </a:gs>
              <a:gs pos="100000">
                <a:srgbClr val="B8DCF7"/>
              </a:gs>
            </a:gsLst>
            <a:lin ang="0" scaled="1"/>
          </a:gradFill>
          <a:ln w="19050" algn="ctr">
            <a:solidFill>
              <a:srgbClr val="C0C0C0"/>
            </a:solidFill>
            <a:round/>
            <a:headEnd/>
            <a:tailEnd/>
          </a:ln>
        </p:spPr>
        <p:txBody>
          <a:bodyPr wrap="none" anchor="ctr"/>
          <a:lstStyle/>
          <a:p>
            <a:endParaRPr lang="zh-CN" altLang="zh-CN"/>
          </a:p>
        </p:txBody>
      </p:sp>
      <p:sp>
        <p:nvSpPr>
          <p:cNvPr id="1941512" name="Rectangle 2"/>
          <p:cNvSpPr>
            <a:spLocks noChangeArrowheads="1"/>
          </p:cNvSpPr>
          <p:nvPr/>
        </p:nvSpPr>
        <p:spPr bwMode="auto">
          <a:xfrm>
            <a:off x="947738" y="503238"/>
            <a:ext cx="10117137" cy="871537"/>
          </a:xfrm>
          <a:prstGeom prst="rect">
            <a:avLst/>
          </a:prstGeom>
          <a:noFill/>
          <a:ln w="9525">
            <a:noFill/>
            <a:miter lim="800000"/>
            <a:headEnd/>
            <a:tailEnd/>
          </a:ln>
        </p:spPr>
        <p:txBody>
          <a:bodyPr lIns="80135" tIns="40067" rIns="80135" bIns="40067" anchor="ctr"/>
          <a:lstStyle/>
          <a:p>
            <a:pPr>
              <a:buClrTx/>
              <a:buFontTx/>
              <a:buNone/>
            </a:pPr>
            <a:r>
              <a:rPr lang="en-US" altLang="zh-CN" sz="3200">
                <a:solidFill>
                  <a:srgbClr val="990000"/>
                </a:solidFill>
                <a:latin typeface="FrutigerNext LT Regular" pitchFamily="34" charset="0"/>
              </a:rPr>
              <a:t>Carrier-class Controller, Higher Reliability </a:t>
            </a:r>
          </a:p>
        </p:txBody>
      </p:sp>
      <p:sp>
        <p:nvSpPr>
          <p:cNvPr id="571395" name="AutoShape 3"/>
          <p:cNvSpPr>
            <a:spLocks noChangeArrowheads="1"/>
          </p:cNvSpPr>
          <p:nvPr/>
        </p:nvSpPr>
        <p:spPr bwMode="gray">
          <a:xfrm>
            <a:off x="1009650" y="5519738"/>
            <a:ext cx="10371138" cy="400050"/>
          </a:xfrm>
          <a:prstGeom prst="roundRect">
            <a:avLst>
              <a:gd name="adj" fmla="val 30023"/>
            </a:avLst>
          </a:prstGeom>
          <a:gradFill rotWithShape="1">
            <a:gsLst>
              <a:gs pos="0">
                <a:srgbClr val="FFFFFF"/>
              </a:gs>
              <a:gs pos="100000">
                <a:srgbClr val="FFFFFF">
                  <a:gamma/>
                  <a:shade val="76471"/>
                  <a:invGamma/>
                </a:srgbClr>
              </a:gs>
            </a:gsLst>
            <a:lin ang="5400000" scaled="1"/>
          </a:gradFill>
          <a:ln w="19050">
            <a:solidFill>
              <a:srgbClr val="C0C0C0"/>
            </a:solidFill>
            <a:round/>
            <a:headEnd/>
            <a:tailEnd/>
          </a:ln>
          <a:effectLst>
            <a:outerShdw dist="56796" dir="3806097" algn="ctr" rotWithShape="0">
              <a:srgbClr val="292929">
                <a:alpha val="50000"/>
              </a:srgbClr>
            </a:outerShdw>
          </a:effectLst>
        </p:spPr>
        <p:txBody>
          <a:bodyPr wrap="none" anchor="ctr"/>
          <a:lstStyle/>
          <a:p>
            <a:pPr>
              <a:buClrTx/>
              <a:buFontTx/>
              <a:buNone/>
              <a:defRPr/>
            </a:pPr>
            <a:endParaRPr lang="en-US" b="0">
              <a:latin typeface="Arial" pitchFamily="34" charset="0"/>
              <a:ea typeface="+mn-ea"/>
            </a:endParaRPr>
          </a:p>
        </p:txBody>
      </p:sp>
      <p:sp>
        <p:nvSpPr>
          <p:cNvPr id="1941514" name="Rectangle 4"/>
          <p:cNvSpPr>
            <a:spLocks noGrp="1" noChangeArrowheads="1"/>
          </p:cNvSpPr>
          <p:nvPr>
            <p:ph type="title" idx="4294967295"/>
          </p:nvPr>
        </p:nvSpPr>
        <p:spPr>
          <a:xfrm>
            <a:off x="1295400" y="5591175"/>
            <a:ext cx="10329863" cy="215900"/>
          </a:xfrm>
        </p:spPr>
        <p:txBody>
          <a:bodyPr/>
          <a:lstStyle/>
          <a:p>
            <a:pPr algn="ctr"/>
            <a:r>
              <a:rPr lang="en-US" altLang="zh-CN" sz="2000"/>
              <a:t>High Reliability And Easy Management</a:t>
            </a:r>
          </a:p>
        </p:txBody>
      </p:sp>
      <p:sp>
        <p:nvSpPr>
          <p:cNvPr id="1941515" name="Line 6"/>
          <p:cNvSpPr>
            <a:spLocks noChangeShapeType="1"/>
          </p:cNvSpPr>
          <p:nvPr/>
        </p:nvSpPr>
        <p:spPr bwMode="auto">
          <a:xfrm flipV="1">
            <a:off x="3892550" y="2979738"/>
            <a:ext cx="865188" cy="144462"/>
          </a:xfrm>
          <a:prstGeom prst="line">
            <a:avLst/>
          </a:prstGeom>
          <a:noFill/>
          <a:ln w="9525">
            <a:solidFill>
              <a:srgbClr val="FF0000"/>
            </a:solidFill>
            <a:round/>
            <a:headEnd/>
            <a:tailEnd/>
          </a:ln>
        </p:spPr>
        <p:txBody>
          <a:bodyPr lIns="79200" tIns="39600" rIns="79200" bIns="39600">
            <a:spAutoFit/>
          </a:bodyPr>
          <a:lstStyle/>
          <a:p>
            <a:endParaRPr lang="zh-CN" altLang="en-US"/>
          </a:p>
        </p:txBody>
      </p:sp>
      <p:sp>
        <p:nvSpPr>
          <p:cNvPr id="1941516" name="Line 7"/>
          <p:cNvSpPr>
            <a:spLocks noChangeShapeType="1"/>
          </p:cNvSpPr>
          <p:nvPr/>
        </p:nvSpPr>
        <p:spPr bwMode="auto">
          <a:xfrm flipV="1">
            <a:off x="3892550" y="3067050"/>
            <a:ext cx="865188" cy="301625"/>
          </a:xfrm>
          <a:prstGeom prst="line">
            <a:avLst/>
          </a:prstGeom>
          <a:noFill/>
          <a:ln w="9525">
            <a:solidFill>
              <a:srgbClr val="FF0000"/>
            </a:solidFill>
            <a:round/>
            <a:headEnd/>
            <a:tailEnd/>
          </a:ln>
        </p:spPr>
        <p:txBody>
          <a:bodyPr lIns="79200" tIns="39600" rIns="79200" bIns="39600">
            <a:spAutoFit/>
          </a:bodyPr>
          <a:lstStyle/>
          <a:p>
            <a:endParaRPr lang="zh-CN" altLang="en-US"/>
          </a:p>
        </p:txBody>
      </p:sp>
      <p:sp>
        <p:nvSpPr>
          <p:cNvPr id="1941517" name="Line 8"/>
          <p:cNvSpPr>
            <a:spLocks noChangeShapeType="1"/>
          </p:cNvSpPr>
          <p:nvPr/>
        </p:nvSpPr>
        <p:spPr bwMode="auto">
          <a:xfrm>
            <a:off x="3892550" y="3584575"/>
            <a:ext cx="865188" cy="131763"/>
          </a:xfrm>
          <a:prstGeom prst="line">
            <a:avLst/>
          </a:prstGeom>
          <a:noFill/>
          <a:ln w="25400">
            <a:solidFill>
              <a:srgbClr val="FF0000"/>
            </a:solidFill>
            <a:round/>
            <a:headEnd/>
            <a:tailEnd/>
          </a:ln>
        </p:spPr>
        <p:txBody>
          <a:bodyPr lIns="79200" tIns="39600" rIns="79200" bIns="39600">
            <a:spAutoFit/>
          </a:bodyPr>
          <a:lstStyle/>
          <a:p>
            <a:endParaRPr lang="zh-CN" altLang="en-US"/>
          </a:p>
        </p:txBody>
      </p:sp>
      <p:sp>
        <p:nvSpPr>
          <p:cNvPr id="1941518" name="Text Box 19"/>
          <p:cNvSpPr txBox="1">
            <a:spLocks noChangeArrowheads="1"/>
          </p:cNvSpPr>
          <p:nvPr/>
        </p:nvSpPr>
        <p:spPr bwMode="gray">
          <a:xfrm>
            <a:off x="9315450" y="1820863"/>
            <a:ext cx="1784350" cy="339725"/>
          </a:xfrm>
          <a:prstGeom prst="rect">
            <a:avLst/>
          </a:prstGeom>
          <a:noFill/>
          <a:ln w="9525" algn="ctr">
            <a:noFill/>
            <a:miter lim="800000"/>
            <a:headEnd/>
            <a:tailEnd/>
          </a:ln>
        </p:spPr>
        <p:txBody>
          <a:bodyPr lIns="95763" tIns="47882" rIns="95763" bIns="47882">
            <a:spAutoFit/>
          </a:bodyPr>
          <a:lstStyle/>
          <a:p>
            <a:pPr algn="ctr" defTabSz="957263" fontAlgn="t">
              <a:buClrTx/>
              <a:buFontTx/>
              <a:buNone/>
            </a:pPr>
            <a:r>
              <a:rPr kumimoji="1" lang="en-US" altLang="zh-CN" sz="1600">
                <a:solidFill>
                  <a:schemeClr val="bg1"/>
                </a:solidFill>
              </a:rPr>
              <a:t>Lightning proof</a:t>
            </a:r>
          </a:p>
        </p:txBody>
      </p:sp>
      <p:sp>
        <p:nvSpPr>
          <p:cNvPr id="1941519" name="Text Box 20"/>
          <p:cNvSpPr txBox="1">
            <a:spLocks noChangeArrowheads="1"/>
          </p:cNvSpPr>
          <p:nvPr/>
        </p:nvSpPr>
        <p:spPr bwMode="gray">
          <a:xfrm>
            <a:off x="1481138" y="1820863"/>
            <a:ext cx="1014412" cy="339725"/>
          </a:xfrm>
          <a:prstGeom prst="rect">
            <a:avLst/>
          </a:prstGeom>
          <a:noFill/>
          <a:ln w="9525" algn="ctr">
            <a:noFill/>
            <a:miter lim="800000"/>
            <a:headEnd/>
            <a:tailEnd/>
          </a:ln>
        </p:spPr>
        <p:txBody>
          <a:bodyPr wrap="none" lIns="95763" tIns="47882" rIns="95763" bIns="47882">
            <a:spAutoFit/>
          </a:bodyPr>
          <a:lstStyle/>
          <a:p>
            <a:pPr algn="ctr" defTabSz="957263" fontAlgn="t">
              <a:buClrTx/>
              <a:buFontTx/>
              <a:buNone/>
            </a:pPr>
            <a:r>
              <a:rPr kumimoji="1" lang="en-US" altLang="zh-CN" sz="1600">
                <a:solidFill>
                  <a:schemeClr val="bg1"/>
                </a:solidFill>
              </a:rPr>
              <a:t>Hot plug</a:t>
            </a:r>
            <a:endParaRPr lang="en-US" altLang="zh-CN" sz="1600">
              <a:solidFill>
                <a:schemeClr val="bg1"/>
              </a:solidFill>
            </a:endParaRPr>
          </a:p>
        </p:txBody>
      </p:sp>
      <p:sp>
        <p:nvSpPr>
          <p:cNvPr id="1941520" name="Text Box 25"/>
          <p:cNvSpPr txBox="1">
            <a:spLocks noChangeArrowheads="1"/>
          </p:cNvSpPr>
          <p:nvPr/>
        </p:nvSpPr>
        <p:spPr bwMode="gray">
          <a:xfrm>
            <a:off x="5092700" y="1820863"/>
            <a:ext cx="2276475" cy="339725"/>
          </a:xfrm>
          <a:prstGeom prst="rect">
            <a:avLst/>
          </a:prstGeom>
          <a:noFill/>
          <a:ln w="9525" algn="ctr">
            <a:noFill/>
            <a:miter lim="800000"/>
            <a:headEnd/>
            <a:tailEnd/>
          </a:ln>
        </p:spPr>
        <p:txBody>
          <a:bodyPr lIns="95763" tIns="47882" rIns="95763" bIns="47882">
            <a:spAutoFit/>
          </a:bodyPr>
          <a:lstStyle/>
          <a:p>
            <a:pPr algn="ctr" defTabSz="957263" fontAlgn="t">
              <a:buClrTx/>
              <a:buFontTx/>
              <a:buNone/>
            </a:pPr>
            <a:r>
              <a:rPr kumimoji="1" lang="en-US" altLang="zh-CN" sz="1600">
                <a:solidFill>
                  <a:schemeClr val="bg1"/>
                </a:solidFill>
              </a:rPr>
              <a:t>Remote upgrade</a:t>
            </a:r>
            <a:endParaRPr lang="en-US" altLang="zh-CN" sz="1600">
              <a:solidFill>
                <a:schemeClr val="bg1"/>
              </a:solidFill>
            </a:endParaRPr>
          </a:p>
        </p:txBody>
      </p:sp>
      <p:sp>
        <p:nvSpPr>
          <p:cNvPr id="1941521" name="Text Box 30"/>
          <p:cNvSpPr txBox="1">
            <a:spLocks noChangeArrowheads="1"/>
          </p:cNvSpPr>
          <p:nvPr/>
        </p:nvSpPr>
        <p:spPr bwMode="gray">
          <a:xfrm>
            <a:off x="7094538" y="1820863"/>
            <a:ext cx="2171700" cy="339725"/>
          </a:xfrm>
          <a:prstGeom prst="rect">
            <a:avLst/>
          </a:prstGeom>
          <a:noFill/>
          <a:ln w="9525" algn="ctr">
            <a:noFill/>
            <a:miter lim="800000"/>
            <a:headEnd/>
            <a:tailEnd/>
          </a:ln>
        </p:spPr>
        <p:txBody>
          <a:bodyPr lIns="95763" tIns="47882" rIns="95763" bIns="47882">
            <a:spAutoFit/>
          </a:bodyPr>
          <a:lstStyle/>
          <a:p>
            <a:pPr algn="ctr" defTabSz="957263" fontAlgn="t">
              <a:buClrTx/>
              <a:buFontTx/>
              <a:buNone/>
            </a:pPr>
            <a:r>
              <a:rPr kumimoji="1" lang="en-US" altLang="zh-CN" sz="1600">
                <a:solidFill>
                  <a:schemeClr val="bg1"/>
                </a:solidFill>
              </a:rPr>
              <a:t>Smooth expansion</a:t>
            </a:r>
            <a:endParaRPr lang="en-US" altLang="zh-CN" sz="1600">
              <a:solidFill>
                <a:schemeClr val="bg1"/>
              </a:solidFill>
            </a:endParaRPr>
          </a:p>
        </p:txBody>
      </p:sp>
      <p:sp>
        <p:nvSpPr>
          <p:cNvPr id="1941522" name="Text Box 31"/>
          <p:cNvSpPr txBox="1">
            <a:spLocks noChangeArrowheads="1"/>
          </p:cNvSpPr>
          <p:nvPr/>
        </p:nvSpPr>
        <p:spPr bwMode="gray">
          <a:xfrm>
            <a:off x="3051175" y="1820863"/>
            <a:ext cx="2373313" cy="339725"/>
          </a:xfrm>
          <a:prstGeom prst="rect">
            <a:avLst/>
          </a:prstGeom>
          <a:noFill/>
          <a:ln w="9525" algn="ctr">
            <a:noFill/>
            <a:miter lim="800000"/>
            <a:headEnd/>
            <a:tailEnd/>
          </a:ln>
        </p:spPr>
        <p:txBody>
          <a:bodyPr lIns="95763" tIns="47882" rIns="95763" bIns="47882">
            <a:spAutoFit/>
          </a:bodyPr>
          <a:lstStyle/>
          <a:p>
            <a:pPr algn="ctr" defTabSz="957263" fontAlgn="t">
              <a:buClrTx/>
              <a:buFontTx/>
              <a:buNone/>
            </a:pPr>
            <a:r>
              <a:rPr kumimoji="1" lang="en-US" altLang="zh-CN" sz="1600">
                <a:solidFill>
                  <a:srgbClr val="000000"/>
                </a:solidFill>
              </a:rPr>
              <a:t> </a:t>
            </a:r>
            <a:r>
              <a:rPr lang="en-US" altLang="zh-CN" sz="1600">
                <a:solidFill>
                  <a:srgbClr val="FFFFFF"/>
                </a:solidFill>
              </a:rPr>
              <a:t>Fault Tolerance</a:t>
            </a:r>
          </a:p>
        </p:txBody>
      </p:sp>
      <p:sp>
        <p:nvSpPr>
          <p:cNvPr id="1941523" name="Rectangle 32"/>
          <p:cNvSpPr>
            <a:spLocks noChangeArrowheads="1"/>
          </p:cNvSpPr>
          <p:nvPr/>
        </p:nvSpPr>
        <p:spPr bwMode="auto">
          <a:xfrm>
            <a:off x="2547938" y="4206875"/>
            <a:ext cx="204787" cy="101600"/>
          </a:xfrm>
          <a:prstGeom prst="rect">
            <a:avLst/>
          </a:prstGeom>
          <a:solidFill>
            <a:srgbClr val="FF0000"/>
          </a:solidFill>
          <a:ln w="9525" algn="ctr">
            <a:solidFill>
              <a:schemeClr val="bg1"/>
            </a:solidFill>
            <a:miter lim="800000"/>
            <a:headEnd/>
            <a:tailEnd/>
          </a:ln>
        </p:spPr>
        <p:txBody>
          <a:bodyPr lIns="0" tIns="0" rIns="0" bIns="0" anchor="ctr">
            <a:spAutoFit/>
          </a:bodyPr>
          <a:lstStyle/>
          <a:p>
            <a:pPr algn="ctr" defTabSz="731838">
              <a:buClrTx/>
              <a:buFontTx/>
              <a:buNone/>
            </a:pPr>
            <a:r>
              <a:rPr lang="en-US" altLang="zh-CN" sz="600">
                <a:solidFill>
                  <a:schemeClr val="bg1"/>
                </a:solidFill>
                <a:ea typeface="ＭＳ Ｐゴシック" pitchFamily="34" charset="-128"/>
              </a:rPr>
              <a:t>Off</a:t>
            </a:r>
          </a:p>
        </p:txBody>
      </p:sp>
      <p:sp>
        <p:nvSpPr>
          <p:cNvPr id="1941524" name="Rectangle 33"/>
          <p:cNvSpPr>
            <a:spLocks noChangeArrowheads="1"/>
          </p:cNvSpPr>
          <p:nvPr/>
        </p:nvSpPr>
        <p:spPr bwMode="auto">
          <a:xfrm>
            <a:off x="1414463" y="2781300"/>
            <a:ext cx="193675" cy="101600"/>
          </a:xfrm>
          <a:prstGeom prst="rect">
            <a:avLst/>
          </a:prstGeom>
          <a:solidFill>
            <a:srgbClr val="00CC00"/>
          </a:solidFill>
          <a:ln w="9525" algn="ctr">
            <a:solidFill>
              <a:schemeClr val="bg1"/>
            </a:solidFill>
            <a:miter lim="800000"/>
            <a:headEnd/>
            <a:tailEnd/>
          </a:ln>
        </p:spPr>
        <p:txBody>
          <a:bodyPr lIns="0" tIns="0" rIns="0" bIns="0" anchor="ctr">
            <a:spAutoFit/>
          </a:bodyPr>
          <a:lstStyle/>
          <a:p>
            <a:pPr algn="ctr" defTabSz="731838">
              <a:buClrTx/>
              <a:buFontTx/>
              <a:buNone/>
            </a:pPr>
            <a:r>
              <a:rPr lang="en-US" altLang="zh-CN" sz="600">
                <a:solidFill>
                  <a:schemeClr val="bg1"/>
                </a:solidFill>
                <a:ea typeface="ＭＳ Ｐゴシック" pitchFamily="34" charset="-128"/>
              </a:rPr>
              <a:t>ON</a:t>
            </a:r>
          </a:p>
        </p:txBody>
      </p:sp>
      <p:pic>
        <p:nvPicPr>
          <p:cNvPr id="1941525" name="Picture 34"/>
          <p:cNvPicPr>
            <a:picLocks noChangeAspect="1" noChangeArrowheads="1"/>
          </p:cNvPicPr>
          <p:nvPr/>
        </p:nvPicPr>
        <p:blipFill>
          <a:blip r:embed="rId2" cstate="print"/>
          <a:srcRect/>
          <a:stretch>
            <a:fillRect/>
          </a:stretch>
        </p:blipFill>
        <p:spPr bwMode="auto">
          <a:xfrm>
            <a:off x="1338263" y="2911475"/>
            <a:ext cx="365125" cy="241300"/>
          </a:xfrm>
          <a:prstGeom prst="rect">
            <a:avLst/>
          </a:prstGeom>
          <a:noFill/>
          <a:ln w="9525">
            <a:noFill/>
            <a:miter lim="800000"/>
            <a:headEnd/>
            <a:tailEnd/>
          </a:ln>
        </p:spPr>
      </p:pic>
      <p:sp>
        <p:nvSpPr>
          <p:cNvPr id="1941526" name="Rectangle 35"/>
          <p:cNvSpPr>
            <a:spLocks noChangeArrowheads="1"/>
          </p:cNvSpPr>
          <p:nvPr/>
        </p:nvSpPr>
        <p:spPr bwMode="auto">
          <a:xfrm>
            <a:off x="1300163" y="2836863"/>
            <a:ext cx="1535112" cy="379412"/>
          </a:xfrm>
          <a:prstGeom prst="rect">
            <a:avLst/>
          </a:prstGeom>
          <a:noFill/>
          <a:ln w="25400" algn="ctr">
            <a:solidFill>
              <a:schemeClr val="bg2"/>
            </a:solidFill>
            <a:miter lim="800000"/>
            <a:headEnd/>
            <a:tailEnd/>
          </a:ln>
        </p:spPr>
        <p:txBody>
          <a:bodyPr lIns="79200" tIns="39600" rIns="79200" bIns="39600" anchor="ctr">
            <a:spAutoFit/>
          </a:bodyPr>
          <a:lstStyle/>
          <a:p>
            <a:pPr>
              <a:buClrTx/>
              <a:buFontTx/>
              <a:buNone/>
            </a:pPr>
            <a:endParaRPr lang="zh-CN" altLang="zh-CN" b="0"/>
          </a:p>
        </p:txBody>
      </p:sp>
      <p:pic>
        <p:nvPicPr>
          <p:cNvPr id="1941527" name="Picture 36"/>
          <p:cNvPicPr>
            <a:picLocks noChangeAspect="1" noChangeArrowheads="1"/>
          </p:cNvPicPr>
          <p:nvPr/>
        </p:nvPicPr>
        <p:blipFill>
          <a:blip r:embed="rId2" cstate="print"/>
          <a:srcRect/>
          <a:stretch>
            <a:fillRect/>
          </a:stretch>
        </p:blipFill>
        <p:spPr bwMode="auto">
          <a:xfrm>
            <a:off x="1703388" y="2911475"/>
            <a:ext cx="363537" cy="241300"/>
          </a:xfrm>
          <a:prstGeom prst="rect">
            <a:avLst/>
          </a:prstGeom>
          <a:noFill/>
          <a:ln w="9525">
            <a:noFill/>
            <a:miter lim="800000"/>
            <a:headEnd/>
            <a:tailEnd/>
          </a:ln>
        </p:spPr>
      </p:pic>
      <p:pic>
        <p:nvPicPr>
          <p:cNvPr id="1941528" name="Picture 37"/>
          <p:cNvPicPr>
            <a:picLocks noChangeAspect="1" noChangeArrowheads="1"/>
          </p:cNvPicPr>
          <p:nvPr/>
        </p:nvPicPr>
        <p:blipFill>
          <a:blip r:embed="rId2" cstate="print"/>
          <a:srcRect/>
          <a:stretch>
            <a:fillRect/>
          </a:stretch>
        </p:blipFill>
        <p:spPr bwMode="auto">
          <a:xfrm>
            <a:off x="2068513" y="2898775"/>
            <a:ext cx="384175" cy="254000"/>
          </a:xfrm>
          <a:prstGeom prst="rect">
            <a:avLst/>
          </a:prstGeom>
          <a:noFill/>
          <a:ln w="9525">
            <a:noFill/>
            <a:miter lim="800000"/>
            <a:headEnd/>
            <a:tailEnd/>
          </a:ln>
        </p:spPr>
      </p:pic>
      <p:sp>
        <p:nvSpPr>
          <p:cNvPr id="1941529" name="Rectangle 38"/>
          <p:cNvSpPr>
            <a:spLocks noChangeArrowheads="1"/>
          </p:cNvSpPr>
          <p:nvPr/>
        </p:nvSpPr>
        <p:spPr bwMode="auto">
          <a:xfrm>
            <a:off x="1760538" y="2781300"/>
            <a:ext cx="192087" cy="101600"/>
          </a:xfrm>
          <a:prstGeom prst="rect">
            <a:avLst/>
          </a:prstGeom>
          <a:solidFill>
            <a:srgbClr val="00CC00"/>
          </a:solidFill>
          <a:ln w="9525" algn="ctr">
            <a:solidFill>
              <a:schemeClr val="bg1"/>
            </a:solidFill>
            <a:miter lim="800000"/>
            <a:headEnd/>
            <a:tailEnd/>
          </a:ln>
        </p:spPr>
        <p:txBody>
          <a:bodyPr lIns="0" tIns="0" rIns="0" bIns="0" anchor="ctr">
            <a:spAutoFit/>
          </a:bodyPr>
          <a:lstStyle/>
          <a:p>
            <a:pPr algn="ctr" defTabSz="731838">
              <a:buClrTx/>
              <a:buFontTx/>
              <a:buNone/>
            </a:pPr>
            <a:r>
              <a:rPr lang="en-US" altLang="zh-CN" sz="600">
                <a:solidFill>
                  <a:schemeClr val="bg1"/>
                </a:solidFill>
                <a:ea typeface="ＭＳ Ｐゴシック" pitchFamily="34" charset="-128"/>
              </a:rPr>
              <a:t>ON</a:t>
            </a:r>
          </a:p>
        </p:txBody>
      </p:sp>
      <p:sp>
        <p:nvSpPr>
          <p:cNvPr id="1941530" name="Rectangle 39"/>
          <p:cNvSpPr>
            <a:spLocks noChangeArrowheads="1"/>
          </p:cNvSpPr>
          <p:nvPr/>
        </p:nvSpPr>
        <p:spPr bwMode="auto">
          <a:xfrm>
            <a:off x="2085975" y="2781300"/>
            <a:ext cx="192088" cy="101600"/>
          </a:xfrm>
          <a:prstGeom prst="rect">
            <a:avLst/>
          </a:prstGeom>
          <a:solidFill>
            <a:srgbClr val="00CC00"/>
          </a:solidFill>
          <a:ln w="9525" algn="ctr">
            <a:solidFill>
              <a:schemeClr val="bg1"/>
            </a:solidFill>
            <a:miter lim="800000"/>
            <a:headEnd/>
            <a:tailEnd/>
          </a:ln>
        </p:spPr>
        <p:txBody>
          <a:bodyPr lIns="0" tIns="0" rIns="0" bIns="0" anchor="ctr">
            <a:spAutoFit/>
          </a:bodyPr>
          <a:lstStyle/>
          <a:p>
            <a:pPr algn="ctr" defTabSz="731838">
              <a:buClrTx/>
              <a:buFontTx/>
              <a:buNone/>
            </a:pPr>
            <a:r>
              <a:rPr lang="en-US" altLang="zh-CN" sz="600">
                <a:solidFill>
                  <a:schemeClr val="bg1"/>
                </a:solidFill>
                <a:ea typeface="ＭＳ Ｐゴシック" pitchFamily="34" charset="-128"/>
              </a:rPr>
              <a:t>ON</a:t>
            </a:r>
          </a:p>
        </p:txBody>
      </p:sp>
      <p:sp>
        <p:nvSpPr>
          <p:cNvPr id="1941531" name="Rectangle 40"/>
          <p:cNvSpPr>
            <a:spLocks noChangeArrowheads="1"/>
          </p:cNvSpPr>
          <p:nvPr/>
        </p:nvSpPr>
        <p:spPr bwMode="auto">
          <a:xfrm>
            <a:off x="1433513" y="3443288"/>
            <a:ext cx="193675" cy="101600"/>
          </a:xfrm>
          <a:prstGeom prst="rect">
            <a:avLst/>
          </a:prstGeom>
          <a:solidFill>
            <a:srgbClr val="00CC00"/>
          </a:solidFill>
          <a:ln w="9525" algn="ctr">
            <a:solidFill>
              <a:schemeClr val="bg1"/>
            </a:solidFill>
            <a:miter lim="800000"/>
            <a:headEnd/>
            <a:tailEnd/>
          </a:ln>
        </p:spPr>
        <p:txBody>
          <a:bodyPr lIns="0" tIns="0" rIns="0" bIns="0" anchor="ctr">
            <a:spAutoFit/>
          </a:bodyPr>
          <a:lstStyle/>
          <a:p>
            <a:pPr algn="ctr" defTabSz="731838">
              <a:buClrTx/>
              <a:buFontTx/>
              <a:buNone/>
            </a:pPr>
            <a:r>
              <a:rPr lang="en-US" altLang="zh-CN" sz="600">
                <a:solidFill>
                  <a:schemeClr val="bg1"/>
                </a:solidFill>
                <a:ea typeface="ＭＳ Ｐゴシック" pitchFamily="34" charset="-128"/>
              </a:rPr>
              <a:t>ON</a:t>
            </a:r>
          </a:p>
        </p:txBody>
      </p:sp>
      <p:pic>
        <p:nvPicPr>
          <p:cNvPr id="1941532" name="Picture 41"/>
          <p:cNvPicPr>
            <a:picLocks noChangeAspect="1" noChangeArrowheads="1"/>
          </p:cNvPicPr>
          <p:nvPr/>
        </p:nvPicPr>
        <p:blipFill>
          <a:blip r:embed="rId2" cstate="print"/>
          <a:srcRect/>
          <a:stretch>
            <a:fillRect/>
          </a:stretch>
        </p:blipFill>
        <p:spPr bwMode="auto">
          <a:xfrm>
            <a:off x="1338263" y="3587750"/>
            <a:ext cx="365125" cy="241300"/>
          </a:xfrm>
          <a:prstGeom prst="rect">
            <a:avLst/>
          </a:prstGeom>
          <a:noFill/>
          <a:ln w="9525">
            <a:noFill/>
            <a:miter lim="800000"/>
            <a:headEnd/>
            <a:tailEnd/>
          </a:ln>
        </p:spPr>
      </p:pic>
      <p:sp>
        <p:nvSpPr>
          <p:cNvPr id="1941533" name="Rectangle 42"/>
          <p:cNvSpPr>
            <a:spLocks noChangeArrowheads="1"/>
          </p:cNvSpPr>
          <p:nvPr/>
        </p:nvSpPr>
        <p:spPr bwMode="auto">
          <a:xfrm>
            <a:off x="1300163" y="3513138"/>
            <a:ext cx="1535112" cy="379412"/>
          </a:xfrm>
          <a:prstGeom prst="rect">
            <a:avLst/>
          </a:prstGeom>
          <a:noFill/>
          <a:ln w="25400" algn="ctr">
            <a:solidFill>
              <a:schemeClr val="bg2"/>
            </a:solidFill>
            <a:miter lim="800000"/>
            <a:headEnd/>
            <a:tailEnd/>
          </a:ln>
        </p:spPr>
        <p:txBody>
          <a:bodyPr lIns="79200" tIns="39600" rIns="79200" bIns="39600" anchor="ctr">
            <a:spAutoFit/>
          </a:bodyPr>
          <a:lstStyle/>
          <a:p>
            <a:pPr>
              <a:buClrTx/>
              <a:buFontTx/>
              <a:buNone/>
            </a:pPr>
            <a:endParaRPr lang="zh-CN" altLang="zh-CN" b="0"/>
          </a:p>
        </p:txBody>
      </p:sp>
      <p:pic>
        <p:nvPicPr>
          <p:cNvPr id="1941534" name="Picture 43"/>
          <p:cNvPicPr>
            <a:picLocks noChangeAspect="1" noChangeArrowheads="1"/>
          </p:cNvPicPr>
          <p:nvPr/>
        </p:nvPicPr>
        <p:blipFill>
          <a:blip r:embed="rId2" cstate="print"/>
          <a:srcRect/>
          <a:stretch>
            <a:fillRect/>
          </a:stretch>
        </p:blipFill>
        <p:spPr bwMode="auto">
          <a:xfrm>
            <a:off x="1703388" y="3587750"/>
            <a:ext cx="363537" cy="241300"/>
          </a:xfrm>
          <a:prstGeom prst="rect">
            <a:avLst/>
          </a:prstGeom>
          <a:noFill/>
          <a:ln w="9525">
            <a:noFill/>
            <a:miter lim="800000"/>
            <a:headEnd/>
            <a:tailEnd/>
          </a:ln>
        </p:spPr>
      </p:pic>
      <p:pic>
        <p:nvPicPr>
          <p:cNvPr id="1941535" name="Picture 44"/>
          <p:cNvPicPr>
            <a:picLocks noChangeAspect="1" noChangeArrowheads="1"/>
          </p:cNvPicPr>
          <p:nvPr/>
        </p:nvPicPr>
        <p:blipFill>
          <a:blip r:embed="rId2" cstate="print"/>
          <a:srcRect/>
          <a:stretch>
            <a:fillRect/>
          </a:stretch>
        </p:blipFill>
        <p:spPr bwMode="auto">
          <a:xfrm>
            <a:off x="2068513" y="3589338"/>
            <a:ext cx="365125" cy="241300"/>
          </a:xfrm>
          <a:prstGeom prst="rect">
            <a:avLst/>
          </a:prstGeom>
          <a:noFill/>
          <a:ln w="9525">
            <a:noFill/>
            <a:miter lim="800000"/>
            <a:headEnd/>
            <a:tailEnd/>
          </a:ln>
        </p:spPr>
      </p:pic>
      <p:pic>
        <p:nvPicPr>
          <p:cNvPr id="1941536" name="Picture 45"/>
          <p:cNvPicPr>
            <a:picLocks noChangeAspect="1" noChangeArrowheads="1"/>
          </p:cNvPicPr>
          <p:nvPr/>
        </p:nvPicPr>
        <p:blipFill>
          <a:blip r:embed="rId2" cstate="print"/>
          <a:srcRect/>
          <a:stretch>
            <a:fillRect/>
          </a:stretch>
        </p:blipFill>
        <p:spPr bwMode="auto">
          <a:xfrm>
            <a:off x="2433638" y="3589338"/>
            <a:ext cx="363537" cy="241300"/>
          </a:xfrm>
          <a:prstGeom prst="rect">
            <a:avLst/>
          </a:prstGeom>
          <a:noFill/>
          <a:ln w="9525">
            <a:noFill/>
            <a:miter lim="800000"/>
            <a:headEnd/>
            <a:tailEnd/>
          </a:ln>
        </p:spPr>
      </p:pic>
      <p:sp>
        <p:nvSpPr>
          <p:cNvPr id="1941537" name="Rectangle 46"/>
          <p:cNvSpPr>
            <a:spLocks noChangeArrowheads="1"/>
          </p:cNvSpPr>
          <p:nvPr/>
        </p:nvSpPr>
        <p:spPr bwMode="auto">
          <a:xfrm>
            <a:off x="1779588" y="3443288"/>
            <a:ext cx="192087" cy="101600"/>
          </a:xfrm>
          <a:prstGeom prst="rect">
            <a:avLst/>
          </a:prstGeom>
          <a:solidFill>
            <a:srgbClr val="00CC00"/>
          </a:solidFill>
          <a:ln w="9525" algn="ctr">
            <a:solidFill>
              <a:schemeClr val="bg1"/>
            </a:solidFill>
            <a:miter lim="800000"/>
            <a:headEnd/>
            <a:tailEnd/>
          </a:ln>
        </p:spPr>
        <p:txBody>
          <a:bodyPr lIns="0" tIns="0" rIns="0" bIns="0" anchor="ctr">
            <a:spAutoFit/>
          </a:bodyPr>
          <a:lstStyle/>
          <a:p>
            <a:pPr algn="ctr" defTabSz="731838">
              <a:buClrTx/>
              <a:buFontTx/>
              <a:buNone/>
            </a:pPr>
            <a:r>
              <a:rPr lang="en-US" altLang="zh-CN" sz="600">
                <a:solidFill>
                  <a:schemeClr val="bg1"/>
                </a:solidFill>
                <a:ea typeface="ＭＳ Ｐゴシック" pitchFamily="34" charset="-128"/>
              </a:rPr>
              <a:t>ON</a:t>
            </a:r>
          </a:p>
        </p:txBody>
      </p:sp>
      <p:sp>
        <p:nvSpPr>
          <p:cNvPr id="1941538" name="Rectangle 47"/>
          <p:cNvSpPr>
            <a:spLocks noChangeArrowheads="1"/>
          </p:cNvSpPr>
          <p:nvPr/>
        </p:nvSpPr>
        <p:spPr bwMode="auto">
          <a:xfrm>
            <a:off x="2105025" y="3443288"/>
            <a:ext cx="192088" cy="101600"/>
          </a:xfrm>
          <a:prstGeom prst="rect">
            <a:avLst/>
          </a:prstGeom>
          <a:solidFill>
            <a:srgbClr val="00CC00"/>
          </a:solidFill>
          <a:ln w="9525" algn="ctr">
            <a:solidFill>
              <a:schemeClr val="bg1"/>
            </a:solidFill>
            <a:miter lim="800000"/>
            <a:headEnd/>
            <a:tailEnd/>
          </a:ln>
        </p:spPr>
        <p:txBody>
          <a:bodyPr lIns="0" tIns="0" rIns="0" bIns="0" anchor="ctr">
            <a:spAutoFit/>
          </a:bodyPr>
          <a:lstStyle/>
          <a:p>
            <a:pPr algn="ctr" defTabSz="731838">
              <a:buClrTx/>
              <a:buFontTx/>
              <a:buNone/>
            </a:pPr>
            <a:r>
              <a:rPr lang="en-US" altLang="zh-CN" sz="600">
                <a:solidFill>
                  <a:schemeClr val="bg1"/>
                </a:solidFill>
                <a:ea typeface="ＭＳ Ｐゴシック" pitchFamily="34" charset="-128"/>
              </a:rPr>
              <a:t>ON</a:t>
            </a:r>
          </a:p>
        </p:txBody>
      </p:sp>
      <p:sp>
        <p:nvSpPr>
          <p:cNvPr id="1941539" name="Text Box 48"/>
          <p:cNvSpPr txBox="1">
            <a:spLocks noChangeArrowheads="1"/>
          </p:cNvSpPr>
          <p:nvPr/>
        </p:nvSpPr>
        <p:spPr bwMode="auto">
          <a:xfrm>
            <a:off x="1243013" y="2449513"/>
            <a:ext cx="1728787" cy="277812"/>
          </a:xfrm>
          <a:prstGeom prst="rect">
            <a:avLst/>
          </a:prstGeom>
          <a:noFill/>
          <a:ln w="9525" algn="ctr">
            <a:noFill/>
            <a:miter lim="800000"/>
            <a:headEnd/>
            <a:tailEnd/>
          </a:ln>
        </p:spPr>
        <p:txBody>
          <a:bodyPr lIns="79200" tIns="39600" rIns="79200" bIns="39600">
            <a:spAutoFit/>
          </a:bodyPr>
          <a:lstStyle/>
          <a:p>
            <a:pPr defTabSz="801688">
              <a:spcBef>
                <a:spcPct val="50000"/>
              </a:spcBef>
              <a:buClrTx/>
              <a:buFontTx/>
              <a:buNone/>
            </a:pPr>
            <a:r>
              <a:rPr lang="en-US" altLang="zh-CN" sz="1300" b="0">
                <a:ea typeface="ＭＳ Ｐゴシック" pitchFamily="34" charset="-128"/>
              </a:rPr>
              <a:t>For expansion</a:t>
            </a:r>
          </a:p>
        </p:txBody>
      </p:sp>
      <p:sp>
        <p:nvSpPr>
          <p:cNvPr id="1941540" name="Rectangle 50"/>
          <p:cNvSpPr>
            <a:spLocks noChangeArrowheads="1"/>
          </p:cNvSpPr>
          <p:nvPr/>
        </p:nvSpPr>
        <p:spPr bwMode="auto">
          <a:xfrm>
            <a:off x="2547938" y="3444875"/>
            <a:ext cx="192087" cy="101600"/>
          </a:xfrm>
          <a:prstGeom prst="rect">
            <a:avLst/>
          </a:prstGeom>
          <a:solidFill>
            <a:srgbClr val="00CC00"/>
          </a:solidFill>
          <a:ln w="9525" algn="ctr">
            <a:solidFill>
              <a:schemeClr val="bg1"/>
            </a:solidFill>
            <a:miter lim="800000"/>
            <a:headEnd/>
            <a:tailEnd/>
          </a:ln>
        </p:spPr>
        <p:txBody>
          <a:bodyPr lIns="0" tIns="0" rIns="0" bIns="0" anchor="ctr">
            <a:spAutoFit/>
          </a:bodyPr>
          <a:lstStyle/>
          <a:p>
            <a:pPr algn="ctr" defTabSz="731838">
              <a:buClrTx/>
              <a:buFontTx/>
              <a:buNone/>
            </a:pPr>
            <a:r>
              <a:rPr lang="en-US" altLang="zh-CN" sz="600">
                <a:solidFill>
                  <a:schemeClr val="bg1"/>
                </a:solidFill>
                <a:ea typeface="ＭＳ Ｐゴシック" pitchFamily="34" charset="-128"/>
              </a:rPr>
              <a:t>ON</a:t>
            </a:r>
          </a:p>
        </p:txBody>
      </p:sp>
      <p:sp>
        <p:nvSpPr>
          <p:cNvPr id="571443" name="Freeform 51"/>
          <p:cNvSpPr>
            <a:spLocks/>
          </p:cNvSpPr>
          <p:nvPr/>
        </p:nvSpPr>
        <p:spPr bwMode="gray">
          <a:xfrm rot="5000081">
            <a:off x="1968500" y="3187700"/>
            <a:ext cx="198438" cy="192088"/>
          </a:xfrm>
          <a:custGeom>
            <a:avLst/>
            <a:gdLst>
              <a:gd name="T0" fmla="*/ 959 w 1168"/>
              <a:gd name="T1" fmla="*/ 451 h 1041"/>
              <a:gd name="T2" fmla="*/ 959 w 1168"/>
              <a:gd name="T3" fmla="*/ 595 h 1041"/>
              <a:gd name="T4" fmla="*/ 221 w 1168"/>
              <a:gd name="T5" fmla="*/ 0 h 1041"/>
              <a:gd name="T6" fmla="*/ 71 w 1168"/>
              <a:gd name="T7" fmla="*/ 1041 h 1041"/>
              <a:gd name="T8" fmla="*/ 959 w 1168"/>
              <a:gd name="T9" fmla="*/ 713 h 1041"/>
              <a:gd name="T10" fmla="*/ 959 w 1168"/>
              <a:gd name="T11" fmla="*/ 870 h 1041"/>
              <a:gd name="T12" fmla="*/ 1168 w 1168"/>
              <a:gd name="T13" fmla="*/ 667 h 1041"/>
              <a:gd name="T14" fmla="*/ 959 w 1168"/>
              <a:gd name="T15" fmla="*/ 451 h 1041"/>
              <a:gd name="T16" fmla="*/ 0 60000 65536"/>
              <a:gd name="T17" fmla="*/ 0 60000 65536"/>
              <a:gd name="T18" fmla="*/ 0 60000 65536"/>
              <a:gd name="T19" fmla="*/ 0 60000 65536"/>
              <a:gd name="T20" fmla="*/ 0 60000 65536"/>
              <a:gd name="T21" fmla="*/ 0 60000 65536"/>
              <a:gd name="T22" fmla="*/ 0 60000 65536"/>
              <a:gd name="T23" fmla="*/ 0 60000 65536"/>
              <a:gd name="T24" fmla="*/ 0 w 1168"/>
              <a:gd name="T25" fmla="*/ 0 h 1041"/>
              <a:gd name="T26" fmla="*/ 1168 w 1168"/>
              <a:gd name="T27" fmla="*/ 1041 h 10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8" h="1041">
                <a:moveTo>
                  <a:pt x="959" y="451"/>
                </a:moveTo>
                <a:lnTo>
                  <a:pt x="959" y="595"/>
                </a:lnTo>
                <a:cubicBezTo>
                  <a:pt x="731" y="553"/>
                  <a:pt x="274" y="438"/>
                  <a:pt x="221" y="0"/>
                </a:cubicBezTo>
                <a:cubicBezTo>
                  <a:pt x="89" y="75"/>
                  <a:pt x="0" y="906"/>
                  <a:pt x="71" y="1041"/>
                </a:cubicBezTo>
                <a:cubicBezTo>
                  <a:pt x="377" y="619"/>
                  <a:pt x="814" y="742"/>
                  <a:pt x="959" y="713"/>
                </a:cubicBezTo>
                <a:lnTo>
                  <a:pt x="959" y="870"/>
                </a:lnTo>
                <a:lnTo>
                  <a:pt x="1168" y="667"/>
                </a:lnTo>
                <a:lnTo>
                  <a:pt x="959" y="451"/>
                </a:lnTo>
                <a:close/>
              </a:path>
            </a:pathLst>
          </a:custGeom>
          <a:gradFill rotWithShape="1">
            <a:gsLst>
              <a:gs pos="0">
                <a:schemeClr val="bg2">
                  <a:alpha val="73000"/>
                </a:schemeClr>
              </a:gs>
              <a:gs pos="100000">
                <a:srgbClr val="CFCFCF"/>
              </a:gs>
            </a:gsLst>
            <a:lin ang="2700000" scaled="1"/>
          </a:gradFill>
          <a:ln w="9525">
            <a:noFill/>
            <a:round/>
            <a:headEnd/>
            <a:tailEnd/>
          </a:ln>
        </p:spPr>
        <p:txBody>
          <a:bodyPr rot="10800000" vert="eaVert" wrap="none" anchor="ctr"/>
          <a:lstStyle/>
          <a:p>
            <a:pPr>
              <a:buClrTx/>
              <a:buFontTx/>
              <a:buNone/>
              <a:defRPr/>
            </a:pPr>
            <a:endParaRPr lang="en-US" b="0">
              <a:latin typeface="Arial" pitchFamily="34" charset="0"/>
              <a:ea typeface="+mn-ea"/>
            </a:endParaRPr>
          </a:p>
        </p:txBody>
      </p:sp>
      <p:sp>
        <p:nvSpPr>
          <p:cNvPr id="1941542" name="Line 52"/>
          <p:cNvSpPr>
            <a:spLocks noChangeShapeType="1"/>
          </p:cNvSpPr>
          <p:nvPr/>
        </p:nvSpPr>
        <p:spPr bwMode="auto">
          <a:xfrm>
            <a:off x="1069975" y="3919538"/>
            <a:ext cx="2054225" cy="14287"/>
          </a:xfrm>
          <a:prstGeom prst="line">
            <a:avLst/>
          </a:prstGeom>
          <a:noFill/>
          <a:ln w="9525">
            <a:solidFill>
              <a:schemeClr val="bg2"/>
            </a:solidFill>
            <a:prstDash val="dash"/>
            <a:round/>
            <a:headEnd/>
            <a:tailEnd/>
          </a:ln>
        </p:spPr>
        <p:txBody>
          <a:bodyPr lIns="79200" tIns="39600" rIns="79200" bIns="39600">
            <a:spAutoFit/>
          </a:bodyPr>
          <a:lstStyle/>
          <a:p>
            <a:endParaRPr lang="zh-CN" altLang="en-US"/>
          </a:p>
        </p:txBody>
      </p:sp>
      <p:sp>
        <p:nvSpPr>
          <p:cNvPr id="1941543" name="Rectangle 53"/>
          <p:cNvSpPr>
            <a:spLocks noChangeArrowheads="1"/>
          </p:cNvSpPr>
          <p:nvPr/>
        </p:nvSpPr>
        <p:spPr bwMode="auto">
          <a:xfrm>
            <a:off x="1414463" y="4221163"/>
            <a:ext cx="193675" cy="101600"/>
          </a:xfrm>
          <a:prstGeom prst="rect">
            <a:avLst/>
          </a:prstGeom>
          <a:solidFill>
            <a:srgbClr val="00CC00"/>
          </a:solidFill>
          <a:ln w="9525" algn="ctr">
            <a:solidFill>
              <a:schemeClr val="bg1"/>
            </a:solidFill>
            <a:miter lim="800000"/>
            <a:headEnd/>
            <a:tailEnd/>
          </a:ln>
        </p:spPr>
        <p:txBody>
          <a:bodyPr lIns="0" tIns="0" rIns="0" bIns="0" anchor="ctr">
            <a:spAutoFit/>
          </a:bodyPr>
          <a:lstStyle/>
          <a:p>
            <a:pPr algn="ctr" defTabSz="731838">
              <a:buClrTx/>
              <a:buFontTx/>
              <a:buNone/>
            </a:pPr>
            <a:r>
              <a:rPr lang="en-US" altLang="zh-CN" sz="600">
                <a:solidFill>
                  <a:schemeClr val="bg1"/>
                </a:solidFill>
                <a:ea typeface="ＭＳ Ｐゴシック" pitchFamily="34" charset="-128"/>
              </a:rPr>
              <a:t>ON</a:t>
            </a:r>
          </a:p>
        </p:txBody>
      </p:sp>
      <p:pic>
        <p:nvPicPr>
          <p:cNvPr id="1941544" name="Picture 54"/>
          <p:cNvPicPr>
            <a:picLocks noChangeAspect="1" noChangeArrowheads="1"/>
          </p:cNvPicPr>
          <p:nvPr/>
        </p:nvPicPr>
        <p:blipFill>
          <a:blip r:embed="rId2" cstate="print"/>
          <a:srcRect/>
          <a:stretch>
            <a:fillRect/>
          </a:stretch>
        </p:blipFill>
        <p:spPr bwMode="auto">
          <a:xfrm>
            <a:off x="1338263" y="4351338"/>
            <a:ext cx="365125" cy="241300"/>
          </a:xfrm>
          <a:prstGeom prst="rect">
            <a:avLst/>
          </a:prstGeom>
          <a:noFill/>
          <a:ln w="9525">
            <a:noFill/>
            <a:miter lim="800000"/>
            <a:headEnd/>
            <a:tailEnd/>
          </a:ln>
        </p:spPr>
      </p:pic>
      <p:sp>
        <p:nvSpPr>
          <p:cNvPr id="1941545" name="Rectangle 55"/>
          <p:cNvSpPr>
            <a:spLocks noChangeArrowheads="1"/>
          </p:cNvSpPr>
          <p:nvPr/>
        </p:nvSpPr>
        <p:spPr bwMode="auto">
          <a:xfrm>
            <a:off x="1300163" y="4276725"/>
            <a:ext cx="1535112" cy="379413"/>
          </a:xfrm>
          <a:prstGeom prst="rect">
            <a:avLst/>
          </a:prstGeom>
          <a:noFill/>
          <a:ln w="25400" algn="ctr">
            <a:solidFill>
              <a:schemeClr val="bg2"/>
            </a:solidFill>
            <a:miter lim="800000"/>
            <a:headEnd/>
            <a:tailEnd/>
          </a:ln>
        </p:spPr>
        <p:txBody>
          <a:bodyPr lIns="79200" tIns="39600" rIns="79200" bIns="39600" anchor="ctr">
            <a:spAutoFit/>
          </a:bodyPr>
          <a:lstStyle/>
          <a:p>
            <a:pPr>
              <a:buClrTx/>
              <a:buFontTx/>
              <a:buNone/>
            </a:pPr>
            <a:endParaRPr lang="zh-CN" altLang="zh-CN" b="0"/>
          </a:p>
        </p:txBody>
      </p:sp>
      <p:pic>
        <p:nvPicPr>
          <p:cNvPr id="1941546" name="Picture 56"/>
          <p:cNvPicPr>
            <a:picLocks noChangeAspect="1" noChangeArrowheads="1"/>
          </p:cNvPicPr>
          <p:nvPr/>
        </p:nvPicPr>
        <p:blipFill>
          <a:blip r:embed="rId2" cstate="print"/>
          <a:srcRect/>
          <a:stretch>
            <a:fillRect/>
          </a:stretch>
        </p:blipFill>
        <p:spPr bwMode="auto">
          <a:xfrm>
            <a:off x="1703388" y="4351338"/>
            <a:ext cx="363537" cy="241300"/>
          </a:xfrm>
          <a:prstGeom prst="rect">
            <a:avLst/>
          </a:prstGeom>
          <a:noFill/>
          <a:ln w="9525">
            <a:noFill/>
            <a:miter lim="800000"/>
            <a:headEnd/>
            <a:tailEnd/>
          </a:ln>
        </p:spPr>
      </p:pic>
      <p:pic>
        <p:nvPicPr>
          <p:cNvPr id="1941547" name="Picture 57"/>
          <p:cNvPicPr>
            <a:picLocks noChangeAspect="1" noChangeArrowheads="1"/>
          </p:cNvPicPr>
          <p:nvPr/>
        </p:nvPicPr>
        <p:blipFill>
          <a:blip r:embed="rId2" cstate="print"/>
          <a:srcRect/>
          <a:stretch>
            <a:fillRect/>
          </a:stretch>
        </p:blipFill>
        <p:spPr bwMode="auto">
          <a:xfrm>
            <a:off x="2068513" y="4352925"/>
            <a:ext cx="384175" cy="254000"/>
          </a:xfrm>
          <a:prstGeom prst="rect">
            <a:avLst/>
          </a:prstGeom>
          <a:noFill/>
          <a:ln w="9525">
            <a:noFill/>
            <a:miter lim="800000"/>
            <a:headEnd/>
            <a:tailEnd/>
          </a:ln>
        </p:spPr>
      </p:pic>
      <p:sp>
        <p:nvSpPr>
          <p:cNvPr id="1941548" name="Rectangle 58"/>
          <p:cNvSpPr>
            <a:spLocks noChangeArrowheads="1"/>
          </p:cNvSpPr>
          <p:nvPr/>
        </p:nvSpPr>
        <p:spPr bwMode="auto">
          <a:xfrm>
            <a:off x="1760538" y="4221163"/>
            <a:ext cx="192087" cy="101600"/>
          </a:xfrm>
          <a:prstGeom prst="rect">
            <a:avLst/>
          </a:prstGeom>
          <a:solidFill>
            <a:srgbClr val="00CC00"/>
          </a:solidFill>
          <a:ln w="9525" algn="ctr">
            <a:solidFill>
              <a:schemeClr val="bg1"/>
            </a:solidFill>
            <a:miter lim="800000"/>
            <a:headEnd/>
            <a:tailEnd/>
          </a:ln>
        </p:spPr>
        <p:txBody>
          <a:bodyPr lIns="0" tIns="0" rIns="0" bIns="0" anchor="ctr">
            <a:spAutoFit/>
          </a:bodyPr>
          <a:lstStyle/>
          <a:p>
            <a:pPr algn="ctr" defTabSz="731838">
              <a:buClrTx/>
              <a:buFontTx/>
              <a:buNone/>
            </a:pPr>
            <a:r>
              <a:rPr lang="en-US" altLang="zh-CN" sz="600">
                <a:solidFill>
                  <a:schemeClr val="bg1"/>
                </a:solidFill>
                <a:ea typeface="ＭＳ Ｐゴシック" pitchFamily="34" charset="-128"/>
              </a:rPr>
              <a:t>ON</a:t>
            </a:r>
          </a:p>
        </p:txBody>
      </p:sp>
      <p:sp>
        <p:nvSpPr>
          <p:cNvPr id="1941549" name="Rectangle 59"/>
          <p:cNvSpPr>
            <a:spLocks noChangeArrowheads="1"/>
          </p:cNvSpPr>
          <p:nvPr/>
        </p:nvSpPr>
        <p:spPr bwMode="auto">
          <a:xfrm>
            <a:off x="2085975" y="4221163"/>
            <a:ext cx="192088" cy="101600"/>
          </a:xfrm>
          <a:prstGeom prst="rect">
            <a:avLst/>
          </a:prstGeom>
          <a:solidFill>
            <a:srgbClr val="00CC00"/>
          </a:solidFill>
          <a:ln w="9525" algn="ctr">
            <a:solidFill>
              <a:schemeClr val="bg1"/>
            </a:solidFill>
            <a:miter lim="800000"/>
            <a:headEnd/>
            <a:tailEnd/>
          </a:ln>
        </p:spPr>
        <p:txBody>
          <a:bodyPr lIns="0" tIns="0" rIns="0" bIns="0" anchor="ctr">
            <a:spAutoFit/>
          </a:bodyPr>
          <a:lstStyle/>
          <a:p>
            <a:pPr algn="ctr" defTabSz="731838">
              <a:buClrTx/>
              <a:buFontTx/>
              <a:buNone/>
            </a:pPr>
            <a:r>
              <a:rPr lang="en-US" altLang="zh-CN" sz="600">
                <a:solidFill>
                  <a:schemeClr val="bg1"/>
                </a:solidFill>
                <a:ea typeface="ＭＳ Ｐゴシック" pitchFamily="34" charset="-128"/>
              </a:rPr>
              <a:t>ON</a:t>
            </a:r>
          </a:p>
        </p:txBody>
      </p:sp>
      <p:sp>
        <p:nvSpPr>
          <p:cNvPr id="1941550" name="Rectangle 60"/>
          <p:cNvSpPr>
            <a:spLocks noChangeArrowheads="1"/>
          </p:cNvSpPr>
          <p:nvPr/>
        </p:nvSpPr>
        <p:spPr bwMode="auto">
          <a:xfrm>
            <a:off x="1433513" y="4883150"/>
            <a:ext cx="193675" cy="101600"/>
          </a:xfrm>
          <a:prstGeom prst="rect">
            <a:avLst/>
          </a:prstGeom>
          <a:solidFill>
            <a:srgbClr val="00CC00"/>
          </a:solidFill>
          <a:ln w="9525" algn="ctr">
            <a:solidFill>
              <a:schemeClr val="bg1"/>
            </a:solidFill>
            <a:miter lim="800000"/>
            <a:headEnd/>
            <a:tailEnd/>
          </a:ln>
        </p:spPr>
        <p:txBody>
          <a:bodyPr lIns="0" tIns="0" rIns="0" bIns="0" anchor="ctr">
            <a:spAutoFit/>
          </a:bodyPr>
          <a:lstStyle/>
          <a:p>
            <a:pPr algn="ctr" defTabSz="731838">
              <a:buClrTx/>
              <a:buFontTx/>
              <a:buNone/>
            </a:pPr>
            <a:r>
              <a:rPr lang="en-US" altLang="zh-CN" sz="600">
                <a:solidFill>
                  <a:schemeClr val="bg1"/>
                </a:solidFill>
                <a:ea typeface="ＭＳ Ｐゴシック" pitchFamily="34" charset="-128"/>
              </a:rPr>
              <a:t>ON</a:t>
            </a:r>
          </a:p>
        </p:txBody>
      </p:sp>
      <p:pic>
        <p:nvPicPr>
          <p:cNvPr id="1941551" name="Picture 61"/>
          <p:cNvPicPr>
            <a:picLocks noChangeAspect="1" noChangeArrowheads="1"/>
          </p:cNvPicPr>
          <p:nvPr/>
        </p:nvPicPr>
        <p:blipFill>
          <a:blip r:embed="rId2" cstate="print"/>
          <a:srcRect/>
          <a:stretch>
            <a:fillRect/>
          </a:stretch>
        </p:blipFill>
        <p:spPr bwMode="auto">
          <a:xfrm>
            <a:off x="1338263" y="5027613"/>
            <a:ext cx="365125" cy="241300"/>
          </a:xfrm>
          <a:prstGeom prst="rect">
            <a:avLst/>
          </a:prstGeom>
          <a:noFill/>
          <a:ln w="9525">
            <a:noFill/>
            <a:miter lim="800000"/>
            <a:headEnd/>
            <a:tailEnd/>
          </a:ln>
        </p:spPr>
      </p:pic>
      <p:sp>
        <p:nvSpPr>
          <p:cNvPr id="1941552" name="Rectangle 62"/>
          <p:cNvSpPr>
            <a:spLocks noChangeArrowheads="1"/>
          </p:cNvSpPr>
          <p:nvPr/>
        </p:nvSpPr>
        <p:spPr bwMode="auto">
          <a:xfrm>
            <a:off x="1300163" y="4953000"/>
            <a:ext cx="1535112" cy="379413"/>
          </a:xfrm>
          <a:prstGeom prst="rect">
            <a:avLst/>
          </a:prstGeom>
          <a:noFill/>
          <a:ln w="25400" algn="ctr">
            <a:solidFill>
              <a:schemeClr val="bg2"/>
            </a:solidFill>
            <a:miter lim="800000"/>
            <a:headEnd/>
            <a:tailEnd/>
          </a:ln>
        </p:spPr>
        <p:txBody>
          <a:bodyPr lIns="79200" tIns="39600" rIns="79200" bIns="39600" anchor="ctr">
            <a:spAutoFit/>
          </a:bodyPr>
          <a:lstStyle/>
          <a:p>
            <a:pPr>
              <a:buClrTx/>
              <a:buFontTx/>
              <a:buNone/>
            </a:pPr>
            <a:endParaRPr lang="zh-CN" altLang="zh-CN" b="0"/>
          </a:p>
        </p:txBody>
      </p:sp>
      <p:pic>
        <p:nvPicPr>
          <p:cNvPr id="1941553" name="Picture 63"/>
          <p:cNvPicPr>
            <a:picLocks noChangeAspect="1" noChangeArrowheads="1"/>
          </p:cNvPicPr>
          <p:nvPr/>
        </p:nvPicPr>
        <p:blipFill>
          <a:blip r:embed="rId2" cstate="print"/>
          <a:srcRect/>
          <a:stretch>
            <a:fillRect/>
          </a:stretch>
        </p:blipFill>
        <p:spPr bwMode="auto">
          <a:xfrm>
            <a:off x="1703388" y="5027613"/>
            <a:ext cx="363537" cy="241300"/>
          </a:xfrm>
          <a:prstGeom prst="rect">
            <a:avLst/>
          </a:prstGeom>
          <a:noFill/>
          <a:ln w="9525">
            <a:noFill/>
            <a:miter lim="800000"/>
            <a:headEnd/>
            <a:tailEnd/>
          </a:ln>
        </p:spPr>
      </p:pic>
      <p:pic>
        <p:nvPicPr>
          <p:cNvPr id="1941554" name="Picture 64"/>
          <p:cNvPicPr>
            <a:picLocks noChangeAspect="1" noChangeArrowheads="1"/>
          </p:cNvPicPr>
          <p:nvPr/>
        </p:nvPicPr>
        <p:blipFill>
          <a:blip r:embed="rId2" cstate="print"/>
          <a:srcRect/>
          <a:stretch>
            <a:fillRect/>
          </a:stretch>
        </p:blipFill>
        <p:spPr bwMode="auto">
          <a:xfrm>
            <a:off x="2068513" y="5014913"/>
            <a:ext cx="365125" cy="241300"/>
          </a:xfrm>
          <a:prstGeom prst="rect">
            <a:avLst/>
          </a:prstGeom>
          <a:noFill/>
          <a:ln w="9525">
            <a:noFill/>
            <a:miter lim="800000"/>
            <a:headEnd/>
            <a:tailEnd/>
          </a:ln>
        </p:spPr>
      </p:pic>
      <p:pic>
        <p:nvPicPr>
          <p:cNvPr id="1941555" name="Picture 65"/>
          <p:cNvPicPr>
            <a:picLocks noChangeAspect="1" noChangeArrowheads="1"/>
          </p:cNvPicPr>
          <p:nvPr/>
        </p:nvPicPr>
        <p:blipFill>
          <a:blip r:embed="rId2" cstate="print"/>
          <a:srcRect/>
          <a:stretch>
            <a:fillRect/>
          </a:stretch>
        </p:blipFill>
        <p:spPr bwMode="auto">
          <a:xfrm>
            <a:off x="2433638" y="5014913"/>
            <a:ext cx="363537" cy="241300"/>
          </a:xfrm>
          <a:prstGeom prst="rect">
            <a:avLst/>
          </a:prstGeom>
          <a:noFill/>
          <a:ln w="9525">
            <a:noFill/>
            <a:miter lim="800000"/>
            <a:headEnd/>
            <a:tailEnd/>
          </a:ln>
        </p:spPr>
      </p:pic>
      <p:sp>
        <p:nvSpPr>
          <p:cNvPr id="1941556" name="Rectangle 66"/>
          <p:cNvSpPr>
            <a:spLocks noChangeArrowheads="1"/>
          </p:cNvSpPr>
          <p:nvPr/>
        </p:nvSpPr>
        <p:spPr bwMode="auto">
          <a:xfrm>
            <a:off x="1779588" y="4883150"/>
            <a:ext cx="192087" cy="101600"/>
          </a:xfrm>
          <a:prstGeom prst="rect">
            <a:avLst/>
          </a:prstGeom>
          <a:solidFill>
            <a:srgbClr val="00CC00"/>
          </a:solidFill>
          <a:ln w="9525" algn="ctr">
            <a:solidFill>
              <a:schemeClr val="bg1"/>
            </a:solidFill>
            <a:miter lim="800000"/>
            <a:headEnd/>
            <a:tailEnd/>
          </a:ln>
        </p:spPr>
        <p:txBody>
          <a:bodyPr lIns="0" tIns="0" rIns="0" bIns="0" anchor="ctr">
            <a:spAutoFit/>
          </a:bodyPr>
          <a:lstStyle/>
          <a:p>
            <a:pPr algn="ctr" defTabSz="731838">
              <a:buClrTx/>
              <a:buFontTx/>
              <a:buNone/>
            </a:pPr>
            <a:r>
              <a:rPr lang="en-US" altLang="zh-CN" sz="600">
                <a:solidFill>
                  <a:schemeClr val="bg1"/>
                </a:solidFill>
                <a:ea typeface="ＭＳ Ｐゴシック" pitchFamily="34" charset="-128"/>
              </a:rPr>
              <a:t>ON</a:t>
            </a:r>
          </a:p>
        </p:txBody>
      </p:sp>
      <p:sp>
        <p:nvSpPr>
          <p:cNvPr id="1941557" name="Rectangle 67"/>
          <p:cNvSpPr>
            <a:spLocks noChangeArrowheads="1"/>
          </p:cNvSpPr>
          <p:nvPr/>
        </p:nvSpPr>
        <p:spPr bwMode="auto">
          <a:xfrm>
            <a:off x="2105025" y="4883150"/>
            <a:ext cx="192088" cy="101600"/>
          </a:xfrm>
          <a:prstGeom prst="rect">
            <a:avLst/>
          </a:prstGeom>
          <a:solidFill>
            <a:srgbClr val="00CC00"/>
          </a:solidFill>
          <a:ln w="9525" algn="ctr">
            <a:solidFill>
              <a:schemeClr val="bg1"/>
            </a:solidFill>
            <a:miter lim="800000"/>
            <a:headEnd/>
            <a:tailEnd/>
          </a:ln>
        </p:spPr>
        <p:txBody>
          <a:bodyPr lIns="0" tIns="0" rIns="0" bIns="0" anchor="ctr">
            <a:spAutoFit/>
          </a:bodyPr>
          <a:lstStyle/>
          <a:p>
            <a:pPr algn="ctr" defTabSz="731838">
              <a:buClrTx/>
              <a:buFontTx/>
              <a:buNone/>
            </a:pPr>
            <a:r>
              <a:rPr lang="en-US" altLang="zh-CN" sz="600">
                <a:solidFill>
                  <a:schemeClr val="bg1"/>
                </a:solidFill>
                <a:ea typeface="ＭＳ Ｐゴシック" pitchFamily="34" charset="-128"/>
              </a:rPr>
              <a:t>ON</a:t>
            </a:r>
          </a:p>
        </p:txBody>
      </p:sp>
      <p:sp>
        <p:nvSpPr>
          <p:cNvPr id="1941558" name="Text Box 68"/>
          <p:cNvSpPr txBox="1">
            <a:spLocks noChangeArrowheads="1"/>
          </p:cNvSpPr>
          <p:nvPr/>
        </p:nvSpPr>
        <p:spPr bwMode="auto">
          <a:xfrm>
            <a:off x="1243013" y="3889375"/>
            <a:ext cx="1728787" cy="277813"/>
          </a:xfrm>
          <a:prstGeom prst="rect">
            <a:avLst/>
          </a:prstGeom>
          <a:noFill/>
          <a:ln w="9525" algn="ctr">
            <a:noFill/>
            <a:miter lim="800000"/>
            <a:headEnd/>
            <a:tailEnd/>
          </a:ln>
        </p:spPr>
        <p:txBody>
          <a:bodyPr lIns="79200" tIns="39600" rIns="79200" bIns="39600">
            <a:spAutoFit/>
          </a:bodyPr>
          <a:lstStyle/>
          <a:p>
            <a:pPr defTabSz="801688">
              <a:spcBef>
                <a:spcPct val="50000"/>
              </a:spcBef>
              <a:buClrTx/>
              <a:buFontTx/>
              <a:buNone/>
            </a:pPr>
            <a:r>
              <a:rPr lang="en-US" altLang="zh-CN" sz="1300" b="0">
                <a:ea typeface="ＭＳ Ｐゴシック" pitchFamily="34" charset="-128"/>
              </a:rPr>
              <a:t>For change</a:t>
            </a:r>
          </a:p>
        </p:txBody>
      </p:sp>
      <p:sp>
        <p:nvSpPr>
          <p:cNvPr id="1941559" name="Rectangle 69"/>
          <p:cNvSpPr>
            <a:spLocks noChangeArrowheads="1"/>
          </p:cNvSpPr>
          <p:nvPr/>
        </p:nvSpPr>
        <p:spPr bwMode="auto">
          <a:xfrm>
            <a:off x="2547938" y="4884738"/>
            <a:ext cx="192087" cy="101600"/>
          </a:xfrm>
          <a:prstGeom prst="rect">
            <a:avLst/>
          </a:prstGeom>
          <a:solidFill>
            <a:srgbClr val="00CC00"/>
          </a:solidFill>
          <a:ln w="9525" algn="ctr">
            <a:solidFill>
              <a:schemeClr val="bg1"/>
            </a:solidFill>
            <a:miter lim="800000"/>
            <a:headEnd/>
            <a:tailEnd/>
          </a:ln>
        </p:spPr>
        <p:txBody>
          <a:bodyPr lIns="0" tIns="0" rIns="0" bIns="0" anchor="ctr">
            <a:spAutoFit/>
          </a:bodyPr>
          <a:lstStyle/>
          <a:p>
            <a:pPr algn="ctr" defTabSz="731838">
              <a:buClrTx/>
              <a:buFontTx/>
              <a:buNone/>
            </a:pPr>
            <a:r>
              <a:rPr lang="en-US" altLang="zh-CN" sz="600">
                <a:solidFill>
                  <a:schemeClr val="bg1"/>
                </a:solidFill>
                <a:ea typeface="ＭＳ Ｐゴシック" pitchFamily="34" charset="-128"/>
              </a:rPr>
              <a:t>ON</a:t>
            </a:r>
          </a:p>
        </p:txBody>
      </p:sp>
      <p:sp>
        <p:nvSpPr>
          <p:cNvPr id="571462" name="Freeform 70"/>
          <p:cNvSpPr>
            <a:spLocks/>
          </p:cNvSpPr>
          <p:nvPr/>
        </p:nvSpPr>
        <p:spPr bwMode="gray">
          <a:xfrm rot="5000081">
            <a:off x="1968500" y="4627563"/>
            <a:ext cx="198437" cy="192088"/>
          </a:xfrm>
          <a:custGeom>
            <a:avLst/>
            <a:gdLst>
              <a:gd name="T0" fmla="*/ 959 w 1168"/>
              <a:gd name="T1" fmla="*/ 451 h 1041"/>
              <a:gd name="T2" fmla="*/ 959 w 1168"/>
              <a:gd name="T3" fmla="*/ 595 h 1041"/>
              <a:gd name="T4" fmla="*/ 221 w 1168"/>
              <a:gd name="T5" fmla="*/ 0 h 1041"/>
              <a:gd name="T6" fmla="*/ 71 w 1168"/>
              <a:gd name="T7" fmla="*/ 1041 h 1041"/>
              <a:gd name="T8" fmla="*/ 959 w 1168"/>
              <a:gd name="T9" fmla="*/ 713 h 1041"/>
              <a:gd name="T10" fmla="*/ 959 w 1168"/>
              <a:gd name="T11" fmla="*/ 870 h 1041"/>
              <a:gd name="T12" fmla="*/ 1168 w 1168"/>
              <a:gd name="T13" fmla="*/ 667 h 1041"/>
              <a:gd name="T14" fmla="*/ 959 w 1168"/>
              <a:gd name="T15" fmla="*/ 451 h 1041"/>
              <a:gd name="T16" fmla="*/ 0 60000 65536"/>
              <a:gd name="T17" fmla="*/ 0 60000 65536"/>
              <a:gd name="T18" fmla="*/ 0 60000 65536"/>
              <a:gd name="T19" fmla="*/ 0 60000 65536"/>
              <a:gd name="T20" fmla="*/ 0 60000 65536"/>
              <a:gd name="T21" fmla="*/ 0 60000 65536"/>
              <a:gd name="T22" fmla="*/ 0 60000 65536"/>
              <a:gd name="T23" fmla="*/ 0 60000 65536"/>
              <a:gd name="T24" fmla="*/ 0 w 1168"/>
              <a:gd name="T25" fmla="*/ 0 h 1041"/>
              <a:gd name="T26" fmla="*/ 1168 w 1168"/>
              <a:gd name="T27" fmla="*/ 1041 h 10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8" h="1041">
                <a:moveTo>
                  <a:pt x="959" y="451"/>
                </a:moveTo>
                <a:lnTo>
                  <a:pt x="959" y="595"/>
                </a:lnTo>
                <a:cubicBezTo>
                  <a:pt x="731" y="553"/>
                  <a:pt x="274" y="438"/>
                  <a:pt x="221" y="0"/>
                </a:cubicBezTo>
                <a:cubicBezTo>
                  <a:pt x="89" y="75"/>
                  <a:pt x="0" y="906"/>
                  <a:pt x="71" y="1041"/>
                </a:cubicBezTo>
                <a:cubicBezTo>
                  <a:pt x="377" y="619"/>
                  <a:pt x="814" y="742"/>
                  <a:pt x="959" y="713"/>
                </a:cubicBezTo>
                <a:lnTo>
                  <a:pt x="959" y="870"/>
                </a:lnTo>
                <a:lnTo>
                  <a:pt x="1168" y="667"/>
                </a:lnTo>
                <a:lnTo>
                  <a:pt x="959" y="451"/>
                </a:lnTo>
                <a:close/>
              </a:path>
            </a:pathLst>
          </a:custGeom>
          <a:gradFill rotWithShape="1">
            <a:gsLst>
              <a:gs pos="0">
                <a:schemeClr val="bg2">
                  <a:alpha val="73000"/>
                </a:schemeClr>
              </a:gs>
              <a:gs pos="100000">
                <a:srgbClr val="CFCFCF"/>
              </a:gs>
            </a:gsLst>
            <a:lin ang="2700000" scaled="1"/>
          </a:gradFill>
          <a:ln w="9525">
            <a:noFill/>
            <a:round/>
            <a:headEnd/>
            <a:tailEnd/>
          </a:ln>
        </p:spPr>
        <p:txBody>
          <a:bodyPr rot="10800000" vert="eaVert" wrap="none" anchor="ctr"/>
          <a:lstStyle/>
          <a:p>
            <a:pPr>
              <a:buClrTx/>
              <a:buFontTx/>
              <a:buNone/>
              <a:defRPr/>
            </a:pPr>
            <a:endParaRPr lang="en-US" b="0">
              <a:latin typeface="Arial" pitchFamily="34" charset="0"/>
              <a:ea typeface="+mn-ea"/>
            </a:endParaRPr>
          </a:p>
        </p:txBody>
      </p:sp>
      <p:pic>
        <p:nvPicPr>
          <p:cNvPr id="1941561" name="Picture 71"/>
          <p:cNvPicPr>
            <a:picLocks noChangeAspect="1" noChangeArrowheads="1"/>
          </p:cNvPicPr>
          <p:nvPr/>
        </p:nvPicPr>
        <p:blipFill>
          <a:blip r:embed="rId2" cstate="print"/>
          <a:srcRect/>
          <a:stretch>
            <a:fillRect/>
          </a:stretch>
        </p:blipFill>
        <p:spPr bwMode="auto">
          <a:xfrm>
            <a:off x="2452688" y="4351338"/>
            <a:ext cx="363537" cy="241300"/>
          </a:xfrm>
          <a:prstGeom prst="rect">
            <a:avLst/>
          </a:prstGeom>
          <a:noFill/>
          <a:ln w="9525">
            <a:noFill/>
            <a:miter lim="800000"/>
            <a:headEnd/>
            <a:tailEnd/>
          </a:ln>
        </p:spPr>
      </p:pic>
      <p:grpSp>
        <p:nvGrpSpPr>
          <p:cNvPr id="1941562" name="Group 73"/>
          <p:cNvGrpSpPr>
            <a:grpSpLocks/>
          </p:cNvGrpSpPr>
          <p:nvPr/>
        </p:nvGrpSpPr>
        <p:grpSpPr bwMode="auto">
          <a:xfrm rot="-5400000">
            <a:off x="4103688" y="3233738"/>
            <a:ext cx="1377950" cy="120650"/>
            <a:chOff x="1403" y="2239"/>
            <a:chExt cx="868" cy="57"/>
          </a:xfrm>
        </p:grpSpPr>
        <p:sp>
          <p:nvSpPr>
            <p:cNvPr id="1941563" name="Rectangle 74"/>
            <p:cNvSpPr>
              <a:spLocks noChangeArrowheads="1"/>
            </p:cNvSpPr>
            <p:nvPr/>
          </p:nvSpPr>
          <p:spPr bwMode="auto">
            <a:xfrm>
              <a:off x="1697" y="2239"/>
              <a:ext cx="289" cy="57"/>
            </a:xfrm>
            <a:prstGeom prst="rect">
              <a:avLst/>
            </a:prstGeom>
            <a:noFill/>
            <a:ln w="25400" algn="ctr">
              <a:solidFill>
                <a:schemeClr val="bg2"/>
              </a:solidFill>
              <a:miter lim="800000"/>
              <a:headEnd/>
              <a:tailEnd/>
            </a:ln>
          </p:spPr>
          <p:txBody>
            <a:bodyPr vert="eaVert" lIns="79200" tIns="39600" rIns="79200" bIns="39600" anchor="ctr">
              <a:spAutoFit/>
            </a:bodyPr>
            <a:lstStyle/>
            <a:p>
              <a:pPr>
                <a:buClrTx/>
                <a:buFontTx/>
                <a:buNone/>
              </a:pPr>
              <a:endParaRPr lang="zh-CN" altLang="zh-CN" b="0"/>
            </a:p>
          </p:txBody>
        </p:sp>
        <p:sp>
          <p:nvSpPr>
            <p:cNvPr id="1941564" name="Oval 75"/>
            <p:cNvSpPr>
              <a:spLocks noChangeArrowheads="1"/>
            </p:cNvSpPr>
            <p:nvPr/>
          </p:nvSpPr>
          <p:spPr bwMode="auto">
            <a:xfrm>
              <a:off x="1403" y="2248"/>
              <a:ext cx="351" cy="45"/>
            </a:xfrm>
            <a:prstGeom prst="ellipse">
              <a:avLst/>
            </a:prstGeom>
            <a:noFill/>
            <a:ln w="9525" algn="ctr">
              <a:solidFill>
                <a:srgbClr val="0000FF"/>
              </a:solidFill>
              <a:round/>
              <a:headEnd/>
              <a:tailEnd/>
            </a:ln>
          </p:spPr>
          <p:txBody>
            <a:bodyPr vert="eaVert" lIns="79200" tIns="39600" rIns="79200" bIns="39600" anchor="ctr">
              <a:spAutoFit/>
            </a:bodyPr>
            <a:lstStyle/>
            <a:p>
              <a:pPr>
                <a:buClrTx/>
                <a:buFontTx/>
                <a:buNone/>
              </a:pPr>
              <a:endParaRPr lang="zh-CN" altLang="zh-CN" b="0"/>
            </a:p>
          </p:txBody>
        </p:sp>
        <p:sp>
          <p:nvSpPr>
            <p:cNvPr id="1941565" name="Oval 76"/>
            <p:cNvSpPr>
              <a:spLocks noChangeArrowheads="1"/>
            </p:cNvSpPr>
            <p:nvPr/>
          </p:nvSpPr>
          <p:spPr bwMode="auto">
            <a:xfrm>
              <a:off x="1458" y="2248"/>
              <a:ext cx="351" cy="45"/>
            </a:xfrm>
            <a:prstGeom prst="ellipse">
              <a:avLst/>
            </a:prstGeom>
            <a:noFill/>
            <a:ln w="9525" algn="ctr">
              <a:solidFill>
                <a:srgbClr val="0000FF"/>
              </a:solidFill>
              <a:round/>
              <a:headEnd/>
              <a:tailEnd/>
            </a:ln>
          </p:spPr>
          <p:txBody>
            <a:bodyPr vert="eaVert" lIns="79200" tIns="39600" rIns="79200" bIns="39600" anchor="ctr">
              <a:spAutoFit/>
            </a:bodyPr>
            <a:lstStyle/>
            <a:p>
              <a:pPr>
                <a:buClrTx/>
                <a:buFontTx/>
                <a:buNone/>
              </a:pPr>
              <a:endParaRPr lang="zh-CN" altLang="zh-CN" b="0"/>
            </a:p>
          </p:txBody>
        </p:sp>
        <p:sp>
          <p:nvSpPr>
            <p:cNvPr id="1941566" name="Oval 77"/>
            <p:cNvSpPr>
              <a:spLocks noChangeArrowheads="1"/>
            </p:cNvSpPr>
            <p:nvPr/>
          </p:nvSpPr>
          <p:spPr bwMode="auto">
            <a:xfrm>
              <a:off x="1520" y="2248"/>
              <a:ext cx="351" cy="45"/>
            </a:xfrm>
            <a:prstGeom prst="ellipse">
              <a:avLst/>
            </a:prstGeom>
            <a:noFill/>
            <a:ln w="9525" algn="ctr">
              <a:solidFill>
                <a:srgbClr val="0000FF"/>
              </a:solidFill>
              <a:round/>
              <a:headEnd/>
              <a:tailEnd/>
            </a:ln>
          </p:spPr>
          <p:txBody>
            <a:bodyPr vert="eaVert" lIns="79200" tIns="39600" rIns="79200" bIns="39600" anchor="ctr">
              <a:spAutoFit/>
            </a:bodyPr>
            <a:lstStyle/>
            <a:p>
              <a:pPr>
                <a:buClrTx/>
                <a:buFontTx/>
                <a:buNone/>
              </a:pPr>
              <a:endParaRPr lang="zh-CN" altLang="zh-CN" b="0"/>
            </a:p>
          </p:txBody>
        </p:sp>
        <p:sp>
          <p:nvSpPr>
            <p:cNvPr id="1941567" name="Oval 78"/>
            <p:cNvSpPr>
              <a:spLocks noChangeArrowheads="1"/>
            </p:cNvSpPr>
            <p:nvPr/>
          </p:nvSpPr>
          <p:spPr bwMode="auto">
            <a:xfrm>
              <a:off x="1575" y="2248"/>
              <a:ext cx="351" cy="45"/>
            </a:xfrm>
            <a:prstGeom prst="ellipse">
              <a:avLst/>
            </a:prstGeom>
            <a:noFill/>
            <a:ln w="9525" algn="ctr">
              <a:solidFill>
                <a:srgbClr val="0000FF"/>
              </a:solidFill>
              <a:round/>
              <a:headEnd/>
              <a:tailEnd/>
            </a:ln>
          </p:spPr>
          <p:txBody>
            <a:bodyPr vert="eaVert" lIns="79200" tIns="39600" rIns="79200" bIns="39600" anchor="ctr">
              <a:spAutoFit/>
            </a:bodyPr>
            <a:lstStyle/>
            <a:p>
              <a:pPr>
                <a:buClrTx/>
                <a:buFontTx/>
                <a:buNone/>
              </a:pPr>
              <a:endParaRPr lang="zh-CN" altLang="zh-CN" b="0"/>
            </a:p>
          </p:txBody>
        </p:sp>
        <p:sp>
          <p:nvSpPr>
            <p:cNvPr id="1941568" name="Oval 79"/>
            <p:cNvSpPr>
              <a:spLocks noChangeArrowheads="1"/>
            </p:cNvSpPr>
            <p:nvPr/>
          </p:nvSpPr>
          <p:spPr bwMode="auto">
            <a:xfrm>
              <a:off x="1748" y="2240"/>
              <a:ext cx="351" cy="45"/>
            </a:xfrm>
            <a:prstGeom prst="ellipse">
              <a:avLst/>
            </a:prstGeom>
            <a:noFill/>
            <a:ln w="9525" algn="ctr">
              <a:solidFill>
                <a:srgbClr val="FF0000"/>
              </a:solidFill>
              <a:round/>
              <a:headEnd/>
              <a:tailEnd/>
            </a:ln>
          </p:spPr>
          <p:txBody>
            <a:bodyPr vert="eaVert" lIns="79200" tIns="39600" rIns="79200" bIns="39600" anchor="ctr">
              <a:spAutoFit/>
            </a:bodyPr>
            <a:lstStyle/>
            <a:p>
              <a:pPr>
                <a:buClrTx/>
                <a:buFontTx/>
                <a:buNone/>
              </a:pPr>
              <a:endParaRPr lang="zh-CN" altLang="zh-CN" b="0"/>
            </a:p>
          </p:txBody>
        </p:sp>
        <p:sp>
          <p:nvSpPr>
            <p:cNvPr id="1941569" name="Oval 80"/>
            <p:cNvSpPr>
              <a:spLocks noChangeArrowheads="1"/>
            </p:cNvSpPr>
            <p:nvPr/>
          </p:nvSpPr>
          <p:spPr bwMode="auto">
            <a:xfrm>
              <a:off x="1803" y="2240"/>
              <a:ext cx="351" cy="45"/>
            </a:xfrm>
            <a:prstGeom prst="ellipse">
              <a:avLst/>
            </a:prstGeom>
            <a:noFill/>
            <a:ln w="9525" algn="ctr">
              <a:solidFill>
                <a:srgbClr val="FF0000"/>
              </a:solidFill>
              <a:round/>
              <a:headEnd/>
              <a:tailEnd/>
            </a:ln>
          </p:spPr>
          <p:txBody>
            <a:bodyPr vert="eaVert" lIns="79200" tIns="39600" rIns="79200" bIns="39600" anchor="ctr">
              <a:spAutoFit/>
            </a:bodyPr>
            <a:lstStyle/>
            <a:p>
              <a:pPr>
                <a:buClrTx/>
                <a:buFontTx/>
                <a:buNone/>
              </a:pPr>
              <a:endParaRPr lang="zh-CN" altLang="zh-CN" b="0"/>
            </a:p>
          </p:txBody>
        </p:sp>
        <p:sp>
          <p:nvSpPr>
            <p:cNvPr id="1941570" name="Oval 81"/>
            <p:cNvSpPr>
              <a:spLocks noChangeArrowheads="1"/>
            </p:cNvSpPr>
            <p:nvPr/>
          </p:nvSpPr>
          <p:spPr bwMode="auto">
            <a:xfrm>
              <a:off x="1865" y="2240"/>
              <a:ext cx="351" cy="45"/>
            </a:xfrm>
            <a:prstGeom prst="ellipse">
              <a:avLst/>
            </a:prstGeom>
            <a:noFill/>
            <a:ln w="9525" algn="ctr">
              <a:solidFill>
                <a:srgbClr val="FF0000"/>
              </a:solidFill>
              <a:round/>
              <a:headEnd/>
              <a:tailEnd/>
            </a:ln>
          </p:spPr>
          <p:txBody>
            <a:bodyPr vert="eaVert" lIns="79200" tIns="39600" rIns="79200" bIns="39600" anchor="ctr">
              <a:spAutoFit/>
            </a:bodyPr>
            <a:lstStyle/>
            <a:p>
              <a:pPr>
                <a:buClrTx/>
                <a:buFontTx/>
                <a:buNone/>
              </a:pPr>
              <a:endParaRPr lang="zh-CN" altLang="zh-CN" b="0"/>
            </a:p>
          </p:txBody>
        </p:sp>
        <p:sp>
          <p:nvSpPr>
            <p:cNvPr id="1941571" name="Oval 82"/>
            <p:cNvSpPr>
              <a:spLocks noChangeArrowheads="1"/>
            </p:cNvSpPr>
            <p:nvPr/>
          </p:nvSpPr>
          <p:spPr bwMode="auto">
            <a:xfrm>
              <a:off x="1920" y="2240"/>
              <a:ext cx="351" cy="45"/>
            </a:xfrm>
            <a:prstGeom prst="ellipse">
              <a:avLst/>
            </a:prstGeom>
            <a:noFill/>
            <a:ln w="9525" algn="ctr">
              <a:solidFill>
                <a:srgbClr val="FF0000"/>
              </a:solidFill>
              <a:round/>
              <a:headEnd/>
              <a:tailEnd/>
            </a:ln>
          </p:spPr>
          <p:txBody>
            <a:bodyPr vert="eaVert" lIns="79200" tIns="39600" rIns="79200" bIns="39600" anchor="ctr">
              <a:spAutoFit/>
            </a:bodyPr>
            <a:lstStyle/>
            <a:p>
              <a:pPr>
                <a:buClrTx/>
                <a:buFontTx/>
                <a:buNone/>
              </a:pPr>
              <a:endParaRPr lang="zh-CN" altLang="zh-CN" b="0"/>
            </a:p>
          </p:txBody>
        </p:sp>
      </p:grpSp>
      <p:pic>
        <p:nvPicPr>
          <p:cNvPr id="1941572" name="Picture 83"/>
          <p:cNvPicPr>
            <a:picLocks noChangeAspect="1" noChangeArrowheads="1"/>
          </p:cNvPicPr>
          <p:nvPr/>
        </p:nvPicPr>
        <p:blipFill>
          <a:blip r:embed="rId3" cstate="print"/>
          <a:srcRect/>
          <a:stretch>
            <a:fillRect/>
          </a:stretch>
        </p:blipFill>
        <p:spPr bwMode="auto">
          <a:xfrm>
            <a:off x="3508375" y="2819400"/>
            <a:ext cx="481013" cy="249238"/>
          </a:xfrm>
          <a:prstGeom prst="rect">
            <a:avLst/>
          </a:prstGeom>
          <a:noFill/>
          <a:ln w="9525">
            <a:noFill/>
            <a:miter lim="800000"/>
            <a:headEnd/>
            <a:tailEnd/>
          </a:ln>
        </p:spPr>
      </p:pic>
      <p:pic>
        <p:nvPicPr>
          <p:cNvPr id="1941573" name="Picture 84"/>
          <p:cNvPicPr>
            <a:picLocks noChangeAspect="1" noChangeArrowheads="1"/>
          </p:cNvPicPr>
          <p:nvPr/>
        </p:nvPicPr>
        <p:blipFill>
          <a:blip r:embed="rId3" cstate="print"/>
          <a:srcRect/>
          <a:stretch>
            <a:fillRect/>
          </a:stretch>
        </p:blipFill>
        <p:spPr bwMode="auto">
          <a:xfrm>
            <a:off x="3508375" y="3063875"/>
            <a:ext cx="481013" cy="249238"/>
          </a:xfrm>
          <a:prstGeom prst="rect">
            <a:avLst/>
          </a:prstGeom>
          <a:noFill/>
          <a:ln w="9525">
            <a:noFill/>
            <a:miter lim="800000"/>
            <a:headEnd/>
            <a:tailEnd/>
          </a:ln>
        </p:spPr>
      </p:pic>
      <p:pic>
        <p:nvPicPr>
          <p:cNvPr id="1941574" name="Picture 85"/>
          <p:cNvPicPr>
            <a:picLocks noChangeAspect="1" noChangeArrowheads="1"/>
          </p:cNvPicPr>
          <p:nvPr/>
        </p:nvPicPr>
        <p:blipFill>
          <a:blip r:embed="rId3" cstate="print"/>
          <a:srcRect/>
          <a:stretch>
            <a:fillRect/>
          </a:stretch>
        </p:blipFill>
        <p:spPr bwMode="auto">
          <a:xfrm>
            <a:off x="3508375" y="3295650"/>
            <a:ext cx="481013" cy="249238"/>
          </a:xfrm>
          <a:prstGeom prst="rect">
            <a:avLst/>
          </a:prstGeom>
          <a:noFill/>
          <a:ln w="9525">
            <a:noFill/>
            <a:miter lim="800000"/>
            <a:headEnd/>
            <a:tailEnd/>
          </a:ln>
        </p:spPr>
      </p:pic>
      <p:pic>
        <p:nvPicPr>
          <p:cNvPr id="1941575" name="Picture 86"/>
          <p:cNvPicPr>
            <a:picLocks noChangeAspect="1" noChangeArrowheads="1"/>
          </p:cNvPicPr>
          <p:nvPr/>
        </p:nvPicPr>
        <p:blipFill>
          <a:blip r:embed="rId3" cstate="print"/>
          <a:srcRect/>
          <a:stretch>
            <a:fillRect/>
          </a:stretch>
        </p:blipFill>
        <p:spPr bwMode="auto">
          <a:xfrm>
            <a:off x="3508375" y="3540125"/>
            <a:ext cx="481013" cy="249238"/>
          </a:xfrm>
          <a:prstGeom prst="rect">
            <a:avLst/>
          </a:prstGeom>
          <a:noFill/>
          <a:ln w="9525">
            <a:noFill/>
            <a:miter lim="800000"/>
            <a:headEnd/>
            <a:tailEnd/>
          </a:ln>
        </p:spPr>
      </p:pic>
      <p:sp>
        <p:nvSpPr>
          <p:cNvPr id="1941576" name="Line 87"/>
          <p:cNvSpPr>
            <a:spLocks noChangeShapeType="1"/>
          </p:cNvSpPr>
          <p:nvPr/>
        </p:nvSpPr>
        <p:spPr bwMode="auto">
          <a:xfrm>
            <a:off x="3989388" y="2865438"/>
            <a:ext cx="768350" cy="0"/>
          </a:xfrm>
          <a:prstGeom prst="line">
            <a:avLst/>
          </a:prstGeom>
          <a:noFill/>
          <a:ln w="9525">
            <a:solidFill>
              <a:srgbClr val="FF0000"/>
            </a:solidFill>
            <a:round/>
            <a:headEnd/>
            <a:tailEnd/>
          </a:ln>
        </p:spPr>
        <p:txBody>
          <a:bodyPr lIns="79200" tIns="39600" rIns="79200" bIns="39600">
            <a:spAutoFit/>
          </a:bodyPr>
          <a:lstStyle/>
          <a:p>
            <a:endParaRPr lang="zh-CN" altLang="en-US"/>
          </a:p>
        </p:txBody>
      </p:sp>
      <p:sp>
        <p:nvSpPr>
          <p:cNvPr id="1941577" name="Line 88"/>
          <p:cNvSpPr>
            <a:spLocks noChangeShapeType="1"/>
          </p:cNvSpPr>
          <p:nvPr/>
        </p:nvSpPr>
        <p:spPr bwMode="auto">
          <a:xfrm>
            <a:off x="3989388" y="2936875"/>
            <a:ext cx="863600" cy="504825"/>
          </a:xfrm>
          <a:prstGeom prst="line">
            <a:avLst/>
          </a:prstGeom>
          <a:noFill/>
          <a:ln w="9525">
            <a:solidFill>
              <a:srgbClr val="0000FF"/>
            </a:solidFill>
            <a:round/>
            <a:headEnd/>
            <a:tailEnd/>
          </a:ln>
        </p:spPr>
        <p:txBody>
          <a:bodyPr lIns="79200" tIns="39600" rIns="79200" bIns="39600">
            <a:spAutoFit/>
          </a:bodyPr>
          <a:lstStyle/>
          <a:p>
            <a:endParaRPr lang="zh-CN" altLang="en-US"/>
          </a:p>
        </p:txBody>
      </p:sp>
      <p:sp>
        <p:nvSpPr>
          <p:cNvPr id="1941578" name="Line 89"/>
          <p:cNvSpPr>
            <a:spLocks noChangeShapeType="1"/>
          </p:cNvSpPr>
          <p:nvPr/>
        </p:nvSpPr>
        <p:spPr bwMode="auto">
          <a:xfrm>
            <a:off x="3989388" y="3224213"/>
            <a:ext cx="768350" cy="288925"/>
          </a:xfrm>
          <a:prstGeom prst="line">
            <a:avLst/>
          </a:prstGeom>
          <a:noFill/>
          <a:ln w="9525">
            <a:solidFill>
              <a:srgbClr val="0000FF"/>
            </a:solidFill>
            <a:round/>
            <a:headEnd/>
            <a:tailEnd/>
          </a:ln>
        </p:spPr>
        <p:txBody>
          <a:bodyPr lIns="79200" tIns="39600" rIns="79200" bIns="39600">
            <a:spAutoFit/>
          </a:bodyPr>
          <a:lstStyle/>
          <a:p>
            <a:endParaRPr lang="zh-CN" altLang="en-US"/>
          </a:p>
        </p:txBody>
      </p:sp>
      <p:sp>
        <p:nvSpPr>
          <p:cNvPr id="1941579" name="Line 90"/>
          <p:cNvSpPr>
            <a:spLocks noChangeShapeType="1"/>
          </p:cNvSpPr>
          <p:nvPr/>
        </p:nvSpPr>
        <p:spPr bwMode="auto">
          <a:xfrm>
            <a:off x="3932238" y="3411538"/>
            <a:ext cx="863600" cy="217487"/>
          </a:xfrm>
          <a:prstGeom prst="line">
            <a:avLst/>
          </a:prstGeom>
          <a:noFill/>
          <a:ln w="9525">
            <a:solidFill>
              <a:srgbClr val="0000FF"/>
            </a:solidFill>
            <a:round/>
            <a:headEnd/>
            <a:tailEnd/>
          </a:ln>
        </p:spPr>
        <p:txBody>
          <a:bodyPr lIns="79200" tIns="39600" rIns="79200" bIns="39600">
            <a:spAutoFit/>
          </a:bodyPr>
          <a:lstStyle/>
          <a:p>
            <a:endParaRPr lang="zh-CN" altLang="en-US"/>
          </a:p>
        </p:txBody>
      </p:sp>
      <p:sp>
        <p:nvSpPr>
          <p:cNvPr id="1941580" name="Line 91"/>
          <p:cNvSpPr>
            <a:spLocks noChangeShapeType="1"/>
          </p:cNvSpPr>
          <p:nvPr/>
        </p:nvSpPr>
        <p:spPr bwMode="auto">
          <a:xfrm flipV="1">
            <a:off x="3930650" y="3125788"/>
            <a:ext cx="825500" cy="647700"/>
          </a:xfrm>
          <a:prstGeom prst="line">
            <a:avLst/>
          </a:prstGeom>
          <a:noFill/>
          <a:ln w="25400">
            <a:solidFill>
              <a:srgbClr val="0000FF"/>
            </a:solidFill>
            <a:round/>
            <a:headEnd/>
            <a:tailEnd/>
          </a:ln>
        </p:spPr>
        <p:txBody>
          <a:bodyPr lIns="79200" tIns="39600" rIns="79200" bIns="39600">
            <a:spAutoFit/>
          </a:bodyPr>
          <a:lstStyle/>
          <a:p>
            <a:endParaRPr lang="zh-CN" altLang="en-US"/>
          </a:p>
        </p:txBody>
      </p:sp>
      <p:sp>
        <p:nvSpPr>
          <p:cNvPr id="1941581" name="Text Box 92"/>
          <p:cNvSpPr txBox="1">
            <a:spLocks noChangeArrowheads="1"/>
          </p:cNvSpPr>
          <p:nvPr/>
        </p:nvSpPr>
        <p:spPr bwMode="auto">
          <a:xfrm>
            <a:off x="3240088" y="2465388"/>
            <a:ext cx="2111375" cy="277812"/>
          </a:xfrm>
          <a:prstGeom prst="rect">
            <a:avLst/>
          </a:prstGeom>
          <a:noFill/>
          <a:ln w="9525" algn="ctr">
            <a:noFill/>
            <a:miter lim="800000"/>
            <a:headEnd/>
            <a:tailEnd/>
          </a:ln>
        </p:spPr>
        <p:txBody>
          <a:bodyPr lIns="79200" tIns="39600" rIns="79200" bIns="39600">
            <a:spAutoFit/>
          </a:bodyPr>
          <a:lstStyle/>
          <a:p>
            <a:pPr defTabSz="801688">
              <a:spcBef>
                <a:spcPct val="50000"/>
              </a:spcBef>
              <a:buClrTx/>
              <a:buFontTx/>
              <a:buNone/>
            </a:pPr>
            <a:r>
              <a:rPr lang="en-US" altLang="zh-CN" sz="1300" b="0">
                <a:ea typeface="ＭＳ Ｐゴシック" pitchFamily="34" charset="-128"/>
              </a:rPr>
              <a:t>Reverse cabling </a:t>
            </a:r>
          </a:p>
        </p:txBody>
      </p:sp>
      <p:sp>
        <p:nvSpPr>
          <p:cNvPr id="571489" name="Freeform 97"/>
          <p:cNvSpPr>
            <a:spLocks/>
          </p:cNvSpPr>
          <p:nvPr/>
        </p:nvSpPr>
        <p:spPr bwMode="gray">
          <a:xfrm rot="5000081">
            <a:off x="4119563" y="4454525"/>
            <a:ext cx="198438" cy="192087"/>
          </a:xfrm>
          <a:custGeom>
            <a:avLst/>
            <a:gdLst>
              <a:gd name="T0" fmla="*/ 959 w 1168"/>
              <a:gd name="T1" fmla="*/ 451 h 1041"/>
              <a:gd name="T2" fmla="*/ 959 w 1168"/>
              <a:gd name="T3" fmla="*/ 595 h 1041"/>
              <a:gd name="T4" fmla="*/ 221 w 1168"/>
              <a:gd name="T5" fmla="*/ 0 h 1041"/>
              <a:gd name="T6" fmla="*/ 71 w 1168"/>
              <a:gd name="T7" fmla="*/ 1041 h 1041"/>
              <a:gd name="T8" fmla="*/ 959 w 1168"/>
              <a:gd name="T9" fmla="*/ 713 h 1041"/>
              <a:gd name="T10" fmla="*/ 959 w 1168"/>
              <a:gd name="T11" fmla="*/ 870 h 1041"/>
              <a:gd name="T12" fmla="*/ 1168 w 1168"/>
              <a:gd name="T13" fmla="*/ 667 h 1041"/>
              <a:gd name="T14" fmla="*/ 959 w 1168"/>
              <a:gd name="T15" fmla="*/ 451 h 1041"/>
              <a:gd name="T16" fmla="*/ 0 60000 65536"/>
              <a:gd name="T17" fmla="*/ 0 60000 65536"/>
              <a:gd name="T18" fmla="*/ 0 60000 65536"/>
              <a:gd name="T19" fmla="*/ 0 60000 65536"/>
              <a:gd name="T20" fmla="*/ 0 60000 65536"/>
              <a:gd name="T21" fmla="*/ 0 60000 65536"/>
              <a:gd name="T22" fmla="*/ 0 60000 65536"/>
              <a:gd name="T23" fmla="*/ 0 60000 65536"/>
              <a:gd name="T24" fmla="*/ 0 w 1168"/>
              <a:gd name="T25" fmla="*/ 0 h 1041"/>
              <a:gd name="T26" fmla="*/ 1168 w 1168"/>
              <a:gd name="T27" fmla="*/ 1041 h 10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8" h="1041">
                <a:moveTo>
                  <a:pt x="959" y="451"/>
                </a:moveTo>
                <a:lnTo>
                  <a:pt x="959" y="595"/>
                </a:lnTo>
                <a:cubicBezTo>
                  <a:pt x="731" y="553"/>
                  <a:pt x="274" y="438"/>
                  <a:pt x="221" y="0"/>
                </a:cubicBezTo>
                <a:cubicBezTo>
                  <a:pt x="89" y="75"/>
                  <a:pt x="0" y="906"/>
                  <a:pt x="71" y="1041"/>
                </a:cubicBezTo>
                <a:cubicBezTo>
                  <a:pt x="377" y="619"/>
                  <a:pt x="814" y="742"/>
                  <a:pt x="959" y="713"/>
                </a:cubicBezTo>
                <a:lnTo>
                  <a:pt x="959" y="870"/>
                </a:lnTo>
                <a:lnTo>
                  <a:pt x="1168" y="667"/>
                </a:lnTo>
                <a:lnTo>
                  <a:pt x="959" y="451"/>
                </a:lnTo>
                <a:close/>
              </a:path>
            </a:pathLst>
          </a:custGeom>
          <a:gradFill rotWithShape="1">
            <a:gsLst>
              <a:gs pos="0">
                <a:schemeClr val="bg2">
                  <a:alpha val="73000"/>
                </a:schemeClr>
              </a:gs>
              <a:gs pos="100000">
                <a:srgbClr val="CFCFCF"/>
              </a:gs>
            </a:gsLst>
            <a:lin ang="2700000" scaled="1"/>
          </a:gradFill>
          <a:ln w="9525">
            <a:noFill/>
            <a:round/>
            <a:headEnd/>
            <a:tailEnd/>
          </a:ln>
        </p:spPr>
        <p:txBody>
          <a:bodyPr rot="10800000" vert="eaVert" wrap="none" anchor="ctr"/>
          <a:lstStyle/>
          <a:p>
            <a:pPr>
              <a:buClrTx/>
              <a:buFontTx/>
              <a:buNone/>
              <a:defRPr/>
            </a:pPr>
            <a:endParaRPr lang="en-US" b="0">
              <a:latin typeface="Arial" pitchFamily="34" charset="0"/>
              <a:ea typeface="+mn-ea"/>
            </a:endParaRPr>
          </a:p>
        </p:txBody>
      </p:sp>
      <p:sp>
        <p:nvSpPr>
          <p:cNvPr id="1941587" name="Text Box 98"/>
          <p:cNvSpPr txBox="1">
            <a:spLocks noChangeArrowheads="1"/>
          </p:cNvSpPr>
          <p:nvPr/>
        </p:nvSpPr>
        <p:spPr bwMode="auto">
          <a:xfrm>
            <a:off x="3894138" y="4725988"/>
            <a:ext cx="1441450" cy="476250"/>
          </a:xfrm>
          <a:prstGeom prst="rect">
            <a:avLst/>
          </a:prstGeom>
          <a:noFill/>
          <a:ln w="9525" algn="ctr">
            <a:noFill/>
            <a:miter lim="800000"/>
            <a:headEnd/>
            <a:tailEnd/>
          </a:ln>
        </p:spPr>
        <p:txBody>
          <a:bodyPr lIns="79200" tIns="39600" rIns="79200" bIns="39600">
            <a:spAutoFit/>
          </a:bodyPr>
          <a:lstStyle/>
          <a:p>
            <a:pPr defTabSz="801688">
              <a:spcBef>
                <a:spcPct val="50000"/>
              </a:spcBef>
              <a:buClrTx/>
              <a:buFontTx/>
              <a:buNone/>
            </a:pPr>
            <a:r>
              <a:rPr lang="en-US" altLang="zh-CN" sz="1300" b="0">
                <a:ea typeface="ＭＳ Ｐゴシック" pitchFamily="34" charset="-128"/>
              </a:rPr>
              <a:t>Alarm but no damage</a:t>
            </a:r>
          </a:p>
        </p:txBody>
      </p:sp>
      <p:pic>
        <p:nvPicPr>
          <p:cNvPr id="1941588" name="Picture 99"/>
          <p:cNvPicPr>
            <a:picLocks noChangeAspect="1" noChangeArrowheads="1"/>
          </p:cNvPicPr>
          <p:nvPr/>
        </p:nvPicPr>
        <p:blipFill>
          <a:blip r:embed="rId4" cstate="print"/>
          <a:srcRect l="21384" t="15973" r="28773" b="31712"/>
          <a:stretch>
            <a:fillRect/>
          </a:stretch>
        </p:blipFill>
        <p:spPr bwMode="auto">
          <a:xfrm>
            <a:off x="3221038" y="4797425"/>
            <a:ext cx="671512" cy="358775"/>
          </a:xfrm>
          <a:prstGeom prst="rect">
            <a:avLst/>
          </a:prstGeom>
          <a:noFill/>
          <a:ln w="9525" algn="ctr">
            <a:noFill/>
            <a:miter lim="800000"/>
            <a:headEnd/>
            <a:tailEnd/>
          </a:ln>
        </p:spPr>
      </p:pic>
      <p:pic>
        <p:nvPicPr>
          <p:cNvPr id="1941589" name="Picture 101"/>
          <p:cNvPicPr>
            <a:picLocks noChangeAspect="1" noChangeArrowheads="1"/>
          </p:cNvPicPr>
          <p:nvPr/>
        </p:nvPicPr>
        <p:blipFill>
          <a:blip r:embed="rId5" cstate="print"/>
          <a:srcRect/>
          <a:stretch>
            <a:fillRect/>
          </a:stretch>
        </p:blipFill>
        <p:spPr bwMode="auto">
          <a:xfrm>
            <a:off x="5621338" y="3070225"/>
            <a:ext cx="1344612" cy="742950"/>
          </a:xfrm>
          <a:prstGeom prst="rect">
            <a:avLst/>
          </a:prstGeom>
          <a:noFill/>
          <a:ln w="9525" algn="ctr">
            <a:noFill/>
            <a:miter lim="800000"/>
            <a:headEnd/>
            <a:tailEnd/>
          </a:ln>
        </p:spPr>
      </p:pic>
      <p:sp>
        <p:nvSpPr>
          <p:cNvPr id="571494" name="Freeform 102"/>
          <p:cNvSpPr>
            <a:spLocks/>
          </p:cNvSpPr>
          <p:nvPr/>
        </p:nvSpPr>
        <p:spPr bwMode="gray">
          <a:xfrm rot="5000081">
            <a:off x="6232525" y="3978275"/>
            <a:ext cx="198438" cy="192088"/>
          </a:xfrm>
          <a:custGeom>
            <a:avLst/>
            <a:gdLst>
              <a:gd name="T0" fmla="*/ 959 w 1168"/>
              <a:gd name="T1" fmla="*/ 451 h 1041"/>
              <a:gd name="T2" fmla="*/ 959 w 1168"/>
              <a:gd name="T3" fmla="*/ 595 h 1041"/>
              <a:gd name="T4" fmla="*/ 221 w 1168"/>
              <a:gd name="T5" fmla="*/ 0 h 1041"/>
              <a:gd name="T6" fmla="*/ 71 w 1168"/>
              <a:gd name="T7" fmla="*/ 1041 h 1041"/>
              <a:gd name="T8" fmla="*/ 959 w 1168"/>
              <a:gd name="T9" fmla="*/ 713 h 1041"/>
              <a:gd name="T10" fmla="*/ 959 w 1168"/>
              <a:gd name="T11" fmla="*/ 870 h 1041"/>
              <a:gd name="T12" fmla="*/ 1168 w 1168"/>
              <a:gd name="T13" fmla="*/ 667 h 1041"/>
              <a:gd name="T14" fmla="*/ 959 w 1168"/>
              <a:gd name="T15" fmla="*/ 451 h 1041"/>
              <a:gd name="T16" fmla="*/ 0 60000 65536"/>
              <a:gd name="T17" fmla="*/ 0 60000 65536"/>
              <a:gd name="T18" fmla="*/ 0 60000 65536"/>
              <a:gd name="T19" fmla="*/ 0 60000 65536"/>
              <a:gd name="T20" fmla="*/ 0 60000 65536"/>
              <a:gd name="T21" fmla="*/ 0 60000 65536"/>
              <a:gd name="T22" fmla="*/ 0 60000 65536"/>
              <a:gd name="T23" fmla="*/ 0 60000 65536"/>
              <a:gd name="T24" fmla="*/ 0 w 1168"/>
              <a:gd name="T25" fmla="*/ 0 h 1041"/>
              <a:gd name="T26" fmla="*/ 1168 w 1168"/>
              <a:gd name="T27" fmla="*/ 1041 h 10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8" h="1041">
                <a:moveTo>
                  <a:pt x="959" y="451"/>
                </a:moveTo>
                <a:lnTo>
                  <a:pt x="959" y="595"/>
                </a:lnTo>
                <a:cubicBezTo>
                  <a:pt x="731" y="553"/>
                  <a:pt x="274" y="438"/>
                  <a:pt x="221" y="0"/>
                </a:cubicBezTo>
                <a:cubicBezTo>
                  <a:pt x="89" y="75"/>
                  <a:pt x="0" y="906"/>
                  <a:pt x="71" y="1041"/>
                </a:cubicBezTo>
                <a:cubicBezTo>
                  <a:pt x="377" y="619"/>
                  <a:pt x="814" y="742"/>
                  <a:pt x="959" y="713"/>
                </a:cubicBezTo>
                <a:lnTo>
                  <a:pt x="959" y="870"/>
                </a:lnTo>
                <a:lnTo>
                  <a:pt x="1168" y="667"/>
                </a:lnTo>
                <a:lnTo>
                  <a:pt x="959" y="451"/>
                </a:lnTo>
                <a:close/>
              </a:path>
            </a:pathLst>
          </a:custGeom>
          <a:gradFill rotWithShape="1">
            <a:gsLst>
              <a:gs pos="0">
                <a:schemeClr val="bg2">
                  <a:alpha val="73000"/>
                </a:schemeClr>
              </a:gs>
              <a:gs pos="100000">
                <a:srgbClr val="CFCFCF"/>
              </a:gs>
            </a:gsLst>
            <a:lin ang="2700000" scaled="1"/>
          </a:gradFill>
          <a:ln w="9525">
            <a:noFill/>
            <a:round/>
            <a:headEnd/>
            <a:tailEnd/>
          </a:ln>
        </p:spPr>
        <p:txBody>
          <a:bodyPr rot="10800000" vert="eaVert" wrap="none" anchor="ctr"/>
          <a:lstStyle/>
          <a:p>
            <a:pPr>
              <a:buClrTx/>
              <a:buFontTx/>
              <a:buNone/>
              <a:defRPr/>
            </a:pPr>
            <a:endParaRPr lang="en-US" b="0">
              <a:latin typeface="Arial" pitchFamily="34" charset="0"/>
              <a:ea typeface="+mn-ea"/>
            </a:endParaRPr>
          </a:p>
        </p:txBody>
      </p:sp>
      <p:pic>
        <p:nvPicPr>
          <p:cNvPr id="1941591" name="Picture 103"/>
          <p:cNvPicPr>
            <a:picLocks noChangeAspect="1" noChangeArrowheads="1"/>
          </p:cNvPicPr>
          <p:nvPr/>
        </p:nvPicPr>
        <p:blipFill>
          <a:blip r:embed="rId6" cstate="print"/>
          <a:srcRect/>
          <a:stretch>
            <a:fillRect/>
          </a:stretch>
        </p:blipFill>
        <p:spPr bwMode="auto">
          <a:xfrm>
            <a:off x="5668963" y="4243388"/>
            <a:ext cx="1296987" cy="744537"/>
          </a:xfrm>
          <a:prstGeom prst="rect">
            <a:avLst/>
          </a:prstGeom>
          <a:noFill/>
          <a:ln w="9525" algn="ctr">
            <a:noFill/>
            <a:miter lim="800000"/>
            <a:headEnd/>
            <a:tailEnd/>
          </a:ln>
        </p:spPr>
      </p:pic>
      <p:sp>
        <p:nvSpPr>
          <p:cNvPr id="1941592" name="Text Box 104"/>
          <p:cNvSpPr txBox="1">
            <a:spLocks noChangeArrowheads="1"/>
          </p:cNvSpPr>
          <p:nvPr/>
        </p:nvSpPr>
        <p:spPr bwMode="auto">
          <a:xfrm>
            <a:off x="5430838" y="2493963"/>
            <a:ext cx="2111375" cy="277812"/>
          </a:xfrm>
          <a:prstGeom prst="rect">
            <a:avLst/>
          </a:prstGeom>
          <a:noFill/>
          <a:ln w="9525" algn="ctr">
            <a:noFill/>
            <a:miter lim="800000"/>
            <a:headEnd/>
            <a:tailEnd/>
          </a:ln>
        </p:spPr>
        <p:txBody>
          <a:bodyPr lIns="79200" tIns="39600" rIns="79200" bIns="39600">
            <a:spAutoFit/>
          </a:bodyPr>
          <a:lstStyle/>
          <a:p>
            <a:pPr defTabSz="801688">
              <a:spcBef>
                <a:spcPct val="50000"/>
              </a:spcBef>
              <a:buClrTx/>
              <a:buFontTx/>
              <a:buNone/>
            </a:pPr>
            <a:r>
              <a:rPr lang="en-US" altLang="zh-CN" sz="1300" b="0">
                <a:ea typeface="ＭＳ Ｐゴシック" pitchFamily="34" charset="-128"/>
              </a:rPr>
              <a:t>Software upgrade </a:t>
            </a:r>
          </a:p>
        </p:txBody>
      </p:sp>
      <p:sp>
        <p:nvSpPr>
          <p:cNvPr id="1941593" name="Text Box 105"/>
          <p:cNvSpPr txBox="1">
            <a:spLocks noChangeArrowheads="1"/>
          </p:cNvSpPr>
          <p:nvPr/>
        </p:nvSpPr>
        <p:spPr bwMode="auto">
          <a:xfrm>
            <a:off x="6408738" y="3535363"/>
            <a:ext cx="1054100" cy="261937"/>
          </a:xfrm>
          <a:prstGeom prst="rect">
            <a:avLst/>
          </a:prstGeom>
          <a:noFill/>
          <a:ln w="9525" algn="ctr">
            <a:noFill/>
            <a:miter lim="800000"/>
            <a:headEnd/>
            <a:tailEnd/>
          </a:ln>
        </p:spPr>
        <p:txBody>
          <a:bodyPr lIns="79200" tIns="39600" rIns="79200" bIns="39600">
            <a:spAutoFit/>
          </a:bodyPr>
          <a:lstStyle/>
          <a:p>
            <a:pPr defTabSz="801688">
              <a:spcBef>
                <a:spcPct val="50000"/>
              </a:spcBef>
              <a:buClrTx/>
              <a:buFontTx/>
              <a:buNone/>
            </a:pPr>
            <a:r>
              <a:rPr lang="en-US" altLang="zh-CN" sz="1200" b="0">
                <a:solidFill>
                  <a:schemeClr val="bg1"/>
                </a:solidFill>
                <a:latin typeface="FrutigerNext LT Regular" pitchFamily="34" charset="0"/>
                <a:ea typeface="ＭＳ Ｐゴシック" pitchFamily="34" charset="-128"/>
              </a:rPr>
              <a:t>V1.0</a:t>
            </a:r>
          </a:p>
        </p:txBody>
      </p:sp>
      <p:sp>
        <p:nvSpPr>
          <p:cNvPr id="1941594" name="Text Box 106"/>
          <p:cNvSpPr txBox="1">
            <a:spLocks noChangeArrowheads="1"/>
          </p:cNvSpPr>
          <p:nvPr/>
        </p:nvSpPr>
        <p:spPr bwMode="auto">
          <a:xfrm>
            <a:off x="6408738" y="4621213"/>
            <a:ext cx="1054100" cy="261937"/>
          </a:xfrm>
          <a:prstGeom prst="rect">
            <a:avLst/>
          </a:prstGeom>
          <a:noFill/>
          <a:ln w="9525" algn="ctr">
            <a:noFill/>
            <a:miter lim="800000"/>
            <a:headEnd/>
            <a:tailEnd/>
          </a:ln>
        </p:spPr>
        <p:txBody>
          <a:bodyPr lIns="79200" tIns="39600" rIns="79200" bIns="39600">
            <a:spAutoFit/>
          </a:bodyPr>
          <a:lstStyle/>
          <a:p>
            <a:pPr defTabSz="801688">
              <a:spcBef>
                <a:spcPct val="50000"/>
              </a:spcBef>
              <a:buClrTx/>
              <a:buFontTx/>
              <a:buNone/>
            </a:pPr>
            <a:r>
              <a:rPr lang="en-US" altLang="zh-CN" sz="1200" b="0">
                <a:solidFill>
                  <a:schemeClr val="bg1"/>
                </a:solidFill>
                <a:latin typeface="FrutigerNext LT Regular" pitchFamily="34" charset="0"/>
                <a:ea typeface="ＭＳ Ｐゴシック" pitchFamily="34" charset="-128"/>
              </a:rPr>
              <a:t>V2.0</a:t>
            </a:r>
          </a:p>
        </p:txBody>
      </p:sp>
      <p:sp>
        <p:nvSpPr>
          <p:cNvPr id="1941595" name="Rectangle 108"/>
          <p:cNvSpPr>
            <a:spLocks noChangeArrowheads="1"/>
          </p:cNvSpPr>
          <p:nvPr/>
        </p:nvSpPr>
        <p:spPr bwMode="auto">
          <a:xfrm>
            <a:off x="9315450" y="2465388"/>
            <a:ext cx="1936750" cy="2835275"/>
          </a:xfrm>
          <a:prstGeom prst="rect">
            <a:avLst/>
          </a:prstGeom>
          <a:noFill/>
          <a:ln w="9525" algn="ctr">
            <a:solidFill>
              <a:schemeClr val="bg2"/>
            </a:solidFill>
            <a:prstDash val="dash"/>
            <a:miter lim="800000"/>
            <a:headEnd/>
            <a:tailEnd/>
          </a:ln>
        </p:spPr>
        <p:txBody>
          <a:bodyPr lIns="79200" tIns="39600" rIns="79200" bIns="39600" anchor="ctr">
            <a:spAutoFit/>
          </a:bodyPr>
          <a:lstStyle/>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p:txBody>
      </p:sp>
      <p:pic>
        <p:nvPicPr>
          <p:cNvPr id="1941596" name="Picture 109"/>
          <p:cNvPicPr>
            <a:picLocks noChangeAspect="1" noChangeArrowheads="1"/>
          </p:cNvPicPr>
          <p:nvPr/>
        </p:nvPicPr>
        <p:blipFill>
          <a:blip r:embed="rId2" cstate="print"/>
          <a:srcRect/>
          <a:stretch>
            <a:fillRect/>
          </a:stretch>
        </p:blipFill>
        <p:spPr bwMode="auto">
          <a:xfrm>
            <a:off x="7602538" y="2954338"/>
            <a:ext cx="365125" cy="241300"/>
          </a:xfrm>
          <a:prstGeom prst="rect">
            <a:avLst/>
          </a:prstGeom>
          <a:noFill/>
          <a:ln w="9525">
            <a:noFill/>
            <a:miter lim="800000"/>
            <a:headEnd/>
            <a:tailEnd/>
          </a:ln>
        </p:spPr>
      </p:pic>
      <p:sp>
        <p:nvSpPr>
          <p:cNvPr id="1941597" name="Rectangle 110"/>
          <p:cNvSpPr>
            <a:spLocks noChangeArrowheads="1"/>
          </p:cNvSpPr>
          <p:nvPr/>
        </p:nvSpPr>
        <p:spPr bwMode="auto">
          <a:xfrm>
            <a:off x="7564438" y="2879725"/>
            <a:ext cx="1535112" cy="379413"/>
          </a:xfrm>
          <a:prstGeom prst="rect">
            <a:avLst/>
          </a:prstGeom>
          <a:noFill/>
          <a:ln w="25400" algn="ctr">
            <a:solidFill>
              <a:schemeClr val="bg2"/>
            </a:solidFill>
            <a:miter lim="800000"/>
            <a:headEnd/>
            <a:tailEnd/>
          </a:ln>
        </p:spPr>
        <p:txBody>
          <a:bodyPr lIns="79200" tIns="39600" rIns="79200" bIns="39600" anchor="ctr">
            <a:spAutoFit/>
          </a:bodyPr>
          <a:lstStyle/>
          <a:p>
            <a:pPr>
              <a:buClrTx/>
              <a:buFontTx/>
              <a:buNone/>
            </a:pPr>
            <a:endParaRPr lang="zh-CN" altLang="zh-CN" b="0"/>
          </a:p>
        </p:txBody>
      </p:sp>
      <p:pic>
        <p:nvPicPr>
          <p:cNvPr id="1941598" name="Picture 111"/>
          <p:cNvPicPr>
            <a:picLocks noChangeAspect="1" noChangeArrowheads="1"/>
          </p:cNvPicPr>
          <p:nvPr/>
        </p:nvPicPr>
        <p:blipFill>
          <a:blip r:embed="rId2" cstate="print"/>
          <a:srcRect/>
          <a:stretch>
            <a:fillRect/>
          </a:stretch>
        </p:blipFill>
        <p:spPr bwMode="auto">
          <a:xfrm>
            <a:off x="7967663" y="2954338"/>
            <a:ext cx="363537" cy="241300"/>
          </a:xfrm>
          <a:prstGeom prst="rect">
            <a:avLst/>
          </a:prstGeom>
          <a:noFill/>
          <a:ln w="9525">
            <a:noFill/>
            <a:miter lim="800000"/>
            <a:headEnd/>
            <a:tailEnd/>
          </a:ln>
        </p:spPr>
      </p:pic>
      <p:pic>
        <p:nvPicPr>
          <p:cNvPr id="1941599" name="Picture 112"/>
          <p:cNvPicPr>
            <a:picLocks noChangeAspect="1" noChangeArrowheads="1"/>
          </p:cNvPicPr>
          <p:nvPr/>
        </p:nvPicPr>
        <p:blipFill>
          <a:blip r:embed="rId2" cstate="print"/>
          <a:srcRect/>
          <a:stretch>
            <a:fillRect/>
          </a:stretch>
        </p:blipFill>
        <p:spPr bwMode="auto">
          <a:xfrm>
            <a:off x="7602538" y="3514725"/>
            <a:ext cx="365125" cy="241300"/>
          </a:xfrm>
          <a:prstGeom prst="rect">
            <a:avLst/>
          </a:prstGeom>
          <a:noFill/>
          <a:ln w="9525">
            <a:noFill/>
            <a:miter lim="800000"/>
            <a:headEnd/>
            <a:tailEnd/>
          </a:ln>
        </p:spPr>
      </p:pic>
      <p:sp>
        <p:nvSpPr>
          <p:cNvPr id="1941600" name="Rectangle 113"/>
          <p:cNvSpPr>
            <a:spLocks noChangeArrowheads="1"/>
          </p:cNvSpPr>
          <p:nvPr/>
        </p:nvSpPr>
        <p:spPr bwMode="auto">
          <a:xfrm>
            <a:off x="7564438" y="3440113"/>
            <a:ext cx="1535112" cy="379412"/>
          </a:xfrm>
          <a:prstGeom prst="rect">
            <a:avLst/>
          </a:prstGeom>
          <a:noFill/>
          <a:ln w="25400" algn="ctr">
            <a:solidFill>
              <a:schemeClr val="bg2"/>
            </a:solidFill>
            <a:miter lim="800000"/>
            <a:headEnd/>
            <a:tailEnd/>
          </a:ln>
        </p:spPr>
        <p:txBody>
          <a:bodyPr lIns="79200" tIns="39600" rIns="79200" bIns="39600" anchor="ctr">
            <a:spAutoFit/>
          </a:bodyPr>
          <a:lstStyle/>
          <a:p>
            <a:pPr>
              <a:buClrTx/>
              <a:buFontTx/>
              <a:buNone/>
            </a:pPr>
            <a:endParaRPr lang="zh-CN" altLang="zh-CN" b="0"/>
          </a:p>
        </p:txBody>
      </p:sp>
      <p:pic>
        <p:nvPicPr>
          <p:cNvPr id="1941601" name="Picture 114"/>
          <p:cNvPicPr>
            <a:picLocks noChangeAspect="1" noChangeArrowheads="1"/>
          </p:cNvPicPr>
          <p:nvPr/>
        </p:nvPicPr>
        <p:blipFill>
          <a:blip r:embed="rId2" cstate="print"/>
          <a:srcRect/>
          <a:stretch>
            <a:fillRect/>
          </a:stretch>
        </p:blipFill>
        <p:spPr bwMode="auto">
          <a:xfrm>
            <a:off x="7967663" y="3514725"/>
            <a:ext cx="363537" cy="241300"/>
          </a:xfrm>
          <a:prstGeom prst="rect">
            <a:avLst/>
          </a:prstGeom>
          <a:noFill/>
          <a:ln w="9525">
            <a:noFill/>
            <a:miter lim="800000"/>
            <a:headEnd/>
            <a:tailEnd/>
          </a:ln>
        </p:spPr>
      </p:pic>
      <p:pic>
        <p:nvPicPr>
          <p:cNvPr id="1941602" name="Picture 115"/>
          <p:cNvPicPr>
            <a:picLocks noChangeAspect="1" noChangeArrowheads="1"/>
          </p:cNvPicPr>
          <p:nvPr/>
        </p:nvPicPr>
        <p:blipFill>
          <a:blip r:embed="rId2" cstate="print"/>
          <a:srcRect/>
          <a:stretch>
            <a:fillRect/>
          </a:stretch>
        </p:blipFill>
        <p:spPr bwMode="auto">
          <a:xfrm>
            <a:off x="8332788" y="3516313"/>
            <a:ext cx="365125" cy="241300"/>
          </a:xfrm>
          <a:prstGeom prst="rect">
            <a:avLst/>
          </a:prstGeom>
          <a:noFill/>
          <a:ln w="9525">
            <a:noFill/>
            <a:miter lim="800000"/>
            <a:headEnd/>
            <a:tailEnd/>
          </a:ln>
        </p:spPr>
      </p:pic>
      <p:pic>
        <p:nvPicPr>
          <p:cNvPr id="1941603" name="Picture 116"/>
          <p:cNvPicPr>
            <a:picLocks noChangeAspect="1" noChangeArrowheads="1"/>
          </p:cNvPicPr>
          <p:nvPr/>
        </p:nvPicPr>
        <p:blipFill>
          <a:blip r:embed="rId2" cstate="print"/>
          <a:srcRect/>
          <a:stretch>
            <a:fillRect/>
          </a:stretch>
        </p:blipFill>
        <p:spPr bwMode="auto">
          <a:xfrm>
            <a:off x="8697913" y="3516313"/>
            <a:ext cx="363537" cy="241300"/>
          </a:xfrm>
          <a:prstGeom prst="rect">
            <a:avLst/>
          </a:prstGeom>
          <a:noFill/>
          <a:ln w="9525">
            <a:noFill/>
            <a:miter lim="800000"/>
            <a:headEnd/>
            <a:tailEnd/>
          </a:ln>
        </p:spPr>
      </p:pic>
      <p:sp>
        <p:nvSpPr>
          <p:cNvPr id="571509" name="Freeform 117"/>
          <p:cNvSpPr>
            <a:spLocks/>
          </p:cNvSpPr>
          <p:nvPr/>
        </p:nvSpPr>
        <p:spPr bwMode="gray">
          <a:xfrm rot="5000081">
            <a:off x="10156032" y="3996531"/>
            <a:ext cx="198438" cy="193675"/>
          </a:xfrm>
          <a:custGeom>
            <a:avLst/>
            <a:gdLst>
              <a:gd name="T0" fmla="*/ 959 w 1168"/>
              <a:gd name="T1" fmla="*/ 451 h 1041"/>
              <a:gd name="T2" fmla="*/ 959 w 1168"/>
              <a:gd name="T3" fmla="*/ 595 h 1041"/>
              <a:gd name="T4" fmla="*/ 221 w 1168"/>
              <a:gd name="T5" fmla="*/ 0 h 1041"/>
              <a:gd name="T6" fmla="*/ 71 w 1168"/>
              <a:gd name="T7" fmla="*/ 1041 h 1041"/>
              <a:gd name="T8" fmla="*/ 959 w 1168"/>
              <a:gd name="T9" fmla="*/ 713 h 1041"/>
              <a:gd name="T10" fmla="*/ 959 w 1168"/>
              <a:gd name="T11" fmla="*/ 870 h 1041"/>
              <a:gd name="T12" fmla="*/ 1168 w 1168"/>
              <a:gd name="T13" fmla="*/ 667 h 1041"/>
              <a:gd name="T14" fmla="*/ 959 w 1168"/>
              <a:gd name="T15" fmla="*/ 451 h 1041"/>
              <a:gd name="T16" fmla="*/ 0 60000 65536"/>
              <a:gd name="T17" fmla="*/ 0 60000 65536"/>
              <a:gd name="T18" fmla="*/ 0 60000 65536"/>
              <a:gd name="T19" fmla="*/ 0 60000 65536"/>
              <a:gd name="T20" fmla="*/ 0 60000 65536"/>
              <a:gd name="T21" fmla="*/ 0 60000 65536"/>
              <a:gd name="T22" fmla="*/ 0 60000 65536"/>
              <a:gd name="T23" fmla="*/ 0 60000 65536"/>
              <a:gd name="T24" fmla="*/ 0 w 1168"/>
              <a:gd name="T25" fmla="*/ 0 h 1041"/>
              <a:gd name="T26" fmla="*/ 1168 w 1168"/>
              <a:gd name="T27" fmla="*/ 1041 h 10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8" h="1041">
                <a:moveTo>
                  <a:pt x="959" y="451"/>
                </a:moveTo>
                <a:lnTo>
                  <a:pt x="959" y="595"/>
                </a:lnTo>
                <a:cubicBezTo>
                  <a:pt x="731" y="553"/>
                  <a:pt x="274" y="438"/>
                  <a:pt x="221" y="0"/>
                </a:cubicBezTo>
                <a:cubicBezTo>
                  <a:pt x="89" y="75"/>
                  <a:pt x="0" y="906"/>
                  <a:pt x="71" y="1041"/>
                </a:cubicBezTo>
                <a:cubicBezTo>
                  <a:pt x="377" y="619"/>
                  <a:pt x="814" y="742"/>
                  <a:pt x="959" y="713"/>
                </a:cubicBezTo>
                <a:lnTo>
                  <a:pt x="959" y="870"/>
                </a:lnTo>
                <a:lnTo>
                  <a:pt x="1168" y="667"/>
                </a:lnTo>
                <a:lnTo>
                  <a:pt x="959" y="451"/>
                </a:lnTo>
                <a:close/>
              </a:path>
            </a:pathLst>
          </a:custGeom>
          <a:gradFill rotWithShape="1">
            <a:gsLst>
              <a:gs pos="0">
                <a:schemeClr val="bg2">
                  <a:alpha val="73000"/>
                </a:schemeClr>
              </a:gs>
              <a:gs pos="100000">
                <a:srgbClr val="CFCFCF"/>
              </a:gs>
            </a:gsLst>
            <a:lin ang="2700000" scaled="1"/>
          </a:gradFill>
          <a:ln w="9525">
            <a:noFill/>
            <a:round/>
            <a:headEnd/>
            <a:tailEnd/>
          </a:ln>
        </p:spPr>
        <p:txBody>
          <a:bodyPr rot="10800000" vert="eaVert" wrap="none" anchor="ctr"/>
          <a:lstStyle/>
          <a:p>
            <a:pPr>
              <a:buClrTx/>
              <a:buFontTx/>
              <a:buNone/>
              <a:defRPr/>
            </a:pPr>
            <a:endParaRPr lang="en-US" b="0">
              <a:latin typeface="Arial" pitchFamily="34" charset="0"/>
              <a:ea typeface="+mn-ea"/>
            </a:endParaRPr>
          </a:p>
        </p:txBody>
      </p:sp>
      <p:sp>
        <p:nvSpPr>
          <p:cNvPr id="1941605" name="Line 118"/>
          <p:cNvSpPr>
            <a:spLocks noChangeShapeType="1"/>
          </p:cNvSpPr>
          <p:nvPr/>
        </p:nvSpPr>
        <p:spPr bwMode="auto">
          <a:xfrm flipV="1">
            <a:off x="7277100" y="3921125"/>
            <a:ext cx="1939925" cy="12700"/>
          </a:xfrm>
          <a:prstGeom prst="line">
            <a:avLst/>
          </a:prstGeom>
          <a:noFill/>
          <a:ln w="9525">
            <a:solidFill>
              <a:schemeClr val="bg2"/>
            </a:solidFill>
            <a:prstDash val="dash"/>
            <a:round/>
            <a:headEnd/>
            <a:tailEnd/>
          </a:ln>
        </p:spPr>
        <p:txBody>
          <a:bodyPr lIns="79200" tIns="39600" rIns="79200" bIns="39600">
            <a:spAutoFit/>
          </a:bodyPr>
          <a:lstStyle/>
          <a:p>
            <a:endParaRPr lang="zh-CN" altLang="en-US"/>
          </a:p>
        </p:txBody>
      </p:sp>
      <p:sp>
        <p:nvSpPr>
          <p:cNvPr id="1941606" name="Text Box 119"/>
          <p:cNvSpPr txBox="1">
            <a:spLocks noChangeArrowheads="1"/>
          </p:cNvSpPr>
          <p:nvPr/>
        </p:nvSpPr>
        <p:spPr bwMode="auto">
          <a:xfrm>
            <a:off x="7204075" y="2493963"/>
            <a:ext cx="2282825" cy="277812"/>
          </a:xfrm>
          <a:prstGeom prst="rect">
            <a:avLst/>
          </a:prstGeom>
          <a:noFill/>
          <a:ln w="9525" algn="ctr">
            <a:noFill/>
            <a:miter lim="800000"/>
            <a:headEnd/>
            <a:tailEnd/>
          </a:ln>
        </p:spPr>
        <p:txBody>
          <a:bodyPr lIns="79200" tIns="39600" rIns="79200" bIns="39600">
            <a:spAutoFit/>
          </a:bodyPr>
          <a:lstStyle/>
          <a:p>
            <a:pPr defTabSz="801688">
              <a:spcBef>
                <a:spcPct val="50000"/>
              </a:spcBef>
              <a:buClrTx/>
              <a:buFontTx/>
              <a:buNone/>
            </a:pPr>
            <a:r>
              <a:rPr lang="en-US" altLang="zh-CN" sz="1300" b="0">
                <a:ea typeface="ＭＳ Ｐゴシック" pitchFamily="34" charset="-128"/>
              </a:rPr>
              <a:t>Capacity expansion</a:t>
            </a:r>
          </a:p>
        </p:txBody>
      </p:sp>
      <p:sp>
        <p:nvSpPr>
          <p:cNvPr id="1941607" name="Text Box 120"/>
          <p:cNvSpPr txBox="1">
            <a:spLocks noChangeArrowheads="1"/>
          </p:cNvSpPr>
          <p:nvPr/>
        </p:nvSpPr>
        <p:spPr bwMode="auto">
          <a:xfrm>
            <a:off x="7143750" y="3894138"/>
            <a:ext cx="2763838" cy="277812"/>
          </a:xfrm>
          <a:prstGeom prst="rect">
            <a:avLst/>
          </a:prstGeom>
          <a:noFill/>
          <a:ln w="9525" algn="ctr">
            <a:noFill/>
            <a:miter lim="800000"/>
            <a:headEnd/>
            <a:tailEnd/>
          </a:ln>
        </p:spPr>
        <p:txBody>
          <a:bodyPr lIns="79200" tIns="39600" rIns="79200" bIns="39600">
            <a:spAutoFit/>
          </a:bodyPr>
          <a:lstStyle/>
          <a:p>
            <a:pPr defTabSz="801688">
              <a:spcBef>
                <a:spcPct val="50000"/>
              </a:spcBef>
              <a:buClrTx/>
              <a:buFontTx/>
              <a:buNone/>
            </a:pPr>
            <a:r>
              <a:rPr lang="en-US" altLang="zh-CN" sz="1300" b="0">
                <a:ea typeface="ＭＳ Ｐゴシック" pitchFamily="34" charset="-128"/>
              </a:rPr>
              <a:t>  Solution optimization</a:t>
            </a:r>
          </a:p>
        </p:txBody>
      </p:sp>
      <p:pic>
        <p:nvPicPr>
          <p:cNvPr id="1941608" name="Picture 121" descr="20"/>
          <p:cNvPicPr>
            <a:picLocks noChangeAspect="1" noChangeArrowheads="1"/>
          </p:cNvPicPr>
          <p:nvPr/>
        </p:nvPicPr>
        <p:blipFill>
          <a:blip r:embed="rId7" cstate="print"/>
          <a:srcRect/>
          <a:stretch>
            <a:fillRect/>
          </a:stretch>
        </p:blipFill>
        <p:spPr bwMode="auto">
          <a:xfrm>
            <a:off x="9390063" y="3560763"/>
            <a:ext cx="287337" cy="360362"/>
          </a:xfrm>
          <a:prstGeom prst="rect">
            <a:avLst/>
          </a:prstGeom>
          <a:noFill/>
          <a:ln w="9525">
            <a:noFill/>
            <a:miter lim="800000"/>
            <a:headEnd/>
            <a:tailEnd/>
          </a:ln>
        </p:spPr>
      </p:pic>
      <p:sp>
        <p:nvSpPr>
          <p:cNvPr id="1941609" name="Text Box 122"/>
          <p:cNvSpPr txBox="1">
            <a:spLocks noChangeArrowheads="1"/>
          </p:cNvSpPr>
          <p:nvPr/>
        </p:nvSpPr>
        <p:spPr bwMode="auto">
          <a:xfrm>
            <a:off x="9315450" y="2493963"/>
            <a:ext cx="2282825" cy="277812"/>
          </a:xfrm>
          <a:prstGeom prst="rect">
            <a:avLst/>
          </a:prstGeom>
          <a:noFill/>
          <a:ln w="9525" algn="ctr">
            <a:noFill/>
            <a:miter lim="800000"/>
            <a:headEnd/>
            <a:tailEnd/>
          </a:ln>
        </p:spPr>
        <p:txBody>
          <a:bodyPr lIns="79200" tIns="39600" rIns="79200" bIns="39600">
            <a:spAutoFit/>
          </a:bodyPr>
          <a:lstStyle/>
          <a:p>
            <a:pPr defTabSz="801688">
              <a:spcBef>
                <a:spcPct val="50000"/>
              </a:spcBef>
              <a:buClrTx/>
              <a:buFontTx/>
              <a:buNone/>
            </a:pPr>
            <a:r>
              <a:rPr lang="en-US" altLang="zh-CN" sz="1300" b="0">
                <a:ea typeface="ＭＳ Ｐゴシック" pitchFamily="34" charset="-128"/>
              </a:rPr>
              <a:t>Class C lightning proof</a:t>
            </a:r>
          </a:p>
        </p:txBody>
      </p:sp>
      <p:pic>
        <p:nvPicPr>
          <p:cNvPr id="1941610" name="Picture 123"/>
          <p:cNvPicPr>
            <a:picLocks noChangeAspect="1" noChangeArrowheads="1"/>
          </p:cNvPicPr>
          <p:nvPr/>
        </p:nvPicPr>
        <p:blipFill>
          <a:blip r:embed="rId8" cstate="print"/>
          <a:srcRect/>
          <a:stretch>
            <a:fillRect/>
          </a:stretch>
        </p:blipFill>
        <p:spPr bwMode="auto">
          <a:xfrm>
            <a:off x="9871075" y="4638675"/>
            <a:ext cx="769938" cy="647700"/>
          </a:xfrm>
          <a:prstGeom prst="rect">
            <a:avLst/>
          </a:prstGeom>
          <a:noFill/>
          <a:ln w="9525">
            <a:noFill/>
            <a:miter lim="800000"/>
            <a:headEnd/>
            <a:tailEnd/>
          </a:ln>
        </p:spPr>
      </p:pic>
      <p:pic>
        <p:nvPicPr>
          <p:cNvPr id="1941611" name="Picture 124" descr="图片118"/>
          <p:cNvPicPr>
            <a:picLocks noChangeAspect="1" noChangeArrowheads="1"/>
          </p:cNvPicPr>
          <p:nvPr/>
        </p:nvPicPr>
        <p:blipFill>
          <a:blip r:embed="rId9" cstate="print"/>
          <a:srcRect/>
          <a:stretch>
            <a:fillRect/>
          </a:stretch>
        </p:blipFill>
        <p:spPr bwMode="auto">
          <a:xfrm>
            <a:off x="10253663" y="3603625"/>
            <a:ext cx="384175" cy="360363"/>
          </a:xfrm>
          <a:prstGeom prst="rect">
            <a:avLst/>
          </a:prstGeom>
          <a:noFill/>
          <a:ln w="9525">
            <a:noFill/>
            <a:miter lim="800000"/>
            <a:headEnd/>
            <a:tailEnd/>
          </a:ln>
        </p:spPr>
      </p:pic>
      <p:pic>
        <p:nvPicPr>
          <p:cNvPr id="1941612" name="Picture 125" descr="5"/>
          <p:cNvPicPr>
            <a:picLocks noChangeAspect="1" noChangeArrowheads="1"/>
          </p:cNvPicPr>
          <p:nvPr/>
        </p:nvPicPr>
        <p:blipFill>
          <a:blip r:embed="rId10" cstate="print"/>
          <a:srcRect/>
          <a:stretch>
            <a:fillRect/>
          </a:stretch>
        </p:blipFill>
        <p:spPr bwMode="auto">
          <a:xfrm>
            <a:off x="9871075" y="3632200"/>
            <a:ext cx="276225" cy="287338"/>
          </a:xfrm>
          <a:prstGeom prst="rect">
            <a:avLst/>
          </a:prstGeom>
          <a:noFill/>
          <a:ln w="9525">
            <a:noFill/>
            <a:miter lim="800000"/>
            <a:headEnd/>
            <a:tailEnd/>
          </a:ln>
        </p:spPr>
      </p:pic>
      <p:pic>
        <p:nvPicPr>
          <p:cNvPr id="1941613" name="Picture 126" descr="图片46"/>
          <p:cNvPicPr>
            <a:picLocks noChangeAspect="1" noChangeArrowheads="1"/>
          </p:cNvPicPr>
          <p:nvPr/>
        </p:nvPicPr>
        <p:blipFill>
          <a:blip r:embed="rId11" cstate="print"/>
          <a:srcRect/>
          <a:stretch>
            <a:fillRect/>
          </a:stretch>
        </p:blipFill>
        <p:spPr bwMode="auto">
          <a:xfrm>
            <a:off x="10755313" y="3603625"/>
            <a:ext cx="460375" cy="360363"/>
          </a:xfrm>
          <a:prstGeom prst="rect">
            <a:avLst/>
          </a:prstGeom>
          <a:noFill/>
          <a:ln w="9525">
            <a:noFill/>
            <a:miter lim="800000"/>
            <a:headEnd/>
            <a:tailEnd/>
          </a:ln>
        </p:spPr>
      </p:pic>
      <p:sp>
        <p:nvSpPr>
          <p:cNvPr id="1941614" name="Text Box 127"/>
          <p:cNvSpPr txBox="1">
            <a:spLocks noChangeArrowheads="1"/>
          </p:cNvSpPr>
          <p:nvPr/>
        </p:nvSpPr>
        <p:spPr bwMode="auto">
          <a:xfrm>
            <a:off x="9197975" y="3187700"/>
            <a:ext cx="1995488" cy="384175"/>
          </a:xfrm>
          <a:prstGeom prst="rect">
            <a:avLst/>
          </a:prstGeom>
          <a:noFill/>
          <a:ln w="9525" algn="ctr">
            <a:noFill/>
            <a:miter lim="800000"/>
            <a:headEnd/>
            <a:tailEnd/>
          </a:ln>
        </p:spPr>
        <p:txBody>
          <a:bodyPr lIns="79200" tIns="39600" rIns="79200" bIns="39600">
            <a:spAutoFit/>
          </a:bodyPr>
          <a:lstStyle/>
          <a:p>
            <a:pPr algn="ctr" defTabSz="801688">
              <a:spcBef>
                <a:spcPct val="50000"/>
              </a:spcBef>
              <a:buClrTx/>
              <a:buFontTx/>
              <a:buNone/>
            </a:pPr>
            <a:r>
              <a:rPr lang="en-US" altLang="zh-CN" sz="1000" b="0">
                <a:ea typeface="ＭＳ Ｐゴシック" pitchFamily="34" charset="-128"/>
              </a:rPr>
              <a:t>Every single module anti-lightning</a:t>
            </a:r>
          </a:p>
        </p:txBody>
      </p:sp>
      <p:sp>
        <p:nvSpPr>
          <p:cNvPr id="1941615" name="Text Box 128"/>
          <p:cNvSpPr txBox="1">
            <a:spLocks noChangeArrowheads="1"/>
          </p:cNvSpPr>
          <p:nvPr/>
        </p:nvSpPr>
        <p:spPr bwMode="auto">
          <a:xfrm>
            <a:off x="9388475" y="4221163"/>
            <a:ext cx="1728788" cy="384175"/>
          </a:xfrm>
          <a:prstGeom prst="rect">
            <a:avLst/>
          </a:prstGeom>
          <a:noFill/>
          <a:ln w="9525" algn="ctr">
            <a:noFill/>
            <a:miter lim="800000"/>
            <a:headEnd/>
            <a:tailEnd/>
          </a:ln>
        </p:spPr>
        <p:txBody>
          <a:bodyPr lIns="79200" tIns="39600" rIns="79200" bIns="39600">
            <a:spAutoFit/>
          </a:bodyPr>
          <a:lstStyle/>
          <a:p>
            <a:pPr algn="ctr" defTabSz="801688">
              <a:spcBef>
                <a:spcPct val="50000"/>
              </a:spcBef>
              <a:buClrTx/>
              <a:buFontTx/>
              <a:buNone/>
            </a:pPr>
            <a:r>
              <a:rPr lang="en-US" altLang="zh-CN" sz="1000" b="0">
                <a:ea typeface="ＭＳ Ｐゴシック" pitchFamily="34" charset="-128"/>
              </a:rPr>
              <a:t>Whole controller  anti-lightning</a:t>
            </a:r>
          </a:p>
        </p:txBody>
      </p:sp>
      <p:sp>
        <p:nvSpPr>
          <p:cNvPr id="1941616" name="Rectangle 131"/>
          <p:cNvSpPr>
            <a:spLocks noChangeArrowheads="1"/>
          </p:cNvSpPr>
          <p:nvPr/>
        </p:nvSpPr>
        <p:spPr bwMode="auto">
          <a:xfrm>
            <a:off x="8237538" y="4187825"/>
            <a:ext cx="823912" cy="379413"/>
          </a:xfrm>
          <a:prstGeom prst="rect">
            <a:avLst/>
          </a:prstGeom>
          <a:noFill/>
          <a:ln w="25400" algn="ctr">
            <a:solidFill>
              <a:schemeClr val="bg2"/>
            </a:solidFill>
            <a:miter lim="800000"/>
            <a:headEnd/>
            <a:tailEnd/>
          </a:ln>
        </p:spPr>
        <p:txBody>
          <a:bodyPr lIns="79200" tIns="39600" rIns="79200" bIns="39600" anchor="ctr">
            <a:spAutoFit/>
          </a:bodyPr>
          <a:lstStyle/>
          <a:p>
            <a:pPr>
              <a:buClrTx/>
              <a:buFontTx/>
              <a:buNone/>
            </a:pPr>
            <a:endParaRPr lang="zh-CN" altLang="zh-CN" b="0"/>
          </a:p>
        </p:txBody>
      </p:sp>
      <p:sp>
        <p:nvSpPr>
          <p:cNvPr id="571524" name="Freeform 132"/>
          <p:cNvSpPr>
            <a:spLocks/>
          </p:cNvSpPr>
          <p:nvPr/>
        </p:nvSpPr>
        <p:spPr bwMode="gray">
          <a:xfrm rot="5000081">
            <a:off x="8441532" y="4610894"/>
            <a:ext cx="198437" cy="193675"/>
          </a:xfrm>
          <a:custGeom>
            <a:avLst/>
            <a:gdLst>
              <a:gd name="T0" fmla="*/ 959 w 1168"/>
              <a:gd name="T1" fmla="*/ 451 h 1041"/>
              <a:gd name="T2" fmla="*/ 959 w 1168"/>
              <a:gd name="T3" fmla="*/ 595 h 1041"/>
              <a:gd name="T4" fmla="*/ 221 w 1168"/>
              <a:gd name="T5" fmla="*/ 0 h 1041"/>
              <a:gd name="T6" fmla="*/ 71 w 1168"/>
              <a:gd name="T7" fmla="*/ 1041 h 1041"/>
              <a:gd name="T8" fmla="*/ 959 w 1168"/>
              <a:gd name="T9" fmla="*/ 713 h 1041"/>
              <a:gd name="T10" fmla="*/ 959 w 1168"/>
              <a:gd name="T11" fmla="*/ 870 h 1041"/>
              <a:gd name="T12" fmla="*/ 1168 w 1168"/>
              <a:gd name="T13" fmla="*/ 667 h 1041"/>
              <a:gd name="T14" fmla="*/ 959 w 1168"/>
              <a:gd name="T15" fmla="*/ 451 h 1041"/>
              <a:gd name="T16" fmla="*/ 0 60000 65536"/>
              <a:gd name="T17" fmla="*/ 0 60000 65536"/>
              <a:gd name="T18" fmla="*/ 0 60000 65536"/>
              <a:gd name="T19" fmla="*/ 0 60000 65536"/>
              <a:gd name="T20" fmla="*/ 0 60000 65536"/>
              <a:gd name="T21" fmla="*/ 0 60000 65536"/>
              <a:gd name="T22" fmla="*/ 0 60000 65536"/>
              <a:gd name="T23" fmla="*/ 0 60000 65536"/>
              <a:gd name="T24" fmla="*/ 0 w 1168"/>
              <a:gd name="T25" fmla="*/ 0 h 1041"/>
              <a:gd name="T26" fmla="*/ 1168 w 1168"/>
              <a:gd name="T27" fmla="*/ 1041 h 10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8" h="1041">
                <a:moveTo>
                  <a:pt x="959" y="451"/>
                </a:moveTo>
                <a:lnTo>
                  <a:pt x="959" y="595"/>
                </a:lnTo>
                <a:cubicBezTo>
                  <a:pt x="731" y="553"/>
                  <a:pt x="274" y="438"/>
                  <a:pt x="221" y="0"/>
                </a:cubicBezTo>
                <a:cubicBezTo>
                  <a:pt x="89" y="75"/>
                  <a:pt x="0" y="906"/>
                  <a:pt x="71" y="1041"/>
                </a:cubicBezTo>
                <a:cubicBezTo>
                  <a:pt x="377" y="619"/>
                  <a:pt x="814" y="742"/>
                  <a:pt x="959" y="713"/>
                </a:cubicBezTo>
                <a:lnTo>
                  <a:pt x="959" y="870"/>
                </a:lnTo>
                <a:lnTo>
                  <a:pt x="1168" y="667"/>
                </a:lnTo>
                <a:lnTo>
                  <a:pt x="959" y="451"/>
                </a:lnTo>
                <a:close/>
              </a:path>
            </a:pathLst>
          </a:custGeom>
          <a:gradFill rotWithShape="1">
            <a:gsLst>
              <a:gs pos="0">
                <a:schemeClr val="bg2">
                  <a:alpha val="73000"/>
                </a:schemeClr>
              </a:gs>
              <a:gs pos="100000">
                <a:srgbClr val="CFCFCF"/>
              </a:gs>
            </a:gsLst>
            <a:lin ang="2700000" scaled="1"/>
          </a:gradFill>
          <a:ln w="9525">
            <a:noFill/>
            <a:round/>
            <a:headEnd/>
            <a:tailEnd/>
          </a:ln>
        </p:spPr>
        <p:txBody>
          <a:bodyPr rot="10800000" vert="eaVert" wrap="none" anchor="ctr"/>
          <a:lstStyle/>
          <a:p>
            <a:pPr>
              <a:buClrTx/>
              <a:buFontTx/>
              <a:buNone/>
              <a:defRPr/>
            </a:pPr>
            <a:endParaRPr lang="en-US" b="0">
              <a:latin typeface="Arial" pitchFamily="34" charset="0"/>
              <a:ea typeface="+mn-ea"/>
            </a:endParaRPr>
          </a:p>
        </p:txBody>
      </p:sp>
      <p:sp>
        <p:nvSpPr>
          <p:cNvPr id="1941618" name="Line 133"/>
          <p:cNvSpPr>
            <a:spLocks noChangeShapeType="1"/>
          </p:cNvSpPr>
          <p:nvPr/>
        </p:nvSpPr>
        <p:spPr bwMode="auto">
          <a:xfrm>
            <a:off x="7931150" y="4454525"/>
            <a:ext cx="211138" cy="1588"/>
          </a:xfrm>
          <a:prstGeom prst="line">
            <a:avLst/>
          </a:prstGeom>
          <a:noFill/>
          <a:ln w="9525">
            <a:solidFill>
              <a:srgbClr val="000000"/>
            </a:solidFill>
            <a:round/>
            <a:headEnd/>
            <a:tailEnd type="triangle" w="med" len="med"/>
          </a:ln>
        </p:spPr>
        <p:txBody>
          <a:bodyPr lIns="91425" tIns="45712" rIns="91425" bIns="45712">
            <a:spAutoFit/>
          </a:bodyPr>
          <a:lstStyle/>
          <a:p>
            <a:endParaRPr lang="zh-CN" altLang="en-US"/>
          </a:p>
        </p:txBody>
      </p:sp>
      <p:pic>
        <p:nvPicPr>
          <p:cNvPr id="1941619" name="Picture 134" descr="57"/>
          <p:cNvPicPr>
            <a:picLocks noChangeAspect="1" noChangeArrowheads="1"/>
          </p:cNvPicPr>
          <p:nvPr/>
        </p:nvPicPr>
        <p:blipFill>
          <a:blip r:embed="rId12" cstate="print"/>
          <a:srcRect/>
          <a:stretch>
            <a:fillRect/>
          </a:stretch>
        </p:blipFill>
        <p:spPr bwMode="auto">
          <a:xfrm>
            <a:off x="7394575" y="4278313"/>
            <a:ext cx="484188" cy="280987"/>
          </a:xfrm>
          <a:prstGeom prst="rect">
            <a:avLst/>
          </a:prstGeom>
          <a:noFill/>
          <a:ln w="9525">
            <a:noFill/>
            <a:miter lim="800000"/>
            <a:headEnd/>
            <a:tailEnd/>
          </a:ln>
        </p:spPr>
      </p:pic>
      <p:sp>
        <p:nvSpPr>
          <p:cNvPr id="1941620" name="Text Box 135"/>
          <p:cNvSpPr txBox="1">
            <a:spLocks noChangeArrowheads="1"/>
          </p:cNvSpPr>
          <p:nvPr/>
        </p:nvSpPr>
        <p:spPr bwMode="auto">
          <a:xfrm>
            <a:off x="8205788" y="4924425"/>
            <a:ext cx="1133475" cy="201613"/>
          </a:xfrm>
          <a:prstGeom prst="rect">
            <a:avLst/>
          </a:prstGeom>
          <a:noFill/>
          <a:ln w="9525" algn="ctr">
            <a:noFill/>
            <a:miter lim="800000"/>
            <a:headEnd/>
            <a:tailEnd/>
          </a:ln>
        </p:spPr>
        <p:txBody>
          <a:bodyPr lIns="79200" tIns="39600" rIns="79200" bIns="39600">
            <a:spAutoFit/>
          </a:bodyPr>
          <a:lstStyle/>
          <a:p>
            <a:pPr algn="ctr" defTabSz="801688">
              <a:spcBef>
                <a:spcPct val="50000"/>
              </a:spcBef>
              <a:buClrTx/>
              <a:buFontTx/>
              <a:buNone/>
            </a:pPr>
            <a:r>
              <a:rPr lang="en-US" altLang="zh-CN" sz="800">
                <a:solidFill>
                  <a:schemeClr val="tx2"/>
                </a:solidFill>
                <a:ea typeface="ＭＳ Ｐゴシック" pitchFamily="34" charset="-128"/>
              </a:rPr>
              <a:t>SSU</a:t>
            </a:r>
          </a:p>
        </p:txBody>
      </p:sp>
      <p:sp>
        <p:nvSpPr>
          <p:cNvPr id="1941621" name="Line 136"/>
          <p:cNvSpPr>
            <a:spLocks noChangeShapeType="1"/>
          </p:cNvSpPr>
          <p:nvPr/>
        </p:nvSpPr>
        <p:spPr bwMode="auto">
          <a:xfrm>
            <a:off x="7910513" y="5026025"/>
            <a:ext cx="211137" cy="1588"/>
          </a:xfrm>
          <a:prstGeom prst="line">
            <a:avLst/>
          </a:prstGeom>
          <a:noFill/>
          <a:ln w="9525">
            <a:solidFill>
              <a:srgbClr val="000000"/>
            </a:solidFill>
            <a:round/>
            <a:headEnd/>
            <a:tailEnd type="triangle" w="med" len="med"/>
          </a:ln>
        </p:spPr>
        <p:txBody>
          <a:bodyPr lIns="91425" tIns="45712" rIns="91425" bIns="45712">
            <a:spAutoFit/>
          </a:bodyPr>
          <a:lstStyle/>
          <a:p>
            <a:endParaRPr lang="zh-CN" altLang="en-US"/>
          </a:p>
        </p:txBody>
      </p:sp>
      <p:pic>
        <p:nvPicPr>
          <p:cNvPr id="1941622" name="Picture 137" descr="57"/>
          <p:cNvPicPr>
            <a:picLocks noChangeAspect="1" noChangeArrowheads="1"/>
          </p:cNvPicPr>
          <p:nvPr/>
        </p:nvPicPr>
        <p:blipFill>
          <a:blip r:embed="rId12" cstate="print"/>
          <a:srcRect/>
          <a:stretch>
            <a:fillRect/>
          </a:stretch>
        </p:blipFill>
        <p:spPr bwMode="auto">
          <a:xfrm>
            <a:off x="7373938" y="4752975"/>
            <a:ext cx="482600" cy="280988"/>
          </a:xfrm>
          <a:prstGeom prst="rect">
            <a:avLst/>
          </a:prstGeom>
          <a:noFill/>
          <a:ln w="9525">
            <a:noFill/>
            <a:miter lim="800000"/>
            <a:headEnd/>
            <a:tailEnd/>
          </a:ln>
        </p:spPr>
      </p:pic>
      <p:pic>
        <p:nvPicPr>
          <p:cNvPr id="1941623" name="Picture 138" descr="55"/>
          <p:cNvPicPr>
            <a:picLocks noChangeAspect="1" noChangeArrowheads="1"/>
          </p:cNvPicPr>
          <p:nvPr/>
        </p:nvPicPr>
        <p:blipFill>
          <a:blip r:embed="rId13" cstate="print"/>
          <a:srcRect/>
          <a:stretch>
            <a:fillRect/>
          </a:stretch>
        </p:blipFill>
        <p:spPr bwMode="auto">
          <a:xfrm>
            <a:off x="7443788" y="5026025"/>
            <a:ext cx="312737" cy="288925"/>
          </a:xfrm>
          <a:prstGeom prst="rect">
            <a:avLst/>
          </a:prstGeom>
          <a:noFill/>
          <a:ln w="9525">
            <a:noFill/>
            <a:miter lim="800000"/>
            <a:headEnd/>
            <a:tailEnd/>
          </a:ln>
        </p:spPr>
      </p:pic>
      <p:sp>
        <p:nvSpPr>
          <p:cNvPr id="1941624" name="Rectangle 140"/>
          <p:cNvSpPr>
            <a:spLocks noChangeArrowheads="1"/>
          </p:cNvSpPr>
          <p:nvPr/>
        </p:nvSpPr>
        <p:spPr bwMode="auto">
          <a:xfrm>
            <a:off x="8229600" y="4872038"/>
            <a:ext cx="854075" cy="379412"/>
          </a:xfrm>
          <a:prstGeom prst="rect">
            <a:avLst/>
          </a:prstGeom>
          <a:noFill/>
          <a:ln w="25400" algn="ctr">
            <a:solidFill>
              <a:schemeClr val="bg2"/>
            </a:solidFill>
            <a:miter lim="800000"/>
            <a:headEnd/>
            <a:tailEnd/>
          </a:ln>
        </p:spPr>
        <p:txBody>
          <a:bodyPr lIns="79200" tIns="39600" rIns="79200" bIns="39600" anchor="ctr">
            <a:spAutoFit/>
          </a:bodyPr>
          <a:lstStyle/>
          <a:p>
            <a:pPr>
              <a:buClrTx/>
              <a:buFontTx/>
              <a:buNone/>
            </a:pPr>
            <a:endParaRPr lang="zh-CN" altLang="zh-CN" b="0"/>
          </a:p>
        </p:txBody>
      </p:sp>
      <p:sp>
        <p:nvSpPr>
          <p:cNvPr id="1941625" name="Text Box 142"/>
          <p:cNvSpPr txBox="1">
            <a:spLocks noChangeArrowheads="1"/>
          </p:cNvSpPr>
          <p:nvPr/>
        </p:nvSpPr>
        <p:spPr bwMode="auto">
          <a:xfrm>
            <a:off x="8572500" y="4203700"/>
            <a:ext cx="538163" cy="201613"/>
          </a:xfrm>
          <a:prstGeom prst="rect">
            <a:avLst/>
          </a:prstGeom>
          <a:noFill/>
          <a:ln w="9525" algn="ctr">
            <a:noFill/>
            <a:miter lim="800000"/>
            <a:headEnd/>
            <a:tailEnd/>
          </a:ln>
        </p:spPr>
        <p:txBody>
          <a:bodyPr lIns="79200" tIns="39600" rIns="79200" bIns="39600">
            <a:spAutoFit/>
          </a:bodyPr>
          <a:lstStyle/>
          <a:p>
            <a:pPr defTabSz="801688">
              <a:spcBef>
                <a:spcPct val="50000"/>
              </a:spcBef>
              <a:buClrTx/>
              <a:buFontTx/>
              <a:buNone/>
            </a:pPr>
            <a:r>
              <a:rPr lang="en-US" altLang="zh-CN" sz="800">
                <a:solidFill>
                  <a:schemeClr val="tx2"/>
                </a:solidFill>
                <a:ea typeface="ＭＳ Ｐゴシック" pitchFamily="34" charset="-128"/>
              </a:rPr>
              <a:t>SSU</a:t>
            </a:r>
          </a:p>
        </p:txBody>
      </p:sp>
      <p:sp>
        <p:nvSpPr>
          <p:cNvPr id="1941626" name="Text Box 143"/>
          <p:cNvSpPr txBox="1">
            <a:spLocks noChangeArrowheads="1"/>
          </p:cNvSpPr>
          <p:nvPr/>
        </p:nvSpPr>
        <p:spPr bwMode="auto">
          <a:xfrm>
            <a:off x="8597900" y="5043488"/>
            <a:ext cx="538163" cy="201612"/>
          </a:xfrm>
          <a:prstGeom prst="rect">
            <a:avLst/>
          </a:prstGeom>
          <a:noFill/>
          <a:ln w="9525" algn="ctr">
            <a:noFill/>
            <a:miter lim="800000"/>
            <a:headEnd/>
            <a:tailEnd/>
          </a:ln>
        </p:spPr>
        <p:txBody>
          <a:bodyPr lIns="79200" tIns="39600" rIns="79200" bIns="39600">
            <a:spAutoFit/>
          </a:bodyPr>
          <a:lstStyle/>
          <a:p>
            <a:pPr defTabSz="801688">
              <a:spcBef>
                <a:spcPct val="50000"/>
              </a:spcBef>
              <a:buClrTx/>
              <a:buFontTx/>
              <a:buNone/>
            </a:pPr>
            <a:r>
              <a:rPr lang="en-US" altLang="zh-CN" sz="800">
                <a:solidFill>
                  <a:schemeClr val="tx2"/>
                </a:solidFill>
                <a:ea typeface="ＭＳ Ｐゴシック" pitchFamily="34" charset="-128"/>
              </a:rPr>
              <a:t>WSU</a:t>
            </a:r>
          </a:p>
        </p:txBody>
      </p:sp>
      <p:sp>
        <p:nvSpPr>
          <p:cNvPr id="1941627" name="Rectangle 108"/>
          <p:cNvSpPr>
            <a:spLocks noChangeArrowheads="1"/>
          </p:cNvSpPr>
          <p:nvPr/>
        </p:nvSpPr>
        <p:spPr bwMode="auto">
          <a:xfrm>
            <a:off x="1157288" y="2487613"/>
            <a:ext cx="1936750" cy="2835275"/>
          </a:xfrm>
          <a:prstGeom prst="rect">
            <a:avLst/>
          </a:prstGeom>
          <a:noFill/>
          <a:ln w="9525" algn="ctr">
            <a:solidFill>
              <a:schemeClr val="bg2"/>
            </a:solidFill>
            <a:prstDash val="dash"/>
            <a:miter lim="800000"/>
            <a:headEnd/>
            <a:tailEnd/>
          </a:ln>
        </p:spPr>
        <p:txBody>
          <a:bodyPr lIns="79200" tIns="39600" rIns="79200" bIns="39600" anchor="ctr">
            <a:spAutoFit/>
          </a:bodyPr>
          <a:lstStyle/>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p:txBody>
      </p:sp>
      <p:sp>
        <p:nvSpPr>
          <p:cNvPr id="1941628" name="Rectangle 108"/>
          <p:cNvSpPr>
            <a:spLocks noChangeArrowheads="1"/>
          </p:cNvSpPr>
          <p:nvPr/>
        </p:nvSpPr>
        <p:spPr bwMode="auto">
          <a:xfrm>
            <a:off x="3187700" y="2492375"/>
            <a:ext cx="1936750" cy="2835275"/>
          </a:xfrm>
          <a:prstGeom prst="rect">
            <a:avLst/>
          </a:prstGeom>
          <a:noFill/>
          <a:ln w="9525" algn="ctr">
            <a:solidFill>
              <a:schemeClr val="bg2"/>
            </a:solidFill>
            <a:prstDash val="dash"/>
            <a:miter lim="800000"/>
            <a:headEnd/>
            <a:tailEnd/>
          </a:ln>
        </p:spPr>
        <p:txBody>
          <a:bodyPr lIns="79200" tIns="39600" rIns="79200" bIns="39600" anchor="ctr">
            <a:spAutoFit/>
          </a:bodyPr>
          <a:lstStyle/>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p:txBody>
      </p:sp>
      <p:sp>
        <p:nvSpPr>
          <p:cNvPr id="1941629" name="Rectangle 108"/>
          <p:cNvSpPr>
            <a:spLocks noChangeArrowheads="1"/>
          </p:cNvSpPr>
          <p:nvPr/>
        </p:nvSpPr>
        <p:spPr bwMode="auto">
          <a:xfrm>
            <a:off x="5183188" y="2514600"/>
            <a:ext cx="1936750" cy="2835275"/>
          </a:xfrm>
          <a:prstGeom prst="rect">
            <a:avLst/>
          </a:prstGeom>
          <a:noFill/>
          <a:ln w="9525" algn="ctr">
            <a:solidFill>
              <a:schemeClr val="bg2"/>
            </a:solidFill>
            <a:prstDash val="dash"/>
            <a:miter lim="800000"/>
            <a:headEnd/>
            <a:tailEnd/>
          </a:ln>
        </p:spPr>
        <p:txBody>
          <a:bodyPr lIns="79200" tIns="39600" rIns="79200" bIns="39600" anchor="ctr">
            <a:spAutoFit/>
          </a:bodyPr>
          <a:lstStyle/>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p:txBody>
      </p:sp>
      <p:sp>
        <p:nvSpPr>
          <p:cNvPr id="1941630" name="Rectangle 108"/>
          <p:cNvSpPr>
            <a:spLocks noChangeArrowheads="1"/>
          </p:cNvSpPr>
          <p:nvPr/>
        </p:nvSpPr>
        <p:spPr bwMode="auto">
          <a:xfrm>
            <a:off x="7280275" y="2497138"/>
            <a:ext cx="1936750" cy="2835275"/>
          </a:xfrm>
          <a:prstGeom prst="rect">
            <a:avLst/>
          </a:prstGeom>
          <a:noFill/>
          <a:ln w="9525" algn="ctr">
            <a:solidFill>
              <a:schemeClr val="bg2"/>
            </a:solidFill>
            <a:prstDash val="dash"/>
            <a:miter lim="800000"/>
            <a:headEnd/>
            <a:tailEnd/>
          </a:ln>
        </p:spPr>
        <p:txBody>
          <a:bodyPr lIns="79200" tIns="39600" rIns="79200" bIns="39600" anchor="ctr">
            <a:spAutoFit/>
          </a:bodyPr>
          <a:lstStyle/>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a:p>
            <a:pPr>
              <a:buClrTx/>
              <a:buFontTx/>
              <a:buNone/>
            </a:pPr>
            <a:endParaRPr lang="en-US" altLang="zh-CN" b="0"/>
          </a:p>
        </p:txBody>
      </p:sp>
      <p:pic>
        <p:nvPicPr>
          <p:cNvPr id="1941631" name="Picture 127" descr="20"/>
          <p:cNvPicPr>
            <a:picLocks noChangeAspect="1" noChangeArrowheads="1"/>
          </p:cNvPicPr>
          <p:nvPr/>
        </p:nvPicPr>
        <p:blipFill>
          <a:blip r:embed="rId14" cstate="print"/>
          <a:srcRect/>
          <a:stretch>
            <a:fillRect/>
          </a:stretch>
        </p:blipFill>
        <p:spPr bwMode="auto">
          <a:xfrm>
            <a:off x="4660900" y="4041775"/>
            <a:ext cx="338138" cy="525463"/>
          </a:xfrm>
          <a:prstGeom prst="rect">
            <a:avLst/>
          </a:prstGeom>
          <a:noFill/>
        </p:spPr>
      </p:pic>
      <p:pic>
        <p:nvPicPr>
          <p:cNvPr id="1941632" name="Picture 128"/>
          <p:cNvPicPr>
            <a:picLocks noChangeAspect="1" noChangeArrowheads="1"/>
          </p:cNvPicPr>
          <p:nvPr/>
        </p:nvPicPr>
        <p:blipFill>
          <a:blip r:embed="rId15" cstate="print"/>
          <a:srcRect/>
          <a:stretch>
            <a:fillRect/>
          </a:stretch>
        </p:blipFill>
        <p:spPr bwMode="auto">
          <a:xfrm>
            <a:off x="3360738" y="4030663"/>
            <a:ext cx="681037" cy="425450"/>
          </a:xfrm>
          <a:prstGeom prst="rect">
            <a:avLst/>
          </a:prstGeom>
          <a:noFill/>
        </p:spPr>
      </p:pic>
      <p:sp>
        <p:nvSpPr>
          <p:cNvPr id="1941633" name="Text Box 129"/>
          <p:cNvSpPr txBox="1">
            <a:spLocks noChangeArrowheads="1"/>
          </p:cNvSpPr>
          <p:nvPr/>
        </p:nvSpPr>
        <p:spPr bwMode="auto">
          <a:xfrm>
            <a:off x="3221038" y="6840538"/>
            <a:ext cx="1077912" cy="231775"/>
          </a:xfrm>
          <a:prstGeom prst="rect">
            <a:avLst/>
          </a:prstGeom>
          <a:noFill/>
          <a:ln w="12700" algn="ctr">
            <a:noFill/>
            <a:miter lim="800000"/>
            <a:headEnd/>
            <a:tailEnd/>
          </a:ln>
          <a:effectLst/>
        </p:spPr>
        <p:txBody>
          <a:bodyPr lIns="79200" tIns="39600" rIns="79200" bIns="39600">
            <a:spAutoFit/>
          </a:bodyPr>
          <a:lstStyle/>
          <a:p>
            <a:pPr algn="ctr" defTabSz="801688">
              <a:spcBef>
                <a:spcPct val="50000"/>
              </a:spcBef>
              <a:buClrTx/>
              <a:buFontTx/>
              <a:buNone/>
            </a:pPr>
            <a:r>
              <a:rPr lang="en-US" altLang="zh-CN" sz="1000" b="0">
                <a:ea typeface="ＭＳ Ｐゴシック" pitchFamily="34" charset="-128"/>
              </a:rPr>
              <a:t>Battery group</a:t>
            </a:r>
          </a:p>
        </p:txBody>
      </p:sp>
      <p:sp>
        <p:nvSpPr>
          <p:cNvPr id="1941634" name="Freeform 130"/>
          <p:cNvSpPr>
            <a:spLocks/>
          </p:cNvSpPr>
          <p:nvPr/>
        </p:nvSpPr>
        <p:spPr bwMode="black">
          <a:xfrm>
            <a:off x="4225925" y="4132263"/>
            <a:ext cx="287338" cy="287337"/>
          </a:xfrm>
          <a:custGeom>
            <a:avLst/>
            <a:gdLst/>
            <a:ahLst/>
            <a:cxnLst>
              <a:cxn ang="0">
                <a:pos x="87" y="27"/>
              </a:cxn>
              <a:cxn ang="0">
                <a:pos x="124" y="98"/>
              </a:cxn>
              <a:cxn ang="0">
                <a:pos x="196" y="38"/>
              </a:cxn>
              <a:cxn ang="0">
                <a:pos x="247" y="75"/>
              </a:cxn>
              <a:cxn ang="0">
                <a:pos x="162" y="149"/>
              </a:cxn>
              <a:cxn ang="0">
                <a:pos x="256" y="200"/>
              </a:cxn>
              <a:cxn ang="0">
                <a:pos x="199" y="239"/>
              </a:cxn>
              <a:cxn ang="0">
                <a:pos x="130" y="194"/>
              </a:cxn>
              <a:cxn ang="0">
                <a:pos x="54" y="254"/>
              </a:cxn>
              <a:cxn ang="0">
                <a:pos x="9" y="210"/>
              </a:cxn>
              <a:cxn ang="0">
                <a:pos x="91" y="156"/>
              </a:cxn>
              <a:cxn ang="0">
                <a:pos x="36" y="74"/>
              </a:cxn>
              <a:cxn ang="0">
                <a:pos x="87" y="27"/>
              </a:cxn>
            </a:cxnLst>
            <a:rect l="0" t="0" r="r" b="b"/>
            <a:pathLst>
              <a:path w="273" h="254">
                <a:moveTo>
                  <a:pt x="87" y="27"/>
                </a:moveTo>
                <a:cubicBezTo>
                  <a:pt x="97" y="69"/>
                  <a:pt x="106" y="96"/>
                  <a:pt x="124" y="98"/>
                </a:cubicBezTo>
                <a:lnTo>
                  <a:pt x="196" y="38"/>
                </a:lnTo>
                <a:cubicBezTo>
                  <a:pt x="216" y="34"/>
                  <a:pt x="264" y="66"/>
                  <a:pt x="247" y="75"/>
                </a:cubicBezTo>
                <a:cubicBezTo>
                  <a:pt x="220" y="90"/>
                  <a:pt x="161" y="129"/>
                  <a:pt x="162" y="149"/>
                </a:cubicBezTo>
                <a:cubicBezTo>
                  <a:pt x="163" y="170"/>
                  <a:pt x="221" y="195"/>
                  <a:pt x="256" y="200"/>
                </a:cubicBezTo>
                <a:cubicBezTo>
                  <a:pt x="273" y="202"/>
                  <a:pt x="220" y="239"/>
                  <a:pt x="199" y="239"/>
                </a:cubicBezTo>
                <a:cubicBezTo>
                  <a:pt x="176" y="245"/>
                  <a:pt x="154" y="191"/>
                  <a:pt x="130" y="194"/>
                </a:cubicBezTo>
                <a:cubicBezTo>
                  <a:pt x="106" y="197"/>
                  <a:pt x="93" y="254"/>
                  <a:pt x="54" y="254"/>
                </a:cubicBezTo>
                <a:cubicBezTo>
                  <a:pt x="32" y="254"/>
                  <a:pt x="0" y="227"/>
                  <a:pt x="9" y="210"/>
                </a:cubicBezTo>
                <a:lnTo>
                  <a:pt x="91" y="156"/>
                </a:lnTo>
                <a:lnTo>
                  <a:pt x="36" y="74"/>
                </a:lnTo>
                <a:cubicBezTo>
                  <a:pt x="35" y="53"/>
                  <a:pt x="81" y="0"/>
                  <a:pt x="87" y="27"/>
                </a:cubicBezTo>
                <a:close/>
              </a:path>
            </a:pathLst>
          </a:custGeom>
          <a:solidFill>
            <a:srgbClr val="FF0000"/>
          </a:solidFill>
          <a:ln w="12700" cap="flat" cmpd="sng">
            <a:solidFill>
              <a:srgbClr val="FF0000"/>
            </a:solidFill>
            <a:prstDash val="solid"/>
            <a:round/>
            <a:headEnd/>
            <a:tailEnd/>
          </a:ln>
          <a:effectLst/>
        </p:spPr>
        <p:txBody>
          <a:bodyPr wrap="none" anchor="ctr"/>
          <a:lstStyle/>
          <a:p>
            <a:endParaRPr lang="zh-CN" altLang="en-US"/>
          </a:p>
        </p:txBody>
      </p:sp>
      <p:sp>
        <p:nvSpPr>
          <p:cNvPr id="1941635" name="Line 131"/>
          <p:cNvSpPr>
            <a:spLocks noChangeShapeType="1"/>
          </p:cNvSpPr>
          <p:nvPr/>
        </p:nvSpPr>
        <p:spPr bwMode="auto">
          <a:xfrm flipV="1">
            <a:off x="3868738" y="4094163"/>
            <a:ext cx="792162" cy="333375"/>
          </a:xfrm>
          <a:prstGeom prst="line">
            <a:avLst/>
          </a:prstGeom>
          <a:noFill/>
          <a:ln w="25400">
            <a:solidFill>
              <a:srgbClr val="FF0000"/>
            </a:solidFill>
            <a:round/>
            <a:headEnd/>
            <a:tailEnd/>
          </a:ln>
          <a:effectLst/>
        </p:spPr>
        <p:txBody>
          <a:bodyPr lIns="79200" tIns="39600" rIns="79200" bIns="39600">
            <a:spAutoFit/>
          </a:bodyPr>
          <a:lstStyle/>
          <a:p>
            <a:endParaRPr lang="zh-CN" altLang="en-US"/>
          </a:p>
        </p:txBody>
      </p:sp>
      <p:sp>
        <p:nvSpPr>
          <p:cNvPr id="1941636" name="Line 132"/>
          <p:cNvSpPr>
            <a:spLocks noChangeShapeType="1"/>
          </p:cNvSpPr>
          <p:nvPr/>
        </p:nvSpPr>
        <p:spPr bwMode="auto">
          <a:xfrm>
            <a:off x="3930650" y="4097338"/>
            <a:ext cx="792163" cy="361950"/>
          </a:xfrm>
          <a:prstGeom prst="line">
            <a:avLst/>
          </a:prstGeom>
          <a:noFill/>
          <a:ln w="25400">
            <a:solidFill>
              <a:srgbClr val="0000FF"/>
            </a:solidFill>
            <a:round/>
            <a:headEnd/>
            <a:tailEnd/>
          </a:ln>
          <a:effectLst/>
        </p:spPr>
        <p:txBody>
          <a:bodyPr lIns="79200" tIns="39600" rIns="79200" bIns="39600">
            <a:spAutoFit/>
          </a:bodyPr>
          <a:lstStyle/>
          <a:p>
            <a:endParaRPr lang="zh-CN" altLang="en-US"/>
          </a:p>
        </p:txBody>
      </p:sp>
      <p:sp>
        <p:nvSpPr>
          <p:cNvPr id="1941637" name="Text Box 133"/>
          <p:cNvSpPr txBox="1">
            <a:spLocks noChangeArrowheads="1"/>
          </p:cNvSpPr>
          <p:nvPr/>
        </p:nvSpPr>
        <p:spPr bwMode="auto">
          <a:xfrm>
            <a:off x="4589463" y="6840538"/>
            <a:ext cx="1077912" cy="231775"/>
          </a:xfrm>
          <a:prstGeom prst="rect">
            <a:avLst/>
          </a:prstGeom>
          <a:noFill/>
          <a:ln w="12700" algn="ctr">
            <a:noFill/>
            <a:miter lim="800000"/>
            <a:headEnd/>
            <a:tailEnd/>
          </a:ln>
          <a:effectLst/>
        </p:spPr>
        <p:txBody>
          <a:bodyPr lIns="79200" tIns="39600" rIns="79200" bIns="39600">
            <a:spAutoFit/>
          </a:bodyPr>
          <a:lstStyle/>
          <a:p>
            <a:pPr algn="ctr" defTabSz="801688">
              <a:spcBef>
                <a:spcPct val="50000"/>
              </a:spcBef>
              <a:buClrTx/>
              <a:buFontTx/>
              <a:buNone/>
            </a:pPr>
            <a:r>
              <a:rPr lang="en-US" altLang="zh-CN" sz="1000" b="0">
                <a:ea typeface="ＭＳ Ｐゴシック" pitchFamily="34" charset="-128"/>
              </a:rPr>
              <a:t>Solar Controller</a:t>
            </a:r>
          </a:p>
        </p:txBody>
      </p:sp>
      <p:sp>
        <p:nvSpPr>
          <p:cNvPr id="1941638" name="Oval 134"/>
          <p:cNvSpPr>
            <a:spLocks noChangeArrowheads="1"/>
          </p:cNvSpPr>
          <p:nvPr/>
        </p:nvSpPr>
        <p:spPr bwMode="auto">
          <a:xfrm rot="16200000">
            <a:off x="3887787" y="4041776"/>
            <a:ext cx="79375" cy="171450"/>
          </a:xfrm>
          <a:prstGeom prst="ellipse">
            <a:avLst/>
          </a:prstGeom>
          <a:noFill/>
          <a:ln w="9525" algn="ctr">
            <a:solidFill>
              <a:srgbClr val="0000FF"/>
            </a:solidFill>
            <a:round/>
            <a:headEnd/>
            <a:tailEnd/>
          </a:ln>
          <a:effectLst/>
        </p:spPr>
        <p:txBody>
          <a:bodyPr lIns="79200" tIns="39600" rIns="79200" bIns="39600" anchor="ctr">
            <a:spAutoFit/>
          </a:bodyPr>
          <a:lstStyle/>
          <a:p>
            <a:endParaRPr lang="zh-CN" altLang="en-US"/>
          </a:p>
        </p:txBody>
      </p:sp>
      <p:sp>
        <p:nvSpPr>
          <p:cNvPr id="1941639" name="Oval 135"/>
          <p:cNvSpPr>
            <a:spLocks noChangeArrowheads="1"/>
          </p:cNvSpPr>
          <p:nvPr/>
        </p:nvSpPr>
        <p:spPr bwMode="auto">
          <a:xfrm rot="16200000">
            <a:off x="3887787" y="4276726"/>
            <a:ext cx="79375" cy="171450"/>
          </a:xfrm>
          <a:prstGeom prst="ellipse">
            <a:avLst/>
          </a:prstGeom>
          <a:noFill/>
          <a:ln w="9525" algn="ctr">
            <a:solidFill>
              <a:srgbClr val="FF0000"/>
            </a:solidFill>
            <a:round/>
            <a:headEnd/>
            <a:tailEnd/>
          </a:ln>
          <a:effectLst/>
        </p:spPr>
        <p:txBody>
          <a:bodyPr lIns="79200" tIns="39600" rIns="79200" bIns="39600" anchor="ctr">
            <a:spAutoFit/>
          </a:bodyPr>
          <a:lstStyle/>
          <a:p>
            <a:endParaRPr lang="zh-CN" altLang="en-US"/>
          </a:p>
        </p:txBody>
      </p:sp>
      <p:sp>
        <p:nvSpPr>
          <p:cNvPr id="1941640" name="Oval 136"/>
          <p:cNvSpPr>
            <a:spLocks noChangeArrowheads="1"/>
          </p:cNvSpPr>
          <p:nvPr/>
        </p:nvSpPr>
        <p:spPr bwMode="auto">
          <a:xfrm rot="16200000">
            <a:off x="4606925" y="4048126"/>
            <a:ext cx="79375" cy="171450"/>
          </a:xfrm>
          <a:prstGeom prst="ellipse">
            <a:avLst/>
          </a:prstGeom>
          <a:noFill/>
          <a:ln w="9525" algn="ctr">
            <a:solidFill>
              <a:srgbClr val="0000FF"/>
            </a:solidFill>
            <a:round/>
            <a:headEnd/>
            <a:tailEnd/>
          </a:ln>
          <a:effectLst/>
        </p:spPr>
        <p:txBody>
          <a:bodyPr lIns="79200" tIns="39600" rIns="79200" bIns="39600" anchor="ctr">
            <a:spAutoFit/>
          </a:bodyPr>
          <a:lstStyle/>
          <a:p>
            <a:endParaRPr lang="zh-CN" altLang="en-US"/>
          </a:p>
        </p:txBody>
      </p:sp>
      <p:sp>
        <p:nvSpPr>
          <p:cNvPr id="1941641" name="Oval 137"/>
          <p:cNvSpPr>
            <a:spLocks noChangeArrowheads="1"/>
          </p:cNvSpPr>
          <p:nvPr/>
        </p:nvSpPr>
        <p:spPr bwMode="auto">
          <a:xfrm rot="16200000">
            <a:off x="4606925" y="4329113"/>
            <a:ext cx="79375" cy="171450"/>
          </a:xfrm>
          <a:prstGeom prst="ellipse">
            <a:avLst/>
          </a:prstGeom>
          <a:noFill/>
          <a:ln w="9525" algn="ctr">
            <a:solidFill>
              <a:srgbClr val="FF0000"/>
            </a:solidFill>
            <a:round/>
            <a:headEnd/>
            <a:tailEnd/>
          </a:ln>
          <a:effectLst/>
        </p:spPr>
        <p:txBody>
          <a:bodyPr lIns="79200" tIns="39600" rIns="79200" bIns="39600" anchor="ctr">
            <a:spAutoFit/>
          </a:bodyPr>
          <a:lstStyle/>
          <a:p>
            <a:endParaRPr lang="zh-CN" altLang="en-US"/>
          </a:p>
        </p:txBody>
      </p:sp>
      <p:sp>
        <p:nvSpPr>
          <p:cNvPr id="1941642" name="Freeform 138"/>
          <p:cNvSpPr>
            <a:spLocks/>
          </p:cNvSpPr>
          <p:nvPr/>
        </p:nvSpPr>
        <p:spPr bwMode="black">
          <a:xfrm>
            <a:off x="4041775" y="3516313"/>
            <a:ext cx="287338" cy="287337"/>
          </a:xfrm>
          <a:custGeom>
            <a:avLst/>
            <a:gdLst/>
            <a:ahLst/>
            <a:cxnLst>
              <a:cxn ang="0">
                <a:pos x="87" y="27"/>
              </a:cxn>
              <a:cxn ang="0">
                <a:pos x="124" y="98"/>
              </a:cxn>
              <a:cxn ang="0">
                <a:pos x="196" y="38"/>
              </a:cxn>
              <a:cxn ang="0">
                <a:pos x="247" y="75"/>
              </a:cxn>
              <a:cxn ang="0">
                <a:pos x="162" y="149"/>
              </a:cxn>
              <a:cxn ang="0">
                <a:pos x="256" y="200"/>
              </a:cxn>
              <a:cxn ang="0">
                <a:pos x="199" y="239"/>
              </a:cxn>
              <a:cxn ang="0">
                <a:pos x="130" y="194"/>
              </a:cxn>
              <a:cxn ang="0">
                <a:pos x="54" y="254"/>
              </a:cxn>
              <a:cxn ang="0">
                <a:pos x="9" y="210"/>
              </a:cxn>
              <a:cxn ang="0">
                <a:pos x="91" y="156"/>
              </a:cxn>
              <a:cxn ang="0">
                <a:pos x="36" y="74"/>
              </a:cxn>
              <a:cxn ang="0">
                <a:pos x="87" y="27"/>
              </a:cxn>
            </a:cxnLst>
            <a:rect l="0" t="0" r="r" b="b"/>
            <a:pathLst>
              <a:path w="273" h="254">
                <a:moveTo>
                  <a:pt x="87" y="27"/>
                </a:moveTo>
                <a:cubicBezTo>
                  <a:pt x="97" y="69"/>
                  <a:pt x="106" y="96"/>
                  <a:pt x="124" y="98"/>
                </a:cubicBezTo>
                <a:lnTo>
                  <a:pt x="196" y="38"/>
                </a:lnTo>
                <a:cubicBezTo>
                  <a:pt x="216" y="34"/>
                  <a:pt x="264" y="66"/>
                  <a:pt x="247" y="75"/>
                </a:cubicBezTo>
                <a:cubicBezTo>
                  <a:pt x="220" y="90"/>
                  <a:pt x="161" y="129"/>
                  <a:pt x="162" y="149"/>
                </a:cubicBezTo>
                <a:cubicBezTo>
                  <a:pt x="163" y="170"/>
                  <a:pt x="221" y="195"/>
                  <a:pt x="256" y="200"/>
                </a:cubicBezTo>
                <a:cubicBezTo>
                  <a:pt x="273" y="202"/>
                  <a:pt x="220" y="239"/>
                  <a:pt x="199" y="239"/>
                </a:cubicBezTo>
                <a:cubicBezTo>
                  <a:pt x="176" y="245"/>
                  <a:pt x="154" y="191"/>
                  <a:pt x="130" y="194"/>
                </a:cubicBezTo>
                <a:cubicBezTo>
                  <a:pt x="106" y="197"/>
                  <a:pt x="93" y="254"/>
                  <a:pt x="54" y="254"/>
                </a:cubicBezTo>
                <a:cubicBezTo>
                  <a:pt x="32" y="254"/>
                  <a:pt x="0" y="227"/>
                  <a:pt x="9" y="210"/>
                </a:cubicBezTo>
                <a:lnTo>
                  <a:pt x="91" y="156"/>
                </a:lnTo>
                <a:lnTo>
                  <a:pt x="36" y="74"/>
                </a:lnTo>
                <a:cubicBezTo>
                  <a:pt x="35" y="53"/>
                  <a:pt x="81" y="0"/>
                  <a:pt x="87" y="27"/>
                </a:cubicBezTo>
                <a:close/>
              </a:path>
            </a:pathLst>
          </a:custGeom>
          <a:solidFill>
            <a:srgbClr val="FF0000"/>
          </a:solidFill>
          <a:ln w="12700" cap="flat" cmpd="sng">
            <a:solidFill>
              <a:srgbClr val="FF0000"/>
            </a:solidFill>
            <a:prstDash val="solid"/>
            <a:round/>
            <a:headEnd/>
            <a:tailEnd/>
          </a:ln>
          <a:effectLst/>
        </p:spPr>
        <p:txBody>
          <a:bodyPr wrap="none" anchor="ctr"/>
          <a:lstStyle/>
          <a:p>
            <a:endParaRPr lang="zh-CN" altLang="en-US"/>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Date Placeholder 1"/>
          <p:cNvSpPr>
            <a:spLocks noGrp="1"/>
          </p:cNvSpPr>
          <p:nvPr>
            <p:ph type="dt" sz="half" idx="10"/>
          </p:nvPr>
        </p:nvSpPr>
        <p:spPr/>
        <p:txBody>
          <a:bodyPr/>
          <a:lstStyle/>
          <a:p>
            <a:endParaRPr lang="de-DE"/>
          </a:p>
          <a:p>
            <a:r>
              <a:rPr lang="de-DE"/>
              <a:t>Page </a:t>
            </a:r>
            <a:fld id="{7E5040F6-2130-498A-ADF8-4906DE2A1D20}" type="slidenum">
              <a:rPr lang="de-DE"/>
              <a:pPr/>
              <a:t>6</a:t>
            </a:fld>
            <a:endParaRPr lang="en-GB"/>
          </a:p>
        </p:txBody>
      </p:sp>
      <p:sp>
        <p:nvSpPr>
          <p:cNvPr id="42" name="日期占位符 1"/>
          <p:cNvSpPr txBox="1">
            <a:spLocks noGrp="1"/>
          </p:cNvSpPr>
          <p:nvPr/>
        </p:nvSpPr>
        <p:spPr bwMode="auto">
          <a:xfrm>
            <a:off x="7910513" y="6402388"/>
            <a:ext cx="1409700" cy="1101725"/>
          </a:xfrm>
          <a:prstGeom prst="rect">
            <a:avLst/>
          </a:prstGeom>
          <a:noFill/>
          <a:ln>
            <a:miter lim="800000"/>
            <a:headEnd/>
            <a:tailEnd/>
          </a:ln>
        </p:spPr>
        <p:txBody>
          <a:bodyPr lIns="0" tIns="0" rIns="0" bIns="0"/>
          <a:lstStyle/>
          <a:p>
            <a:pPr defTabSz="784225" eaLnBrk="0" hangingPunct="0">
              <a:lnSpc>
                <a:spcPct val="85000"/>
              </a:lnSpc>
              <a:buClrTx/>
              <a:buFontTx/>
              <a:buNone/>
              <a:defRPr/>
            </a:pPr>
            <a:endParaRPr lang="de-DE" sz="1000" b="0">
              <a:latin typeface="+mn-lt"/>
              <a:ea typeface="ＭＳ Ｐゴシック" pitchFamily="34" charset="-128"/>
            </a:endParaRPr>
          </a:p>
          <a:p>
            <a:pPr defTabSz="784225" eaLnBrk="0" hangingPunct="0">
              <a:lnSpc>
                <a:spcPct val="85000"/>
              </a:lnSpc>
              <a:buClrTx/>
              <a:buFontTx/>
              <a:buNone/>
              <a:defRPr/>
            </a:pPr>
            <a:r>
              <a:rPr lang="de-DE" sz="1000" b="0">
                <a:latin typeface="+mn-lt"/>
                <a:ea typeface="ＭＳ Ｐゴシック" pitchFamily="34" charset="-128"/>
              </a:rPr>
              <a:t>Page </a:t>
            </a:r>
            <a:fld id="{BAB39F8F-3B2B-49AB-BD7E-0F323CB04468}" type="slidenum">
              <a:rPr lang="de-DE" sz="1000" b="0">
                <a:latin typeface="+mn-lt"/>
                <a:ea typeface="ＭＳ Ｐゴシック" pitchFamily="34" charset="-128"/>
              </a:rPr>
              <a:pPr defTabSz="784225" eaLnBrk="0" hangingPunct="0">
                <a:lnSpc>
                  <a:spcPct val="85000"/>
                </a:lnSpc>
                <a:buClrTx/>
                <a:buFontTx/>
                <a:buNone/>
                <a:defRPr/>
              </a:pPr>
              <a:t>6</a:t>
            </a:fld>
            <a:endParaRPr lang="en-GB" sz="1000" b="0">
              <a:latin typeface="+mn-lt"/>
              <a:ea typeface="ＭＳ Ｐゴシック" pitchFamily="34" charset="-128"/>
            </a:endParaRPr>
          </a:p>
        </p:txBody>
      </p:sp>
      <p:sp>
        <p:nvSpPr>
          <p:cNvPr id="1942531" name="Rectangle 2"/>
          <p:cNvSpPr>
            <a:spLocks noGrp="1" noChangeArrowheads="1"/>
          </p:cNvSpPr>
          <p:nvPr>
            <p:ph type="title" idx="4294967295"/>
          </p:nvPr>
        </p:nvSpPr>
        <p:spPr>
          <a:xfrm>
            <a:off x="825500" y="663575"/>
            <a:ext cx="10975975" cy="579438"/>
          </a:xfrm>
          <a:noFill/>
        </p:spPr>
        <p:txBody>
          <a:bodyPr anchor="t">
            <a:spAutoFit/>
          </a:bodyPr>
          <a:lstStyle/>
          <a:p>
            <a:r>
              <a:rPr lang="en-US" altLang="zh-CN">
                <a:cs typeface="Arial" charset="0"/>
              </a:rPr>
              <a:t>Proposed Anti-theft Solution For Green Site</a:t>
            </a:r>
          </a:p>
        </p:txBody>
      </p:sp>
      <p:grpSp>
        <p:nvGrpSpPr>
          <p:cNvPr id="1942532" name="Group 3"/>
          <p:cNvGrpSpPr>
            <a:grpSpLocks/>
          </p:cNvGrpSpPr>
          <p:nvPr/>
        </p:nvGrpSpPr>
        <p:grpSpPr bwMode="auto">
          <a:xfrm>
            <a:off x="1362075" y="1712913"/>
            <a:ext cx="2487613" cy="3890962"/>
            <a:chOff x="4447" y="751"/>
            <a:chExt cx="2060" cy="3606"/>
          </a:xfrm>
        </p:grpSpPr>
        <p:pic>
          <p:nvPicPr>
            <p:cNvPr id="1942533" name="Picture 4"/>
            <p:cNvPicPr>
              <a:picLocks noChangeAspect="1" noChangeArrowheads="1"/>
            </p:cNvPicPr>
            <p:nvPr/>
          </p:nvPicPr>
          <p:blipFill>
            <a:blip r:embed="rId2" cstate="print"/>
            <a:srcRect/>
            <a:stretch>
              <a:fillRect/>
            </a:stretch>
          </p:blipFill>
          <p:spPr bwMode="auto">
            <a:xfrm>
              <a:off x="4631" y="751"/>
              <a:ext cx="1652" cy="3606"/>
            </a:xfrm>
            <a:prstGeom prst="rect">
              <a:avLst/>
            </a:prstGeom>
            <a:noFill/>
            <a:ln w="9525">
              <a:noFill/>
              <a:miter lim="800000"/>
              <a:headEnd/>
              <a:tailEnd/>
            </a:ln>
          </p:spPr>
        </p:pic>
        <p:sp>
          <p:nvSpPr>
            <p:cNvPr id="1942534" name="Rectangle 5"/>
            <p:cNvSpPr>
              <a:spLocks noChangeArrowheads="1"/>
            </p:cNvSpPr>
            <p:nvPr/>
          </p:nvSpPr>
          <p:spPr bwMode="auto">
            <a:xfrm>
              <a:off x="4458" y="998"/>
              <a:ext cx="620" cy="255"/>
            </a:xfrm>
            <a:prstGeom prst="rect">
              <a:avLst/>
            </a:prstGeom>
            <a:noFill/>
            <a:ln w="9525" algn="ctr">
              <a:noFill/>
              <a:miter lim="800000"/>
              <a:headEnd/>
              <a:tailEnd/>
            </a:ln>
          </p:spPr>
          <p:txBody>
            <a:bodyPr wrap="none">
              <a:spAutoFit/>
            </a:bodyPr>
            <a:lstStyle/>
            <a:p>
              <a:pPr algn="ctr" eaLnBrk="0" hangingPunct="0">
                <a:buClrTx/>
                <a:buFontTx/>
                <a:buNone/>
              </a:pPr>
              <a:r>
                <a:rPr lang="en-US" altLang="zh-CN" sz="1200" b="0">
                  <a:ea typeface="黑体" pitchFamily="2" charset="-122"/>
                </a:rPr>
                <a:t>Antenna</a:t>
              </a:r>
            </a:p>
          </p:txBody>
        </p:sp>
        <p:sp>
          <p:nvSpPr>
            <p:cNvPr id="1942535" name="Rectangle 6"/>
            <p:cNvSpPr>
              <a:spLocks noChangeArrowheads="1"/>
            </p:cNvSpPr>
            <p:nvPr/>
          </p:nvSpPr>
          <p:spPr bwMode="auto">
            <a:xfrm>
              <a:off x="5622" y="2347"/>
              <a:ext cx="761" cy="255"/>
            </a:xfrm>
            <a:prstGeom prst="rect">
              <a:avLst/>
            </a:prstGeom>
            <a:noFill/>
            <a:ln w="9525" algn="ctr">
              <a:noFill/>
              <a:miter lim="800000"/>
              <a:headEnd/>
              <a:tailEnd/>
            </a:ln>
          </p:spPr>
          <p:txBody>
            <a:bodyPr wrap="none">
              <a:spAutoFit/>
            </a:bodyPr>
            <a:lstStyle/>
            <a:p>
              <a:pPr algn="ctr" eaLnBrk="0" hangingPunct="0">
                <a:buClrTx/>
                <a:buFontTx/>
                <a:buNone/>
              </a:pPr>
              <a:r>
                <a:rPr lang="en-US" altLang="zh-CN" sz="1200" b="0">
                  <a:ea typeface="黑体" pitchFamily="2" charset="-122"/>
                  <a:cs typeface="Arial" charset="0"/>
                </a:rPr>
                <a:t>BTS3900E</a:t>
              </a:r>
            </a:p>
          </p:txBody>
        </p:sp>
        <p:sp>
          <p:nvSpPr>
            <p:cNvPr id="1942536" name="Rectangle 7"/>
            <p:cNvSpPr>
              <a:spLocks noChangeArrowheads="1"/>
            </p:cNvSpPr>
            <p:nvPr/>
          </p:nvSpPr>
          <p:spPr bwMode="auto">
            <a:xfrm>
              <a:off x="5938" y="1551"/>
              <a:ext cx="405" cy="255"/>
            </a:xfrm>
            <a:prstGeom prst="rect">
              <a:avLst/>
            </a:prstGeom>
            <a:noFill/>
            <a:ln w="9525" algn="ctr">
              <a:noFill/>
              <a:miter lim="800000"/>
              <a:headEnd/>
              <a:tailEnd/>
            </a:ln>
          </p:spPr>
          <p:txBody>
            <a:bodyPr wrap="none">
              <a:spAutoFit/>
            </a:bodyPr>
            <a:lstStyle/>
            <a:p>
              <a:pPr algn="ctr" eaLnBrk="0" hangingPunct="0">
                <a:buClrTx/>
                <a:buFontTx/>
                <a:buNone/>
              </a:pPr>
              <a:r>
                <a:rPr lang="en-US" altLang="zh-CN" sz="1200" b="0">
                  <a:ea typeface="黑体" pitchFamily="2" charset="-122"/>
                  <a:cs typeface="Arial" charset="0"/>
                </a:rPr>
                <a:t>WiFi</a:t>
              </a:r>
            </a:p>
          </p:txBody>
        </p:sp>
        <p:sp>
          <p:nvSpPr>
            <p:cNvPr id="1942537" name="Rectangle 8"/>
            <p:cNvSpPr>
              <a:spLocks noChangeArrowheads="1"/>
            </p:cNvSpPr>
            <p:nvPr/>
          </p:nvSpPr>
          <p:spPr bwMode="auto">
            <a:xfrm>
              <a:off x="4471" y="2352"/>
              <a:ext cx="403" cy="254"/>
            </a:xfrm>
            <a:prstGeom prst="rect">
              <a:avLst/>
            </a:prstGeom>
            <a:noFill/>
            <a:ln w="9525" algn="ctr">
              <a:noFill/>
              <a:miter lim="800000"/>
              <a:headEnd/>
              <a:tailEnd/>
            </a:ln>
          </p:spPr>
          <p:txBody>
            <a:bodyPr wrap="none">
              <a:spAutoFit/>
            </a:bodyPr>
            <a:lstStyle/>
            <a:p>
              <a:pPr algn="ctr" eaLnBrk="0" hangingPunct="0">
                <a:buClrTx/>
                <a:buFontTx/>
                <a:buNone/>
              </a:pPr>
              <a:r>
                <a:rPr lang="en-US" altLang="zh-CN" sz="1200" b="0">
                  <a:solidFill>
                    <a:srgbClr val="000000"/>
                  </a:solidFill>
                  <a:ea typeface="黑体" pitchFamily="2" charset="-122"/>
                  <a:cs typeface="Arial" charset="0"/>
                </a:rPr>
                <a:t>Pole</a:t>
              </a:r>
            </a:p>
          </p:txBody>
        </p:sp>
        <p:sp>
          <p:nvSpPr>
            <p:cNvPr id="1942538" name="Rectangle 9"/>
            <p:cNvSpPr>
              <a:spLocks noChangeArrowheads="1"/>
            </p:cNvSpPr>
            <p:nvPr/>
          </p:nvSpPr>
          <p:spPr bwMode="auto">
            <a:xfrm>
              <a:off x="4464" y="2675"/>
              <a:ext cx="509" cy="255"/>
            </a:xfrm>
            <a:prstGeom prst="rect">
              <a:avLst/>
            </a:prstGeom>
            <a:noFill/>
            <a:ln w="9525" algn="ctr">
              <a:noFill/>
              <a:miter lim="800000"/>
              <a:headEnd/>
              <a:tailEnd/>
            </a:ln>
          </p:spPr>
          <p:txBody>
            <a:bodyPr wrap="none">
              <a:spAutoFit/>
            </a:bodyPr>
            <a:lstStyle/>
            <a:p>
              <a:pPr algn="ctr" eaLnBrk="0" hangingPunct="0">
                <a:buClrTx/>
                <a:buFontTx/>
                <a:buNone/>
              </a:pPr>
              <a:r>
                <a:rPr lang="en-US" altLang="zh-CN" sz="1200" b="0">
                  <a:ea typeface="黑体" pitchFamily="2" charset="-122"/>
                </a:rPr>
                <a:t>Power</a:t>
              </a:r>
            </a:p>
          </p:txBody>
        </p:sp>
        <p:sp>
          <p:nvSpPr>
            <p:cNvPr id="1942539" name="Rectangle 10"/>
            <p:cNvSpPr>
              <a:spLocks noChangeArrowheads="1"/>
            </p:cNvSpPr>
            <p:nvPr/>
          </p:nvSpPr>
          <p:spPr bwMode="auto">
            <a:xfrm>
              <a:off x="5612" y="3573"/>
              <a:ext cx="895" cy="254"/>
            </a:xfrm>
            <a:prstGeom prst="rect">
              <a:avLst/>
            </a:prstGeom>
            <a:noFill/>
            <a:ln w="9525" algn="ctr">
              <a:noFill/>
              <a:miter lim="800000"/>
              <a:headEnd/>
              <a:tailEnd/>
            </a:ln>
          </p:spPr>
          <p:txBody>
            <a:bodyPr wrap="none">
              <a:spAutoFit/>
            </a:bodyPr>
            <a:lstStyle/>
            <a:p>
              <a:pPr algn="ctr" eaLnBrk="0" hangingPunct="0">
                <a:buClrTx/>
                <a:buFontTx/>
                <a:buNone/>
              </a:pPr>
              <a:r>
                <a:rPr lang="en-US" altLang="zh-CN" sz="1200" b="0">
                  <a:ea typeface="黑体" pitchFamily="2" charset="-122"/>
                </a:rPr>
                <a:t>Foot platform</a:t>
              </a:r>
            </a:p>
          </p:txBody>
        </p:sp>
        <p:sp>
          <p:nvSpPr>
            <p:cNvPr id="1942540" name="Rectangle 11"/>
            <p:cNvSpPr>
              <a:spLocks noChangeArrowheads="1"/>
            </p:cNvSpPr>
            <p:nvPr/>
          </p:nvSpPr>
          <p:spPr bwMode="auto">
            <a:xfrm>
              <a:off x="4447" y="3664"/>
              <a:ext cx="781" cy="255"/>
            </a:xfrm>
            <a:prstGeom prst="rect">
              <a:avLst/>
            </a:prstGeom>
            <a:noFill/>
            <a:ln w="9525" algn="ctr">
              <a:noFill/>
              <a:miter lim="800000"/>
              <a:headEnd/>
              <a:tailEnd/>
            </a:ln>
          </p:spPr>
          <p:txBody>
            <a:bodyPr wrap="none">
              <a:spAutoFit/>
            </a:bodyPr>
            <a:lstStyle/>
            <a:p>
              <a:pPr algn="ctr" eaLnBrk="0" hangingPunct="0">
                <a:buClrTx/>
                <a:buFontTx/>
                <a:buNone/>
              </a:pPr>
              <a:r>
                <a:rPr lang="en-US" altLang="zh-CN" sz="1200" b="0">
                  <a:ea typeface="黑体" pitchFamily="2" charset="-122"/>
                </a:rPr>
                <a:t>Foundation</a:t>
              </a:r>
            </a:p>
          </p:txBody>
        </p:sp>
        <p:sp>
          <p:nvSpPr>
            <p:cNvPr id="1942541" name="Line 12"/>
            <p:cNvSpPr>
              <a:spLocks noChangeShapeType="1"/>
            </p:cNvSpPr>
            <p:nvPr/>
          </p:nvSpPr>
          <p:spPr bwMode="auto">
            <a:xfrm>
              <a:off x="4934" y="1170"/>
              <a:ext cx="307" cy="323"/>
            </a:xfrm>
            <a:prstGeom prst="line">
              <a:avLst/>
            </a:prstGeom>
            <a:noFill/>
            <a:ln w="9525">
              <a:solidFill>
                <a:schemeClr val="tx1"/>
              </a:solidFill>
              <a:round/>
              <a:headEnd/>
              <a:tailEnd/>
            </a:ln>
          </p:spPr>
          <p:txBody>
            <a:bodyPr/>
            <a:lstStyle/>
            <a:p>
              <a:endParaRPr lang="zh-CN" altLang="en-US"/>
            </a:p>
          </p:txBody>
        </p:sp>
        <p:sp>
          <p:nvSpPr>
            <p:cNvPr id="1942542" name="Rectangle 13"/>
            <p:cNvSpPr>
              <a:spLocks noChangeArrowheads="1"/>
            </p:cNvSpPr>
            <p:nvPr/>
          </p:nvSpPr>
          <p:spPr bwMode="auto">
            <a:xfrm>
              <a:off x="5604" y="772"/>
              <a:ext cx="878" cy="254"/>
            </a:xfrm>
            <a:prstGeom prst="rect">
              <a:avLst/>
            </a:prstGeom>
            <a:noFill/>
            <a:ln w="9525" algn="ctr">
              <a:noFill/>
              <a:miter lim="800000"/>
              <a:headEnd/>
              <a:tailEnd/>
            </a:ln>
          </p:spPr>
          <p:txBody>
            <a:bodyPr wrap="none">
              <a:spAutoFit/>
            </a:bodyPr>
            <a:lstStyle/>
            <a:p>
              <a:pPr algn="ctr" eaLnBrk="0" hangingPunct="0">
                <a:buClrTx/>
                <a:buFontTx/>
                <a:buNone/>
              </a:pPr>
              <a:r>
                <a:rPr lang="en-US" altLang="zh-CN" sz="1200" b="0">
                  <a:ea typeface="黑体" pitchFamily="2" charset="-122"/>
                </a:rPr>
                <a:t>Lightning rod</a:t>
              </a:r>
            </a:p>
          </p:txBody>
        </p:sp>
        <p:sp>
          <p:nvSpPr>
            <p:cNvPr id="1942543" name="Line 14"/>
            <p:cNvSpPr>
              <a:spLocks noChangeShapeType="1"/>
            </p:cNvSpPr>
            <p:nvPr/>
          </p:nvSpPr>
          <p:spPr bwMode="auto">
            <a:xfrm flipH="1">
              <a:off x="5573" y="946"/>
              <a:ext cx="351" cy="352"/>
            </a:xfrm>
            <a:prstGeom prst="line">
              <a:avLst/>
            </a:prstGeom>
            <a:noFill/>
            <a:ln w="9525">
              <a:solidFill>
                <a:schemeClr val="tx1"/>
              </a:solidFill>
              <a:round/>
              <a:headEnd/>
              <a:tailEnd/>
            </a:ln>
          </p:spPr>
          <p:txBody>
            <a:bodyPr/>
            <a:lstStyle/>
            <a:p>
              <a:endParaRPr lang="zh-CN" altLang="en-US"/>
            </a:p>
          </p:txBody>
        </p:sp>
        <p:sp>
          <p:nvSpPr>
            <p:cNvPr id="1942544" name="Line 15"/>
            <p:cNvSpPr>
              <a:spLocks noChangeShapeType="1"/>
            </p:cNvSpPr>
            <p:nvPr/>
          </p:nvSpPr>
          <p:spPr bwMode="auto">
            <a:xfrm flipH="1">
              <a:off x="5623" y="1692"/>
              <a:ext cx="435" cy="300"/>
            </a:xfrm>
            <a:prstGeom prst="line">
              <a:avLst/>
            </a:prstGeom>
            <a:noFill/>
            <a:ln w="9525">
              <a:solidFill>
                <a:schemeClr val="tx1"/>
              </a:solidFill>
              <a:round/>
              <a:headEnd/>
              <a:tailEnd/>
            </a:ln>
          </p:spPr>
          <p:txBody>
            <a:bodyPr/>
            <a:lstStyle/>
            <a:p>
              <a:endParaRPr lang="zh-CN" altLang="en-US"/>
            </a:p>
          </p:txBody>
        </p:sp>
        <p:sp>
          <p:nvSpPr>
            <p:cNvPr id="1942545" name="Line 16"/>
            <p:cNvSpPr>
              <a:spLocks noChangeShapeType="1"/>
            </p:cNvSpPr>
            <p:nvPr/>
          </p:nvSpPr>
          <p:spPr bwMode="auto">
            <a:xfrm flipH="1" flipV="1">
              <a:off x="5538" y="1992"/>
              <a:ext cx="282" cy="361"/>
            </a:xfrm>
            <a:prstGeom prst="line">
              <a:avLst/>
            </a:prstGeom>
            <a:noFill/>
            <a:ln w="9525">
              <a:solidFill>
                <a:schemeClr val="tx1"/>
              </a:solidFill>
              <a:round/>
              <a:headEnd/>
              <a:tailEnd/>
            </a:ln>
          </p:spPr>
          <p:txBody>
            <a:bodyPr/>
            <a:lstStyle/>
            <a:p>
              <a:endParaRPr lang="zh-CN" altLang="en-US"/>
            </a:p>
          </p:txBody>
        </p:sp>
        <p:sp>
          <p:nvSpPr>
            <p:cNvPr id="1942546" name="Line 17"/>
            <p:cNvSpPr>
              <a:spLocks noChangeShapeType="1"/>
            </p:cNvSpPr>
            <p:nvPr/>
          </p:nvSpPr>
          <p:spPr bwMode="auto">
            <a:xfrm flipH="1" flipV="1">
              <a:off x="4841" y="2429"/>
              <a:ext cx="549" cy="305"/>
            </a:xfrm>
            <a:prstGeom prst="line">
              <a:avLst/>
            </a:prstGeom>
            <a:noFill/>
            <a:ln w="9525">
              <a:solidFill>
                <a:schemeClr val="tx1"/>
              </a:solidFill>
              <a:round/>
              <a:headEnd/>
              <a:tailEnd/>
            </a:ln>
          </p:spPr>
          <p:txBody>
            <a:bodyPr/>
            <a:lstStyle/>
            <a:p>
              <a:endParaRPr lang="zh-CN" altLang="en-US"/>
            </a:p>
          </p:txBody>
        </p:sp>
        <p:sp>
          <p:nvSpPr>
            <p:cNvPr id="1942547" name="Line 18"/>
            <p:cNvSpPr>
              <a:spLocks noChangeShapeType="1"/>
            </p:cNvSpPr>
            <p:nvPr/>
          </p:nvSpPr>
          <p:spPr bwMode="auto">
            <a:xfrm flipH="1" flipV="1">
              <a:off x="4841" y="2848"/>
              <a:ext cx="334" cy="302"/>
            </a:xfrm>
            <a:prstGeom prst="line">
              <a:avLst/>
            </a:prstGeom>
            <a:noFill/>
            <a:ln w="9525">
              <a:solidFill>
                <a:schemeClr val="tx1"/>
              </a:solidFill>
              <a:round/>
              <a:headEnd/>
              <a:tailEnd/>
            </a:ln>
          </p:spPr>
          <p:txBody>
            <a:bodyPr/>
            <a:lstStyle/>
            <a:p>
              <a:endParaRPr lang="zh-CN" altLang="en-US"/>
            </a:p>
          </p:txBody>
        </p:sp>
        <p:sp>
          <p:nvSpPr>
            <p:cNvPr id="1942548" name="Line 19"/>
            <p:cNvSpPr>
              <a:spLocks noChangeShapeType="1"/>
            </p:cNvSpPr>
            <p:nvPr/>
          </p:nvSpPr>
          <p:spPr bwMode="auto">
            <a:xfrm flipH="1" flipV="1">
              <a:off x="4934" y="3836"/>
              <a:ext cx="377" cy="181"/>
            </a:xfrm>
            <a:prstGeom prst="line">
              <a:avLst/>
            </a:prstGeom>
            <a:noFill/>
            <a:ln w="9525">
              <a:solidFill>
                <a:schemeClr val="tx1"/>
              </a:solidFill>
              <a:round/>
              <a:headEnd/>
              <a:tailEnd/>
            </a:ln>
          </p:spPr>
          <p:txBody>
            <a:bodyPr/>
            <a:lstStyle/>
            <a:p>
              <a:endParaRPr lang="zh-CN" altLang="en-US"/>
            </a:p>
          </p:txBody>
        </p:sp>
        <p:sp>
          <p:nvSpPr>
            <p:cNvPr id="1942549" name="Line 20"/>
            <p:cNvSpPr>
              <a:spLocks noChangeShapeType="1"/>
            </p:cNvSpPr>
            <p:nvPr/>
          </p:nvSpPr>
          <p:spPr bwMode="auto">
            <a:xfrm>
              <a:off x="5623" y="3463"/>
              <a:ext cx="346" cy="90"/>
            </a:xfrm>
            <a:prstGeom prst="line">
              <a:avLst/>
            </a:prstGeom>
            <a:noFill/>
            <a:ln w="9525">
              <a:solidFill>
                <a:schemeClr val="tx1"/>
              </a:solidFill>
              <a:round/>
              <a:headEnd/>
              <a:tailEnd/>
            </a:ln>
          </p:spPr>
          <p:txBody>
            <a:bodyPr/>
            <a:lstStyle/>
            <a:p>
              <a:endParaRPr lang="zh-CN" altLang="en-US"/>
            </a:p>
          </p:txBody>
        </p:sp>
        <p:sp>
          <p:nvSpPr>
            <p:cNvPr id="1942550" name="Rectangle 21"/>
            <p:cNvSpPr>
              <a:spLocks noChangeArrowheads="1"/>
            </p:cNvSpPr>
            <p:nvPr/>
          </p:nvSpPr>
          <p:spPr bwMode="auto">
            <a:xfrm>
              <a:off x="5357" y="1754"/>
              <a:ext cx="91" cy="238"/>
            </a:xfrm>
            <a:prstGeom prst="rect">
              <a:avLst/>
            </a:prstGeom>
            <a:solidFill>
              <a:srgbClr val="FFFFFF"/>
            </a:solidFill>
            <a:ln w="9525" algn="ctr">
              <a:noFill/>
              <a:miter lim="800000"/>
              <a:headEnd/>
              <a:tailEnd/>
            </a:ln>
          </p:spPr>
          <p:txBody>
            <a:bodyPr wrap="none" anchor="ctr"/>
            <a:lstStyle/>
            <a:p>
              <a:pPr>
                <a:buClrTx/>
                <a:buFontTx/>
                <a:buNone/>
              </a:pPr>
              <a:endParaRPr lang="zh-CN" altLang="zh-CN" b="0"/>
            </a:p>
          </p:txBody>
        </p:sp>
      </p:grpSp>
      <p:pic>
        <p:nvPicPr>
          <p:cNvPr id="1942551" name="Picture 24" descr="_DSC5005"/>
          <p:cNvPicPr>
            <a:picLocks noChangeAspect="1" noChangeArrowheads="1"/>
          </p:cNvPicPr>
          <p:nvPr/>
        </p:nvPicPr>
        <p:blipFill>
          <a:blip r:embed="rId3" cstate="print"/>
          <a:srcRect/>
          <a:stretch>
            <a:fillRect/>
          </a:stretch>
        </p:blipFill>
        <p:spPr bwMode="auto">
          <a:xfrm>
            <a:off x="4822825" y="1697038"/>
            <a:ext cx="2435225" cy="1709737"/>
          </a:xfrm>
          <a:prstGeom prst="rect">
            <a:avLst/>
          </a:prstGeom>
          <a:noFill/>
          <a:ln w="9525">
            <a:noFill/>
            <a:miter lim="800000"/>
            <a:headEnd/>
            <a:tailEnd/>
          </a:ln>
        </p:spPr>
      </p:pic>
      <p:pic>
        <p:nvPicPr>
          <p:cNvPr id="1942552" name="Picture 25" descr="SDC10599"/>
          <p:cNvPicPr>
            <a:picLocks noChangeAspect="1" noChangeArrowheads="1"/>
          </p:cNvPicPr>
          <p:nvPr/>
        </p:nvPicPr>
        <p:blipFill>
          <a:blip r:embed="rId4" cstate="print"/>
          <a:srcRect/>
          <a:stretch>
            <a:fillRect/>
          </a:stretch>
        </p:blipFill>
        <p:spPr bwMode="auto">
          <a:xfrm>
            <a:off x="8480425" y="1719263"/>
            <a:ext cx="2378075" cy="1647825"/>
          </a:xfrm>
          <a:prstGeom prst="rect">
            <a:avLst/>
          </a:prstGeom>
          <a:noFill/>
          <a:ln w="9525">
            <a:noFill/>
            <a:miter lim="800000"/>
            <a:headEnd/>
            <a:tailEnd/>
          </a:ln>
        </p:spPr>
      </p:pic>
      <p:sp>
        <p:nvSpPr>
          <p:cNvPr id="1942553" name="Text Box 26"/>
          <p:cNvSpPr txBox="1">
            <a:spLocks noChangeArrowheads="1"/>
          </p:cNvSpPr>
          <p:nvPr/>
        </p:nvSpPr>
        <p:spPr bwMode="auto">
          <a:xfrm>
            <a:off x="1362075" y="5702300"/>
            <a:ext cx="3122613" cy="274638"/>
          </a:xfrm>
          <a:prstGeom prst="rect">
            <a:avLst/>
          </a:prstGeom>
          <a:noFill/>
          <a:ln w="9525">
            <a:noFill/>
            <a:miter lim="800000"/>
            <a:headEnd/>
            <a:tailEnd/>
          </a:ln>
        </p:spPr>
        <p:txBody>
          <a:bodyPr wrap="none">
            <a:spAutoFit/>
          </a:bodyPr>
          <a:lstStyle/>
          <a:p>
            <a:pPr>
              <a:buClrTx/>
              <a:buFontTx/>
              <a:buNone/>
            </a:pPr>
            <a:r>
              <a:rPr lang="en-US" altLang="zh-CN" sz="1200"/>
              <a:t>Solution 1: All-in-one pole for Greenfield</a:t>
            </a:r>
          </a:p>
        </p:txBody>
      </p:sp>
      <p:sp>
        <p:nvSpPr>
          <p:cNvPr id="1942554" name="Text Box 28"/>
          <p:cNvSpPr txBox="1">
            <a:spLocks noChangeArrowheads="1"/>
          </p:cNvSpPr>
          <p:nvPr/>
        </p:nvSpPr>
        <p:spPr bwMode="auto">
          <a:xfrm>
            <a:off x="5086350" y="3394075"/>
            <a:ext cx="1943100" cy="274638"/>
          </a:xfrm>
          <a:prstGeom prst="rect">
            <a:avLst/>
          </a:prstGeom>
          <a:noFill/>
          <a:ln w="9525">
            <a:noFill/>
            <a:miter lim="800000"/>
            <a:headEnd/>
            <a:tailEnd/>
          </a:ln>
        </p:spPr>
        <p:txBody>
          <a:bodyPr>
            <a:spAutoFit/>
          </a:bodyPr>
          <a:lstStyle/>
          <a:p>
            <a:pPr>
              <a:buClrTx/>
              <a:buFontTx/>
              <a:buNone/>
            </a:pPr>
            <a:r>
              <a:rPr lang="en-US" altLang="zh-CN" sz="1200"/>
              <a:t>Solution 2:  Soldering</a:t>
            </a:r>
          </a:p>
        </p:txBody>
      </p:sp>
      <p:sp>
        <p:nvSpPr>
          <p:cNvPr id="1942555" name="Text Box 29"/>
          <p:cNvSpPr txBox="1">
            <a:spLocks noChangeArrowheads="1"/>
          </p:cNvSpPr>
          <p:nvPr/>
        </p:nvSpPr>
        <p:spPr bwMode="auto">
          <a:xfrm>
            <a:off x="8193088" y="3384550"/>
            <a:ext cx="2879725" cy="274638"/>
          </a:xfrm>
          <a:prstGeom prst="rect">
            <a:avLst/>
          </a:prstGeom>
          <a:noFill/>
          <a:ln w="9525">
            <a:noFill/>
            <a:miter lim="800000"/>
            <a:headEnd/>
            <a:tailEnd/>
          </a:ln>
        </p:spPr>
        <p:txBody>
          <a:bodyPr>
            <a:spAutoFit/>
          </a:bodyPr>
          <a:lstStyle/>
          <a:p>
            <a:pPr>
              <a:buClrTx/>
              <a:buFontTx/>
              <a:buNone/>
            </a:pPr>
            <a:r>
              <a:rPr lang="en-US" altLang="zh-CN" sz="1200"/>
              <a:t>Solution 3: High Support Structures</a:t>
            </a:r>
          </a:p>
        </p:txBody>
      </p:sp>
      <p:pic>
        <p:nvPicPr>
          <p:cNvPr id="1942556" name="Picture 31"/>
          <p:cNvPicPr>
            <a:picLocks noChangeAspect="1" noChangeArrowheads="1"/>
          </p:cNvPicPr>
          <p:nvPr/>
        </p:nvPicPr>
        <p:blipFill>
          <a:blip r:embed="rId5" cstate="print"/>
          <a:srcRect/>
          <a:stretch>
            <a:fillRect/>
          </a:stretch>
        </p:blipFill>
        <p:spPr bwMode="auto">
          <a:xfrm>
            <a:off x="4516438" y="3797300"/>
            <a:ext cx="3786187" cy="1995488"/>
          </a:xfrm>
          <a:prstGeom prst="rect">
            <a:avLst/>
          </a:prstGeom>
          <a:noFill/>
          <a:ln w="9525" algn="ctr">
            <a:noFill/>
            <a:miter lim="800000"/>
            <a:headEnd/>
            <a:tailEnd/>
          </a:ln>
        </p:spPr>
      </p:pic>
      <p:pic>
        <p:nvPicPr>
          <p:cNvPr id="1942557" name="Picture 32"/>
          <p:cNvPicPr>
            <a:picLocks noChangeAspect="1" noChangeArrowheads="1"/>
          </p:cNvPicPr>
          <p:nvPr/>
        </p:nvPicPr>
        <p:blipFill>
          <a:blip r:embed="rId6" cstate="print"/>
          <a:srcRect/>
          <a:stretch>
            <a:fillRect/>
          </a:stretch>
        </p:blipFill>
        <p:spPr bwMode="auto">
          <a:xfrm>
            <a:off x="8843963" y="4378325"/>
            <a:ext cx="1636712" cy="1062038"/>
          </a:xfrm>
          <a:prstGeom prst="rect">
            <a:avLst/>
          </a:prstGeom>
          <a:noFill/>
          <a:ln w="9525">
            <a:noFill/>
            <a:miter lim="800000"/>
            <a:headEnd/>
            <a:tailEnd/>
          </a:ln>
        </p:spPr>
      </p:pic>
      <p:sp>
        <p:nvSpPr>
          <p:cNvPr id="1942558" name="Line 33"/>
          <p:cNvSpPr>
            <a:spLocks noChangeShapeType="1"/>
          </p:cNvSpPr>
          <p:nvPr/>
        </p:nvSpPr>
        <p:spPr bwMode="auto">
          <a:xfrm>
            <a:off x="5597525" y="5405438"/>
            <a:ext cx="0" cy="444500"/>
          </a:xfrm>
          <a:prstGeom prst="line">
            <a:avLst/>
          </a:prstGeom>
          <a:noFill/>
          <a:ln w="9525">
            <a:solidFill>
              <a:schemeClr val="tx1"/>
            </a:solidFill>
            <a:round/>
            <a:headEnd/>
            <a:tailEnd type="triangle" w="med" len="med"/>
          </a:ln>
        </p:spPr>
        <p:txBody>
          <a:bodyPr lIns="79200" tIns="39600" rIns="79200" bIns="39600">
            <a:spAutoFit/>
          </a:bodyPr>
          <a:lstStyle/>
          <a:p>
            <a:endParaRPr lang="zh-CN" altLang="en-US"/>
          </a:p>
        </p:txBody>
      </p:sp>
      <p:sp>
        <p:nvSpPr>
          <p:cNvPr id="1942559" name="Line 34"/>
          <p:cNvSpPr>
            <a:spLocks noChangeShapeType="1"/>
          </p:cNvSpPr>
          <p:nvPr/>
        </p:nvSpPr>
        <p:spPr bwMode="auto">
          <a:xfrm>
            <a:off x="5597525" y="5849938"/>
            <a:ext cx="3065463" cy="0"/>
          </a:xfrm>
          <a:prstGeom prst="line">
            <a:avLst/>
          </a:prstGeom>
          <a:noFill/>
          <a:ln w="9525">
            <a:solidFill>
              <a:schemeClr val="tx1"/>
            </a:solidFill>
            <a:round/>
            <a:headEnd/>
            <a:tailEnd type="triangle" w="med" len="med"/>
          </a:ln>
        </p:spPr>
        <p:txBody>
          <a:bodyPr lIns="79200" tIns="39600" rIns="79200" bIns="39600">
            <a:spAutoFit/>
          </a:bodyPr>
          <a:lstStyle/>
          <a:p>
            <a:endParaRPr lang="zh-CN" altLang="en-US"/>
          </a:p>
        </p:txBody>
      </p:sp>
      <p:sp>
        <p:nvSpPr>
          <p:cNvPr id="1942560" name="Line 35"/>
          <p:cNvSpPr>
            <a:spLocks noChangeShapeType="1"/>
          </p:cNvSpPr>
          <p:nvPr/>
        </p:nvSpPr>
        <p:spPr bwMode="auto">
          <a:xfrm flipV="1">
            <a:off x="8604250" y="4343400"/>
            <a:ext cx="239713" cy="1506538"/>
          </a:xfrm>
          <a:prstGeom prst="line">
            <a:avLst/>
          </a:prstGeom>
          <a:noFill/>
          <a:ln w="9525">
            <a:solidFill>
              <a:schemeClr val="tx1"/>
            </a:solidFill>
            <a:round/>
            <a:headEnd/>
            <a:tailEnd type="triangle" w="med" len="med"/>
          </a:ln>
        </p:spPr>
        <p:txBody>
          <a:bodyPr lIns="79200" tIns="39600" rIns="79200" bIns="39600">
            <a:spAutoFit/>
          </a:bodyPr>
          <a:lstStyle/>
          <a:p>
            <a:endParaRPr lang="zh-CN" altLang="en-US"/>
          </a:p>
        </p:txBody>
      </p:sp>
      <p:sp>
        <p:nvSpPr>
          <p:cNvPr id="1942561" name="Line 36"/>
          <p:cNvSpPr>
            <a:spLocks noChangeShapeType="1"/>
          </p:cNvSpPr>
          <p:nvPr/>
        </p:nvSpPr>
        <p:spPr bwMode="auto">
          <a:xfrm>
            <a:off x="8843963" y="4343400"/>
            <a:ext cx="541337" cy="34925"/>
          </a:xfrm>
          <a:prstGeom prst="line">
            <a:avLst/>
          </a:prstGeom>
          <a:noFill/>
          <a:ln w="9525">
            <a:solidFill>
              <a:schemeClr val="tx1"/>
            </a:solidFill>
            <a:round/>
            <a:headEnd/>
            <a:tailEnd type="triangle" w="med" len="med"/>
          </a:ln>
        </p:spPr>
        <p:txBody>
          <a:bodyPr lIns="79200" tIns="39600" rIns="79200" bIns="39600">
            <a:spAutoFit/>
          </a:bodyPr>
          <a:lstStyle/>
          <a:p>
            <a:endParaRPr lang="zh-CN" altLang="en-US"/>
          </a:p>
        </p:txBody>
      </p:sp>
      <p:sp>
        <p:nvSpPr>
          <p:cNvPr id="1942562" name="Line 37"/>
          <p:cNvSpPr>
            <a:spLocks noChangeShapeType="1"/>
          </p:cNvSpPr>
          <p:nvPr/>
        </p:nvSpPr>
        <p:spPr bwMode="auto">
          <a:xfrm flipV="1">
            <a:off x="7342188" y="4171950"/>
            <a:ext cx="1441450" cy="342900"/>
          </a:xfrm>
          <a:prstGeom prst="line">
            <a:avLst/>
          </a:prstGeom>
          <a:noFill/>
          <a:ln w="9525">
            <a:solidFill>
              <a:schemeClr val="tx1"/>
            </a:solidFill>
            <a:round/>
            <a:headEnd/>
            <a:tailEnd type="triangle" w="med" len="med"/>
          </a:ln>
        </p:spPr>
        <p:txBody>
          <a:bodyPr lIns="79200" tIns="39600" rIns="79200" bIns="39600">
            <a:spAutoFit/>
          </a:bodyPr>
          <a:lstStyle/>
          <a:p>
            <a:endParaRPr lang="zh-CN" altLang="en-US"/>
          </a:p>
        </p:txBody>
      </p:sp>
      <p:sp>
        <p:nvSpPr>
          <p:cNvPr id="1942563" name="Line 38"/>
          <p:cNvSpPr>
            <a:spLocks noChangeShapeType="1"/>
          </p:cNvSpPr>
          <p:nvPr/>
        </p:nvSpPr>
        <p:spPr bwMode="auto">
          <a:xfrm>
            <a:off x="8783638" y="4171950"/>
            <a:ext cx="661987" cy="103188"/>
          </a:xfrm>
          <a:prstGeom prst="line">
            <a:avLst/>
          </a:prstGeom>
          <a:noFill/>
          <a:ln w="9525">
            <a:solidFill>
              <a:schemeClr val="tx1"/>
            </a:solidFill>
            <a:round/>
            <a:headEnd/>
            <a:tailEnd type="triangle" w="med" len="med"/>
          </a:ln>
        </p:spPr>
        <p:txBody>
          <a:bodyPr lIns="79200" tIns="39600" rIns="79200" bIns="39600">
            <a:spAutoFit/>
          </a:bodyPr>
          <a:lstStyle/>
          <a:p>
            <a:endParaRPr lang="zh-CN" altLang="en-US"/>
          </a:p>
        </p:txBody>
      </p:sp>
      <p:sp>
        <p:nvSpPr>
          <p:cNvPr id="1942564" name="Line 39"/>
          <p:cNvSpPr>
            <a:spLocks noChangeShapeType="1"/>
          </p:cNvSpPr>
          <p:nvPr/>
        </p:nvSpPr>
        <p:spPr bwMode="auto">
          <a:xfrm>
            <a:off x="9385300" y="4275138"/>
            <a:ext cx="60325" cy="136525"/>
          </a:xfrm>
          <a:prstGeom prst="line">
            <a:avLst/>
          </a:prstGeom>
          <a:noFill/>
          <a:ln w="9525">
            <a:solidFill>
              <a:schemeClr val="tx1"/>
            </a:solidFill>
            <a:round/>
            <a:headEnd/>
            <a:tailEnd type="triangle" w="med" len="med"/>
          </a:ln>
        </p:spPr>
        <p:txBody>
          <a:bodyPr lIns="79200" tIns="39600" rIns="79200" bIns="39600">
            <a:spAutoFit/>
          </a:bodyPr>
          <a:lstStyle/>
          <a:p>
            <a:endParaRPr lang="zh-CN" altLang="en-US"/>
          </a:p>
        </p:txBody>
      </p:sp>
      <p:pic>
        <p:nvPicPr>
          <p:cNvPr id="1942565" name="Picture 40" descr="srru--080529-2"/>
          <p:cNvPicPr>
            <a:picLocks noChangeAspect="1" noChangeArrowheads="1"/>
          </p:cNvPicPr>
          <p:nvPr/>
        </p:nvPicPr>
        <p:blipFill>
          <a:blip r:embed="rId7" cstate="print">
            <a:clrChange>
              <a:clrFrom>
                <a:srgbClr val="FFFFFF"/>
              </a:clrFrom>
              <a:clrTo>
                <a:srgbClr val="FFFFFF">
                  <a:alpha val="0"/>
                </a:srgbClr>
              </a:clrTo>
            </a:clrChange>
          </a:blip>
          <a:srcRect l="26878" r="33896"/>
          <a:stretch>
            <a:fillRect/>
          </a:stretch>
        </p:blipFill>
        <p:spPr bwMode="auto">
          <a:xfrm>
            <a:off x="9696450" y="3594100"/>
            <a:ext cx="622300" cy="663575"/>
          </a:xfrm>
          <a:prstGeom prst="rect">
            <a:avLst/>
          </a:prstGeom>
          <a:noFill/>
          <a:ln w="9525">
            <a:noFill/>
            <a:miter lim="800000"/>
            <a:headEnd/>
            <a:tailEnd/>
          </a:ln>
        </p:spPr>
      </p:pic>
      <p:sp>
        <p:nvSpPr>
          <p:cNvPr id="1942566" name="Line 41"/>
          <p:cNvSpPr>
            <a:spLocks noChangeShapeType="1"/>
          </p:cNvSpPr>
          <p:nvPr/>
        </p:nvSpPr>
        <p:spPr bwMode="auto">
          <a:xfrm flipV="1">
            <a:off x="9866313" y="4275138"/>
            <a:ext cx="0" cy="274637"/>
          </a:xfrm>
          <a:prstGeom prst="line">
            <a:avLst/>
          </a:prstGeom>
          <a:noFill/>
          <a:ln w="9525">
            <a:solidFill>
              <a:schemeClr val="tx1"/>
            </a:solidFill>
            <a:round/>
            <a:headEnd/>
            <a:tailEnd type="triangle" w="med" len="med"/>
          </a:ln>
        </p:spPr>
        <p:txBody>
          <a:bodyPr lIns="79200" tIns="39600" rIns="79200" bIns="39600">
            <a:spAutoFit/>
          </a:bodyPr>
          <a:lstStyle/>
          <a:p>
            <a:endParaRPr lang="zh-CN" altLang="en-US"/>
          </a:p>
        </p:txBody>
      </p:sp>
      <p:sp>
        <p:nvSpPr>
          <p:cNvPr id="1942567" name="Line 42"/>
          <p:cNvSpPr>
            <a:spLocks noChangeShapeType="1"/>
          </p:cNvSpPr>
          <p:nvPr/>
        </p:nvSpPr>
        <p:spPr bwMode="auto">
          <a:xfrm flipV="1">
            <a:off x="9985375" y="4275138"/>
            <a:ext cx="0" cy="239712"/>
          </a:xfrm>
          <a:prstGeom prst="line">
            <a:avLst/>
          </a:prstGeom>
          <a:noFill/>
          <a:ln w="9525">
            <a:solidFill>
              <a:schemeClr val="tx1"/>
            </a:solidFill>
            <a:round/>
            <a:headEnd/>
            <a:tailEnd type="triangle" w="med" len="med"/>
          </a:ln>
        </p:spPr>
        <p:txBody>
          <a:bodyPr lIns="79200" tIns="39600" rIns="79200" bIns="39600">
            <a:spAutoFit/>
          </a:bodyPr>
          <a:lstStyle/>
          <a:p>
            <a:endParaRPr lang="zh-CN" altLang="en-US"/>
          </a:p>
        </p:txBody>
      </p:sp>
      <p:sp>
        <p:nvSpPr>
          <p:cNvPr id="1942568" name="Text Box 43"/>
          <p:cNvSpPr txBox="1">
            <a:spLocks noChangeArrowheads="1"/>
          </p:cNvSpPr>
          <p:nvPr/>
        </p:nvSpPr>
        <p:spPr bwMode="auto">
          <a:xfrm>
            <a:off x="10137775" y="4265613"/>
            <a:ext cx="1231900" cy="292100"/>
          </a:xfrm>
          <a:prstGeom prst="rect">
            <a:avLst/>
          </a:prstGeom>
          <a:noFill/>
          <a:ln w="9525" algn="ctr">
            <a:noFill/>
            <a:miter lim="800000"/>
            <a:headEnd/>
            <a:tailEnd/>
          </a:ln>
        </p:spPr>
        <p:txBody>
          <a:bodyPr lIns="79200" tIns="39600" rIns="79200" bIns="39600">
            <a:spAutoFit/>
          </a:bodyPr>
          <a:lstStyle/>
          <a:p>
            <a:pPr defTabSz="801688">
              <a:spcBef>
                <a:spcPct val="50000"/>
              </a:spcBef>
              <a:buClrTx/>
              <a:buFontTx/>
              <a:buNone/>
            </a:pPr>
            <a:r>
              <a:rPr lang="en-US" altLang="zh-CN" sz="1400" b="0">
                <a:latin typeface="FrutigerNext LT Regular" pitchFamily="34" charset="0"/>
                <a:ea typeface="ＭＳ Ｐゴシック" pitchFamily="34" charset="-128"/>
              </a:rPr>
              <a:t>BTS3900E</a:t>
            </a:r>
          </a:p>
        </p:txBody>
      </p:sp>
      <p:sp>
        <p:nvSpPr>
          <p:cNvPr id="1942569" name="Text Box 44"/>
          <p:cNvSpPr txBox="1">
            <a:spLocks noChangeArrowheads="1"/>
          </p:cNvSpPr>
          <p:nvPr/>
        </p:nvSpPr>
        <p:spPr bwMode="auto">
          <a:xfrm>
            <a:off x="7151688" y="5589588"/>
            <a:ext cx="1757362" cy="292100"/>
          </a:xfrm>
          <a:prstGeom prst="rect">
            <a:avLst/>
          </a:prstGeom>
          <a:noFill/>
          <a:ln w="9525" algn="ctr">
            <a:noFill/>
            <a:miter lim="800000"/>
            <a:headEnd/>
            <a:tailEnd/>
          </a:ln>
        </p:spPr>
        <p:txBody>
          <a:bodyPr lIns="79200" tIns="39600" rIns="79200" bIns="39600">
            <a:spAutoFit/>
          </a:bodyPr>
          <a:lstStyle/>
          <a:p>
            <a:pPr defTabSz="801688">
              <a:spcBef>
                <a:spcPct val="50000"/>
              </a:spcBef>
              <a:buClrTx/>
              <a:buFontTx/>
              <a:buNone/>
            </a:pPr>
            <a:r>
              <a:rPr lang="en-US" altLang="zh-CN" sz="1400" b="0">
                <a:latin typeface="FrutigerNext LT Regular" pitchFamily="34" charset="0"/>
                <a:ea typeface="ＭＳ Ｐゴシック" pitchFamily="34" charset="-128"/>
              </a:rPr>
              <a:t>Dry Contact cable</a:t>
            </a:r>
          </a:p>
        </p:txBody>
      </p:sp>
      <p:sp>
        <p:nvSpPr>
          <p:cNvPr id="1942570" name="Text Box 45"/>
          <p:cNvSpPr txBox="1">
            <a:spLocks noChangeArrowheads="1"/>
          </p:cNvSpPr>
          <p:nvPr/>
        </p:nvSpPr>
        <p:spPr bwMode="auto">
          <a:xfrm>
            <a:off x="8720138" y="5616575"/>
            <a:ext cx="2378075" cy="274638"/>
          </a:xfrm>
          <a:prstGeom prst="rect">
            <a:avLst/>
          </a:prstGeom>
          <a:noFill/>
          <a:ln w="9525">
            <a:noFill/>
            <a:miter lim="800000"/>
            <a:headEnd/>
            <a:tailEnd/>
          </a:ln>
        </p:spPr>
        <p:txBody>
          <a:bodyPr>
            <a:spAutoFit/>
          </a:bodyPr>
          <a:lstStyle/>
          <a:p>
            <a:pPr>
              <a:buClrTx/>
              <a:buFontTx/>
              <a:buNone/>
            </a:pPr>
            <a:r>
              <a:rPr lang="en-US" altLang="zh-CN" sz="1200"/>
              <a:t>Solution 4:  Dry contact alarm</a:t>
            </a:r>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Date Placeholder 1"/>
          <p:cNvSpPr>
            <a:spLocks noGrp="1"/>
          </p:cNvSpPr>
          <p:nvPr>
            <p:ph type="dt" sz="half" idx="10"/>
          </p:nvPr>
        </p:nvSpPr>
        <p:spPr/>
        <p:txBody>
          <a:bodyPr/>
          <a:lstStyle/>
          <a:p>
            <a:endParaRPr lang="de-DE"/>
          </a:p>
          <a:p>
            <a:r>
              <a:rPr lang="de-DE"/>
              <a:t>Page </a:t>
            </a:r>
            <a:fld id="{25C4A1AC-FB2B-42D5-B35D-F209AAE3F395}" type="slidenum">
              <a:rPr lang="de-DE"/>
              <a:pPr/>
              <a:t>7</a:t>
            </a:fld>
            <a:endParaRPr lang="en-GB"/>
          </a:p>
        </p:txBody>
      </p:sp>
      <p:sp>
        <p:nvSpPr>
          <p:cNvPr id="139" name="日期占位符 1"/>
          <p:cNvSpPr txBox="1">
            <a:spLocks noGrp="1"/>
          </p:cNvSpPr>
          <p:nvPr/>
        </p:nvSpPr>
        <p:spPr bwMode="auto">
          <a:xfrm>
            <a:off x="7910513" y="6402388"/>
            <a:ext cx="1409700" cy="1101725"/>
          </a:xfrm>
          <a:prstGeom prst="rect">
            <a:avLst/>
          </a:prstGeom>
          <a:noFill/>
          <a:ln>
            <a:miter lim="800000"/>
            <a:headEnd/>
            <a:tailEnd/>
          </a:ln>
        </p:spPr>
        <p:txBody>
          <a:bodyPr lIns="0" tIns="0" rIns="0" bIns="0"/>
          <a:lstStyle/>
          <a:p>
            <a:pPr defTabSz="784225" eaLnBrk="0" hangingPunct="0">
              <a:lnSpc>
                <a:spcPct val="85000"/>
              </a:lnSpc>
              <a:buClrTx/>
              <a:buFontTx/>
              <a:buNone/>
              <a:defRPr/>
            </a:pPr>
            <a:endParaRPr lang="de-DE" sz="1000" b="0">
              <a:latin typeface="+mn-lt"/>
              <a:ea typeface="ＭＳ Ｐゴシック" pitchFamily="34" charset="-128"/>
            </a:endParaRPr>
          </a:p>
          <a:p>
            <a:pPr defTabSz="784225" eaLnBrk="0" hangingPunct="0">
              <a:lnSpc>
                <a:spcPct val="85000"/>
              </a:lnSpc>
              <a:buClrTx/>
              <a:buFontTx/>
              <a:buNone/>
              <a:defRPr/>
            </a:pPr>
            <a:r>
              <a:rPr lang="de-DE" sz="1000" b="0">
                <a:latin typeface="+mn-lt"/>
                <a:ea typeface="ＭＳ Ｐゴシック" pitchFamily="34" charset="-128"/>
              </a:rPr>
              <a:t>Page </a:t>
            </a:r>
            <a:fld id="{0098B51C-8A8A-4C75-A295-2C3B89A4A48B}" type="slidenum">
              <a:rPr lang="de-DE" sz="1000" b="0">
                <a:latin typeface="+mn-lt"/>
                <a:ea typeface="ＭＳ Ｐゴシック" pitchFamily="34" charset="-128"/>
              </a:rPr>
              <a:pPr defTabSz="784225" eaLnBrk="0" hangingPunct="0">
                <a:lnSpc>
                  <a:spcPct val="85000"/>
                </a:lnSpc>
                <a:buClrTx/>
                <a:buFontTx/>
                <a:buNone/>
                <a:defRPr/>
              </a:pPr>
              <a:t>7</a:t>
            </a:fld>
            <a:endParaRPr lang="en-GB" sz="1000" b="0">
              <a:latin typeface="+mn-lt"/>
              <a:ea typeface="ＭＳ Ｐゴシック" pitchFamily="34" charset="-128"/>
            </a:endParaRPr>
          </a:p>
        </p:txBody>
      </p:sp>
      <p:sp>
        <p:nvSpPr>
          <p:cNvPr id="1943555" name="Rectangle 2"/>
          <p:cNvSpPr>
            <a:spLocks noGrp="1" noChangeArrowheads="1"/>
          </p:cNvSpPr>
          <p:nvPr>
            <p:ph type="title" idx="4294967295"/>
          </p:nvPr>
        </p:nvSpPr>
        <p:spPr>
          <a:xfrm>
            <a:off x="812800" y="606425"/>
            <a:ext cx="10329863" cy="692150"/>
          </a:xfrm>
          <a:noFill/>
        </p:spPr>
        <p:txBody>
          <a:bodyPr lIns="78322" tIns="39160" rIns="78322" bIns="39160"/>
          <a:lstStyle/>
          <a:p>
            <a:pPr marL="533400" indent="-533400"/>
            <a:r>
              <a:rPr lang="en-US" altLang="zh-CN"/>
              <a:t>Site Monitor Improving Management Efficiency</a:t>
            </a:r>
          </a:p>
        </p:txBody>
      </p:sp>
      <p:sp>
        <p:nvSpPr>
          <p:cNvPr id="1943557" name="Text Box 4"/>
          <p:cNvSpPr txBox="1">
            <a:spLocks noChangeArrowheads="1"/>
          </p:cNvSpPr>
          <p:nvPr/>
        </p:nvSpPr>
        <p:spPr bwMode="auto">
          <a:xfrm>
            <a:off x="4525963" y="2538413"/>
            <a:ext cx="2205037" cy="215900"/>
          </a:xfrm>
          <a:prstGeom prst="rect">
            <a:avLst/>
          </a:prstGeom>
          <a:noFill/>
          <a:ln w="3175">
            <a:noFill/>
            <a:prstDash val="dash"/>
            <a:miter lim="800000"/>
            <a:headEnd/>
            <a:tailEnd/>
          </a:ln>
        </p:spPr>
        <p:txBody>
          <a:bodyPr lIns="78342" tIns="39171" rIns="78342" bIns="39171">
            <a:spAutoFit/>
          </a:bodyPr>
          <a:lstStyle/>
          <a:p>
            <a:pPr defTabSz="784225" eaLnBrk="0" hangingPunct="0">
              <a:lnSpc>
                <a:spcPct val="90000"/>
              </a:lnSpc>
              <a:buClr>
                <a:schemeClr val="bg2"/>
              </a:buClr>
              <a:buSzPct val="60000"/>
              <a:buFont typeface="Wingdings" pitchFamily="2" charset="2"/>
              <a:buNone/>
            </a:pPr>
            <a:r>
              <a:rPr lang="en-US" altLang="zh-CN" sz="1000"/>
              <a:t>Central NMS Server</a:t>
            </a:r>
          </a:p>
        </p:txBody>
      </p:sp>
      <p:pic>
        <p:nvPicPr>
          <p:cNvPr id="1943558" name="Picture 5" descr="4"/>
          <p:cNvPicPr>
            <a:picLocks noChangeAspect="1" noChangeArrowheads="1"/>
          </p:cNvPicPr>
          <p:nvPr/>
        </p:nvPicPr>
        <p:blipFill>
          <a:blip r:embed="rId3" cstate="print"/>
          <a:srcRect/>
          <a:stretch>
            <a:fillRect/>
          </a:stretch>
        </p:blipFill>
        <p:spPr bwMode="auto">
          <a:xfrm>
            <a:off x="5256213" y="2827338"/>
            <a:ext cx="1885950" cy="546100"/>
          </a:xfrm>
          <a:prstGeom prst="rect">
            <a:avLst/>
          </a:prstGeom>
          <a:noFill/>
          <a:ln w="9525">
            <a:noFill/>
            <a:miter lim="800000"/>
            <a:headEnd/>
            <a:tailEnd/>
          </a:ln>
        </p:spPr>
      </p:pic>
      <p:sp>
        <p:nvSpPr>
          <p:cNvPr id="1943559" name="Rectangle 6"/>
          <p:cNvSpPr>
            <a:spLocks noChangeArrowheads="1"/>
          </p:cNvSpPr>
          <p:nvPr/>
        </p:nvSpPr>
        <p:spPr bwMode="auto">
          <a:xfrm>
            <a:off x="5584825" y="2970213"/>
            <a:ext cx="1311275" cy="231775"/>
          </a:xfrm>
          <a:prstGeom prst="rect">
            <a:avLst/>
          </a:prstGeom>
          <a:noFill/>
          <a:ln w="3175" algn="ctr">
            <a:noFill/>
            <a:prstDash val="dash"/>
            <a:miter lim="800000"/>
            <a:headEnd/>
            <a:tailEnd/>
          </a:ln>
        </p:spPr>
        <p:txBody>
          <a:bodyPr lIns="78342" tIns="39171" rIns="78342" bIns="39171">
            <a:spAutoFit/>
          </a:bodyPr>
          <a:lstStyle/>
          <a:p>
            <a:pPr algn="ctr" defTabSz="784225" eaLnBrk="0" hangingPunct="0">
              <a:buClrTx/>
              <a:buFontTx/>
              <a:buNone/>
            </a:pPr>
            <a:r>
              <a:rPr lang="en-US" altLang="zh-CN" sz="1000"/>
              <a:t>IP/E1/GPRS/SMS</a:t>
            </a:r>
          </a:p>
        </p:txBody>
      </p:sp>
      <p:pic>
        <p:nvPicPr>
          <p:cNvPr id="1943560" name="Picture 7" descr="nb_dell_vostro_1400__m">
            <a:hlinkClick r:id="rId4" tooltip="戴尔 Vostro 1400(T7250/160G/独显)"/>
          </p:cNvPr>
          <p:cNvPicPr>
            <a:picLocks noChangeAspect="1" noChangeArrowheads="1"/>
          </p:cNvPicPr>
          <p:nvPr/>
        </p:nvPicPr>
        <p:blipFill>
          <a:blip r:embed="rId5" cstate="print"/>
          <a:srcRect/>
          <a:stretch>
            <a:fillRect/>
          </a:stretch>
        </p:blipFill>
        <p:spPr bwMode="auto">
          <a:xfrm>
            <a:off x="8455025" y="2322513"/>
            <a:ext cx="1258888" cy="695325"/>
          </a:xfrm>
          <a:prstGeom prst="rect">
            <a:avLst/>
          </a:prstGeom>
          <a:noFill/>
          <a:ln w="9525">
            <a:noFill/>
            <a:miter lim="800000"/>
            <a:headEnd/>
            <a:tailEnd/>
          </a:ln>
        </p:spPr>
      </p:pic>
      <p:pic>
        <p:nvPicPr>
          <p:cNvPr id="1943561" name="Picture 8">
            <a:hlinkClick r:id="rId6"/>
          </p:cNvPr>
          <p:cNvPicPr>
            <a:picLocks noChangeAspect="1" noChangeArrowheads="1"/>
          </p:cNvPicPr>
          <p:nvPr/>
        </p:nvPicPr>
        <p:blipFill>
          <a:blip r:embed="rId7" cstate="print"/>
          <a:srcRect/>
          <a:stretch>
            <a:fillRect/>
          </a:stretch>
        </p:blipFill>
        <p:spPr bwMode="auto">
          <a:xfrm>
            <a:off x="2563813" y="2395538"/>
            <a:ext cx="625475" cy="617537"/>
          </a:xfrm>
          <a:prstGeom prst="rect">
            <a:avLst/>
          </a:prstGeom>
          <a:noFill/>
          <a:ln w="9525">
            <a:noFill/>
            <a:miter lim="800000"/>
            <a:headEnd/>
            <a:tailEnd/>
          </a:ln>
        </p:spPr>
      </p:pic>
      <p:sp>
        <p:nvSpPr>
          <p:cNvPr id="1943562" name="Text Box 9"/>
          <p:cNvSpPr txBox="1">
            <a:spLocks noChangeArrowheads="1"/>
          </p:cNvSpPr>
          <p:nvPr/>
        </p:nvSpPr>
        <p:spPr bwMode="auto">
          <a:xfrm>
            <a:off x="9337675" y="2466975"/>
            <a:ext cx="2520950" cy="215900"/>
          </a:xfrm>
          <a:prstGeom prst="rect">
            <a:avLst/>
          </a:prstGeom>
          <a:noFill/>
          <a:ln w="3175">
            <a:noFill/>
            <a:prstDash val="dash"/>
            <a:miter lim="800000"/>
            <a:headEnd/>
            <a:tailEnd/>
          </a:ln>
        </p:spPr>
        <p:txBody>
          <a:bodyPr lIns="78342" tIns="39171" rIns="78342" bIns="39171">
            <a:spAutoFit/>
          </a:bodyPr>
          <a:lstStyle/>
          <a:p>
            <a:pPr defTabSz="784225" eaLnBrk="0" hangingPunct="0">
              <a:lnSpc>
                <a:spcPct val="90000"/>
              </a:lnSpc>
              <a:buClr>
                <a:schemeClr val="bg2"/>
              </a:buClr>
              <a:buSzPct val="60000"/>
              <a:buFont typeface="Wingdings" pitchFamily="2" charset="2"/>
              <a:buNone/>
            </a:pPr>
            <a:r>
              <a:rPr lang="en-US" altLang="zh-CN" sz="1000"/>
              <a:t>Remote Web Browser</a:t>
            </a:r>
          </a:p>
        </p:txBody>
      </p:sp>
      <p:cxnSp>
        <p:nvCxnSpPr>
          <p:cNvPr id="1943563" name="AutoShape 10"/>
          <p:cNvCxnSpPr>
            <a:cxnSpLocks noChangeShapeType="1"/>
          </p:cNvCxnSpPr>
          <p:nvPr/>
        </p:nvCxnSpPr>
        <p:spPr bwMode="auto">
          <a:xfrm flipV="1">
            <a:off x="6731000" y="3341688"/>
            <a:ext cx="101600" cy="246062"/>
          </a:xfrm>
          <a:prstGeom prst="straightConnector1">
            <a:avLst/>
          </a:prstGeom>
          <a:noFill/>
          <a:ln w="9525">
            <a:solidFill>
              <a:schemeClr val="tx1"/>
            </a:solidFill>
            <a:round/>
            <a:headEnd/>
            <a:tailEnd/>
          </a:ln>
        </p:spPr>
      </p:cxnSp>
      <p:cxnSp>
        <p:nvCxnSpPr>
          <p:cNvPr id="1943564" name="AutoShape 11"/>
          <p:cNvCxnSpPr>
            <a:cxnSpLocks noChangeShapeType="1"/>
          </p:cNvCxnSpPr>
          <p:nvPr/>
        </p:nvCxnSpPr>
        <p:spPr bwMode="auto">
          <a:xfrm flipH="1">
            <a:off x="7142163" y="2670175"/>
            <a:ext cx="1312862" cy="430213"/>
          </a:xfrm>
          <a:prstGeom prst="straightConnector1">
            <a:avLst/>
          </a:prstGeom>
          <a:noFill/>
          <a:ln w="9525">
            <a:solidFill>
              <a:schemeClr val="tx1"/>
            </a:solidFill>
            <a:round/>
            <a:headEnd/>
            <a:tailEnd/>
          </a:ln>
        </p:spPr>
      </p:cxnSp>
      <p:cxnSp>
        <p:nvCxnSpPr>
          <p:cNvPr id="1943565" name="AutoShape 12"/>
          <p:cNvCxnSpPr>
            <a:cxnSpLocks noChangeShapeType="1"/>
          </p:cNvCxnSpPr>
          <p:nvPr/>
        </p:nvCxnSpPr>
        <p:spPr bwMode="auto">
          <a:xfrm flipH="1" flipV="1">
            <a:off x="3189288" y="2705100"/>
            <a:ext cx="2066925" cy="395288"/>
          </a:xfrm>
          <a:prstGeom prst="straightConnector1">
            <a:avLst/>
          </a:prstGeom>
          <a:noFill/>
          <a:ln w="9525">
            <a:solidFill>
              <a:schemeClr val="tx1"/>
            </a:solidFill>
            <a:round/>
            <a:headEnd/>
            <a:tailEnd/>
          </a:ln>
        </p:spPr>
      </p:cxnSp>
      <p:sp>
        <p:nvSpPr>
          <p:cNvPr id="1943566" name="Text Box 13"/>
          <p:cNvSpPr txBox="1">
            <a:spLocks noChangeArrowheads="1"/>
          </p:cNvSpPr>
          <p:nvPr/>
        </p:nvSpPr>
        <p:spPr bwMode="auto">
          <a:xfrm>
            <a:off x="912813" y="3559175"/>
            <a:ext cx="1947862" cy="271463"/>
          </a:xfrm>
          <a:prstGeom prst="rect">
            <a:avLst/>
          </a:prstGeom>
          <a:noFill/>
          <a:ln w="3175">
            <a:noFill/>
            <a:prstDash val="dash"/>
            <a:miter lim="800000"/>
            <a:headEnd/>
            <a:tailEnd/>
          </a:ln>
        </p:spPr>
        <p:txBody>
          <a:bodyPr lIns="78342" tIns="39171" rIns="78342" bIns="39171">
            <a:spAutoFit/>
          </a:bodyPr>
          <a:lstStyle/>
          <a:p>
            <a:pPr defTabSz="784225" eaLnBrk="0" hangingPunct="0">
              <a:lnSpc>
                <a:spcPct val="90000"/>
              </a:lnSpc>
              <a:buClr>
                <a:schemeClr val="bg2"/>
              </a:buClr>
              <a:buSzPct val="60000"/>
              <a:buFont typeface="Wingdings" pitchFamily="2" charset="2"/>
              <a:buNone/>
            </a:pPr>
            <a:r>
              <a:rPr lang="en-US" altLang="zh-CN" sz="1400">
                <a:solidFill>
                  <a:schemeClr val="tx2"/>
                </a:solidFill>
              </a:rPr>
              <a:t>Site level</a:t>
            </a:r>
          </a:p>
        </p:txBody>
      </p:sp>
      <p:cxnSp>
        <p:nvCxnSpPr>
          <p:cNvPr id="1943567" name="AutoShape 14"/>
          <p:cNvCxnSpPr>
            <a:cxnSpLocks noChangeShapeType="1"/>
          </p:cNvCxnSpPr>
          <p:nvPr/>
        </p:nvCxnSpPr>
        <p:spPr bwMode="auto">
          <a:xfrm flipH="1">
            <a:off x="6199188" y="2566988"/>
            <a:ext cx="90487" cy="260350"/>
          </a:xfrm>
          <a:prstGeom prst="straightConnector1">
            <a:avLst/>
          </a:prstGeom>
          <a:noFill/>
          <a:ln w="9525">
            <a:solidFill>
              <a:schemeClr val="tx1"/>
            </a:solidFill>
            <a:round/>
            <a:headEnd/>
            <a:tailEnd/>
          </a:ln>
        </p:spPr>
      </p:cxnSp>
      <p:pic>
        <p:nvPicPr>
          <p:cNvPr id="1943568" name="Picture 18"/>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6391275" y="5532438"/>
            <a:ext cx="504825" cy="344487"/>
          </a:xfrm>
          <a:prstGeom prst="rect">
            <a:avLst/>
          </a:prstGeom>
          <a:noFill/>
          <a:ln w="9525">
            <a:noFill/>
            <a:miter lim="800000"/>
            <a:headEnd/>
            <a:tailEnd/>
          </a:ln>
        </p:spPr>
      </p:pic>
      <p:pic>
        <p:nvPicPr>
          <p:cNvPr id="1943569" name="Picture 19"/>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5795963" y="5516563"/>
            <a:ext cx="482600" cy="344487"/>
          </a:xfrm>
          <a:prstGeom prst="rect">
            <a:avLst/>
          </a:prstGeom>
          <a:noFill/>
          <a:ln w="9525">
            <a:noFill/>
            <a:miter lim="800000"/>
            <a:headEnd/>
            <a:tailEnd/>
          </a:ln>
        </p:spPr>
      </p:pic>
      <p:pic>
        <p:nvPicPr>
          <p:cNvPr id="1943570" name="Picture 20" descr="0F273957-5056-9170-D3B44C9F10B223FC_pr"/>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5164138" y="5516563"/>
            <a:ext cx="582612" cy="428625"/>
          </a:xfrm>
          <a:prstGeom prst="rect">
            <a:avLst/>
          </a:prstGeom>
          <a:noFill/>
          <a:ln w="9525">
            <a:noFill/>
            <a:miter lim="800000"/>
            <a:headEnd/>
            <a:tailEnd/>
          </a:ln>
        </p:spPr>
      </p:pic>
      <p:pic>
        <p:nvPicPr>
          <p:cNvPr id="1943571" name="Picture 21"/>
          <p:cNvPicPr>
            <a:picLocks noChangeAspect="1" noChangeArrowheads="1"/>
          </p:cNvPicPr>
          <p:nvPr/>
        </p:nvPicPr>
        <p:blipFill>
          <a:blip r:embed="rId11" cstate="print">
            <a:clrChange>
              <a:clrFrom>
                <a:srgbClr val="FEFEFE"/>
              </a:clrFrom>
              <a:clrTo>
                <a:srgbClr val="FEFEFE">
                  <a:alpha val="0"/>
                </a:srgbClr>
              </a:clrTo>
            </a:clrChange>
          </a:blip>
          <a:srcRect/>
          <a:stretch>
            <a:fillRect/>
          </a:stretch>
        </p:blipFill>
        <p:spPr bwMode="auto">
          <a:xfrm rot="225341">
            <a:off x="9039225" y="3619500"/>
            <a:ext cx="341313" cy="431800"/>
          </a:xfrm>
          <a:prstGeom prst="rect">
            <a:avLst/>
          </a:prstGeom>
          <a:noFill/>
          <a:ln w="9525">
            <a:noFill/>
            <a:miter lim="800000"/>
            <a:headEnd/>
            <a:tailEnd/>
          </a:ln>
        </p:spPr>
      </p:pic>
      <p:cxnSp>
        <p:nvCxnSpPr>
          <p:cNvPr id="1943572" name="AutoShape 22"/>
          <p:cNvCxnSpPr>
            <a:cxnSpLocks noChangeShapeType="1"/>
          </p:cNvCxnSpPr>
          <p:nvPr/>
        </p:nvCxnSpPr>
        <p:spPr bwMode="auto">
          <a:xfrm flipV="1">
            <a:off x="7177088" y="4049713"/>
            <a:ext cx="2012950" cy="63500"/>
          </a:xfrm>
          <a:prstGeom prst="straightConnector1">
            <a:avLst/>
          </a:prstGeom>
          <a:noFill/>
          <a:ln w="9525">
            <a:solidFill>
              <a:schemeClr val="tx1"/>
            </a:solidFill>
            <a:round/>
            <a:headEnd/>
            <a:tailEnd/>
          </a:ln>
        </p:spPr>
      </p:cxnSp>
      <p:sp>
        <p:nvSpPr>
          <p:cNvPr id="1943573" name="Text Box 23"/>
          <p:cNvSpPr txBox="1">
            <a:spLocks noChangeArrowheads="1"/>
          </p:cNvSpPr>
          <p:nvPr/>
        </p:nvSpPr>
        <p:spPr bwMode="auto">
          <a:xfrm>
            <a:off x="9321800" y="3803650"/>
            <a:ext cx="2103438" cy="215900"/>
          </a:xfrm>
          <a:prstGeom prst="rect">
            <a:avLst/>
          </a:prstGeom>
          <a:noFill/>
          <a:ln w="3175">
            <a:noFill/>
            <a:prstDash val="dash"/>
            <a:miter lim="800000"/>
            <a:headEnd/>
            <a:tailEnd/>
          </a:ln>
        </p:spPr>
        <p:txBody>
          <a:bodyPr lIns="78342" tIns="39171" rIns="78342" bIns="39171">
            <a:spAutoFit/>
          </a:bodyPr>
          <a:lstStyle/>
          <a:p>
            <a:pPr defTabSz="784225" eaLnBrk="0" hangingPunct="0">
              <a:lnSpc>
                <a:spcPct val="90000"/>
              </a:lnSpc>
              <a:buClr>
                <a:schemeClr val="bg2"/>
              </a:buClr>
              <a:buSzPct val="60000"/>
              <a:buFont typeface="Wingdings" pitchFamily="2" charset="2"/>
              <a:buNone/>
            </a:pPr>
            <a:r>
              <a:rPr lang="en-US" altLang="zh-CN" sz="1000"/>
              <a:t>Optional USB Camera</a:t>
            </a:r>
          </a:p>
        </p:txBody>
      </p:sp>
      <p:pic>
        <p:nvPicPr>
          <p:cNvPr id="1943574" name="Picture 24" descr="图片50"/>
          <p:cNvPicPr>
            <a:picLocks noChangeAspect="1" noChangeArrowheads="1"/>
          </p:cNvPicPr>
          <p:nvPr/>
        </p:nvPicPr>
        <p:blipFill>
          <a:blip r:embed="rId12" cstate="print"/>
          <a:srcRect/>
          <a:stretch>
            <a:fillRect/>
          </a:stretch>
        </p:blipFill>
        <p:spPr bwMode="auto">
          <a:xfrm>
            <a:off x="7604125" y="5430838"/>
            <a:ext cx="635000" cy="487362"/>
          </a:xfrm>
          <a:prstGeom prst="rect">
            <a:avLst/>
          </a:prstGeom>
          <a:noFill/>
          <a:ln w="9525">
            <a:noFill/>
            <a:miter lim="800000"/>
            <a:headEnd/>
            <a:tailEnd/>
          </a:ln>
        </p:spPr>
      </p:pic>
      <p:pic>
        <p:nvPicPr>
          <p:cNvPr id="1943575" name="Picture 25"/>
          <p:cNvPicPr>
            <a:picLocks noChangeAspect="1" noChangeArrowheads="1"/>
          </p:cNvPicPr>
          <p:nvPr/>
        </p:nvPicPr>
        <p:blipFill>
          <a:blip r:embed="rId13" cstate="print"/>
          <a:srcRect/>
          <a:stretch>
            <a:fillRect/>
          </a:stretch>
        </p:blipFill>
        <p:spPr bwMode="auto">
          <a:xfrm>
            <a:off x="3311525" y="5260975"/>
            <a:ext cx="1423988" cy="657225"/>
          </a:xfrm>
          <a:prstGeom prst="rect">
            <a:avLst/>
          </a:prstGeom>
          <a:noFill/>
          <a:ln w="9525">
            <a:noFill/>
            <a:miter lim="800000"/>
            <a:headEnd/>
            <a:tailEnd/>
          </a:ln>
        </p:spPr>
      </p:pic>
      <p:cxnSp>
        <p:nvCxnSpPr>
          <p:cNvPr id="1943576" name="AutoShape 26"/>
          <p:cNvCxnSpPr>
            <a:cxnSpLocks noChangeShapeType="1"/>
          </p:cNvCxnSpPr>
          <p:nvPr/>
        </p:nvCxnSpPr>
        <p:spPr bwMode="auto">
          <a:xfrm>
            <a:off x="6889750" y="4538663"/>
            <a:ext cx="4116388" cy="952500"/>
          </a:xfrm>
          <a:prstGeom prst="straightConnector1">
            <a:avLst/>
          </a:prstGeom>
          <a:noFill/>
          <a:ln w="9525">
            <a:solidFill>
              <a:schemeClr val="tx1"/>
            </a:solidFill>
            <a:round/>
            <a:headEnd/>
            <a:tailEnd/>
          </a:ln>
        </p:spPr>
      </p:cxnSp>
      <p:cxnSp>
        <p:nvCxnSpPr>
          <p:cNvPr id="1943577" name="AutoShape 27"/>
          <p:cNvCxnSpPr>
            <a:cxnSpLocks noChangeShapeType="1"/>
          </p:cNvCxnSpPr>
          <p:nvPr/>
        </p:nvCxnSpPr>
        <p:spPr bwMode="auto">
          <a:xfrm>
            <a:off x="6846888" y="4487863"/>
            <a:ext cx="1074737" cy="942975"/>
          </a:xfrm>
          <a:prstGeom prst="straightConnector1">
            <a:avLst/>
          </a:prstGeom>
          <a:noFill/>
          <a:ln w="9525">
            <a:solidFill>
              <a:schemeClr val="tx1"/>
            </a:solidFill>
            <a:round/>
            <a:headEnd/>
            <a:tailEnd/>
          </a:ln>
        </p:spPr>
      </p:cxnSp>
      <p:cxnSp>
        <p:nvCxnSpPr>
          <p:cNvPr id="1943578" name="AutoShape 28"/>
          <p:cNvCxnSpPr>
            <a:cxnSpLocks noChangeShapeType="1"/>
          </p:cNvCxnSpPr>
          <p:nvPr/>
        </p:nvCxnSpPr>
        <p:spPr bwMode="auto">
          <a:xfrm flipH="1">
            <a:off x="5456238" y="4483100"/>
            <a:ext cx="1346200" cy="1033463"/>
          </a:xfrm>
          <a:prstGeom prst="straightConnector1">
            <a:avLst/>
          </a:prstGeom>
          <a:noFill/>
          <a:ln w="9525">
            <a:solidFill>
              <a:schemeClr val="tx1"/>
            </a:solidFill>
            <a:round/>
            <a:headEnd/>
            <a:tailEnd/>
          </a:ln>
        </p:spPr>
      </p:cxnSp>
      <p:cxnSp>
        <p:nvCxnSpPr>
          <p:cNvPr id="1943579" name="AutoShape 29"/>
          <p:cNvCxnSpPr>
            <a:cxnSpLocks noChangeShapeType="1"/>
          </p:cNvCxnSpPr>
          <p:nvPr/>
        </p:nvCxnSpPr>
        <p:spPr bwMode="auto">
          <a:xfrm flipV="1">
            <a:off x="4732338" y="4483100"/>
            <a:ext cx="2070100" cy="849313"/>
          </a:xfrm>
          <a:prstGeom prst="straightConnector1">
            <a:avLst/>
          </a:prstGeom>
          <a:noFill/>
          <a:ln w="9525">
            <a:solidFill>
              <a:schemeClr val="tx1"/>
            </a:solidFill>
            <a:round/>
            <a:headEnd/>
            <a:tailEnd/>
          </a:ln>
        </p:spPr>
      </p:cxnSp>
      <p:sp>
        <p:nvSpPr>
          <p:cNvPr id="1943580" name="Line 33"/>
          <p:cNvSpPr>
            <a:spLocks noChangeShapeType="1"/>
          </p:cNvSpPr>
          <p:nvPr/>
        </p:nvSpPr>
        <p:spPr bwMode="auto">
          <a:xfrm>
            <a:off x="912813" y="3403600"/>
            <a:ext cx="10614025" cy="0"/>
          </a:xfrm>
          <a:prstGeom prst="line">
            <a:avLst/>
          </a:prstGeom>
          <a:noFill/>
          <a:ln w="9525">
            <a:solidFill>
              <a:schemeClr val="tx1"/>
            </a:solidFill>
            <a:prstDash val="dash"/>
            <a:round/>
            <a:headEnd/>
            <a:tailEnd/>
          </a:ln>
        </p:spPr>
        <p:txBody>
          <a:bodyPr/>
          <a:lstStyle/>
          <a:p>
            <a:endParaRPr lang="zh-CN" altLang="en-US"/>
          </a:p>
        </p:txBody>
      </p:sp>
      <p:sp>
        <p:nvSpPr>
          <p:cNvPr id="1943581" name="Text Box 34"/>
          <p:cNvSpPr txBox="1">
            <a:spLocks noChangeArrowheads="1"/>
          </p:cNvSpPr>
          <p:nvPr/>
        </p:nvSpPr>
        <p:spPr bwMode="auto">
          <a:xfrm>
            <a:off x="912813" y="3100388"/>
            <a:ext cx="1947862" cy="271462"/>
          </a:xfrm>
          <a:prstGeom prst="rect">
            <a:avLst/>
          </a:prstGeom>
          <a:noFill/>
          <a:ln w="3175">
            <a:noFill/>
            <a:prstDash val="dash"/>
            <a:miter lim="800000"/>
            <a:headEnd/>
            <a:tailEnd/>
          </a:ln>
        </p:spPr>
        <p:txBody>
          <a:bodyPr lIns="78342" tIns="39171" rIns="78342" bIns="39171">
            <a:spAutoFit/>
          </a:bodyPr>
          <a:lstStyle/>
          <a:p>
            <a:pPr defTabSz="784225" eaLnBrk="0" hangingPunct="0">
              <a:lnSpc>
                <a:spcPct val="90000"/>
              </a:lnSpc>
              <a:buClr>
                <a:schemeClr val="bg2"/>
              </a:buClr>
              <a:buSzPct val="60000"/>
              <a:buFont typeface="Wingdings" pitchFamily="2" charset="2"/>
              <a:buNone/>
            </a:pPr>
            <a:r>
              <a:rPr lang="en-US" altLang="zh-CN" sz="1400">
                <a:solidFill>
                  <a:schemeClr val="tx2"/>
                </a:solidFill>
              </a:rPr>
              <a:t>Central level</a:t>
            </a:r>
          </a:p>
        </p:txBody>
      </p:sp>
      <p:sp>
        <p:nvSpPr>
          <p:cNvPr id="1943583" name="Text Box 38"/>
          <p:cNvSpPr txBox="1">
            <a:spLocks noChangeArrowheads="1"/>
          </p:cNvSpPr>
          <p:nvPr/>
        </p:nvSpPr>
        <p:spPr bwMode="auto">
          <a:xfrm>
            <a:off x="1482725" y="4914900"/>
            <a:ext cx="1081088" cy="215900"/>
          </a:xfrm>
          <a:prstGeom prst="rect">
            <a:avLst/>
          </a:prstGeom>
          <a:noFill/>
          <a:ln w="3175">
            <a:noFill/>
            <a:prstDash val="dash"/>
            <a:miter lim="800000"/>
            <a:headEnd/>
            <a:tailEnd/>
          </a:ln>
        </p:spPr>
        <p:txBody>
          <a:bodyPr lIns="78342" tIns="39171" rIns="78342" bIns="39171">
            <a:spAutoFit/>
          </a:bodyPr>
          <a:lstStyle/>
          <a:p>
            <a:pPr defTabSz="784225" eaLnBrk="0" hangingPunct="0">
              <a:lnSpc>
                <a:spcPct val="90000"/>
              </a:lnSpc>
              <a:buClr>
                <a:schemeClr val="bg2"/>
              </a:buClr>
              <a:buSzPct val="60000"/>
              <a:buFont typeface="Wingdings" pitchFamily="2" charset="2"/>
              <a:buNone/>
            </a:pPr>
            <a:r>
              <a:rPr lang="en-US" altLang="zh-CN" sz="1000"/>
              <a:t>Power system</a:t>
            </a:r>
          </a:p>
        </p:txBody>
      </p:sp>
      <p:cxnSp>
        <p:nvCxnSpPr>
          <p:cNvPr id="1943584" name="AutoShape 39"/>
          <p:cNvCxnSpPr>
            <a:cxnSpLocks noChangeShapeType="1"/>
          </p:cNvCxnSpPr>
          <p:nvPr/>
        </p:nvCxnSpPr>
        <p:spPr bwMode="auto">
          <a:xfrm flipH="1">
            <a:off x="6278563" y="4483100"/>
            <a:ext cx="522287" cy="1206500"/>
          </a:xfrm>
          <a:prstGeom prst="straightConnector1">
            <a:avLst/>
          </a:prstGeom>
          <a:noFill/>
          <a:ln w="9525">
            <a:solidFill>
              <a:schemeClr val="tx1"/>
            </a:solidFill>
            <a:round/>
            <a:headEnd/>
            <a:tailEnd/>
          </a:ln>
        </p:spPr>
      </p:cxnSp>
      <p:cxnSp>
        <p:nvCxnSpPr>
          <p:cNvPr id="1943585" name="AutoShape 40"/>
          <p:cNvCxnSpPr>
            <a:cxnSpLocks noChangeShapeType="1"/>
          </p:cNvCxnSpPr>
          <p:nvPr/>
        </p:nvCxnSpPr>
        <p:spPr bwMode="auto">
          <a:xfrm flipH="1">
            <a:off x="6673850" y="4483100"/>
            <a:ext cx="203200" cy="1044575"/>
          </a:xfrm>
          <a:prstGeom prst="straightConnector1">
            <a:avLst/>
          </a:prstGeom>
          <a:noFill/>
          <a:ln w="9525">
            <a:solidFill>
              <a:schemeClr val="tx1"/>
            </a:solidFill>
            <a:round/>
            <a:headEnd/>
            <a:tailEnd/>
          </a:ln>
        </p:spPr>
      </p:cxnSp>
      <p:sp>
        <p:nvSpPr>
          <p:cNvPr id="1943586" name="Text Box 41"/>
          <p:cNvSpPr txBox="1">
            <a:spLocks noChangeArrowheads="1"/>
          </p:cNvSpPr>
          <p:nvPr/>
        </p:nvSpPr>
        <p:spPr bwMode="auto">
          <a:xfrm>
            <a:off x="1876425" y="2538413"/>
            <a:ext cx="588963" cy="215900"/>
          </a:xfrm>
          <a:prstGeom prst="rect">
            <a:avLst/>
          </a:prstGeom>
          <a:noFill/>
          <a:ln w="3175">
            <a:noFill/>
            <a:prstDash val="dash"/>
            <a:miter lim="800000"/>
            <a:headEnd/>
            <a:tailEnd/>
          </a:ln>
        </p:spPr>
        <p:txBody>
          <a:bodyPr lIns="78342" tIns="39171" rIns="78342" bIns="39171">
            <a:spAutoFit/>
          </a:bodyPr>
          <a:lstStyle/>
          <a:p>
            <a:pPr algn="ctr" defTabSz="784225" eaLnBrk="0" hangingPunct="0">
              <a:lnSpc>
                <a:spcPct val="90000"/>
              </a:lnSpc>
              <a:buClr>
                <a:schemeClr val="bg2"/>
              </a:buClr>
              <a:buSzPct val="60000"/>
              <a:buFont typeface="Wingdings" pitchFamily="2" charset="2"/>
              <a:buNone/>
            </a:pPr>
            <a:r>
              <a:rPr lang="en-US" altLang="zh-CN" sz="1000"/>
              <a:t>SMS</a:t>
            </a:r>
          </a:p>
        </p:txBody>
      </p:sp>
      <p:grpSp>
        <p:nvGrpSpPr>
          <p:cNvPr id="1943587" name="Group 47"/>
          <p:cNvGrpSpPr>
            <a:grpSpLocks/>
          </p:cNvGrpSpPr>
          <p:nvPr/>
        </p:nvGrpSpPr>
        <p:grpSpPr bwMode="auto">
          <a:xfrm>
            <a:off x="8864600" y="5359400"/>
            <a:ext cx="784225" cy="617538"/>
            <a:chOff x="2498" y="163"/>
            <a:chExt cx="610" cy="456"/>
          </a:xfrm>
        </p:grpSpPr>
        <p:sp>
          <p:nvSpPr>
            <p:cNvPr id="1943588" name="AutoShape 48"/>
            <p:cNvSpPr>
              <a:spLocks noChangeAspect="1" noChangeArrowheads="1"/>
            </p:cNvSpPr>
            <p:nvPr/>
          </p:nvSpPr>
          <p:spPr bwMode="auto">
            <a:xfrm>
              <a:off x="2498" y="163"/>
              <a:ext cx="610" cy="456"/>
            </a:xfrm>
            <a:prstGeom prst="rect">
              <a:avLst/>
            </a:prstGeom>
            <a:noFill/>
            <a:ln w="9525">
              <a:noFill/>
              <a:miter lim="800000"/>
              <a:headEnd/>
              <a:tailEnd/>
            </a:ln>
          </p:spPr>
          <p:txBody>
            <a:bodyPr/>
            <a:lstStyle/>
            <a:p>
              <a:pPr>
                <a:buClrTx/>
                <a:buFontTx/>
                <a:buNone/>
              </a:pPr>
              <a:endParaRPr lang="zh-CN" altLang="zh-CN" b="0"/>
            </a:p>
          </p:txBody>
        </p:sp>
        <p:sp>
          <p:nvSpPr>
            <p:cNvPr id="1943589" name="Freeform 49"/>
            <p:cNvSpPr>
              <a:spLocks/>
            </p:cNvSpPr>
            <p:nvPr/>
          </p:nvSpPr>
          <p:spPr bwMode="auto">
            <a:xfrm>
              <a:off x="2520" y="394"/>
              <a:ext cx="528" cy="215"/>
            </a:xfrm>
            <a:custGeom>
              <a:avLst/>
              <a:gdLst>
                <a:gd name="T0" fmla="*/ 528 w 528"/>
                <a:gd name="T1" fmla="*/ 215 h 215"/>
                <a:gd name="T2" fmla="*/ 3 w 528"/>
                <a:gd name="T3" fmla="*/ 48 h 215"/>
                <a:gd name="T4" fmla="*/ 0 w 528"/>
                <a:gd name="T5" fmla="*/ 0 h 215"/>
                <a:gd name="T6" fmla="*/ 528 w 528"/>
                <a:gd name="T7" fmla="*/ 168 h 215"/>
                <a:gd name="T8" fmla="*/ 528 w 528"/>
                <a:gd name="T9" fmla="*/ 215 h 215"/>
                <a:gd name="T10" fmla="*/ 0 60000 65536"/>
                <a:gd name="T11" fmla="*/ 0 60000 65536"/>
                <a:gd name="T12" fmla="*/ 0 60000 65536"/>
                <a:gd name="T13" fmla="*/ 0 60000 65536"/>
                <a:gd name="T14" fmla="*/ 0 60000 65536"/>
                <a:gd name="T15" fmla="*/ 0 w 528"/>
                <a:gd name="T16" fmla="*/ 0 h 215"/>
                <a:gd name="T17" fmla="*/ 528 w 528"/>
                <a:gd name="T18" fmla="*/ 215 h 215"/>
              </a:gdLst>
              <a:ahLst/>
              <a:cxnLst>
                <a:cxn ang="T10">
                  <a:pos x="T0" y="T1"/>
                </a:cxn>
                <a:cxn ang="T11">
                  <a:pos x="T2" y="T3"/>
                </a:cxn>
                <a:cxn ang="T12">
                  <a:pos x="T4" y="T5"/>
                </a:cxn>
                <a:cxn ang="T13">
                  <a:pos x="T6" y="T7"/>
                </a:cxn>
                <a:cxn ang="T14">
                  <a:pos x="T8" y="T9"/>
                </a:cxn>
              </a:cxnLst>
              <a:rect l="T15" t="T16" r="T17" b="T18"/>
              <a:pathLst>
                <a:path w="528" h="215">
                  <a:moveTo>
                    <a:pt x="528" y="215"/>
                  </a:moveTo>
                  <a:lnTo>
                    <a:pt x="3" y="48"/>
                  </a:lnTo>
                  <a:lnTo>
                    <a:pt x="0" y="0"/>
                  </a:lnTo>
                  <a:lnTo>
                    <a:pt x="528" y="168"/>
                  </a:lnTo>
                  <a:lnTo>
                    <a:pt x="528" y="215"/>
                  </a:lnTo>
                  <a:close/>
                </a:path>
              </a:pathLst>
            </a:custGeom>
            <a:solidFill>
              <a:srgbClr val="456488"/>
            </a:solidFill>
            <a:ln w="9525">
              <a:noFill/>
              <a:round/>
              <a:headEnd/>
              <a:tailEnd/>
            </a:ln>
          </p:spPr>
          <p:txBody>
            <a:bodyPr/>
            <a:lstStyle/>
            <a:p>
              <a:endParaRPr lang="zh-CN" altLang="en-US"/>
            </a:p>
          </p:txBody>
        </p:sp>
        <p:sp>
          <p:nvSpPr>
            <p:cNvPr id="1943590" name="Freeform 50"/>
            <p:cNvSpPr>
              <a:spLocks/>
            </p:cNvSpPr>
            <p:nvPr/>
          </p:nvSpPr>
          <p:spPr bwMode="auto">
            <a:xfrm>
              <a:off x="2504" y="394"/>
              <a:ext cx="544" cy="174"/>
            </a:xfrm>
            <a:custGeom>
              <a:avLst/>
              <a:gdLst>
                <a:gd name="T0" fmla="*/ 528 w 544"/>
                <a:gd name="T1" fmla="*/ 174 h 174"/>
                <a:gd name="T2" fmla="*/ 0 w 544"/>
                <a:gd name="T3" fmla="*/ 10 h 174"/>
                <a:gd name="T4" fmla="*/ 16 w 544"/>
                <a:gd name="T5" fmla="*/ 0 h 174"/>
                <a:gd name="T6" fmla="*/ 544 w 544"/>
                <a:gd name="T7" fmla="*/ 168 h 174"/>
                <a:gd name="T8" fmla="*/ 528 w 544"/>
                <a:gd name="T9" fmla="*/ 174 h 174"/>
                <a:gd name="T10" fmla="*/ 0 60000 65536"/>
                <a:gd name="T11" fmla="*/ 0 60000 65536"/>
                <a:gd name="T12" fmla="*/ 0 60000 65536"/>
                <a:gd name="T13" fmla="*/ 0 60000 65536"/>
                <a:gd name="T14" fmla="*/ 0 60000 65536"/>
                <a:gd name="T15" fmla="*/ 0 w 544"/>
                <a:gd name="T16" fmla="*/ 0 h 174"/>
                <a:gd name="T17" fmla="*/ 544 w 544"/>
                <a:gd name="T18" fmla="*/ 174 h 174"/>
              </a:gdLst>
              <a:ahLst/>
              <a:cxnLst>
                <a:cxn ang="T10">
                  <a:pos x="T0" y="T1"/>
                </a:cxn>
                <a:cxn ang="T11">
                  <a:pos x="T2" y="T3"/>
                </a:cxn>
                <a:cxn ang="T12">
                  <a:pos x="T4" y="T5"/>
                </a:cxn>
                <a:cxn ang="T13">
                  <a:pos x="T6" y="T7"/>
                </a:cxn>
                <a:cxn ang="T14">
                  <a:pos x="T8" y="T9"/>
                </a:cxn>
              </a:cxnLst>
              <a:rect l="T15" t="T16" r="T17" b="T18"/>
              <a:pathLst>
                <a:path w="544" h="174">
                  <a:moveTo>
                    <a:pt x="528" y="174"/>
                  </a:moveTo>
                  <a:lnTo>
                    <a:pt x="0" y="10"/>
                  </a:lnTo>
                  <a:lnTo>
                    <a:pt x="16" y="0"/>
                  </a:lnTo>
                  <a:lnTo>
                    <a:pt x="544" y="168"/>
                  </a:lnTo>
                  <a:lnTo>
                    <a:pt x="528" y="174"/>
                  </a:lnTo>
                  <a:close/>
                </a:path>
              </a:pathLst>
            </a:custGeom>
            <a:solidFill>
              <a:srgbClr val="5D7695"/>
            </a:solidFill>
            <a:ln w="9525">
              <a:noFill/>
              <a:round/>
              <a:headEnd/>
              <a:tailEnd/>
            </a:ln>
          </p:spPr>
          <p:txBody>
            <a:bodyPr/>
            <a:lstStyle/>
            <a:p>
              <a:endParaRPr lang="zh-CN" altLang="en-US"/>
            </a:p>
          </p:txBody>
        </p:sp>
        <p:sp>
          <p:nvSpPr>
            <p:cNvPr id="1943591" name="Freeform 51"/>
            <p:cNvSpPr>
              <a:spLocks/>
            </p:cNvSpPr>
            <p:nvPr/>
          </p:nvSpPr>
          <p:spPr bwMode="auto">
            <a:xfrm>
              <a:off x="2501" y="404"/>
              <a:ext cx="531" cy="167"/>
            </a:xfrm>
            <a:custGeom>
              <a:avLst/>
              <a:gdLst>
                <a:gd name="T0" fmla="*/ 531 w 531"/>
                <a:gd name="T1" fmla="*/ 164 h 167"/>
                <a:gd name="T2" fmla="*/ 3 w 531"/>
                <a:gd name="T3" fmla="*/ 0 h 167"/>
                <a:gd name="T4" fmla="*/ 0 w 531"/>
                <a:gd name="T5" fmla="*/ 0 h 167"/>
                <a:gd name="T6" fmla="*/ 527 w 531"/>
                <a:gd name="T7" fmla="*/ 167 h 167"/>
                <a:gd name="T8" fmla="*/ 531 w 531"/>
                <a:gd name="T9" fmla="*/ 164 h 167"/>
                <a:gd name="T10" fmla="*/ 0 60000 65536"/>
                <a:gd name="T11" fmla="*/ 0 60000 65536"/>
                <a:gd name="T12" fmla="*/ 0 60000 65536"/>
                <a:gd name="T13" fmla="*/ 0 60000 65536"/>
                <a:gd name="T14" fmla="*/ 0 60000 65536"/>
                <a:gd name="T15" fmla="*/ 0 w 531"/>
                <a:gd name="T16" fmla="*/ 0 h 167"/>
                <a:gd name="T17" fmla="*/ 531 w 531"/>
                <a:gd name="T18" fmla="*/ 167 h 167"/>
              </a:gdLst>
              <a:ahLst/>
              <a:cxnLst>
                <a:cxn ang="T10">
                  <a:pos x="T0" y="T1"/>
                </a:cxn>
                <a:cxn ang="T11">
                  <a:pos x="T2" y="T3"/>
                </a:cxn>
                <a:cxn ang="T12">
                  <a:pos x="T4" y="T5"/>
                </a:cxn>
                <a:cxn ang="T13">
                  <a:pos x="T6" y="T7"/>
                </a:cxn>
                <a:cxn ang="T14">
                  <a:pos x="T8" y="T9"/>
                </a:cxn>
              </a:cxnLst>
              <a:rect l="T15" t="T16" r="T17" b="T18"/>
              <a:pathLst>
                <a:path w="531" h="167">
                  <a:moveTo>
                    <a:pt x="531" y="164"/>
                  </a:moveTo>
                  <a:lnTo>
                    <a:pt x="3" y="0"/>
                  </a:lnTo>
                  <a:lnTo>
                    <a:pt x="0" y="0"/>
                  </a:lnTo>
                  <a:lnTo>
                    <a:pt x="527" y="167"/>
                  </a:lnTo>
                  <a:lnTo>
                    <a:pt x="531" y="164"/>
                  </a:lnTo>
                  <a:close/>
                </a:path>
              </a:pathLst>
            </a:custGeom>
            <a:solidFill>
              <a:srgbClr val="8BA6BD"/>
            </a:solidFill>
            <a:ln w="9525">
              <a:noFill/>
              <a:round/>
              <a:headEnd/>
              <a:tailEnd/>
            </a:ln>
          </p:spPr>
          <p:txBody>
            <a:bodyPr/>
            <a:lstStyle/>
            <a:p>
              <a:endParaRPr lang="zh-CN" altLang="en-US"/>
            </a:p>
          </p:txBody>
        </p:sp>
        <p:sp>
          <p:nvSpPr>
            <p:cNvPr id="1943592" name="Freeform 52"/>
            <p:cNvSpPr>
              <a:spLocks/>
            </p:cNvSpPr>
            <p:nvPr/>
          </p:nvSpPr>
          <p:spPr bwMode="auto">
            <a:xfrm>
              <a:off x="2514" y="442"/>
              <a:ext cx="534" cy="171"/>
            </a:xfrm>
            <a:custGeom>
              <a:avLst/>
              <a:gdLst>
                <a:gd name="T0" fmla="*/ 524 w 534"/>
                <a:gd name="T1" fmla="*/ 171 h 171"/>
                <a:gd name="T2" fmla="*/ 0 w 534"/>
                <a:gd name="T3" fmla="*/ 3 h 171"/>
                <a:gd name="T4" fmla="*/ 9 w 534"/>
                <a:gd name="T5" fmla="*/ 0 h 171"/>
                <a:gd name="T6" fmla="*/ 534 w 534"/>
                <a:gd name="T7" fmla="*/ 167 h 171"/>
                <a:gd name="T8" fmla="*/ 524 w 534"/>
                <a:gd name="T9" fmla="*/ 171 h 171"/>
                <a:gd name="T10" fmla="*/ 0 60000 65536"/>
                <a:gd name="T11" fmla="*/ 0 60000 65536"/>
                <a:gd name="T12" fmla="*/ 0 60000 65536"/>
                <a:gd name="T13" fmla="*/ 0 60000 65536"/>
                <a:gd name="T14" fmla="*/ 0 60000 65536"/>
                <a:gd name="T15" fmla="*/ 0 w 534"/>
                <a:gd name="T16" fmla="*/ 0 h 171"/>
                <a:gd name="T17" fmla="*/ 534 w 534"/>
                <a:gd name="T18" fmla="*/ 171 h 171"/>
              </a:gdLst>
              <a:ahLst/>
              <a:cxnLst>
                <a:cxn ang="T10">
                  <a:pos x="T0" y="T1"/>
                </a:cxn>
                <a:cxn ang="T11">
                  <a:pos x="T2" y="T3"/>
                </a:cxn>
                <a:cxn ang="T12">
                  <a:pos x="T4" y="T5"/>
                </a:cxn>
                <a:cxn ang="T13">
                  <a:pos x="T6" y="T7"/>
                </a:cxn>
                <a:cxn ang="T14">
                  <a:pos x="T8" y="T9"/>
                </a:cxn>
              </a:cxnLst>
              <a:rect l="T15" t="T16" r="T17" b="T18"/>
              <a:pathLst>
                <a:path w="534" h="171">
                  <a:moveTo>
                    <a:pt x="524" y="171"/>
                  </a:moveTo>
                  <a:lnTo>
                    <a:pt x="0" y="3"/>
                  </a:lnTo>
                  <a:lnTo>
                    <a:pt x="9" y="0"/>
                  </a:lnTo>
                  <a:lnTo>
                    <a:pt x="534" y="167"/>
                  </a:lnTo>
                  <a:lnTo>
                    <a:pt x="524" y="171"/>
                  </a:lnTo>
                  <a:close/>
                </a:path>
              </a:pathLst>
            </a:custGeom>
            <a:solidFill>
              <a:srgbClr val="5D7695"/>
            </a:solidFill>
            <a:ln w="9525">
              <a:noFill/>
              <a:round/>
              <a:headEnd/>
              <a:tailEnd/>
            </a:ln>
          </p:spPr>
          <p:txBody>
            <a:bodyPr/>
            <a:lstStyle/>
            <a:p>
              <a:endParaRPr lang="zh-CN" altLang="en-US"/>
            </a:p>
          </p:txBody>
        </p:sp>
        <p:sp>
          <p:nvSpPr>
            <p:cNvPr id="1943593" name="Freeform 53"/>
            <p:cNvSpPr>
              <a:spLocks/>
            </p:cNvSpPr>
            <p:nvPr/>
          </p:nvSpPr>
          <p:spPr bwMode="auto">
            <a:xfrm>
              <a:off x="2514" y="445"/>
              <a:ext cx="524" cy="171"/>
            </a:xfrm>
            <a:custGeom>
              <a:avLst/>
              <a:gdLst>
                <a:gd name="T0" fmla="*/ 524 w 524"/>
                <a:gd name="T1" fmla="*/ 168 h 171"/>
                <a:gd name="T2" fmla="*/ 0 w 524"/>
                <a:gd name="T3" fmla="*/ 0 h 171"/>
                <a:gd name="T4" fmla="*/ 0 w 524"/>
                <a:gd name="T5" fmla="*/ 3 h 171"/>
                <a:gd name="T6" fmla="*/ 524 w 524"/>
                <a:gd name="T7" fmla="*/ 171 h 171"/>
                <a:gd name="T8" fmla="*/ 524 w 524"/>
                <a:gd name="T9" fmla="*/ 168 h 171"/>
                <a:gd name="T10" fmla="*/ 0 60000 65536"/>
                <a:gd name="T11" fmla="*/ 0 60000 65536"/>
                <a:gd name="T12" fmla="*/ 0 60000 65536"/>
                <a:gd name="T13" fmla="*/ 0 60000 65536"/>
                <a:gd name="T14" fmla="*/ 0 60000 65536"/>
                <a:gd name="T15" fmla="*/ 0 w 524"/>
                <a:gd name="T16" fmla="*/ 0 h 171"/>
                <a:gd name="T17" fmla="*/ 524 w 524"/>
                <a:gd name="T18" fmla="*/ 171 h 171"/>
              </a:gdLst>
              <a:ahLst/>
              <a:cxnLst>
                <a:cxn ang="T10">
                  <a:pos x="T0" y="T1"/>
                </a:cxn>
                <a:cxn ang="T11">
                  <a:pos x="T2" y="T3"/>
                </a:cxn>
                <a:cxn ang="T12">
                  <a:pos x="T4" y="T5"/>
                </a:cxn>
                <a:cxn ang="T13">
                  <a:pos x="T6" y="T7"/>
                </a:cxn>
                <a:cxn ang="T14">
                  <a:pos x="T8" y="T9"/>
                </a:cxn>
              </a:cxnLst>
              <a:rect l="T15" t="T16" r="T17" b="T18"/>
              <a:pathLst>
                <a:path w="524" h="171">
                  <a:moveTo>
                    <a:pt x="524" y="168"/>
                  </a:moveTo>
                  <a:lnTo>
                    <a:pt x="0" y="0"/>
                  </a:lnTo>
                  <a:lnTo>
                    <a:pt x="0" y="3"/>
                  </a:lnTo>
                  <a:lnTo>
                    <a:pt x="524" y="171"/>
                  </a:lnTo>
                  <a:lnTo>
                    <a:pt x="524" y="168"/>
                  </a:lnTo>
                  <a:close/>
                </a:path>
              </a:pathLst>
            </a:custGeom>
            <a:solidFill>
              <a:srgbClr val="8BA6BD"/>
            </a:solidFill>
            <a:ln w="9525">
              <a:noFill/>
              <a:round/>
              <a:headEnd/>
              <a:tailEnd/>
            </a:ln>
          </p:spPr>
          <p:txBody>
            <a:bodyPr/>
            <a:lstStyle/>
            <a:p>
              <a:endParaRPr lang="zh-CN" altLang="en-US"/>
            </a:p>
          </p:txBody>
        </p:sp>
        <p:sp>
          <p:nvSpPr>
            <p:cNvPr id="1943594" name="Freeform 54"/>
            <p:cNvSpPr>
              <a:spLocks/>
            </p:cNvSpPr>
            <p:nvPr/>
          </p:nvSpPr>
          <p:spPr bwMode="auto">
            <a:xfrm>
              <a:off x="2571" y="176"/>
              <a:ext cx="89" cy="243"/>
            </a:xfrm>
            <a:custGeom>
              <a:avLst/>
              <a:gdLst>
                <a:gd name="T0" fmla="*/ 89 w 89"/>
                <a:gd name="T1" fmla="*/ 193 h 243"/>
                <a:gd name="T2" fmla="*/ 0 w 89"/>
                <a:gd name="T3" fmla="*/ 243 h 243"/>
                <a:gd name="T4" fmla="*/ 0 w 89"/>
                <a:gd name="T5" fmla="*/ 47 h 243"/>
                <a:gd name="T6" fmla="*/ 89 w 89"/>
                <a:gd name="T7" fmla="*/ 0 h 243"/>
                <a:gd name="T8" fmla="*/ 89 w 89"/>
                <a:gd name="T9" fmla="*/ 193 h 243"/>
                <a:gd name="T10" fmla="*/ 0 60000 65536"/>
                <a:gd name="T11" fmla="*/ 0 60000 65536"/>
                <a:gd name="T12" fmla="*/ 0 60000 65536"/>
                <a:gd name="T13" fmla="*/ 0 60000 65536"/>
                <a:gd name="T14" fmla="*/ 0 60000 65536"/>
                <a:gd name="T15" fmla="*/ 0 w 89"/>
                <a:gd name="T16" fmla="*/ 0 h 243"/>
                <a:gd name="T17" fmla="*/ 89 w 89"/>
                <a:gd name="T18" fmla="*/ 243 h 243"/>
              </a:gdLst>
              <a:ahLst/>
              <a:cxnLst>
                <a:cxn ang="T10">
                  <a:pos x="T0" y="T1"/>
                </a:cxn>
                <a:cxn ang="T11">
                  <a:pos x="T2" y="T3"/>
                </a:cxn>
                <a:cxn ang="T12">
                  <a:pos x="T4" y="T5"/>
                </a:cxn>
                <a:cxn ang="T13">
                  <a:pos x="T6" y="T7"/>
                </a:cxn>
                <a:cxn ang="T14">
                  <a:pos x="T8" y="T9"/>
                </a:cxn>
              </a:cxnLst>
              <a:rect l="T15" t="T16" r="T17" b="T18"/>
              <a:pathLst>
                <a:path w="89" h="243">
                  <a:moveTo>
                    <a:pt x="89" y="193"/>
                  </a:moveTo>
                  <a:lnTo>
                    <a:pt x="0" y="243"/>
                  </a:lnTo>
                  <a:lnTo>
                    <a:pt x="0" y="47"/>
                  </a:lnTo>
                  <a:lnTo>
                    <a:pt x="89" y="0"/>
                  </a:lnTo>
                  <a:lnTo>
                    <a:pt x="89" y="193"/>
                  </a:lnTo>
                  <a:close/>
                </a:path>
              </a:pathLst>
            </a:custGeom>
            <a:solidFill>
              <a:srgbClr val="0B3C68"/>
            </a:solidFill>
            <a:ln w="9525">
              <a:noFill/>
              <a:round/>
              <a:headEnd/>
              <a:tailEnd/>
            </a:ln>
          </p:spPr>
          <p:txBody>
            <a:bodyPr/>
            <a:lstStyle/>
            <a:p>
              <a:endParaRPr lang="zh-CN" altLang="en-US"/>
            </a:p>
          </p:txBody>
        </p:sp>
        <p:sp>
          <p:nvSpPr>
            <p:cNvPr id="1943595" name="Freeform 55"/>
            <p:cNvSpPr>
              <a:spLocks/>
            </p:cNvSpPr>
            <p:nvPr/>
          </p:nvSpPr>
          <p:spPr bwMode="auto">
            <a:xfrm>
              <a:off x="2517" y="210"/>
              <a:ext cx="54" cy="209"/>
            </a:xfrm>
            <a:custGeom>
              <a:avLst/>
              <a:gdLst>
                <a:gd name="T0" fmla="*/ 0 w 54"/>
                <a:gd name="T1" fmla="*/ 197 h 209"/>
                <a:gd name="T2" fmla="*/ 54 w 54"/>
                <a:gd name="T3" fmla="*/ 209 h 209"/>
                <a:gd name="T4" fmla="*/ 54 w 54"/>
                <a:gd name="T5" fmla="*/ 13 h 209"/>
                <a:gd name="T6" fmla="*/ 0 w 54"/>
                <a:gd name="T7" fmla="*/ 0 h 209"/>
                <a:gd name="T8" fmla="*/ 0 w 54"/>
                <a:gd name="T9" fmla="*/ 197 h 209"/>
                <a:gd name="T10" fmla="*/ 0 60000 65536"/>
                <a:gd name="T11" fmla="*/ 0 60000 65536"/>
                <a:gd name="T12" fmla="*/ 0 60000 65536"/>
                <a:gd name="T13" fmla="*/ 0 60000 65536"/>
                <a:gd name="T14" fmla="*/ 0 60000 65536"/>
                <a:gd name="T15" fmla="*/ 0 w 54"/>
                <a:gd name="T16" fmla="*/ 0 h 209"/>
                <a:gd name="T17" fmla="*/ 54 w 54"/>
                <a:gd name="T18" fmla="*/ 209 h 209"/>
              </a:gdLst>
              <a:ahLst/>
              <a:cxnLst>
                <a:cxn ang="T10">
                  <a:pos x="T0" y="T1"/>
                </a:cxn>
                <a:cxn ang="T11">
                  <a:pos x="T2" y="T3"/>
                </a:cxn>
                <a:cxn ang="T12">
                  <a:pos x="T4" y="T5"/>
                </a:cxn>
                <a:cxn ang="T13">
                  <a:pos x="T6" y="T7"/>
                </a:cxn>
                <a:cxn ang="T14">
                  <a:pos x="T8" y="T9"/>
                </a:cxn>
              </a:cxnLst>
              <a:rect l="T15" t="T16" r="T17" b="T18"/>
              <a:pathLst>
                <a:path w="54" h="209">
                  <a:moveTo>
                    <a:pt x="0" y="197"/>
                  </a:moveTo>
                  <a:lnTo>
                    <a:pt x="54" y="209"/>
                  </a:lnTo>
                  <a:lnTo>
                    <a:pt x="54" y="13"/>
                  </a:lnTo>
                  <a:lnTo>
                    <a:pt x="0" y="0"/>
                  </a:lnTo>
                  <a:lnTo>
                    <a:pt x="0" y="197"/>
                  </a:lnTo>
                  <a:close/>
                </a:path>
              </a:pathLst>
            </a:custGeom>
            <a:solidFill>
              <a:srgbClr val="5D7695"/>
            </a:solidFill>
            <a:ln w="9525">
              <a:noFill/>
              <a:round/>
              <a:headEnd/>
              <a:tailEnd/>
            </a:ln>
          </p:spPr>
          <p:txBody>
            <a:bodyPr/>
            <a:lstStyle/>
            <a:p>
              <a:endParaRPr lang="zh-CN" altLang="en-US"/>
            </a:p>
          </p:txBody>
        </p:sp>
        <p:sp>
          <p:nvSpPr>
            <p:cNvPr id="1943596" name="Freeform 56"/>
            <p:cNvSpPr>
              <a:spLocks/>
            </p:cNvSpPr>
            <p:nvPr/>
          </p:nvSpPr>
          <p:spPr bwMode="auto">
            <a:xfrm>
              <a:off x="2517" y="163"/>
              <a:ext cx="143" cy="60"/>
            </a:xfrm>
            <a:custGeom>
              <a:avLst/>
              <a:gdLst>
                <a:gd name="T0" fmla="*/ 92 w 143"/>
                <a:gd name="T1" fmla="*/ 0 h 60"/>
                <a:gd name="T2" fmla="*/ 143 w 143"/>
                <a:gd name="T3" fmla="*/ 13 h 60"/>
                <a:gd name="T4" fmla="*/ 54 w 143"/>
                <a:gd name="T5" fmla="*/ 60 h 60"/>
                <a:gd name="T6" fmla="*/ 0 w 143"/>
                <a:gd name="T7" fmla="*/ 47 h 60"/>
                <a:gd name="T8" fmla="*/ 92 w 143"/>
                <a:gd name="T9" fmla="*/ 0 h 60"/>
                <a:gd name="T10" fmla="*/ 0 60000 65536"/>
                <a:gd name="T11" fmla="*/ 0 60000 65536"/>
                <a:gd name="T12" fmla="*/ 0 60000 65536"/>
                <a:gd name="T13" fmla="*/ 0 60000 65536"/>
                <a:gd name="T14" fmla="*/ 0 60000 65536"/>
                <a:gd name="T15" fmla="*/ 0 w 143"/>
                <a:gd name="T16" fmla="*/ 0 h 60"/>
                <a:gd name="T17" fmla="*/ 143 w 143"/>
                <a:gd name="T18" fmla="*/ 60 h 60"/>
              </a:gdLst>
              <a:ahLst/>
              <a:cxnLst>
                <a:cxn ang="T10">
                  <a:pos x="T0" y="T1"/>
                </a:cxn>
                <a:cxn ang="T11">
                  <a:pos x="T2" y="T3"/>
                </a:cxn>
                <a:cxn ang="T12">
                  <a:pos x="T4" y="T5"/>
                </a:cxn>
                <a:cxn ang="T13">
                  <a:pos x="T6" y="T7"/>
                </a:cxn>
                <a:cxn ang="T14">
                  <a:pos x="T8" y="T9"/>
                </a:cxn>
              </a:cxnLst>
              <a:rect l="T15" t="T16" r="T17" b="T18"/>
              <a:pathLst>
                <a:path w="143" h="60">
                  <a:moveTo>
                    <a:pt x="92" y="0"/>
                  </a:moveTo>
                  <a:lnTo>
                    <a:pt x="143" y="13"/>
                  </a:lnTo>
                  <a:lnTo>
                    <a:pt x="54" y="60"/>
                  </a:lnTo>
                  <a:lnTo>
                    <a:pt x="0" y="47"/>
                  </a:lnTo>
                  <a:lnTo>
                    <a:pt x="92" y="0"/>
                  </a:lnTo>
                  <a:close/>
                </a:path>
              </a:pathLst>
            </a:custGeom>
            <a:solidFill>
              <a:srgbClr val="456488"/>
            </a:solidFill>
            <a:ln w="9525">
              <a:noFill/>
              <a:round/>
              <a:headEnd/>
              <a:tailEnd/>
            </a:ln>
          </p:spPr>
          <p:txBody>
            <a:bodyPr/>
            <a:lstStyle/>
            <a:p>
              <a:endParaRPr lang="zh-CN" altLang="en-US"/>
            </a:p>
          </p:txBody>
        </p:sp>
        <p:sp>
          <p:nvSpPr>
            <p:cNvPr id="1943597" name="Freeform 57"/>
            <p:cNvSpPr>
              <a:spLocks/>
            </p:cNvSpPr>
            <p:nvPr/>
          </p:nvSpPr>
          <p:spPr bwMode="auto">
            <a:xfrm>
              <a:off x="2631" y="220"/>
              <a:ext cx="70" cy="196"/>
            </a:xfrm>
            <a:custGeom>
              <a:avLst/>
              <a:gdLst>
                <a:gd name="T0" fmla="*/ 70 w 70"/>
                <a:gd name="T1" fmla="*/ 158 h 196"/>
                <a:gd name="T2" fmla="*/ 0 w 70"/>
                <a:gd name="T3" fmla="*/ 196 h 196"/>
                <a:gd name="T4" fmla="*/ 0 w 70"/>
                <a:gd name="T5" fmla="*/ 35 h 196"/>
                <a:gd name="T6" fmla="*/ 70 w 70"/>
                <a:gd name="T7" fmla="*/ 0 h 196"/>
                <a:gd name="T8" fmla="*/ 70 w 70"/>
                <a:gd name="T9" fmla="*/ 158 h 196"/>
                <a:gd name="T10" fmla="*/ 0 60000 65536"/>
                <a:gd name="T11" fmla="*/ 0 60000 65536"/>
                <a:gd name="T12" fmla="*/ 0 60000 65536"/>
                <a:gd name="T13" fmla="*/ 0 60000 65536"/>
                <a:gd name="T14" fmla="*/ 0 60000 65536"/>
                <a:gd name="T15" fmla="*/ 0 w 70"/>
                <a:gd name="T16" fmla="*/ 0 h 196"/>
                <a:gd name="T17" fmla="*/ 70 w 70"/>
                <a:gd name="T18" fmla="*/ 196 h 196"/>
              </a:gdLst>
              <a:ahLst/>
              <a:cxnLst>
                <a:cxn ang="T10">
                  <a:pos x="T0" y="T1"/>
                </a:cxn>
                <a:cxn ang="T11">
                  <a:pos x="T2" y="T3"/>
                </a:cxn>
                <a:cxn ang="T12">
                  <a:pos x="T4" y="T5"/>
                </a:cxn>
                <a:cxn ang="T13">
                  <a:pos x="T6" y="T7"/>
                </a:cxn>
                <a:cxn ang="T14">
                  <a:pos x="T8" y="T9"/>
                </a:cxn>
              </a:cxnLst>
              <a:rect l="T15" t="T16" r="T17" b="T18"/>
              <a:pathLst>
                <a:path w="70" h="196">
                  <a:moveTo>
                    <a:pt x="70" y="158"/>
                  </a:moveTo>
                  <a:lnTo>
                    <a:pt x="0" y="196"/>
                  </a:lnTo>
                  <a:lnTo>
                    <a:pt x="0" y="35"/>
                  </a:lnTo>
                  <a:lnTo>
                    <a:pt x="70" y="0"/>
                  </a:lnTo>
                  <a:lnTo>
                    <a:pt x="70" y="158"/>
                  </a:lnTo>
                  <a:close/>
                </a:path>
              </a:pathLst>
            </a:custGeom>
            <a:solidFill>
              <a:srgbClr val="456488"/>
            </a:solidFill>
            <a:ln w="9525">
              <a:noFill/>
              <a:round/>
              <a:headEnd/>
              <a:tailEnd/>
            </a:ln>
          </p:spPr>
          <p:txBody>
            <a:bodyPr/>
            <a:lstStyle/>
            <a:p>
              <a:endParaRPr lang="zh-CN" altLang="en-US"/>
            </a:p>
          </p:txBody>
        </p:sp>
        <p:sp>
          <p:nvSpPr>
            <p:cNvPr id="1943598" name="Freeform 58"/>
            <p:cNvSpPr>
              <a:spLocks/>
            </p:cNvSpPr>
            <p:nvPr/>
          </p:nvSpPr>
          <p:spPr bwMode="auto">
            <a:xfrm>
              <a:off x="2593" y="245"/>
              <a:ext cx="38" cy="171"/>
            </a:xfrm>
            <a:custGeom>
              <a:avLst/>
              <a:gdLst>
                <a:gd name="T0" fmla="*/ 0 w 38"/>
                <a:gd name="T1" fmla="*/ 159 h 171"/>
                <a:gd name="T2" fmla="*/ 38 w 38"/>
                <a:gd name="T3" fmla="*/ 171 h 171"/>
                <a:gd name="T4" fmla="*/ 38 w 38"/>
                <a:gd name="T5" fmla="*/ 10 h 171"/>
                <a:gd name="T6" fmla="*/ 0 w 38"/>
                <a:gd name="T7" fmla="*/ 0 h 171"/>
                <a:gd name="T8" fmla="*/ 0 w 38"/>
                <a:gd name="T9" fmla="*/ 159 h 171"/>
                <a:gd name="T10" fmla="*/ 0 60000 65536"/>
                <a:gd name="T11" fmla="*/ 0 60000 65536"/>
                <a:gd name="T12" fmla="*/ 0 60000 65536"/>
                <a:gd name="T13" fmla="*/ 0 60000 65536"/>
                <a:gd name="T14" fmla="*/ 0 60000 65536"/>
                <a:gd name="T15" fmla="*/ 0 w 38"/>
                <a:gd name="T16" fmla="*/ 0 h 171"/>
                <a:gd name="T17" fmla="*/ 38 w 38"/>
                <a:gd name="T18" fmla="*/ 171 h 171"/>
              </a:gdLst>
              <a:ahLst/>
              <a:cxnLst>
                <a:cxn ang="T10">
                  <a:pos x="T0" y="T1"/>
                </a:cxn>
                <a:cxn ang="T11">
                  <a:pos x="T2" y="T3"/>
                </a:cxn>
                <a:cxn ang="T12">
                  <a:pos x="T4" y="T5"/>
                </a:cxn>
                <a:cxn ang="T13">
                  <a:pos x="T6" y="T7"/>
                </a:cxn>
                <a:cxn ang="T14">
                  <a:pos x="T8" y="T9"/>
                </a:cxn>
              </a:cxnLst>
              <a:rect l="T15" t="T16" r="T17" b="T18"/>
              <a:pathLst>
                <a:path w="38" h="171">
                  <a:moveTo>
                    <a:pt x="0" y="159"/>
                  </a:moveTo>
                  <a:lnTo>
                    <a:pt x="38" y="171"/>
                  </a:lnTo>
                  <a:lnTo>
                    <a:pt x="38" y="10"/>
                  </a:lnTo>
                  <a:lnTo>
                    <a:pt x="0" y="0"/>
                  </a:lnTo>
                  <a:lnTo>
                    <a:pt x="0" y="159"/>
                  </a:lnTo>
                  <a:close/>
                </a:path>
              </a:pathLst>
            </a:custGeom>
            <a:solidFill>
              <a:srgbClr val="8BA6BD"/>
            </a:solidFill>
            <a:ln w="9525">
              <a:noFill/>
              <a:round/>
              <a:headEnd/>
              <a:tailEnd/>
            </a:ln>
          </p:spPr>
          <p:txBody>
            <a:bodyPr/>
            <a:lstStyle/>
            <a:p>
              <a:endParaRPr lang="zh-CN" altLang="en-US"/>
            </a:p>
          </p:txBody>
        </p:sp>
        <p:sp>
          <p:nvSpPr>
            <p:cNvPr id="1943599" name="Freeform 59"/>
            <p:cNvSpPr>
              <a:spLocks/>
            </p:cNvSpPr>
            <p:nvPr/>
          </p:nvSpPr>
          <p:spPr bwMode="auto">
            <a:xfrm>
              <a:off x="2593" y="207"/>
              <a:ext cx="108" cy="48"/>
            </a:xfrm>
            <a:custGeom>
              <a:avLst/>
              <a:gdLst>
                <a:gd name="T0" fmla="*/ 67 w 108"/>
                <a:gd name="T1" fmla="*/ 0 h 48"/>
                <a:gd name="T2" fmla="*/ 108 w 108"/>
                <a:gd name="T3" fmla="*/ 13 h 48"/>
                <a:gd name="T4" fmla="*/ 38 w 108"/>
                <a:gd name="T5" fmla="*/ 48 h 48"/>
                <a:gd name="T6" fmla="*/ 0 w 108"/>
                <a:gd name="T7" fmla="*/ 38 h 48"/>
                <a:gd name="T8" fmla="*/ 67 w 108"/>
                <a:gd name="T9" fmla="*/ 0 h 48"/>
                <a:gd name="T10" fmla="*/ 0 60000 65536"/>
                <a:gd name="T11" fmla="*/ 0 60000 65536"/>
                <a:gd name="T12" fmla="*/ 0 60000 65536"/>
                <a:gd name="T13" fmla="*/ 0 60000 65536"/>
                <a:gd name="T14" fmla="*/ 0 60000 65536"/>
                <a:gd name="T15" fmla="*/ 0 w 108"/>
                <a:gd name="T16" fmla="*/ 0 h 48"/>
                <a:gd name="T17" fmla="*/ 108 w 108"/>
                <a:gd name="T18" fmla="*/ 48 h 48"/>
              </a:gdLst>
              <a:ahLst/>
              <a:cxnLst>
                <a:cxn ang="T10">
                  <a:pos x="T0" y="T1"/>
                </a:cxn>
                <a:cxn ang="T11">
                  <a:pos x="T2" y="T3"/>
                </a:cxn>
                <a:cxn ang="T12">
                  <a:pos x="T4" y="T5"/>
                </a:cxn>
                <a:cxn ang="T13">
                  <a:pos x="T6" y="T7"/>
                </a:cxn>
                <a:cxn ang="T14">
                  <a:pos x="T8" y="T9"/>
                </a:cxn>
              </a:cxnLst>
              <a:rect l="T15" t="T16" r="T17" b="T18"/>
              <a:pathLst>
                <a:path w="108" h="48">
                  <a:moveTo>
                    <a:pt x="67" y="0"/>
                  </a:moveTo>
                  <a:lnTo>
                    <a:pt x="108" y="13"/>
                  </a:lnTo>
                  <a:lnTo>
                    <a:pt x="38" y="48"/>
                  </a:lnTo>
                  <a:lnTo>
                    <a:pt x="0" y="38"/>
                  </a:lnTo>
                  <a:lnTo>
                    <a:pt x="67" y="0"/>
                  </a:lnTo>
                  <a:close/>
                </a:path>
              </a:pathLst>
            </a:custGeom>
            <a:solidFill>
              <a:srgbClr val="7890A4"/>
            </a:solidFill>
            <a:ln w="9525">
              <a:noFill/>
              <a:round/>
              <a:headEnd/>
              <a:tailEnd/>
            </a:ln>
          </p:spPr>
          <p:txBody>
            <a:bodyPr/>
            <a:lstStyle/>
            <a:p>
              <a:endParaRPr lang="zh-CN" altLang="en-US"/>
            </a:p>
          </p:txBody>
        </p:sp>
        <p:sp>
          <p:nvSpPr>
            <p:cNvPr id="1943600" name="Freeform 60"/>
            <p:cNvSpPr>
              <a:spLocks/>
            </p:cNvSpPr>
            <p:nvPr/>
          </p:nvSpPr>
          <p:spPr bwMode="auto">
            <a:xfrm>
              <a:off x="2676" y="432"/>
              <a:ext cx="429" cy="139"/>
            </a:xfrm>
            <a:custGeom>
              <a:avLst/>
              <a:gdLst>
                <a:gd name="T0" fmla="*/ 429 w 429"/>
                <a:gd name="T1" fmla="*/ 136 h 139"/>
                <a:gd name="T2" fmla="*/ 13 w 429"/>
                <a:gd name="T3" fmla="*/ 0 h 139"/>
                <a:gd name="T4" fmla="*/ 0 w 429"/>
                <a:gd name="T5" fmla="*/ 6 h 139"/>
                <a:gd name="T6" fmla="*/ 419 w 429"/>
                <a:gd name="T7" fmla="*/ 139 h 139"/>
                <a:gd name="T8" fmla="*/ 429 w 429"/>
                <a:gd name="T9" fmla="*/ 136 h 139"/>
                <a:gd name="T10" fmla="*/ 0 60000 65536"/>
                <a:gd name="T11" fmla="*/ 0 60000 65536"/>
                <a:gd name="T12" fmla="*/ 0 60000 65536"/>
                <a:gd name="T13" fmla="*/ 0 60000 65536"/>
                <a:gd name="T14" fmla="*/ 0 60000 65536"/>
                <a:gd name="T15" fmla="*/ 0 w 429"/>
                <a:gd name="T16" fmla="*/ 0 h 139"/>
                <a:gd name="T17" fmla="*/ 429 w 429"/>
                <a:gd name="T18" fmla="*/ 139 h 139"/>
              </a:gdLst>
              <a:ahLst/>
              <a:cxnLst>
                <a:cxn ang="T10">
                  <a:pos x="T0" y="T1"/>
                </a:cxn>
                <a:cxn ang="T11">
                  <a:pos x="T2" y="T3"/>
                </a:cxn>
                <a:cxn ang="T12">
                  <a:pos x="T4" y="T5"/>
                </a:cxn>
                <a:cxn ang="T13">
                  <a:pos x="T6" y="T7"/>
                </a:cxn>
                <a:cxn ang="T14">
                  <a:pos x="T8" y="T9"/>
                </a:cxn>
              </a:cxnLst>
              <a:rect l="T15" t="T16" r="T17" b="T18"/>
              <a:pathLst>
                <a:path w="429" h="139">
                  <a:moveTo>
                    <a:pt x="429" y="136"/>
                  </a:moveTo>
                  <a:lnTo>
                    <a:pt x="13" y="0"/>
                  </a:lnTo>
                  <a:lnTo>
                    <a:pt x="0" y="6"/>
                  </a:lnTo>
                  <a:lnTo>
                    <a:pt x="419" y="139"/>
                  </a:lnTo>
                  <a:lnTo>
                    <a:pt x="429" y="136"/>
                  </a:lnTo>
                  <a:close/>
                </a:path>
              </a:pathLst>
            </a:custGeom>
            <a:solidFill>
              <a:srgbClr val="5D7695"/>
            </a:solidFill>
            <a:ln w="9525">
              <a:noFill/>
              <a:round/>
              <a:headEnd/>
              <a:tailEnd/>
            </a:ln>
          </p:spPr>
          <p:txBody>
            <a:bodyPr/>
            <a:lstStyle/>
            <a:p>
              <a:endParaRPr lang="zh-CN" altLang="en-US"/>
            </a:p>
          </p:txBody>
        </p:sp>
        <p:sp>
          <p:nvSpPr>
            <p:cNvPr id="1943601" name="Freeform 61"/>
            <p:cNvSpPr>
              <a:spLocks/>
            </p:cNvSpPr>
            <p:nvPr/>
          </p:nvSpPr>
          <p:spPr bwMode="auto">
            <a:xfrm>
              <a:off x="2676" y="391"/>
              <a:ext cx="432" cy="142"/>
            </a:xfrm>
            <a:custGeom>
              <a:avLst/>
              <a:gdLst>
                <a:gd name="T0" fmla="*/ 432 w 432"/>
                <a:gd name="T1" fmla="*/ 133 h 142"/>
                <a:gd name="T2" fmla="*/ 13 w 432"/>
                <a:gd name="T3" fmla="*/ 0 h 142"/>
                <a:gd name="T4" fmla="*/ 0 w 432"/>
                <a:gd name="T5" fmla="*/ 9 h 142"/>
                <a:gd name="T6" fmla="*/ 419 w 432"/>
                <a:gd name="T7" fmla="*/ 142 h 142"/>
                <a:gd name="T8" fmla="*/ 432 w 432"/>
                <a:gd name="T9" fmla="*/ 133 h 142"/>
                <a:gd name="T10" fmla="*/ 0 60000 65536"/>
                <a:gd name="T11" fmla="*/ 0 60000 65536"/>
                <a:gd name="T12" fmla="*/ 0 60000 65536"/>
                <a:gd name="T13" fmla="*/ 0 60000 65536"/>
                <a:gd name="T14" fmla="*/ 0 60000 65536"/>
                <a:gd name="T15" fmla="*/ 0 w 432"/>
                <a:gd name="T16" fmla="*/ 0 h 142"/>
                <a:gd name="T17" fmla="*/ 432 w 432"/>
                <a:gd name="T18" fmla="*/ 142 h 142"/>
              </a:gdLst>
              <a:ahLst/>
              <a:cxnLst>
                <a:cxn ang="T10">
                  <a:pos x="T0" y="T1"/>
                </a:cxn>
                <a:cxn ang="T11">
                  <a:pos x="T2" y="T3"/>
                </a:cxn>
                <a:cxn ang="T12">
                  <a:pos x="T4" y="T5"/>
                </a:cxn>
                <a:cxn ang="T13">
                  <a:pos x="T6" y="T7"/>
                </a:cxn>
                <a:cxn ang="T14">
                  <a:pos x="T8" y="T9"/>
                </a:cxn>
              </a:cxnLst>
              <a:rect l="T15" t="T16" r="T17" b="T18"/>
              <a:pathLst>
                <a:path w="432" h="142">
                  <a:moveTo>
                    <a:pt x="432" y="133"/>
                  </a:moveTo>
                  <a:lnTo>
                    <a:pt x="13" y="0"/>
                  </a:lnTo>
                  <a:lnTo>
                    <a:pt x="0" y="9"/>
                  </a:lnTo>
                  <a:lnTo>
                    <a:pt x="419" y="142"/>
                  </a:lnTo>
                  <a:lnTo>
                    <a:pt x="432" y="133"/>
                  </a:lnTo>
                  <a:close/>
                </a:path>
              </a:pathLst>
            </a:custGeom>
            <a:solidFill>
              <a:srgbClr val="5D7695"/>
            </a:solidFill>
            <a:ln w="9525">
              <a:noFill/>
              <a:round/>
              <a:headEnd/>
              <a:tailEnd/>
            </a:ln>
          </p:spPr>
          <p:txBody>
            <a:bodyPr/>
            <a:lstStyle/>
            <a:p>
              <a:endParaRPr lang="zh-CN" altLang="en-US"/>
            </a:p>
          </p:txBody>
        </p:sp>
        <p:sp>
          <p:nvSpPr>
            <p:cNvPr id="1943602" name="Freeform 62"/>
            <p:cNvSpPr>
              <a:spLocks/>
            </p:cNvSpPr>
            <p:nvPr/>
          </p:nvSpPr>
          <p:spPr bwMode="auto">
            <a:xfrm>
              <a:off x="2676" y="400"/>
              <a:ext cx="419" cy="171"/>
            </a:xfrm>
            <a:custGeom>
              <a:avLst/>
              <a:gdLst>
                <a:gd name="T0" fmla="*/ 419 w 419"/>
                <a:gd name="T1" fmla="*/ 171 h 171"/>
                <a:gd name="T2" fmla="*/ 3 w 419"/>
                <a:gd name="T3" fmla="*/ 38 h 171"/>
                <a:gd name="T4" fmla="*/ 0 w 419"/>
                <a:gd name="T5" fmla="*/ 0 h 171"/>
                <a:gd name="T6" fmla="*/ 419 w 419"/>
                <a:gd name="T7" fmla="*/ 133 h 171"/>
                <a:gd name="T8" fmla="*/ 419 w 419"/>
                <a:gd name="T9" fmla="*/ 171 h 171"/>
                <a:gd name="T10" fmla="*/ 0 60000 65536"/>
                <a:gd name="T11" fmla="*/ 0 60000 65536"/>
                <a:gd name="T12" fmla="*/ 0 60000 65536"/>
                <a:gd name="T13" fmla="*/ 0 60000 65536"/>
                <a:gd name="T14" fmla="*/ 0 60000 65536"/>
                <a:gd name="T15" fmla="*/ 0 w 419"/>
                <a:gd name="T16" fmla="*/ 0 h 171"/>
                <a:gd name="T17" fmla="*/ 419 w 419"/>
                <a:gd name="T18" fmla="*/ 171 h 171"/>
              </a:gdLst>
              <a:ahLst/>
              <a:cxnLst>
                <a:cxn ang="T10">
                  <a:pos x="T0" y="T1"/>
                </a:cxn>
                <a:cxn ang="T11">
                  <a:pos x="T2" y="T3"/>
                </a:cxn>
                <a:cxn ang="T12">
                  <a:pos x="T4" y="T5"/>
                </a:cxn>
                <a:cxn ang="T13">
                  <a:pos x="T6" y="T7"/>
                </a:cxn>
                <a:cxn ang="T14">
                  <a:pos x="T8" y="T9"/>
                </a:cxn>
              </a:cxnLst>
              <a:rect l="T15" t="T16" r="T17" b="T18"/>
              <a:pathLst>
                <a:path w="419" h="171">
                  <a:moveTo>
                    <a:pt x="419" y="171"/>
                  </a:moveTo>
                  <a:lnTo>
                    <a:pt x="3" y="38"/>
                  </a:lnTo>
                  <a:lnTo>
                    <a:pt x="0" y="0"/>
                  </a:lnTo>
                  <a:lnTo>
                    <a:pt x="419" y="133"/>
                  </a:lnTo>
                  <a:lnTo>
                    <a:pt x="419" y="171"/>
                  </a:lnTo>
                  <a:close/>
                </a:path>
              </a:pathLst>
            </a:custGeom>
            <a:solidFill>
              <a:srgbClr val="456488"/>
            </a:solidFill>
            <a:ln w="9525">
              <a:noFill/>
              <a:round/>
              <a:headEnd/>
              <a:tailEnd/>
            </a:ln>
          </p:spPr>
          <p:txBody>
            <a:bodyPr/>
            <a:lstStyle/>
            <a:p>
              <a:endParaRPr lang="zh-CN" altLang="en-US"/>
            </a:p>
          </p:txBody>
        </p:sp>
        <p:sp>
          <p:nvSpPr>
            <p:cNvPr id="1943603" name="Freeform 63"/>
            <p:cNvSpPr>
              <a:spLocks/>
            </p:cNvSpPr>
            <p:nvPr/>
          </p:nvSpPr>
          <p:spPr bwMode="auto">
            <a:xfrm>
              <a:off x="2828" y="489"/>
              <a:ext cx="48" cy="22"/>
            </a:xfrm>
            <a:custGeom>
              <a:avLst/>
              <a:gdLst>
                <a:gd name="T0" fmla="*/ 0 w 48"/>
                <a:gd name="T1" fmla="*/ 10 h 22"/>
                <a:gd name="T2" fmla="*/ 13 w 48"/>
                <a:gd name="T3" fmla="*/ 6 h 22"/>
                <a:gd name="T4" fmla="*/ 42 w 48"/>
                <a:gd name="T5" fmla="*/ 13 h 22"/>
                <a:gd name="T6" fmla="*/ 48 w 48"/>
                <a:gd name="T7" fmla="*/ 22 h 22"/>
                <a:gd name="T8" fmla="*/ 48 w 48"/>
                <a:gd name="T9" fmla="*/ 22 h 22"/>
                <a:gd name="T10" fmla="*/ 45 w 48"/>
                <a:gd name="T11" fmla="*/ 13 h 22"/>
                <a:gd name="T12" fmla="*/ 7 w 48"/>
                <a:gd name="T13" fmla="*/ 0 h 22"/>
                <a:gd name="T14" fmla="*/ 0 w 48"/>
                <a:gd name="T15" fmla="*/ 10 h 22"/>
                <a:gd name="T16" fmla="*/ 0 w 48"/>
                <a:gd name="T17" fmla="*/ 1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2"/>
                <a:gd name="T29" fmla="*/ 48 w 48"/>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2">
                  <a:moveTo>
                    <a:pt x="0" y="10"/>
                  </a:moveTo>
                  <a:lnTo>
                    <a:pt x="13" y="6"/>
                  </a:lnTo>
                  <a:lnTo>
                    <a:pt x="42" y="13"/>
                  </a:lnTo>
                  <a:lnTo>
                    <a:pt x="48" y="22"/>
                  </a:lnTo>
                  <a:lnTo>
                    <a:pt x="45" y="13"/>
                  </a:lnTo>
                  <a:lnTo>
                    <a:pt x="7" y="0"/>
                  </a:lnTo>
                  <a:lnTo>
                    <a:pt x="0" y="10"/>
                  </a:lnTo>
                  <a:close/>
                </a:path>
              </a:pathLst>
            </a:custGeom>
            <a:solidFill>
              <a:srgbClr val="0B3C68"/>
            </a:solidFill>
            <a:ln w="9525">
              <a:noFill/>
              <a:round/>
              <a:headEnd/>
              <a:tailEnd/>
            </a:ln>
          </p:spPr>
          <p:txBody>
            <a:bodyPr/>
            <a:lstStyle/>
            <a:p>
              <a:endParaRPr lang="zh-CN" altLang="en-US"/>
            </a:p>
          </p:txBody>
        </p:sp>
        <p:sp>
          <p:nvSpPr>
            <p:cNvPr id="1943604" name="Freeform 64"/>
            <p:cNvSpPr>
              <a:spLocks/>
            </p:cNvSpPr>
            <p:nvPr/>
          </p:nvSpPr>
          <p:spPr bwMode="auto">
            <a:xfrm>
              <a:off x="2873" y="454"/>
              <a:ext cx="108" cy="57"/>
            </a:xfrm>
            <a:custGeom>
              <a:avLst/>
              <a:gdLst>
                <a:gd name="T0" fmla="*/ 3 w 108"/>
                <a:gd name="T1" fmla="*/ 57 h 57"/>
                <a:gd name="T2" fmla="*/ 0 w 108"/>
                <a:gd name="T3" fmla="*/ 48 h 57"/>
                <a:gd name="T4" fmla="*/ 105 w 108"/>
                <a:gd name="T5" fmla="*/ 0 h 57"/>
                <a:gd name="T6" fmla="*/ 108 w 108"/>
                <a:gd name="T7" fmla="*/ 10 h 57"/>
                <a:gd name="T8" fmla="*/ 3 w 108"/>
                <a:gd name="T9" fmla="*/ 57 h 57"/>
                <a:gd name="T10" fmla="*/ 0 60000 65536"/>
                <a:gd name="T11" fmla="*/ 0 60000 65536"/>
                <a:gd name="T12" fmla="*/ 0 60000 65536"/>
                <a:gd name="T13" fmla="*/ 0 60000 65536"/>
                <a:gd name="T14" fmla="*/ 0 60000 65536"/>
                <a:gd name="T15" fmla="*/ 0 w 108"/>
                <a:gd name="T16" fmla="*/ 0 h 57"/>
                <a:gd name="T17" fmla="*/ 108 w 108"/>
                <a:gd name="T18" fmla="*/ 57 h 57"/>
              </a:gdLst>
              <a:ahLst/>
              <a:cxnLst>
                <a:cxn ang="T10">
                  <a:pos x="T0" y="T1"/>
                </a:cxn>
                <a:cxn ang="T11">
                  <a:pos x="T2" y="T3"/>
                </a:cxn>
                <a:cxn ang="T12">
                  <a:pos x="T4" y="T5"/>
                </a:cxn>
                <a:cxn ang="T13">
                  <a:pos x="T6" y="T7"/>
                </a:cxn>
                <a:cxn ang="T14">
                  <a:pos x="T8" y="T9"/>
                </a:cxn>
              </a:cxnLst>
              <a:rect l="T15" t="T16" r="T17" b="T18"/>
              <a:pathLst>
                <a:path w="108" h="57">
                  <a:moveTo>
                    <a:pt x="3" y="57"/>
                  </a:moveTo>
                  <a:lnTo>
                    <a:pt x="0" y="48"/>
                  </a:lnTo>
                  <a:lnTo>
                    <a:pt x="105" y="0"/>
                  </a:lnTo>
                  <a:lnTo>
                    <a:pt x="108" y="10"/>
                  </a:lnTo>
                  <a:lnTo>
                    <a:pt x="3" y="57"/>
                  </a:lnTo>
                  <a:close/>
                </a:path>
              </a:pathLst>
            </a:custGeom>
            <a:solidFill>
              <a:srgbClr val="456488"/>
            </a:solidFill>
            <a:ln w="9525">
              <a:noFill/>
              <a:round/>
              <a:headEnd/>
              <a:tailEnd/>
            </a:ln>
          </p:spPr>
          <p:txBody>
            <a:bodyPr/>
            <a:lstStyle/>
            <a:p>
              <a:endParaRPr lang="zh-CN" altLang="en-US"/>
            </a:p>
          </p:txBody>
        </p:sp>
        <p:sp>
          <p:nvSpPr>
            <p:cNvPr id="1943605" name="Freeform 65"/>
            <p:cNvSpPr>
              <a:spLocks/>
            </p:cNvSpPr>
            <p:nvPr/>
          </p:nvSpPr>
          <p:spPr bwMode="auto">
            <a:xfrm>
              <a:off x="2873" y="454"/>
              <a:ext cx="108" cy="57"/>
            </a:xfrm>
            <a:custGeom>
              <a:avLst/>
              <a:gdLst>
                <a:gd name="T0" fmla="*/ 3 w 108"/>
                <a:gd name="T1" fmla="*/ 57 h 57"/>
                <a:gd name="T2" fmla="*/ 0 w 108"/>
                <a:gd name="T3" fmla="*/ 48 h 57"/>
                <a:gd name="T4" fmla="*/ 105 w 108"/>
                <a:gd name="T5" fmla="*/ 0 h 57"/>
                <a:gd name="T6" fmla="*/ 108 w 108"/>
                <a:gd name="T7" fmla="*/ 10 h 57"/>
                <a:gd name="T8" fmla="*/ 3 w 108"/>
                <a:gd name="T9" fmla="*/ 57 h 57"/>
                <a:gd name="T10" fmla="*/ 0 60000 65536"/>
                <a:gd name="T11" fmla="*/ 0 60000 65536"/>
                <a:gd name="T12" fmla="*/ 0 60000 65536"/>
                <a:gd name="T13" fmla="*/ 0 60000 65536"/>
                <a:gd name="T14" fmla="*/ 0 60000 65536"/>
                <a:gd name="T15" fmla="*/ 0 w 108"/>
                <a:gd name="T16" fmla="*/ 0 h 57"/>
                <a:gd name="T17" fmla="*/ 108 w 108"/>
                <a:gd name="T18" fmla="*/ 57 h 57"/>
              </a:gdLst>
              <a:ahLst/>
              <a:cxnLst>
                <a:cxn ang="T10">
                  <a:pos x="T0" y="T1"/>
                </a:cxn>
                <a:cxn ang="T11">
                  <a:pos x="T2" y="T3"/>
                </a:cxn>
                <a:cxn ang="T12">
                  <a:pos x="T4" y="T5"/>
                </a:cxn>
                <a:cxn ang="T13">
                  <a:pos x="T6" y="T7"/>
                </a:cxn>
                <a:cxn ang="T14">
                  <a:pos x="T8" y="T9"/>
                </a:cxn>
              </a:cxnLst>
              <a:rect l="T15" t="T16" r="T17" b="T18"/>
              <a:pathLst>
                <a:path w="108" h="57">
                  <a:moveTo>
                    <a:pt x="3" y="57"/>
                  </a:moveTo>
                  <a:lnTo>
                    <a:pt x="0" y="48"/>
                  </a:lnTo>
                  <a:lnTo>
                    <a:pt x="105" y="0"/>
                  </a:lnTo>
                  <a:lnTo>
                    <a:pt x="108" y="10"/>
                  </a:lnTo>
                  <a:lnTo>
                    <a:pt x="3" y="57"/>
                  </a:lnTo>
                  <a:close/>
                </a:path>
              </a:pathLst>
            </a:custGeom>
            <a:solidFill>
              <a:srgbClr val="8BA6BD"/>
            </a:solidFill>
            <a:ln w="9525">
              <a:noFill/>
              <a:round/>
              <a:headEnd/>
              <a:tailEnd/>
            </a:ln>
          </p:spPr>
          <p:txBody>
            <a:bodyPr/>
            <a:lstStyle/>
            <a:p>
              <a:endParaRPr lang="zh-CN" altLang="en-US"/>
            </a:p>
          </p:txBody>
        </p:sp>
        <p:sp>
          <p:nvSpPr>
            <p:cNvPr id="1943606" name="Freeform 66"/>
            <p:cNvSpPr>
              <a:spLocks/>
            </p:cNvSpPr>
            <p:nvPr/>
          </p:nvSpPr>
          <p:spPr bwMode="auto">
            <a:xfrm>
              <a:off x="2835" y="438"/>
              <a:ext cx="143" cy="64"/>
            </a:xfrm>
            <a:custGeom>
              <a:avLst/>
              <a:gdLst>
                <a:gd name="T0" fmla="*/ 108 w 143"/>
                <a:gd name="T1" fmla="*/ 0 h 64"/>
                <a:gd name="T2" fmla="*/ 0 w 143"/>
                <a:gd name="T3" fmla="*/ 51 h 64"/>
                <a:gd name="T4" fmla="*/ 38 w 143"/>
                <a:gd name="T5" fmla="*/ 64 h 64"/>
                <a:gd name="T6" fmla="*/ 143 w 143"/>
                <a:gd name="T7" fmla="*/ 16 h 64"/>
                <a:gd name="T8" fmla="*/ 108 w 143"/>
                <a:gd name="T9" fmla="*/ 0 h 64"/>
                <a:gd name="T10" fmla="*/ 0 60000 65536"/>
                <a:gd name="T11" fmla="*/ 0 60000 65536"/>
                <a:gd name="T12" fmla="*/ 0 60000 65536"/>
                <a:gd name="T13" fmla="*/ 0 60000 65536"/>
                <a:gd name="T14" fmla="*/ 0 60000 65536"/>
                <a:gd name="T15" fmla="*/ 0 w 143"/>
                <a:gd name="T16" fmla="*/ 0 h 64"/>
                <a:gd name="T17" fmla="*/ 143 w 143"/>
                <a:gd name="T18" fmla="*/ 64 h 64"/>
              </a:gdLst>
              <a:ahLst/>
              <a:cxnLst>
                <a:cxn ang="T10">
                  <a:pos x="T0" y="T1"/>
                </a:cxn>
                <a:cxn ang="T11">
                  <a:pos x="T2" y="T3"/>
                </a:cxn>
                <a:cxn ang="T12">
                  <a:pos x="T4" y="T5"/>
                </a:cxn>
                <a:cxn ang="T13">
                  <a:pos x="T6" y="T7"/>
                </a:cxn>
                <a:cxn ang="T14">
                  <a:pos x="T8" y="T9"/>
                </a:cxn>
              </a:cxnLst>
              <a:rect l="T15" t="T16" r="T17" b="T18"/>
              <a:pathLst>
                <a:path w="143" h="64">
                  <a:moveTo>
                    <a:pt x="108" y="0"/>
                  </a:moveTo>
                  <a:lnTo>
                    <a:pt x="0" y="51"/>
                  </a:lnTo>
                  <a:lnTo>
                    <a:pt x="38" y="64"/>
                  </a:lnTo>
                  <a:lnTo>
                    <a:pt x="143" y="16"/>
                  </a:lnTo>
                  <a:lnTo>
                    <a:pt x="108" y="0"/>
                  </a:lnTo>
                  <a:close/>
                </a:path>
              </a:pathLst>
            </a:custGeom>
            <a:solidFill>
              <a:srgbClr val="456488"/>
            </a:solidFill>
            <a:ln w="9525">
              <a:noFill/>
              <a:round/>
              <a:headEnd/>
              <a:tailEnd/>
            </a:ln>
          </p:spPr>
          <p:txBody>
            <a:bodyPr/>
            <a:lstStyle/>
            <a:p>
              <a:endParaRPr lang="zh-CN" altLang="en-US"/>
            </a:p>
          </p:txBody>
        </p:sp>
        <p:sp>
          <p:nvSpPr>
            <p:cNvPr id="1943607" name="Freeform 67"/>
            <p:cNvSpPr>
              <a:spLocks/>
            </p:cNvSpPr>
            <p:nvPr/>
          </p:nvSpPr>
          <p:spPr bwMode="auto">
            <a:xfrm>
              <a:off x="2892" y="511"/>
              <a:ext cx="51" cy="19"/>
            </a:xfrm>
            <a:custGeom>
              <a:avLst/>
              <a:gdLst>
                <a:gd name="T0" fmla="*/ 3 w 51"/>
                <a:gd name="T1" fmla="*/ 10 h 19"/>
                <a:gd name="T2" fmla="*/ 13 w 51"/>
                <a:gd name="T3" fmla="*/ 3 h 19"/>
                <a:gd name="T4" fmla="*/ 44 w 51"/>
                <a:gd name="T5" fmla="*/ 13 h 19"/>
                <a:gd name="T6" fmla="*/ 48 w 51"/>
                <a:gd name="T7" fmla="*/ 19 h 19"/>
                <a:gd name="T8" fmla="*/ 51 w 51"/>
                <a:gd name="T9" fmla="*/ 19 h 19"/>
                <a:gd name="T10" fmla="*/ 48 w 51"/>
                <a:gd name="T11" fmla="*/ 13 h 19"/>
                <a:gd name="T12" fmla="*/ 6 w 51"/>
                <a:gd name="T13" fmla="*/ 0 h 19"/>
                <a:gd name="T14" fmla="*/ 0 w 51"/>
                <a:gd name="T15" fmla="*/ 7 h 19"/>
                <a:gd name="T16" fmla="*/ 3 w 51"/>
                <a:gd name="T17" fmla="*/ 1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9"/>
                <a:gd name="T29" fmla="*/ 51 w 51"/>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9">
                  <a:moveTo>
                    <a:pt x="3" y="10"/>
                  </a:moveTo>
                  <a:lnTo>
                    <a:pt x="13" y="3"/>
                  </a:lnTo>
                  <a:lnTo>
                    <a:pt x="44" y="13"/>
                  </a:lnTo>
                  <a:lnTo>
                    <a:pt x="48" y="19"/>
                  </a:lnTo>
                  <a:lnTo>
                    <a:pt x="51" y="19"/>
                  </a:lnTo>
                  <a:lnTo>
                    <a:pt x="48" y="13"/>
                  </a:lnTo>
                  <a:lnTo>
                    <a:pt x="6" y="0"/>
                  </a:lnTo>
                  <a:lnTo>
                    <a:pt x="0" y="7"/>
                  </a:lnTo>
                  <a:lnTo>
                    <a:pt x="3" y="10"/>
                  </a:lnTo>
                  <a:close/>
                </a:path>
              </a:pathLst>
            </a:custGeom>
            <a:solidFill>
              <a:srgbClr val="0B3C68"/>
            </a:solidFill>
            <a:ln w="9525">
              <a:noFill/>
              <a:round/>
              <a:headEnd/>
              <a:tailEnd/>
            </a:ln>
          </p:spPr>
          <p:txBody>
            <a:bodyPr/>
            <a:lstStyle/>
            <a:p>
              <a:endParaRPr lang="zh-CN" altLang="en-US"/>
            </a:p>
          </p:txBody>
        </p:sp>
        <p:sp>
          <p:nvSpPr>
            <p:cNvPr id="1943608" name="Freeform 68"/>
            <p:cNvSpPr>
              <a:spLocks/>
            </p:cNvSpPr>
            <p:nvPr/>
          </p:nvSpPr>
          <p:spPr bwMode="auto">
            <a:xfrm>
              <a:off x="2940" y="476"/>
              <a:ext cx="108" cy="54"/>
            </a:xfrm>
            <a:custGeom>
              <a:avLst/>
              <a:gdLst>
                <a:gd name="T0" fmla="*/ 3 w 108"/>
                <a:gd name="T1" fmla="*/ 54 h 54"/>
                <a:gd name="T2" fmla="*/ 0 w 108"/>
                <a:gd name="T3" fmla="*/ 48 h 54"/>
                <a:gd name="T4" fmla="*/ 104 w 108"/>
                <a:gd name="T5" fmla="*/ 0 h 54"/>
                <a:gd name="T6" fmla="*/ 108 w 108"/>
                <a:gd name="T7" fmla="*/ 10 h 54"/>
                <a:gd name="T8" fmla="*/ 3 w 108"/>
                <a:gd name="T9" fmla="*/ 54 h 54"/>
                <a:gd name="T10" fmla="*/ 0 60000 65536"/>
                <a:gd name="T11" fmla="*/ 0 60000 65536"/>
                <a:gd name="T12" fmla="*/ 0 60000 65536"/>
                <a:gd name="T13" fmla="*/ 0 60000 65536"/>
                <a:gd name="T14" fmla="*/ 0 60000 65536"/>
                <a:gd name="T15" fmla="*/ 0 w 108"/>
                <a:gd name="T16" fmla="*/ 0 h 54"/>
                <a:gd name="T17" fmla="*/ 108 w 108"/>
                <a:gd name="T18" fmla="*/ 54 h 54"/>
              </a:gdLst>
              <a:ahLst/>
              <a:cxnLst>
                <a:cxn ang="T10">
                  <a:pos x="T0" y="T1"/>
                </a:cxn>
                <a:cxn ang="T11">
                  <a:pos x="T2" y="T3"/>
                </a:cxn>
                <a:cxn ang="T12">
                  <a:pos x="T4" y="T5"/>
                </a:cxn>
                <a:cxn ang="T13">
                  <a:pos x="T6" y="T7"/>
                </a:cxn>
                <a:cxn ang="T14">
                  <a:pos x="T8" y="T9"/>
                </a:cxn>
              </a:cxnLst>
              <a:rect l="T15" t="T16" r="T17" b="T18"/>
              <a:pathLst>
                <a:path w="108" h="54">
                  <a:moveTo>
                    <a:pt x="3" y="54"/>
                  </a:moveTo>
                  <a:lnTo>
                    <a:pt x="0" y="48"/>
                  </a:lnTo>
                  <a:lnTo>
                    <a:pt x="104" y="0"/>
                  </a:lnTo>
                  <a:lnTo>
                    <a:pt x="108" y="10"/>
                  </a:lnTo>
                  <a:lnTo>
                    <a:pt x="3" y="54"/>
                  </a:lnTo>
                  <a:close/>
                </a:path>
              </a:pathLst>
            </a:custGeom>
            <a:solidFill>
              <a:srgbClr val="456488"/>
            </a:solidFill>
            <a:ln w="9525">
              <a:noFill/>
              <a:round/>
              <a:headEnd/>
              <a:tailEnd/>
            </a:ln>
          </p:spPr>
          <p:txBody>
            <a:bodyPr/>
            <a:lstStyle/>
            <a:p>
              <a:endParaRPr lang="zh-CN" altLang="en-US"/>
            </a:p>
          </p:txBody>
        </p:sp>
        <p:sp>
          <p:nvSpPr>
            <p:cNvPr id="1943609" name="Freeform 69"/>
            <p:cNvSpPr>
              <a:spLocks/>
            </p:cNvSpPr>
            <p:nvPr/>
          </p:nvSpPr>
          <p:spPr bwMode="auto">
            <a:xfrm>
              <a:off x="2940" y="476"/>
              <a:ext cx="108" cy="54"/>
            </a:xfrm>
            <a:custGeom>
              <a:avLst/>
              <a:gdLst>
                <a:gd name="T0" fmla="*/ 3 w 108"/>
                <a:gd name="T1" fmla="*/ 54 h 54"/>
                <a:gd name="T2" fmla="*/ 0 w 108"/>
                <a:gd name="T3" fmla="*/ 48 h 54"/>
                <a:gd name="T4" fmla="*/ 104 w 108"/>
                <a:gd name="T5" fmla="*/ 0 h 54"/>
                <a:gd name="T6" fmla="*/ 108 w 108"/>
                <a:gd name="T7" fmla="*/ 10 h 54"/>
                <a:gd name="T8" fmla="*/ 3 w 108"/>
                <a:gd name="T9" fmla="*/ 54 h 54"/>
                <a:gd name="T10" fmla="*/ 0 60000 65536"/>
                <a:gd name="T11" fmla="*/ 0 60000 65536"/>
                <a:gd name="T12" fmla="*/ 0 60000 65536"/>
                <a:gd name="T13" fmla="*/ 0 60000 65536"/>
                <a:gd name="T14" fmla="*/ 0 60000 65536"/>
                <a:gd name="T15" fmla="*/ 0 w 108"/>
                <a:gd name="T16" fmla="*/ 0 h 54"/>
                <a:gd name="T17" fmla="*/ 108 w 108"/>
                <a:gd name="T18" fmla="*/ 54 h 54"/>
              </a:gdLst>
              <a:ahLst/>
              <a:cxnLst>
                <a:cxn ang="T10">
                  <a:pos x="T0" y="T1"/>
                </a:cxn>
                <a:cxn ang="T11">
                  <a:pos x="T2" y="T3"/>
                </a:cxn>
                <a:cxn ang="T12">
                  <a:pos x="T4" y="T5"/>
                </a:cxn>
                <a:cxn ang="T13">
                  <a:pos x="T6" y="T7"/>
                </a:cxn>
                <a:cxn ang="T14">
                  <a:pos x="T8" y="T9"/>
                </a:cxn>
              </a:cxnLst>
              <a:rect l="T15" t="T16" r="T17" b="T18"/>
              <a:pathLst>
                <a:path w="108" h="54">
                  <a:moveTo>
                    <a:pt x="3" y="54"/>
                  </a:moveTo>
                  <a:lnTo>
                    <a:pt x="0" y="48"/>
                  </a:lnTo>
                  <a:lnTo>
                    <a:pt x="104" y="0"/>
                  </a:lnTo>
                  <a:lnTo>
                    <a:pt x="108" y="10"/>
                  </a:lnTo>
                  <a:lnTo>
                    <a:pt x="3" y="54"/>
                  </a:lnTo>
                  <a:close/>
                </a:path>
              </a:pathLst>
            </a:custGeom>
            <a:solidFill>
              <a:srgbClr val="8BA6BD"/>
            </a:solidFill>
            <a:ln w="9525">
              <a:noFill/>
              <a:round/>
              <a:headEnd/>
              <a:tailEnd/>
            </a:ln>
          </p:spPr>
          <p:txBody>
            <a:bodyPr/>
            <a:lstStyle/>
            <a:p>
              <a:endParaRPr lang="zh-CN" altLang="en-US"/>
            </a:p>
          </p:txBody>
        </p:sp>
        <p:sp>
          <p:nvSpPr>
            <p:cNvPr id="1943610" name="Freeform 70"/>
            <p:cNvSpPr>
              <a:spLocks/>
            </p:cNvSpPr>
            <p:nvPr/>
          </p:nvSpPr>
          <p:spPr bwMode="auto">
            <a:xfrm>
              <a:off x="2898" y="457"/>
              <a:ext cx="146" cy="67"/>
            </a:xfrm>
            <a:custGeom>
              <a:avLst/>
              <a:gdLst>
                <a:gd name="T0" fmla="*/ 111 w 146"/>
                <a:gd name="T1" fmla="*/ 0 h 67"/>
                <a:gd name="T2" fmla="*/ 0 w 146"/>
                <a:gd name="T3" fmla="*/ 54 h 67"/>
                <a:gd name="T4" fmla="*/ 42 w 146"/>
                <a:gd name="T5" fmla="*/ 67 h 67"/>
                <a:gd name="T6" fmla="*/ 146 w 146"/>
                <a:gd name="T7" fmla="*/ 19 h 67"/>
                <a:gd name="T8" fmla="*/ 111 w 146"/>
                <a:gd name="T9" fmla="*/ 0 h 67"/>
                <a:gd name="T10" fmla="*/ 0 60000 65536"/>
                <a:gd name="T11" fmla="*/ 0 60000 65536"/>
                <a:gd name="T12" fmla="*/ 0 60000 65536"/>
                <a:gd name="T13" fmla="*/ 0 60000 65536"/>
                <a:gd name="T14" fmla="*/ 0 60000 65536"/>
                <a:gd name="T15" fmla="*/ 0 w 146"/>
                <a:gd name="T16" fmla="*/ 0 h 67"/>
                <a:gd name="T17" fmla="*/ 146 w 146"/>
                <a:gd name="T18" fmla="*/ 67 h 67"/>
              </a:gdLst>
              <a:ahLst/>
              <a:cxnLst>
                <a:cxn ang="T10">
                  <a:pos x="T0" y="T1"/>
                </a:cxn>
                <a:cxn ang="T11">
                  <a:pos x="T2" y="T3"/>
                </a:cxn>
                <a:cxn ang="T12">
                  <a:pos x="T4" y="T5"/>
                </a:cxn>
                <a:cxn ang="T13">
                  <a:pos x="T6" y="T7"/>
                </a:cxn>
                <a:cxn ang="T14">
                  <a:pos x="T8" y="T9"/>
                </a:cxn>
              </a:cxnLst>
              <a:rect l="T15" t="T16" r="T17" b="T18"/>
              <a:pathLst>
                <a:path w="146" h="67">
                  <a:moveTo>
                    <a:pt x="111" y="0"/>
                  </a:moveTo>
                  <a:lnTo>
                    <a:pt x="0" y="54"/>
                  </a:lnTo>
                  <a:lnTo>
                    <a:pt x="42" y="67"/>
                  </a:lnTo>
                  <a:lnTo>
                    <a:pt x="146" y="19"/>
                  </a:lnTo>
                  <a:lnTo>
                    <a:pt x="111" y="0"/>
                  </a:lnTo>
                  <a:close/>
                </a:path>
              </a:pathLst>
            </a:custGeom>
            <a:solidFill>
              <a:srgbClr val="456488"/>
            </a:solidFill>
            <a:ln w="9525">
              <a:noFill/>
              <a:round/>
              <a:headEnd/>
              <a:tailEnd/>
            </a:ln>
          </p:spPr>
          <p:txBody>
            <a:bodyPr/>
            <a:lstStyle/>
            <a:p>
              <a:endParaRPr lang="zh-CN" altLang="en-US"/>
            </a:p>
          </p:txBody>
        </p:sp>
        <p:sp>
          <p:nvSpPr>
            <p:cNvPr id="1943611" name="Freeform 71"/>
            <p:cNvSpPr>
              <a:spLocks/>
            </p:cNvSpPr>
            <p:nvPr/>
          </p:nvSpPr>
          <p:spPr bwMode="auto">
            <a:xfrm>
              <a:off x="2695" y="451"/>
              <a:ext cx="51" cy="22"/>
            </a:xfrm>
            <a:custGeom>
              <a:avLst/>
              <a:gdLst>
                <a:gd name="T0" fmla="*/ 3 w 51"/>
                <a:gd name="T1" fmla="*/ 10 h 22"/>
                <a:gd name="T2" fmla="*/ 13 w 51"/>
                <a:gd name="T3" fmla="*/ 6 h 22"/>
                <a:gd name="T4" fmla="*/ 44 w 51"/>
                <a:gd name="T5" fmla="*/ 16 h 22"/>
                <a:gd name="T6" fmla="*/ 51 w 51"/>
                <a:gd name="T7" fmla="*/ 22 h 22"/>
                <a:gd name="T8" fmla="*/ 51 w 51"/>
                <a:gd name="T9" fmla="*/ 22 h 22"/>
                <a:gd name="T10" fmla="*/ 48 w 51"/>
                <a:gd name="T11" fmla="*/ 13 h 22"/>
                <a:gd name="T12" fmla="*/ 9 w 51"/>
                <a:gd name="T13" fmla="*/ 0 h 22"/>
                <a:gd name="T14" fmla="*/ 0 w 51"/>
                <a:gd name="T15" fmla="*/ 10 h 22"/>
                <a:gd name="T16" fmla="*/ 3 w 51"/>
                <a:gd name="T17" fmla="*/ 1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22"/>
                <a:gd name="T29" fmla="*/ 51 w 51"/>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22">
                  <a:moveTo>
                    <a:pt x="3" y="10"/>
                  </a:moveTo>
                  <a:lnTo>
                    <a:pt x="13" y="6"/>
                  </a:lnTo>
                  <a:lnTo>
                    <a:pt x="44" y="16"/>
                  </a:lnTo>
                  <a:lnTo>
                    <a:pt x="51" y="22"/>
                  </a:lnTo>
                  <a:lnTo>
                    <a:pt x="48" y="13"/>
                  </a:lnTo>
                  <a:lnTo>
                    <a:pt x="9" y="0"/>
                  </a:lnTo>
                  <a:lnTo>
                    <a:pt x="0" y="10"/>
                  </a:lnTo>
                  <a:lnTo>
                    <a:pt x="3" y="10"/>
                  </a:lnTo>
                  <a:close/>
                </a:path>
              </a:pathLst>
            </a:custGeom>
            <a:solidFill>
              <a:srgbClr val="0B3C68"/>
            </a:solidFill>
            <a:ln w="9525">
              <a:noFill/>
              <a:round/>
              <a:headEnd/>
              <a:tailEnd/>
            </a:ln>
          </p:spPr>
          <p:txBody>
            <a:bodyPr/>
            <a:lstStyle/>
            <a:p>
              <a:endParaRPr lang="zh-CN" altLang="en-US"/>
            </a:p>
          </p:txBody>
        </p:sp>
        <p:sp>
          <p:nvSpPr>
            <p:cNvPr id="1943612" name="Freeform 72"/>
            <p:cNvSpPr>
              <a:spLocks/>
            </p:cNvSpPr>
            <p:nvPr/>
          </p:nvSpPr>
          <p:spPr bwMode="auto">
            <a:xfrm>
              <a:off x="2743" y="419"/>
              <a:ext cx="108" cy="54"/>
            </a:xfrm>
            <a:custGeom>
              <a:avLst/>
              <a:gdLst>
                <a:gd name="T0" fmla="*/ 3 w 108"/>
                <a:gd name="T1" fmla="*/ 54 h 54"/>
                <a:gd name="T2" fmla="*/ 0 w 108"/>
                <a:gd name="T3" fmla="*/ 45 h 54"/>
                <a:gd name="T4" fmla="*/ 104 w 108"/>
                <a:gd name="T5" fmla="*/ 0 h 54"/>
                <a:gd name="T6" fmla="*/ 108 w 108"/>
                <a:gd name="T7" fmla="*/ 7 h 54"/>
                <a:gd name="T8" fmla="*/ 3 w 108"/>
                <a:gd name="T9" fmla="*/ 54 h 54"/>
                <a:gd name="T10" fmla="*/ 0 60000 65536"/>
                <a:gd name="T11" fmla="*/ 0 60000 65536"/>
                <a:gd name="T12" fmla="*/ 0 60000 65536"/>
                <a:gd name="T13" fmla="*/ 0 60000 65536"/>
                <a:gd name="T14" fmla="*/ 0 60000 65536"/>
                <a:gd name="T15" fmla="*/ 0 w 108"/>
                <a:gd name="T16" fmla="*/ 0 h 54"/>
                <a:gd name="T17" fmla="*/ 108 w 108"/>
                <a:gd name="T18" fmla="*/ 54 h 54"/>
              </a:gdLst>
              <a:ahLst/>
              <a:cxnLst>
                <a:cxn ang="T10">
                  <a:pos x="T0" y="T1"/>
                </a:cxn>
                <a:cxn ang="T11">
                  <a:pos x="T2" y="T3"/>
                </a:cxn>
                <a:cxn ang="T12">
                  <a:pos x="T4" y="T5"/>
                </a:cxn>
                <a:cxn ang="T13">
                  <a:pos x="T6" y="T7"/>
                </a:cxn>
                <a:cxn ang="T14">
                  <a:pos x="T8" y="T9"/>
                </a:cxn>
              </a:cxnLst>
              <a:rect l="T15" t="T16" r="T17" b="T18"/>
              <a:pathLst>
                <a:path w="108" h="54">
                  <a:moveTo>
                    <a:pt x="3" y="54"/>
                  </a:moveTo>
                  <a:lnTo>
                    <a:pt x="0" y="45"/>
                  </a:lnTo>
                  <a:lnTo>
                    <a:pt x="104" y="0"/>
                  </a:lnTo>
                  <a:lnTo>
                    <a:pt x="108" y="7"/>
                  </a:lnTo>
                  <a:lnTo>
                    <a:pt x="3" y="54"/>
                  </a:lnTo>
                  <a:close/>
                </a:path>
              </a:pathLst>
            </a:custGeom>
            <a:solidFill>
              <a:srgbClr val="456488"/>
            </a:solidFill>
            <a:ln w="9525">
              <a:noFill/>
              <a:round/>
              <a:headEnd/>
              <a:tailEnd/>
            </a:ln>
          </p:spPr>
          <p:txBody>
            <a:bodyPr/>
            <a:lstStyle/>
            <a:p>
              <a:endParaRPr lang="zh-CN" altLang="en-US"/>
            </a:p>
          </p:txBody>
        </p:sp>
        <p:sp>
          <p:nvSpPr>
            <p:cNvPr id="1943613" name="Freeform 73"/>
            <p:cNvSpPr>
              <a:spLocks/>
            </p:cNvSpPr>
            <p:nvPr/>
          </p:nvSpPr>
          <p:spPr bwMode="auto">
            <a:xfrm>
              <a:off x="2743" y="419"/>
              <a:ext cx="108" cy="54"/>
            </a:xfrm>
            <a:custGeom>
              <a:avLst/>
              <a:gdLst>
                <a:gd name="T0" fmla="*/ 3 w 108"/>
                <a:gd name="T1" fmla="*/ 54 h 54"/>
                <a:gd name="T2" fmla="*/ 0 w 108"/>
                <a:gd name="T3" fmla="*/ 45 h 54"/>
                <a:gd name="T4" fmla="*/ 104 w 108"/>
                <a:gd name="T5" fmla="*/ 0 h 54"/>
                <a:gd name="T6" fmla="*/ 108 w 108"/>
                <a:gd name="T7" fmla="*/ 7 h 54"/>
                <a:gd name="T8" fmla="*/ 3 w 108"/>
                <a:gd name="T9" fmla="*/ 54 h 54"/>
                <a:gd name="T10" fmla="*/ 0 60000 65536"/>
                <a:gd name="T11" fmla="*/ 0 60000 65536"/>
                <a:gd name="T12" fmla="*/ 0 60000 65536"/>
                <a:gd name="T13" fmla="*/ 0 60000 65536"/>
                <a:gd name="T14" fmla="*/ 0 60000 65536"/>
                <a:gd name="T15" fmla="*/ 0 w 108"/>
                <a:gd name="T16" fmla="*/ 0 h 54"/>
                <a:gd name="T17" fmla="*/ 108 w 108"/>
                <a:gd name="T18" fmla="*/ 54 h 54"/>
              </a:gdLst>
              <a:ahLst/>
              <a:cxnLst>
                <a:cxn ang="T10">
                  <a:pos x="T0" y="T1"/>
                </a:cxn>
                <a:cxn ang="T11">
                  <a:pos x="T2" y="T3"/>
                </a:cxn>
                <a:cxn ang="T12">
                  <a:pos x="T4" y="T5"/>
                </a:cxn>
                <a:cxn ang="T13">
                  <a:pos x="T6" y="T7"/>
                </a:cxn>
                <a:cxn ang="T14">
                  <a:pos x="T8" y="T9"/>
                </a:cxn>
              </a:cxnLst>
              <a:rect l="T15" t="T16" r="T17" b="T18"/>
              <a:pathLst>
                <a:path w="108" h="54">
                  <a:moveTo>
                    <a:pt x="3" y="54"/>
                  </a:moveTo>
                  <a:lnTo>
                    <a:pt x="0" y="45"/>
                  </a:lnTo>
                  <a:lnTo>
                    <a:pt x="104" y="0"/>
                  </a:lnTo>
                  <a:lnTo>
                    <a:pt x="108" y="7"/>
                  </a:lnTo>
                  <a:lnTo>
                    <a:pt x="3" y="54"/>
                  </a:lnTo>
                  <a:close/>
                </a:path>
              </a:pathLst>
            </a:custGeom>
            <a:solidFill>
              <a:srgbClr val="8BA6BD"/>
            </a:solidFill>
            <a:ln w="9525">
              <a:noFill/>
              <a:round/>
              <a:headEnd/>
              <a:tailEnd/>
            </a:ln>
          </p:spPr>
          <p:txBody>
            <a:bodyPr/>
            <a:lstStyle/>
            <a:p>
              <a:endParaRPr lang="zh-CN" altLang="en-US"/>
            </a:p>
          </p:txBody>
        </p:sp>
        <p:sp>
          <p:nvSpPr>
            <p:cNvPr id="1943614" name="Freeform 74"/>
            <p:cNvSpPr>
              <a:spLocks/>
            </p:cNvSpPr>
            <p:nvPr/>
          </p:nvSpPr>
          <p:spPr bwMode="auto">
            <a:xfrm>
              <a:off x="2704" y="400"/>
              <a:ext cx="143" cy="64"/>
            </a:xfrm>
            <a:custGeom>
              <a:avLst/>
              <a:gdLst>
                <a:gd name="T0" fmla="*/ 108 w 143"/>
                <a:gd name="T1" fmla="*/ 0 h 64"/>
                <a:gd name="T2" fmla="*/ 0 w 143"/>
                <a:gd name="T3" fmla="*/ 51 h 64"/>
                <a:gd name="T4" fmla="*/ 39 w 143"/>
                <a:gd name="T5" fmla="*/ 64 h 64"/>
                <a:gd name="T6" fmla="*/ 143 w 143"/>
                <a:gd name="T7" fmla="*/ 19 h 64"/>
                <a:gd name="T8" fmla="*/ 108 w 143"/>
                <a:gd name="T9" fmla="*/ 0 h 64"/>
                <a:gd name="T10" fmla="*/ 0 60000 65536"/>
                <a:gd name="T11" fmla="*/ 0 60000 65536"/>
                <a:gd name="T12" fmla="*/ 0 60000 65536"/>
                <a:gd name="T13" fmla="*/ 0 60000 65536"/>
                <a:gd name="T14" fmla="*/ 0 60000 65536"/>
                <a:gd name="T15" fmla="*/ 0 w 143"/>
                <a:gd name="T16" fmla="*/ 0 h 64"/>
                <a:gd name="T17" fmla="*/ 143 w 143"/>
                <a:gd name="T18" fmla="*/ 64 h 64"/>
              </a:gdLst>
              <a:ahLst/>
              <a:cxnLst>
                <a:cxn ang="T10">
                  <a:pos x="T0" y="T1"/>
                </a:cxn>
                <a:cxn ang="T11">
                  <a:pos x="T2" y="T3"/>
                </a:cxn>
                <a:cxn ang="T12">
                  <a:pos x="T4" y="T5"/>
                </a:cxn>
                <a:cxn ang="T13">
                  <a:pos x="T6" y="T7"/>
                </a:cxn>
                <a:cxn ang="T14">
                  <a:pos x="T8" y="T9"/>
                </a:cxn>
              </a:cxnLst>
              <a:rect l="T15" t="T16" r="T17" b="T18"/>
              <a:pathLst>
                <a:path w="143" h="64">
                  <a:moveTo>
                    <a:pt x="108" y="0"/>
                  </a:moveTo>
                  <a:lnTo>
                    <a:pt x="0" y="51"/>
                  </a:lnTo>
                  <a:lnTo>
                    <a:pt x="39" y="64"/>
                  </a:lnTo>
                  <a:lnTo>
                    <a:pt x="143" y="19"/>
                  </a:lnTo>
                  <a:lnTo>
                    <a:pt x="108" y="0"/>
                  </a:lnTo>
                  <a:close/>
                </a:path>
              </a:pathLst>
            </a:custGeom>
            <a:solidFill>
              <a:srgbClr val="456488"/>
            </a:solidFill>
            <a:ln w="9525">
              <a:noFill/>
              <a:round/>
              <a:headEnd/>
              <a:tailEnd/>
            </a:ln>
          </p:spPr>
          <p:txBody>
            <a:bodyPr/>
            <a:lstStyle/>
            <a:p>
              <a:endParaRPr lang="zh-CN" altLang="en-US"/>
            </a:p>
          </p:txBody>
        </p:sp>
        <p:sp>
          <p:nvSpPr>
            <p:cNvPr id="1943615" name="Freeform 75"/>
            <p:cNvSpPr>
              <a:spLocks/>
            </p:cNvSpPr>
            <p:nvPr/>
          </p:nvSpPr>
          <p:spPr bwMode="auto">
            <a:xfrm>
              <a:off x="2619" y="305"/>
              <a:ext cx="213" cy="168"/>
            </a:xfrm>
            <a:custGeom>
              <a:avLst/>
              <a:gdLst>
                <a:gd name="T0" fmla="*/ 698767 w 67"/>
                <a:gd name="T1" fmla="*/ 131855 h 53"/>
                <a:gd name="T2" fmla="*/ 197152 w 67"/>
                <a:gd name="T3" fmla="*/ 10188 h 53"/>
                <a:gd name="T4" fmla="*/ 197152 w 67"/>
                <a:gd name="T5" fmla="*/ 10188 h 53"/>
                <a:gd name="T6" fmla="*/ 197152 w 67"/>
                <a:gd name="T7" fmla="*/ 10188 h 53"/>
                <a:gd name="T8" fmla="*/ 19507 w 67"/>
                <a:gd name="T9" fmla="*/ 183643 h 53"/>
                <a:gd name="T10" fmla="*/ 114610 w 67"/>
                <a:gd name="T11" fmla="*/ 398784 h 53"/>
                <a:gd name="T12" fmla="*/ 617258 w 67"/>
                <a:gd name="T13" fmla="*/ 540836 h 53"/>
                <a:gd name="T14" fmla="*/ 698767 w 67"/>
                <a:gd name="T15" fmla="*/ 131855 h 53"/>
                <a:gd name="T16" fmla="*/ 0 60000 65536"/>
                <a:gd name="T17" fmla="*/ 0 60000 65536"/>
                <a:gd name="T18" fmla="*/ 0 60000 65536"/>
                <a:gd name="T19" fmla="*/ 0 60000 65536"/>
                <a:gd name="T20" fmla="*/ 0 60000 65536"/>
                <a:gd name="T21" fmla="*/ 0 60000 65536"/>
                <a:gd name="T22" fmla="*/ 0 60000 65536"/>
                <a:gd name="T23" fmla="*/ 0 60000 65536"/>
                <a:gd name="T24" fmla="*/ 0 w 67"/>
                <a:gd name="T25" fmla="*/ 0 h 53"/>
                <a:gd name="T26" fmla="*/ 67 w 67"/>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7" h="53">
                  <a:moveTo>
                    <a:pt x="67" y="13"/>
                  </a:moveTo>
                  <a:cubicBezTo>
                    <a:pt x="19" y="1"/>
                    <a:pt x="19" y="1"/>
                    <a:pt x="19" y="1"/>
                  </a:cubicBezTo>
                  <a:cubicBezTo>
                    <a:pt x="19" y="1"/>
                    <a:pt x="19" y="1"/>
                    <a:pt x="19" y="1"/>
                  </a:cubicBezTo>
                  <a:cubicBezTo>
                    <a:pt x="19" y="1"/>
                    <a:pt x="19" y="1"/>
                    <a:pt x="19" y="1"/>
                  </a:cubicBezTo>
                  <a:cubicBezTo>
                    <a:pt x="11" y="0"/>
                    <a:pt x="4" y="7"/>
                    <a:pt x="2" y="18"/>
                  </a:cubicBezTo>
                  <a:cubicBezTo>
                    <a:pt x="0" y="28"/>
                    <a:pt x="4" y="37"/>
                    <a:pt x="11" y="39"/>
                  </a:cubicBezTo>
                  <a:cubicBezTo>
                    <a:pt x="59" y="53"/>
                    <a:pt x="59" y="53"/>
                    <a:pt x="59" y="53"/>
                  </a:cubicBezTo>
                  <a:lnTo>
                    <a:pt x="67" y="13"/>
                  </a:lnTo>
                  <a:close/>
                </a:path>
              </a:pathLst>
            </a:custGeom>
            <a:solidFill>
              <a:srgbClr val="5D7695"/>
            </a:solidFill>
            <a:ln w="9525">
              <a:noFill/>
              <a:round/>
              <a:headEnd/>
              <a:tailEnd/>
            </a:ln>
          </p:spPr>
          <p:txBody>
            <a:bodyPr/>
            <a:lstStyle/>
            <a:p>
              <a:endParaRPr lang="zh-CN" altLang="en-US"/>
            </a:p>
          </p:txBody>
        </p:sp>
        <p:sp>
          <p:nvSpPr>
            <p:cNvPr id="1943616" name="Freeform 76"/>
            <p:cNvSpPr>
              <a:spLocks/>
            </p:cNvSpPr>
            <p:nvPr/>
          </p:nvSpPr>
          <p:spPr bwMode="auto">
            <a:xfrm>
              <a:off x="2768" y="340"/>
              <a:ext cx="105" cy="140"/>
            </a:xfrm>
            <a:custGeom>
              <a:avLst/>
              <a:gdLst>
                <a:gd name="T0" fmla="*/ 313428 w 33"/>
                <a:gd name="T1" fmla="*/ 264438 h 44"/>
                <a:gd name="T2" fmla="*/ 125567 w 33"/>
                <a:gd name="T3" fmla="*/ 441859 h 44"/>
                <a:gd name="T4" fmla="*/ 19590 w 33"/>
                <a:gd name="T5" fmla="*/ 198329 h 44"/>
                <a:gd name="T6" fmla="*/ 221076 w 33"/>
                <a:gd name="T7" fmla="*/ 19590 h 44"/>
                <a:gd name="T8" fmla="*/ 313428 w 33"/>
                <a:gd name="T9" fmla="*/ 264438 h 44"/>
                <a:gd name="T10" fmla="*/ 0 60000 65536"/>
                <a:gd name="T11" fmla="*/ 0 60000 65536"/>
                <a:gd name="T12" fmla="*/ 0 60000 65536"/>
                <a:gd name="T13" fmla="*/ 0 60000 65536"/>
                <a:gd name="T14" fmla="*/ 0 60000 65536"/>
                <a:gd name="T15" fmla="*/ 0 w 33"/>
                <a:gd name="T16" fmla="*/ 0 h 44"/>
                <a:gd name="T17" fmla="*/ 33 w 33"/>
                <a:gd name="T18" fmla="*/ 44 h 44"/>
              </a:gdLst>
              <a:ahLst/>
              <a:cxnLst>
                <a:cxn ang="T10">
                  <a:pos x="T0" y="T1"/>
                </a:cxn>
                <a:cxn ang="T11">
                  <a:pos x="T2" y="T3"/>
                </a:cxn>
                <a:cxn ang="T12">
                  <a:pos x="T4" y="T5"/>
                </a:cxn>
                <a:cxn ang="T13">
                  <a:pos x="T6" y="T7"/>
                </a:cxn>
                <a:cxn ang="T14">
                  <a:pos x="T8" y="T9"/>
                </a:cxn>
              </a:cxnLst>
              <a:rect l="T15" t="T16" r="T17" b="T18"/>
              <a:pathLst>
                <a:path w="33" h="44">
                  <a:moveTo>
                    <a:pt x="30" y="25"/>
                  </a:moveTo>
                  <a:cubicBezTo>
                    <a:pt x="28" y="36"/>
                    <a:pt x="20" y="44"/>
                    <a:pt x="12" y="42"/>
                  </a:cubicBezTo>
                  <a:cubicBezTo>
                    <a:pt x="4" y="40"/>
                    <a:pt x="0" y="30"/>
                    <a:pt x="2" y="19"/>
                  </a:cubicBezTo>
                  <a:cubicBezTo>
                    <a:pt x="5" y="8"/>
                    <a:pt x="13" y="0"/>
                    <a:pt x="21" y="2"/>
                  </a:cubicBezTo>
                  <a:cubicBezTo>
                    <a:pt x="28" y="4"/>
                    <a:pt x="33" y="14"/>
                    <a:pt x="30" y="25"/>
                  </a:cubicBezTo>
                </a:path>
              </a:pathLst>
            </a:custGeom>
            <a:solidFill>
              <a:srgbClr val="0B3C68"/>
            </a:solidFill>
            <a:ln w="9525">
              <a:noFill/>
              <a:round/>
              <a:headEnd/>
              <a:tailEnd/>
            </a:ln>
          </p:spPr>
          <p:txBody>
            <a:bodyPr/>
            <a:lstStyle/>
            <a:p>
              <a:endParaRPr lang="zh-CN" altLang="en-US"/>
            </a:p>
          </p:txBody>
        </p:sp>
        <p:sp>
          <p:nvSpPr>
            <p:cNvPr id="1943617" name="Freeform 77"/>
            <p:cNvSpPr>
              <a:spLocks/>
            </p:cNvSpPr>
            <p:nvPr/>
          </p:nvSpPr>
          <p:spPr bwMode="auto">
            <a:xfrm>
              <a:off x="2765" y="331"/>
              <a:ext cx="98" cy="152"/>
            </a:xfrm>
            <a:custGeom>
              <a:avLst/>
              <a:gdLst>
                <a:gd name="T0" fmla="*/ 309427 w 31"/>
                <a:gd name="T1" fmla="*/ 41445 h 48"/>
                <a:gd name="T2" fmla="*/ 208740 w 31"/>
                <a:gd name="T3" fmla="*/ 19114 h 48"/>
                <a:gd name="T4" fmla="*/ 208740 w 31"/>
                <a:gd name="T5" fmla="*/ 19114 h 48"/>
                <a:gd name="T6" fmla="*/ 208740 w 31"/>
                <a:gd name="T7" fmla="*/ 19114 h 48"/>
                <a:gd name="T8" fmla="*/ 18987 w 31"/>
                <a:gd name="T9" fmla="*/ 200596 h 48"/>
                <a:gd name="T10" fmla="*/ 110860 w 31"/>
                <a:gd name="T11" fmla="*/ 443549 h 48"/>
                <a:gd name="T12" fmla="*/ 230506 w 31"/>
                <a:gd name="T13" fmla="*/ 484985 h 48"/>
                <a:gd name="T14" fmla="*/ 309427 w 31"/>
                <a:gd name="T15" fmla="*/ 41445 h 48"/>
                <a:gd name="T16" fmla="*/ 0 60000 65536"/>
                <a:gd name="T17" fmla="*/ 0 60000 65536"/>
                <a:gd name="T18" fmla="*/ 0 60000 65536"/>
                <a:gd name="T19" fmla="*/ 0 60000 65536"/>
                <a:gd name="T20" fmla="*/ 0 60000 65536"/>
                <a:gd name="T21" fmla="*/ 0 60000 65536"/>
                <a:gd name="T22" fmla="*/ 0 60000 65536"/>
                <a:gd name="T23" fmla="*/ 0 60000 65536"/>
                <a:gd name="T24" fmla="*/ 0 w 31"/>
                <a:gd name="T25" fmla="*/ 0 h 48"/>
                <a:gd name="T26" fmla="*/ 31 w 31"/>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1" h="48">
                  <a:moveTo>
                    <a:pt x="31" y="4"/>
                  </a:moveTo>
                  <a:cubicBezTo>
                    <a:pt x="21" y="2"/>
                    <a:pt x="21" y="2"/>
                    <a:pt x="21" y="2"/>
                  </a:cubicBezTo>
                  <a:cubicBezTo>
                    <a:pt x="21" y="2"/>
                    <a:pt x="21" y="2"/>
                    <a:pt x="21" y="2"/>
                  </a:cubicBezTo>
                  <a:cubicBezTo>
                    <a:pt x="21" y="2"/>
                    <a:pt x="21" y="2"/>
                    <a:pt x="21" y="2"/>
                  </a:cubicBezTo>
                  <a:cubicBezTo>
                    <a:pt x="13" y="0"/>
                    <a:pt x="4" y="8"/>
                    <a:pt x="2" y="20"/>
                  </a:cubicBezTo>
                  <a:cubicBezTo>
                    <a:pt x="0" y="31"/>
                    <a:pt x="2" y="42"/>
                    <a:pt x="11" y="44"/>
                  </a:cubicBezTo>
                  <a:cubicBezTo>
                    <a:pt x="23" y="48"/>
                    <a:pt x="23" y="48"/>
                    <a:pt x="23" y="48"/>
                  </a:cubicBezTo>
                  <a:lnTo>
                    <a:pt x="31" y="4"/>
                  </a:lnTo>
                  <a:close/>
                </a:path>
              </a:pathLst>
            </a:custGeom>
            <a:solidFill>
              <a:srgbClr val="7890A4"/>
            </a:solidFill>
            <a:ln w="9525">
              <a:noFill/>
              <a:round/>
              <a:headEnd/>
              <a:tailEnd/>
            </a:ln>
          </p:spPr>
          <p:txBody>
            <a:bodyPr/>
            <a:lstStyle/>
            <a:p>
              <a:endParaRPr lang="zh-CN" altLang="en-US"/>
            </a:p>
          </p:txBody>
        </p:sp>
        <p:sp>
          <p:nvSpPr>
            <p:cNvPr id="1943618" name="Freeform 78"/>
            <p:cNvSpPr>
              <a:spLocks/>
            </p:cNvSpPr>
            <p:nvPr/>
          </p:nvSpPr>
          <p:spPr bwMode="auto">
            <a:xfrm>
              <a:off x="2797" y="340"/>
              <a:ext cx="111" cy="149"/>
            </a:xfrm>
            <a:custGeom>
              <a:avLst/>
              <a:gdLst>
                <a:gd name="T0" fmla="*/ 338791 w 35"/>
                <a:gd name="T1" fmla="*/ 263850 h 47"/>
                <a:gd name="T2" fmla="*/ 132223 w 35"/>
                <a:gd name="T3" fmla="*/ 459789 h 47"/>
                <a:gd name="T4" fmla="*/ 19232 w 35"/>
                <a:gd name="T5" fmla="*/ 203024 h 47"/>
                <a:gd name="T6" fmla="*/ 225901 w 35"/>
                <a:gd name="T7" fmla="*/ 19177 h 47"/>
                <a:gd name="T8" fmla="*/ 338791 w 35"/>
                <a:gd name="T9" fmla="*/ 263850 h 47"/>
                <a:gd name="T10" fmla="*/ 0 60000 65536"/>
                <a:gd name="T11" fmla="*/ 0 60000 65536"/>
                <a:gd name="T12" fmla="*/ 0 60000 65536"/>
                <a:gd name="T13" fmla="*/ 0 60000 65536"/>
                <a:gd name="T14" fmla="*/ 0 60000 65536"/>
                <a:gd name="T15" fmla="*/ 0 w 35"/>
                <a:gd name="T16" fmla="*/ 0 h 47"/>
                <a:gd name="T17" fmla="*/ 35 w 35"/>
                <a:gd name="T18" fmla="*/ 47 h 47"/>
              </a:gdLst>
              <a:ahLst/>
              <a:cxnLst>
                <a:cxn ang="T10">
                  <a:pos x="T0" y="T1"/>
                </a:cxn>
                <a:cxn ang="T11">
                  <a:pos x="T2" y="T3"/>
                </a:cxn>
                <a:cxn ang="T12">
                  <a:pos x="T4" y="T5"/>
                </a:cxn>
                <a:cxn ang="T13">
                  <a:pos x="T6" y="T7"/>
                </a:cxn>
                <a:cxn ang="T14">
                  <a:pos x="T8" y="T9"/>
                </a:cxn>
              </a:cxnLst>
              <a:rect l="T15" t="T16" r="T17" b="T18"/>
              <a:pathLst>
                <a:path w="35" h="47">
                  <a:moveTo>
                    <a:pt x="33" y="26"/>
                  </a:moveTo>
                  <a:cubicBezTo>
                    <a:pt x="30" y="38"/>
                    <a:pt x="21" y="47"/>
                    <a:pt x="13" y="45"/>
                  </a:cubicBezTo>
                  <a:cubicBezTo>
                    <a:pt x="4" y="43"/>
                    <a:pt x="0" y="32"/>
                    <a:pt x="2" y="20"/>
                  </a:cubicBezTo>
                  <a:cubicBezTo>
                    <a:pt x="5" y="8"/>
                    <a:pt x="14" y="0"/>
                    <a:pt x="22" y="2"/>
                  </a:cubicBezTo>
                  <a:cubicBezTo>
                    <a:pt x="31" y="3"/>
                    <a:pt x="35" y="14"/>
                    <a:pt x="33" y="26"/>
                  </a:cubicBezTo>
                </a:path>
              </a:pathLst>
            </a:custGeom>
            <a:solidFill>
              <a:srgbClr val="0B3C68"/>
            </a:solidFill>
            <a:ln w="9525">
              <a:noFill/>
              <a:round/>
              <a:headEnd/>
              <a:tailEnd/>
            </a:ln>
          </p:spPr>
          <p:txBody>
            <a:bodyPr/>
            <a:lstStyle/>
            <a:p>
              <a:endParaRPr lang="zh-CN" altLang="en-US"/>
            </a:p>
          </p:txBody>
        </p:sp>
        <p:sp>
          <p:nvSpPr>
            <p:cNvPr id="1943619" name="Freeform 79"/>
            <p:cNvSpPr>
              <a:spLocks/>
            </p:cNvSpPr>
            <p:nvPr/>
          </p:nvSpPr>
          <p:spPr bwMode="auto">
            <a:xfrm>
              <a:off x="2809" y="356"/>
              <a:ext cx="213" cy="168"/>
            </a:xfrm>
            <a:custGeom>
              <a:avLst/>
              <a:gdLst>
                <a:gd name="T0" fmla="*/ 698767 w 67"/>
                <a:gd name="T1" fmla="*/ 131855 h 53"/>
                <a:gd name="T2" fmla="*/ 197152 w 67"/>
                <a:gd name="T3" fmla="*/ 10188 h 53"/>
                <a:gd name="T4" fmla="*/ 197152 w 67"/>
                <a:gd name="T5" fmla="*/ 10188 h 53"/>
                <a:gd name="T6" fmla="*/ 197152 w 67"/>
                <a:gd name="T7" fmla="*/ 10188 h 53"/>
                <a:gd name="T8" fmla="*/ 19507 w 67"/>
                <a:gd name="T9" fmla="*/ 183643 h 53"/>
                <a:gd name="T10" fmla="*/ 114610 w 67"/>
                <a:gd name="T11" fmla="*/ 398784 h 53"/>
                <a:gd name="T12" fmla="*/ 617258 w 67"/>
                <a:gd name="T13" fmla="*/ 540836 h 53"/>
                <a:gd name="T14" fmla="*/ 698767 w 67"/>
                <a:gd name="T15" fmla="*/ 131855 h 53"/>
                <a:gd name="T16" fmla="*/ 0 60000 65536"/>
                <a:gd name="T17" fmla="*/ 0 60000 65536"/>
                <a:gd name="T18" fmla="*/ 0 60000 65536"/>
                <a:gd name="T19" fmla="*/ 0 60000 65536"/>
                <a:gd name="T20" fmla="*/ 0 60000 65536"/>
                <a:gd name="T21" fmla="*/ 0 60000 65536"/>
                <a:gd name="T22" fmla="*/ 0 60000 65536"/>
                <a:gd name="T23" fmla="*/ 0 60000 65536"/>
                <a:gd name="T24" fmla="*/ 0 w 67"/>
                <a:gd name="T25" fmla="*/ 0 h 53"/>
                <a:gd name="T26" fmla="*/ 67 w 67"/>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7" h="53">
                  <a:moveTo>
                    <a:pt x="67" y="13"/>
                  </a:moveTo>
                  <a:cubicBezTo>
                    <a:pt x="19" y="1"/>
                    <a:pt x="19" y="1"/>
                    <a:pt x="19" y="1"/>
                  </a:cubicBezTo>
                  <a:cubicBezTo>
                    <a:pt x="19" y="1"/>
                    <a:pt x="19" y="1"/>
                    <a:pt x="19" y="1"/>
                  </a:cubicBezTo>
                  <a:cubicBezTo>
                    <a:pt x="19" y="1"/>
                    <a:pt x="19" y="1"/>
                    <a:pt x="19" y="1"/>
                  </a:cubicBezTo>
                  <a:cubicBezTo>
                    <a:pt x="11" y="0"/>
                    <a:pt x="4" y="7"/>
                    <a:pt x="2" y="18"/>
                  </a:cubicBezTo>
                  <a:cubicBezTo>
                    <a:pt x="0" y="28"/>
                    <a:pt x="4" y="37"/>
                    <a:pt x="11" y="39"/>
                  </a:cubicBezTo>
                  <a:cubicBezTo>
                    <a:pt x="59" y="53"/>
                    <a:pt x="59" y="53"/>
                    <a:pt x="59" y="53"/>
                  </a:cubicBezTo>
                  <a:lnTo>
                    <a:pt x="67" y="13"/>
                  </a:lnTo>
                  <a:close/>
                </a:path>
              </a:pathLst>
            </a:custGeom>
            <a:solidFill>
              <a:srgbClr val="5D7695"/>
            </a:solidFill>
            <a:ln w="9525">
              <a:noFill/>
              <a:round/>
              <a:headEnd/>
              <a:tailEnd/>
            </a:ln>
          </p:spPr>
          <p:txBody>
            <a:bodyPr/>
            <a:lstStyle/>
            <a:p>
              <a:endParaRPr lang="zh-CN" altLang="en-US"/>
            </a:p>
          </p:txBody>
        </p:sp>
        <p:sp>
          <p:nvSpPr>
            <p:cNvPr id="1943620" name="Freeform 80"/>
            <p:cNvSpPr>
              <a:spLocks/>
            </p:cNvSpPr>
            <p:nvPr/>
          </p:nvSpPr>
          <p:spPr bwMode="auto">
            <a:xfrm>
              <a:off x="2959" y="391"/>
              <a:ext cx="104" cy="136"/>
            </a:xfrm>
            <a:custGeom>
              <a:avLst/>
              <a:gdLst>
                <a:gd name="T0" fmla="*/ 292886 w 33"/>
                <a:gd name="T1" fmla="*/ 250351 h 43"/>
                <a:gd name="T2" fmla="*/ 117476 w 33"/>
                <a:gd name="T3" fmla="*/ 421578 h 43"/>
                <a:gd name="T4" fmla="*/ 18654 w 33"/>
                <a:gd name="T5" fmla="*/ 190210 h 43"/>
                <a:gd name="T6" fmla="*/ 203894 w 33"/>
                <a:gd name="T7" fmla="*/ 19015 h 43"/>
                <a:gd name="T8" fmla="*/ 292886 w 33"/>
                <a:gd name="T9" fmla="*/ 250351 h 43"/>
                <a:gd name="T10" fmla="*/ 0 60000 65536"/>
                <a:gd name="T11" fmla="*/ 0 60000 65536"/>
                <a:gd name="T12" fmla="*/ 0 60000 65536"/>
                <a:gd name="T13" fmla="*/ 0 60000 65536"/>
                <a:gd name="T14" fmla="*/ 0 60000 65536"/>
                <a:gd name="T15" fmla="*/ 0 w 33"/>
                <a:gd name="T16" fmla="*/ 0 h 43"/>
                <a:gd name="T17" fmla="*/ 33 w 33"/>
                <a:gd name="T18" fmla="*/ 43 h 43"/>
              </a:gdLst>
              <a:ahLst/>
              <a:cxnLst>
                <a:cxn ang="T10">
                  <a:pos x="T0" y="T1"/>
                </a:cxn>
                <a:cxn ang="T11">
                  <a:pos x="T2" y="T3"/>
                </a:cxn>
                <a:cxn ang="T12">
                  <a:pos x="T4" y="T5"/>
                </a:cxn>
                <a:cxn ang="T13">
                  <a:pos x="T6" y="T7"/>
                </a:cxn>
                <a:cxn ang="T14">
                  <a:pos x="T8" y="T9"/>
                </a:cxn>
              </a:cxnLst>
              <a:rect l="T15" t="T16" r="T17" b="T18"/>
              <a:pathLst>
                <a:path w="33" h="43">
                  <a:moveTo>
                    <a:pt x="30" y="25"/>
                  </a:moveTo>
                  <a:cubicBezTo>
                    <a:pt x="28" y="36"/>
                    <a:pt x="20" y="43"/>
                    <a:pt x="12" y="42"/>
                  </a:cubicBezTo>
                  <a:cubicBezTo>
                    <a:pt x="4" y="40"/>
                    <a:pt x="0" y="30"/>
                    <a:pt x="2" y="19"/>
                  </a:cubicBezTo>
                  <a:cubicBezTo>
                    <a:pt x="5" y="8"/>
                    <a:pt x="13" y="0"/>
                    <a:pt x="21" y="2"/>
                  </a:cubicBezTo>
                  <a:cubicBezTo>
                    <a:pt x="28" y="3"/>
                    <a:pt x="33" y="14"/>
                    <a:pt x="30" y="25"/>
                  </a:cubicBezTo>
                </a:path>
              </a:pathLst>
            </a:custGeom>
            <a:solidFill>
              <a:srgbClr val="0B3C68"/>
            </a:solidFill>
            <a:ln w="9525">
              <a:noFill/>
              <a:round/>
              <a:headEnd/>
              <a:tailEnd/>
            </a:ln>
          </p:spPr>
          <p:txBody>
            <a:bodyPr/>
            <a:lstStyle/>
            <a:p>
              <a:endParaRPr lang="zh-CN" altLang="en-US"/>
            </a:p>
          </p:txBody>
        </p:sp>
        <p:sp>
          <p:nvSpPr>
            <p:cNvPr id="1943621" name="Freeform 81"/>
            <p:cNvSpPr>
              <a:spLocks/>
            </p:cNvSpPr>
            <p:nvPr/>
          </p:nvSpPr>
          <p:spPr bwMode="auto">
            <a:xfrm>
              <a:off x="2755" y="283"/>
              <a:ext cx="54" cy="60"/>
            </a:xfrm>
            <a:custGeom>
              <a:avLst/>
              <a:gdLst>
                <a:gd name="T0" fmla="*/ 54 w 54"/>
                <a:gd name="T1" fmla="*/ 32 h 60"/>
                <a:gd name="T2" fmla="*/ 0 w 54"/>
                <a:gd name="T3" fmla="*/ 60 h 60"/>
                <a:gd name="T4" fmla="*/ 0 w 54"/>
                <a:gd name="T5" fmla="*/ 29 h 60"/>
                <a:gd name="T6" fmla="*/ 54 w 54"/>
                <a:gd name="T7" fmla="*/ 0 h 60"/>
                <a:gd name="T8" fmla="*/ 54 w 54"/>
                <a:gd name="T9" fmla="*/ 32 h 60"/>
                <a:gd name="T10" fmla="*/ 0 60000 65536"/>
                <a:gd name="T11" fmla="*/ 0 60000 65536"/>
                <a:gd name="T12" fmla="*/ 0 60000 65536"/>
                <a:gd name="T13" fmla="*/ 0 60000 65536"/>
                <a:gd name="T14" fmla="*/ 0 60000 65536"/>
                <a:gd name="T15" fmla="*/ 0 w 54"/>
                <a:gd name="T16" fmla="*/ 0 h 60"/>
                <a:gd name="T17" fmla="*/ 54 w 54"/>
                <a:gd name="T18" fmla="*/ 60 h 60"/>
              </a:gdLst>
              <a:ahLst/>
              <a:cxnLst>
                <a:cxn ang="T10">
                  <a:pos x="T0" y="T1"/>
                </a:cxn>
                <a:cxn ang="T11">
                  <a:pos x="T2" y="T3"/>
                </a:cxn>
                <a:cxn ang="T12">
                  <a:pos x="T4" y="T5"/>
                </a:cxn>
                <a:cxn ang="T13">
                  <a:pos x="T6" y="T7"/>
                </a:cxn>
                <a:cxn ang="T14">
                  <a:pos x="T8" y="T9"/>
                </a:cxn>
              </a:cxnLst>
              <a:rect l="T15" t="T16" r="T17" b="T18"/>
              <a:pathLst>
                <a:path w="54" h="60">
                  <a:moveTo>
                    <a:pt x="54" y="32"/>
                  </a:moveTo>
                  <a:lnTo>
                    <a:pt x="0" y="60"/>
                  </a:lnTo>
                  <a:lnTo>
                    <a:pt x="0" y="29"/>
                  </a:lnTo>
                  <a:lnTo>
                    <a:pt x="54" y="0"/>
                  </a:lnTo>
                  <a:lnTo>
                    <a:pt x="54" y="32"/>
                  </a:lnTo>
                  <a:close/>
                </a:path>
              </a:pathLst>
            </a:custGeom>
            <a:solidFill>
              <a:srgbClr val="0B3C68"/>
            </a:solidFill>
            <a:ln w="9525">
              <a:noFill/>
              <a:round/>
              <a:headEnd/>
              <a:tailEnd/>
            </a:ln>
          </p:spPr>
          <p:txBody>
            <a:bodyPr/>
            <a:lstStyle/>
            <a:p>
              <a:endParaRPr lang="zh-CN" altLang="en-US"/>
            </a:p>
          </p:txBody>
        </p:sp>
        <p:sp>
          <p:nvSpPr>
            <p:cNvPr id="1943622" name="Freeform 82"/>
            <p:cNvSpPr>
              <a:spLocks/>
            </p:cNvSpPr>
            <p:nvPr/>
          </p:nvSpPr>
          <p:spPr bwMode="auto">
            <a:xfrm>
              <a:off x="2650" y="283"/>
              <a:ext cx="105" cy="60"/>
            </a:xfrm>
            <a:custGeom>
              <a:avLst/>
              <a:gdLst>
                <a:gd name="T0" fmla="*/ 0 w 105"/>
                <a:gd name="T1" fmla="*/ 32 h 60"/>
                <a:gd name="T2" fmla="*/ 105 w 105"/>
                <a:gd name="T3" fmla="*/ 60 h 60"/>
                <a:gd name="T4" fmla="*/ 105 w 105"/>
                <a:gd name="T5" fmla="*/ 29 h 60"/>
                <a:gd name="T6" fmla="*/ 0 w 105"/>
                <a:gd name="T7" fmla="*/ 0 h 60"/>
                <a:gd name="T8" fmla="*/ 0 w 105"/>
                <a:gd name="T9" fmla="*/ 32 h 60"/>
                <a:gd name="T10" fmla="*/ 0 60000 65536"/>
                <a:gd name="T11" fmla="*/ 0 60000 65536"/>
                <a:gd name="T12" fmla="*/ 0 60000 65536"/>
                <a:gd name="T13" fmla="*/ 0 60000 65536"/>
                <a:gd name="T14" fmla="*/ 0 60000 65536"/>
                <a:gd name="T15" fmla="*/ 0 w 105"/>
                <a:gd name="T16" fmla="*/ 0 h 60"/>
                <a:gd name="T17" fmla="*/ 105 w 105"/>
                <a:gd name="T18" fmla="*/ 60 h 60"/>
              </a:gdLst>
              <a:ahLst/>
              <a:cxnLst>
                <a:cxn ang="T10">
                  <a:pos x="T0" y="T1"/>
                </a:cxn>
                <a:cxn ang="T11">
                  <a:pos x="T2" y="T3"/>
                </a:cxn>
                <a:cxn ang="T12">
                  <a:pos x="T4" y="T5"/>
                </a:cxn>
                <a:cxn ang="T13">
                  <a:pos x="T6" y="T7"/>
                </a:cxn>
                <a:cxn ang="T14">
                  <a:pos x="T8" y="T9"/>
                </a:cxn>
              </a:cxnLst>
              <a:rect l="T15" t="T16" r="T17" b="T18"/>
              <a:pathLst>
                <a:path w="105" h="60">
                  <a:moveTo>
                    <a:pt x="0" y="32"/>
                  </a:moveTo>
                  <a:lnTo>
                    <a:pt x="105" y="60"/>
                  </a:lnTo>
                  <a:lnTo>
                    <a:pt x="105" y="29"/>
                  </a:lnTo>
                  <a:lnTo>
                    <a:pt x="0" y="0"/>
                  </a:lnTo>
                  <a:lnTo>
                    <a:pt x="0" y="32"/>
                  </a:lnTo>
                  <a:close/>
                </a:path>
              </a:pathLst>
            </a:custGeom>
            <a:solidFill>
              <a:srgbClr val="5D7695"/>
            </a:solidFill>
            <a:ln w="9525">
              <a:noFill/>
              <a:round/>
              <a:headEnd/>
              <a:tailEnd/>
            </a:ln>
          </p:spPr>
          <p:txBody>
            <a:bodyPr/>
            <a:lstStyle/>
            <a:p>
              <a:endParaRPr lang="zh-CN" altLang="en-US"/>
            </a:p>
          </p:txBody>
        </p:sp>
        <p:sp>
          <p:nvSpPr>
            <p:cNvPr id="1943623" name="Freeform 83"/>
            <p:cNvSpPr>
              <a:spLocks/>
            </p:cNvSpPr>
            <p:nvPr/>
          </p:nvSpPr>
          <p:spPr bwMode="auto">
            <a:xfrm>
              <a:off x="2650" y="255"/>
              <a:ext cx="159" cy="57"/>
            </a:xfrm>
            <a:custGeom>
              <a:avLst/>
              <a:gdLst>
                <a:gd name="T0" fmla="*/ 58 w 159"/>
                <a:gd name="T1" fmla="*/ 0 h 57"/>
                <a:gd name="T2" fmla="*/ 159 w 159"/>
                <a:gd name="T3" fmla="*/ 28 h 57"/>
                <a:gd name="T4" fmla="*/ 105 w 159"/>
                <a:gd name="T5" fmla="*/ 57 h 57"/>
                <a:gd name="T6" fmla="*/ 0 w 159"/>
                <a:gd name="T7" fmla="*/ 28 h 57"/>
                <a:gd name="T8" fmla="*/ 58 w 159"/>
                <a:gd name="T9" fmla="*/ 0 h 57"/>
                <a:gd name="T10" fmla="*/ 0 60000 65536"/>
                <a:gd name="T11" fmla="*/ 0 60000 65536"/>
                <a:gd name="T12" fmla="*/ 0 60000 65536"/>
                <a:gd name="T13" fmla="*/ 0 60000 65536"/>
                <a:gd name="T14" fmla="*/ 0 60000 65536"/>
                <a:gd name="T15" fmla="*/ 0 w 159"/>
                <a:gd name="T16" fmla="*/ 0 h 57"/>
                <a:gd name="T17" fmla="*/ 159 w 159"/>
                <a:gd name="T18" fmla="*/ 57 h 57"/>
              </a:gdLst>
              <a:ahLst/>
              <a:cxnLst>
                <a:cxn ang="T10">
                  <a:pos x="T0" y="T1"/>
                </a:cxn>
                <a:cxn ang="T11">
                  <a:pos x="T2" y="T3"/>
                </a:cxn>
                <a:cxn ang="T12">
                  <a:pos x="T4" y="T5"/>
                </a:cxn>
                <a:cxn ang="T13">
                  <a:pos x="T6" y="T7"/>
                </a:cxn>
                <a:cxn ang="T14">
                  <a:pos x="T8" y="T9"/>
                </a:cxn>
              </a:cxnLst>
              <a:rect l="T15" t="T16" r="T17" b="T18"/>
              <a:pathLst>
                <a:path w="159" h="57">
                  <a:moveTo>
                    <a:pt x="58" y="0"/>
                  </a:moveTo>
                  <a:lnTo>
                    <a:pt x="159" y="28"/>
                  </a:lnTo>
                  <a:lnTo>
                    <a:pt x="105" y="57"/>
                  </a:lnTo>
                  <a:lnTo>
                    <a:pt x="0" y="28"/>
                  </a:lnTo>
                  <a:lnTo>
                    <a:pt x="58" y="0"/>
                  </a:lnTo>
                  <a:close/>
                </a:path>
              </a:pathLst>
            </a:custGeom>
            <a:solidFill>
              <a:srgbClr val="456488"/>
            </a:solidFill>
            <a:ln w="9525">
              <a:noFill/>
              <a:round/>
              <a:headEnd/>
              <a:tailEnd/>
            </a:ln>
          </p:spPr>
          <p:txBody>
            <a:bodyPr/>
            <a:lstStyle/>
            <a:p>
              <a:endParaRPr lang="zh-CN" altLang="en-US"/>
            </a:p>
          </p:txBody>
        </p:sp>
        <p:sp>
          <p:nvSpPr>
            <p:cNvPr id="1943624" name="Freeform 84"/>
            <p:cNvSpPr>
              <a:spLocks/>
            </p:cNvSpPr>
            <p:nvPr/>
          </p:nvSpPr>
          <p:spPr bwMode="auto">
            <a:xfrm>
              <a:off x="2768" y="337"/>
              <a:ext cx="22" cy="63"/>
            </a:xfrm>
            <a:custGeom>
              <a:avLst/>
              <a:gdLst>
                <a:gd name="T0" fmla="*/ 3 w 22"/>
                <a:gd name="T1" fmla="*/ 19 h 63"/>
                <a:gd name="T2" fmla="*/ 3 w 22"/>
                <a:gd name="T3" fmla="*/ 63 h 63"/>
                <a:gd name="T4" fmla="*/ 0 w 22"/>
                <a:gd name="T5" fmla="*/ 63 h 63"/>
                <a:gd name="T6" fmla="*/ 0 w 22"/>
                <a:gd name="T7" fmla="*/ 19 h 63"/>
                <a:gd name="T8" fmla="*/ 19 w 22"/>
                <a:gd name="T9" fmla="*/ 0 h 63"/>
                <a:gd name="T10" fmla="*/ 22 w 22"/>
                <a:gd name="T11" fmla="*/ 0 h 63"/>
                <a:gd name="T12" fmla="*/ 3 w 22"/>
                <a:gd name="T13" fmla="*/ 19 h 63"/>
                <a:gd name="T14" fmla="*/ 0 60000 65536"/>
                <a:gd name="T15" fmla="*/ 0 60000 65536"/>
                <a:gd name="T16" fmla="*/ 0 60000 65536"/>
                <a:gd name="T17" fmla="*/ 0 60000 65536"/>
                <a:gd name="T18" fmla="*/ 0 60000 65536"/>
                <a:gd name="T19" fmla="*/ 0 60000 65536"/>
                <a:gd name="T20" fmla="*/ 0 60000 65536"/>
                <a:gd name="T21" fmla="*/ 0 w 22"/>
                <a:gd name="T22" fmla="*/ 0 h 63"/>
                <a:gd name="T23" fmla="*/ 22 w 22"/>
                <a:gd name="T24" fmla="*/ 63 h 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63">
                  <a:moveTo>
                    <a:pt x="3" y="19"/>
                  </a:moveTo>
                  <a:lnTo>
                    <a:pt x="3" y="63"/>
                  </a:lnTo>
                  <a:lnTo>
                    <a:pt x="0" y="63"/>
                  </a:lnTo>
                  <a:lnTo>
                    <a:pt x="0" y="19"/>
                  </a:lnTo>
                  <a:lnTo>
                    <a:pt x="19" y="0"/>
                  </a:lnTo>
                  <a:lnTo>
                    <a:pt x="22" y="0"/>
                  </a:lnTo>
                  <a:lnTo>
                    <a:pt x="3" y="19"/>
                  </a:lnTo>
                  <a:close/>
                </a:path>
              </a:pathLst>
            </a:custGeom>
            <a:solidFill>
              <a:srgbClr val="456488"/>
            </a:solidFill>
            <a:ln w="9525">
              <a:noFill/>
              <a:round/>
              <a:headEnd/>
              <a:tailEnd/>
            </a:ln>
          </p:spPr>
          <p:txBody>
            <a:bodyPr/>
            <a:lstStyle/>
            <a:p>
              <a:endParaRPr lang="zh-CN" altLang="en-US"/>
            </a:p>
          </p:txBody>
        </p:sp>
        <p:sp>
          <p:nvSpPr>
            <p:cNvPr id="1943625" name="Freeform 85"/>
            <p:cNvSpPr>
              <a:spLocks/>
            </p:cNvSpPr>
            <p:nvPr/>
          </p:nvSpPr>
          <p:spPr bwMode="auto">
            <a:xfrm>
              <a:off x="2758" y="334"/>
              <a:ext cx="29" cy="66"/>
            </a:xfrm>
            <a:custGeom>
              <a:avLst/>
              <a:gdLst>
                <a:gd name="T0" fmla="*/ 0 w 29"/>
                <a:gd name="T1" fmla="*/ 19 h 66"/>
                <a:gd name="T2" fmla="*/ 0 w 29"/>
                <a:gd name="T3" fmla="*/ 66 h 66"/>
                <a:gd name="T4" fmla="*/ 10 w 29"/>
                <a:gd name="T5" fmla="*/ 66 h 66"/>
                <a:gd name="T6" fmla="*/ 10 w 29"/>
                <a:gd name="T7" fmla="*/ 22 h 66"/>
                <a:gd name="T8" fmla="*/ 29 w 29"/>
                <a:gd name="T9" fmla="*/ 3 h 66"/>
                <a:gd name="T10" fmla="*/ 19 w 29"/>
                <a:gd name="T11" fmla="*/ 0 h 66"/>
                <a:gd name="T12" fmla="*/ 0 w 29"/>
                <a:gd name="T13" fmla="*/ 19 h 66"/>
                <a:gd name="T14" fmla="*/ 0 60000 65536"/>
                <a:gd name="T15" fmla="*/ 0 60000 65536"/>
                <a:gd name="T16" fmla="*/ 0 60000 65536"/>
                <a:gd name="T17" fmla="*/ 0 60000 65536"/>
                <a:gd name="T18" fmla="*/ 0 60000 65536"/>
                <a:gd name="T19" fmla="*/ 0 60000 65536"/>
                <a:gd name="T20" fmla="*/ 0 60000 65536"/>
                <a:gd name="T21" fmla="*/ 0 w 29"/>
                <a:gd name="T22" fmla="*/ 0 h 66"/>
                <a:gd name="T23" fmla="*/ 29 w 29"/>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 h="66">
                  <a:moveTo>
                    <a:pt x="0" y="19"/>
                  </a:moveTo>
                  <a:lnTo>
                    <a:pt x="0" y="66"/>
                  </a:lnTo>
                  <a:lnTo>
                    <a:pt x="10" y="66"/>
                  </a:lnTo>
                  <a:lnTo>
                    <a:pt x="10" y="22"/>
                  </a:lnTo>
                  <a:lnTo>
                    <a:pt x="29" y="3"/>
                  </a:lnTo>
                  <a:lnTo>
                    <a:pt x="19" y="0"/>
                  </a:lnTo>
                  <a:lnTo>
                    <a:pt x="0" y="19"/>
                  </a:lnTo>
                  <a:close/>
                </a:path>
              </a:pathLst>
            </a:custGeom>
            <a:solidFill>
              <a:srgbClr val="8BA6BD"/>
            </a:solidFill>
            <a:ln w="9525">
              <a:noFill/>
              <a:round/>
              <a:headEnd/>
              <a:tailEnd/>
            </a:ln>
          </p:spPr>
          <p:txBody>
            <a:bodyPr/>
            <a:lstStyle/>
            <a:p>
              <a:endParaRPr lang="zh-CN" altLang="en-US"/>
            </a:p>
          </p:txBody>
        </p:sp>
        <p:sp>
          <p:nvSpPr>
            <p:cNvPr id="1943626" name="Freeform 86"/>
            <p:cNvSpPr>
              <a:spLocks/>
            </p:cNvSpPr>
            <p:nvPr/>
          </p:nvSpPr>
          <p:spPr bwMode="auto">
            <a:xfrm>
              <a:off x="2809" y="321"/>
              <a:ext cx="73" cy="35"/>
            </a:xfrm>
            <a:custGeom>
              <a:avLst/>
              <a:gdLst>
                <a:gd name="T0" fmla="*/ 73 w 73"/>
                <a:gd name="T1" fmla="*/ 3 h 35"/>
                <a:gd name="T2" fmla="*/ 0 w 73"/>
                <a:gd name="T3" fmla="*/ 35 h 35"/>
                <a:gd name="T4" fmla="*/ 0 w 73"/>
                <a:gd name="T5" fmla="*/ 32 h 35"/>
                <a:gd name="T6" fmla="*/ 73 w 73"/>
                <a:gd name="T7" fmla="*/ 0 h 35"/>
                <a:gd name="T8" fmla="*/ 73 w 73"/>
                <a:gd name="T9" fmla="*/ 3 h 35"/>
                <a:gd name="T10" fmla="*/ 0 60000 65536"/>
                <a:gd name="T11" fmla="*/ 0 60000 65536"/>
                <a:gd name="T12" fmla="*/ 0 60000 65536"/>
                <a:gd name="T13" fmla="*/ 0 60000 65536"/>
                <a:gd name="T14" fmla="*/ 0 60000 65536"/>
                <a:gd name="T15" fmla="*/ 0 w 73"/>
                <a:gd name="T16" fmla="*/ 0 h 35"/>
                <a:gd name="T17" fmla="*/ 73 w 73"/>
                <a:gd name="T18" fmla="*/ 35 h 35"/>
              </a:gdLst>
              <a:ahLst/>
              <a:cxnLst>
                <a:cxn ang="T10">
                  <a:pos x="T0" y="T1"/>
                </a:cxn>
                <a:cxn ang="T11">
                  <a:pos x="T2" y="T3"/>
                </a:cxn>
                <a:cxn ang="T12">
                  <a:pos x="T4" y="T5"/>
                </a:cxn>
                <a:cxn ang="T13">
                  <a:pos x="T6" y="T7"/>
                </a:cxn>
                <a:cxn ang="T14">
                  <a:pos x="T8" y="T9"/>
                </a:cxn>
              </a:cxnLst>
              <a:rect l="T15" t="T16" r="T17" b="T18"/>
              <a:pathLst>
                <a:path w="73" h="35">
                  <a:moveTo>
                    <a:pt x="73" y="3"/>
                  </a:moveTo>
                  <a:lnTo>
                    <a:pt x="0" y="35"/>
                  </a:lnTo>
                  <a:lnTo>
                    <a:pt x="0" y="32"/>
                  </a:lnTo>
                  <a:lnTo>
                    <a:pt x="73" y="0"/>
                  </a:lnTo>
                  <a:lnTo>
                    <a:pt x="73" y="3"/>
                  </a:lnTo>
                  <a:close/>
                </a:path>
              </a:pathLst>
            </a:custGeom>
            <a:solidFill>
              <a:srgbClr val="456488"/>
            </a:solidFill>
            <a:ln w="9525">
              <a:noFill/>
              <a:round/>
              <a:headEnd/>
              <a:tailEnd/>
            </a:ln>
          </p:spPr>
          <p:txBody>
            <a:bodyPr/>
            <a:lstStyle/>
            <a:p>
              <a:endParaRPr lang="zh-CN" altLang="en-US"/>
            </a:p>
          </p:txBody>
        </p:sp>
        <p:sp>
          <p:nvSpPr>
            <p:cNvPr id="1943627" name="Freeform 87"/>
            <p:cNvSpPr>
              <a:spLocks/>
            </p:cNvSpPr>
            <p:nvPr/>
          </p:nvSpPr>
          <p:spPr bwMode="auto">
            <a:xfrm>
              <a:off x="2749" y="337"/>
              <a:ext cx="60" cy="19"/>
            </a:xfrm>
            <a:custGeom>
              <a:avLst/>
              <a:gdLst>
                <a:gd name="T0" fmla="*/ 0 w 60"/>
                <a:gd name="T1" fmla="*/ 3 h 19"/>
                <a:gd name="T2" fmla="*/ 60 w 60"/>
                <a:gd name="T3" fmla="*/ 19 h 19"/>
                <a:gd name="T4" fmla="*/ 60 w 60"/>
                <a:gd name="T5" fmla="*/ 16 h 19"/>
                <a:gd name="T6" fmla="*/ 0 w 60"/>
                <a:gd name="T7" fmla="*/ 0 h 19"/>
                <a:gd name="T8" fmla="*/ 0 w 60"/>
                <a:gd name="T9" fmla="*/ 3 h 19"/>
                <a:gd name="T10" fmla="*/ 0 60000 65536"/>
                <a:gd name="T11" fmla="*/ 0 60000 65536"/>
                <a:gd name="T12" fmla="*/ 0 60000 65536"/>
                <a:gd name="T13" fmla="*/ 0 60000 65536"/>
                <a:gd name="T14" fmla="*/ 0 60000 65536"/>
                <a:gd name="T15" fmla="*/ 0 w 60"/>
                <a:gd name="T16" fmla="*/ 0 h 19"/>
                <a:gd name="T17" fmla="*/ 60 w 60"/>
                <a:gd name="T18" fmla="*/ 19 h 19"/>
              </a:gdLst>
              <a:ahLst/>
              <a:cxnLst>
                <a:cxn ang="T10">
                  <a:pos x="T0" y="T1"/>
                </a:cxn>
                <a:cxn ang="T11">
                  <a:pos x="T2" y="T3"/>
                </a:cxn>
                <a:cxn ang="T12">
                  <a:pos x="T4" y="T5"/>
                </a:cxn>
                <a:cxn ang="T13">
                  <a:pos x="T6" y="T7"/>
                </a:cxn>
                <a:cxn ang="T14">
                  <a:pos x="T8" y="T9"/>
                </a:cxn>
              </a:cxnLst>
              <a:rect l="T15" t="T16" r="T17" b="T18"/>
              <a:pathLst>
                <a:path w="60" h="19">
                  <a:moveTo>
                    <a:pt x="0" y="3"/>
                  </a:moveTo>
                  <a:lnTo>
                    <a:pt x="60" y="19"/>
                  </a:lnTo>
                  <a:lnTo>
                    <a:pt x="60" y="16"/>
                  </a:lnTo>
                  <a:lnTo>
                    <a:pt x="0" y="0"/>
                  </a:lnTo>
                  <a:lnTo>
                    <a:pt x="0" y="3"/>
                  </a:lnTo>
                  <a:close/>
                </a:path>
              </a:pathLst>
            </a:custGeom>
            <a:solidFill>
              <a:srgbClr val="8BA6BD"/>
            </a:solidFill>
            <a:ln w="9525">
              <a:noFill/>
              <a:round/>
              <a:headEnd/>
              <a:tailEnd/>
            </a:ln>
          </p:spPr>
          <p:txBody>
            <a:bodyPr/>
            <a:lstStyle/>
            <a:p>
              <a:endParaRPr lang="zh-CN" altLang="en-US"/>
            </a:p>
          </p:txBody>
        </p:sp>
        <p:sp>
          <p:nvSpPr>
            <p:cNvPr id="1943628" name="Freeform 88"/>
            <p:cNvSpPr>
              <a:spLocks/>
            </p:cNvSpPr>
            <p:nvPr/>
          </p:nvSpPr>
          <p:spPr bwMode="auto">
            <a:xfrm>
              <a:off x="2749" y="305"/>
              <a:ext cx="133" cy="48"/>
            </a:xfrm>
            <a:custGeom>
              <a:avLst/>
              <a:gdLst>
                <a:gd name="T0" fmla="*/ 73 w 133"/>
                <a:gd name="T1" fmla="*/ 0 h 48"/>
                <a:gd name="T2" fmla="*/ 133 w 133"/>
                <a:gd name="T3" fmla="*/ 16 h 48"/>
                <a:gd name="T4" fmla="*/ 60 w 133"/>
                <a:gd name="T5" fmla="*/ 48 h 48"/>
                <a:gd name="T6" fmla="*/ 0 w 133"/>
                <a:gd name="T7" fmla="*/ 32 h 48"/>
                <a:gd name="T8" fmla="*/ 73 w 133"/>
                <a:gd name="T9" fmla="*/ 0 h 48"/>
                <a:gd name="T10" fmla="*/ 0 60000 65536"/>
                <a:gd name="T11" fmla="*/ 0 60000 65536"/>
                <a:gd name="T12" fmla="*/ 0 60000 65536"/>
                <a:gd name="T13" fmla="*/ 0 60000 65536"/>
                <a:gd name="T14" fmla="*/ 0 60000 65536"/>
                <a:gd name="T15" fmla="*/ 0 w 133"/>
                <a:gd name="T16" fmla="*/ 0 h 48"/>
                <a:gd name="T17" fmla="*/ 133 w 133"/>
                <a:gd name="T18" fmla="*/ 48 h 48"/>
              </a:gdLst>
              <a:ahLst/>
              <a:cxnLst>
                <a:cxn ang="T10">
                  <a:pos x="T0" y="T1"/>
                </a:cxn>
                <a:cxn ang="T11">
                  <a:pos x="T2" y="T3"/>
                </a:cxn>
                <a:cxn ang="T12">
                  <a:pos x="T4" y="T5"/>
                </a:cxn>
                <a:cxn ang="T13">
                  <a:pos x="T6" y="T7"/>
                </a:cxn>
                <a:cxn ang="T14">
                  <a:pos x="T8" y="T9"/>
                </a:cxn>
              </a:cxnLst>
              <a:rect l="T15" t="T16" r="T17" b="T18"/>
              <a:pathLst>
                <a:path w="133" h="48">
                  <a:moveTo>
                    <a:pt x="73" y="0"/>
                  </a:moveTo>
                  <a:lnTo>
                    <a:pt x="133" y="16"/>
                  </a:lnTo>
                  <a:lnTo>
                    <a:pt x="60" y="48"/>
                  </a:lnTo>
                  <a:lnTo>
                    <a:pt x="0" y="32"/>
                  </a:lnTo>
                  <a:lnTo>
                    <a:pt x="73" y="0"/>
                  </a:lnTo>
                  <a:close/>
                </a:path>
              </a:pathLst>
            </a:custGeom>
            <a:solidFill>
              <a:srgbClr val="5D7695"/>
            </a:solidFill>
            <a:ln w="9525">
              <a:noFill/>
              <a:round/>
              <a:headEnd/>
              <a:tailEnd/>
            </a:ln>
          </p:spPr>
          <p:txBody>
            <a:bodyPr/>
            <a:lstStyle/>
            <a:p>
              <a:endParaRPr lang="zh-CN" altLang="en-US"/>
            </a:p>
          </p:txBody>
        </p:sp>
        <p:sp>
          <p:nvSpPr>
            <p:cNvPr id="1943629" name="Freeform 89"/>
            <p:cNvSpPr>
              <a:spLocks/>
            </p:cNvSpPr>
            <p:nvPr/>
          </p:nvSpPr>
          <p:spPr bwMode="auto">
            <a:xfrm>
              <a:off x="2781" y="267"/>
              <a:ext cx="95" cy="80"/>
            </a:xfrm>
            <a:custGeom>
              <a:avLst/>
              <a:gdLst>
                <a:gd name="T0" fmla="*/ 0 w 30"/>
                <a:gd name="T1" fmla="*/ 89232 h 25"/>
                <a:gd name="T2" fmla="*/ 200596 w 30"/>
                <a:gd name="T3" fmla="*/ 10682 h 25"/>
                <a:gd name="T4" fmla="*/ 200596 w 30"/>
                <a:gd name="T5" fmla="*/ 10682 h 25"/>
                <a:gd name="T6" fmla="*/ 284367 w 30"/>
                <a:gd name="T7" fmla="*/ 75171 h 25"/>
                <a:gd name="T8" fmla="*/ 252200 w 30"/>
                <a:gd name="T9" fmla="*/ 185926 h 25"/>
                <a:gd name="T10" fmla="*/ 51604 w 30"/>
                <a:gd name="T11" fmla="*/ 274822 h 25"/>
                <a:gd name="T12" fmla="*/ 0 w 30"/>
                <a:gd name="T13" fmla="*/ 89232 h 25"/>
                <a:gd name="T14" fmla="*/ 0 60000 65536"/>
                <a:gd name="T15" fmla="*/ 0 60000 65536"/>
                <a:gd name="T16" fmla="*/ 0 60000 65536"/>
                <a:gd name="T17" fmla="*/ 0 60000 65536"/>
                <a:gd name="T18" fmla="*/ 0 60000 65536"/>
                <a:gd name="T19" fmla="*/ 0 60000 65536"/>
                <a:gd name="T20" fmla="*/ 0 60000 65536"/>
                <a:gd name="T21" fmla="*/ 0 w 30"/>
                <a:gd name="T22" fmla="*/ 0 h 25"/>
                <a:gd name="T23" fmla="*/ 30 w 30"/>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25">
                  <a:moveTo>
                    <a:pt x="0" y="8"/>
                  </a:moveTo>
                  <a:cubicBezTo>
                    <a:pt x="20" y="1"/>
                    <a:pt x="20" y="1"/>
                    <a:pt x="20" y="1"/>
                  </a:cubicBezTo>
                  <a:cubicBezTo>
                    <a:pt x="20" y="1"/>
                    <a:pt x="20" y="1"/>
                    <a:pt x="20" y="1"/>
                  </a:cubicBezTo>
                  <a:cubicBezTo>
                    <a:pt x="23" y="0"/>
                    <a:pt x="27" y="3"/>
                    <a:pt x="28" y="7"/>
                  </a:cubicBezTo>
                  <a:cubicBezTo>
                    <a:pt x="30" y="12"/>
                    <a:pt x="28" y="16"/>
                    <a:pt x="25" y="17"/>
                  </a:cubicBezTo>
                  <a:cubicBezTo>
                    <a:pt x="5" y="25"/>
                    <a:pt x="5" y="25"/>
                    <a:pt x="5" y="25"/>
                  </a:cubicBezTo>
                  <a:lnTo>
                    <a:pt x="0" y="8"/>
                  </a:lnTo>
                  <a:close/>
                </a:path>
              </a:pathLst>
            </a:custGeom>
            <a:solidFill>
              <a:srgbClr val="3B5676"/>
            </a:solidFill>
            <a:ln w="9525">
              <a:noFill/>
              <a:round/>
              <a:headEnd/>
              <a:tailEnd/>
            </a:ln>
          </p:spPr>
          <p:txBody>
            <a:bodyPr/>
            <a:lstStyle/>
            <a:p>
              <a:endParaRPr lang="zh-CN" altLang="en-US"/>
            </a:p>
          </p:txBody>
        </p:sp>
        <p:sp>
          <p:nvSpPr>
            <p:cNvPr id="1943630" name="Freeform 90"/>
            <p:cNvSpPr>
              <a:spLocks/>
            </p:cNvSpPr>
            <p:nvPr/>
          </p:nvSpPr>
          <p:spPr bwMode="auto">
            <a:xfrm>
              <a:off x="2765" y="290"/>
              <a:ext cx="47" cy="60"/>
            </a:xfrm>
            <a:custGeom>
              <a:avLst/>
              <a:gdLst>
                <a:gd name="T0" fmla="*/ 8491 w 15"/>
                <a:gd name="T1" fmla="*/ 110185 h 19"/>
                <a:gd name="T2" fmla="*/ 91854 w 15"/>
                <a:gd name="T3" fmla="*/ 178396 h 19"/>
                <a:gd name="T4" fmla="*/ 121053 w 15"/>
                <a:gd name="T5" fmla="*/ 78164 h 19"/>
                <a:gd name="T6" fmla="*/ 38634 w 15"/>
                <a:gd name="T7" fmla="*/ 8757 h 19"/>
                <a:gd name="T8" fmla="*/ 8491 w 15"/>
                <a:gd name="T9" fmla="*/ 110185 h 19"/>
                <a:gd name="T10" fmla="*/ 0 60000 65536"/>
                <a:gd name="T11" fmla="*/ 0 60000 65536"/>
                <a:gd name="T12" fmla="*/ 0 60000 65536"/>
                <a:gd name="T13" fmla="*/ 0 60000 65536"/>
                <a:gd name="T14" fmla="*/ 0 60000 65536"/>
                <a:gd name="T15" fmla="*/ 0 w 15"/>
                <a:gd name="T16" fmla="*/ 0 h 19"/>
                <a:gd name="T17" fmla="*/ 15 w 15"/>
                <a:gd name="T18" fmla="*/ 19 h 19"/>
              </a:gdLst>
              <a:ahLst/>
              <a:cxnLst>
                <a:cxn ang="T10">
                  <a:pos x="T0" y="T1"/>
                </a:cxn>
                <a:cxn ang="T11">
                  <a:pos x="T2" y="T3"/>
                </a:cxn>
                <a:cxn ang="T12">
                  <a:pos x="T4" y="T5"/>
                </a:cxn>
                <a:cxn ang="T13">
                  <a:pos x="T6" y="T7"/>
                </a:cxn>
                <a:cxn ang="T14">
                  <a:pos x="T8" y="T9"/>
                </a:cxn>
              </a:cxnLst>
              <a:rect l="T15" t="T16" r="T17" b="T18"/>
              <a:pathLst>
                <a:path w="15" h="19">
                  <a:moveTo>
                    <a:pt x="1" y="11"/>
                  </a:moveTo>
                  <a:cubicBezTo>
                    <a:pt x="3" y="16"/>
                    <a:pt x="7" y="19"/>
                    <a:pt x="10" y="18"/>
                  </a:cubicBezTo>
                  <a:cubicBezTo>
                    <a:pt x="14" y="17"/>
                    <a:pt x="15" y="12"/>
                    <a:pt x="13" y="8"/>
                  </a:cubicBezTo>
                  <a:cubicBezTo>
                    <a:pt x="12" y="3"/>
                    <a:pt x="8" y="0"/>
                    <a:pt x="4" y="1"/>
                  </a:cubicBezTo>
                  <a:cubicBezTo>
                    <a:pt x="1" y="2"/>
                    <a:pt x="0" y="6"/>
                    <a:pt x="1" y="11"/>
                  </a:cubicBezTo>
                </a:path>
              </a:pathLst>
            </a:custGeom>
            <a:solidFill>
              <a:srgbClr val="456488"/>
            </a:solidFill>
            <a:ln w="9525">
              <a:noFill/>
              <a:round/>
              <a:headEnd/>
              <a:tailEnd/>
            </a:ln>
          </p:spPr>
          <p:txBody>
            <a:bodyPr/>
            <a:lstStyle/>
            <a:p>
              <a:endParaRPr lang="zh-CN" altLang="en-US"/>
            </a:p>
          </p:txBody>
        </p:sp>
        <p:sp>
          <p:nvSpPr>
            <p:cNvPr id="1943631" name="Freeform 91"/>
            <p:cNvSpPr>
              <a:spLocks/>
            </p:cNvSpPr>
            <p:nvPr/>
          </p:nvSpPr>
          <p:spPr bwMode="auto">
            <a:xfrm>
              <a:off x="2800" y="277"/>
              <a:ext cx="9" cy="13"/>
            </a:xfrm>
            <a:custGeom>
              <a:avLst/>
              <a:gdLst>
                <a:gd name="T0" fmla="*/ 19683 w 3"/>
                <a:gd name="T1" fmla="*/ 0 h 4"/>
                <a:gd name="T2" fmla="*/ 19683 w 3"/>
                <a:gd name="T3" fmla="*/ 49296 h 4"/>
                <a:gd name="T4" fmla="*/ 19683 w 3"/>
                <a:gd name="T5" fmla="*/ 49296 h 4"/>
                <a:gd name="T6" fmla="*/ 6561 w 3"/>
                <a:gd name="T7" fmla="*/ 49296 h 4"/>
                <a:gd name="T8" fmla="*/ 0 w 3"/>
                <a:gd name="T9" fmla="*/ 37687 h 4"/>
                <a:gd name="T10" fmla="*/ 0 w 3"/>
                <a:gd name="T11" fmla="*/ 0 h 4"/>
                <a:gd name="T12" fmla="*/ 19683 w 3"/>
                <a:gd name="T13" fmla="*/ 0 h 4"/>
                <a:gd name="T14" fmla="*/ 0 60000 65536"/>
                <a:gd name="T15" fmla="*/ 0 60000 65536"/>
                <a:gd name="T16" fmla="*/ 0 60000 65536"/>
                <a:gd name="T17" fmla="*/ 0 60000 65536"/>
                <a:gd name="T18" fmla="*/ 0 60000 65536"/>
                <a:gd name="T19" fmla="*/ 0 60000 65536"/>
                <a:gd name="T20" fmla="*/ 0 60000 65536"/>
                <a:gd name="T21" fmla="*/ 0 w 3"/>
                <a:gd name="T22" fmla="*/ 0 h 4"/>
                <a:gd name="T23" fmla="*/ 3 w 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4">
                  <a:moveTo>
                    <a:pt x="3" y="0"/>
                  </a:moveTo>
                  <a:cubicBezTo>
                    <a:pt x="3" y="4"/>
                    <a:pt x="3" y="4"/>
                    <a:pt x="3" y="4"/>
                  </a:cubicBezTo>
                  <a:cubicBezTo>
                    <a:pt x="3" y="4"/>
                    <a:pt x="3" y="4"/>
                    <a:pt x="3" y="4"/>
                  </a:cubicBezTo>
                  <a:cubicBezTo>
                    <a:pt x="2" y="4"/>
                    <a:pt x="2" y="4"/>
                    <a:pt x="1" y="4"/>
                  </a:cubicBezTo>
                  <a:cubicBezTo>
                    <a:pt x="1" y="4"/>
                    <a:pt x="0" y="4"/>
                    <a:pt x="0" y="3"/>
                  </a:cubicBezTo>
                  <a:cubicBezTo>
                    <a:pt x="0" y="0"/>
                    <a:pt x="0" y="0"/>
                    <a:pt x="0" y="0"/>
                  </a:cubicBezTo>
                  <a:lnTo>
                    <a:pt x="3" y="0"/>
                  </a:lnTo>
                  <a:close/>
                </a:path>
              </a:pathLst>
            </a:custGeom>
            <a:solidFill>
              <a:srgbClr val="0B3C68"/>
            </a:solidFill>
            <a:ln w="9525">
              <a:noFill/>
              <a:round/>
              <a:headEnd/>
              <a:tailEnd/>
            </a:ln>
          </p:spPr>
          <p:txBody>
            <a:bodyPr/>
            <a:lstStyle/>
            <a:p>
              <a:endParaRPr lang="zh-CN" altLang="en-US"/>
            </a:p>
          </p:txBody>
        </p:sp>
        <p:sp>
          <p:nvSpPr>
            <p:cNvPr id="1943632" name="Freeform 92"/>
            <p:cNvSpPr>
              <a:spLocks/>
            </p:cNvSpPr>
            <p:nvPr/>
          </p:nvSpPr>
          <p:spPr bwMode="auto">
            <a:xfrm>
              <a:off x="2800" y="274"/>
              <a:ext cx="9" cy="3"/>
            </a:xfrm>
            <a:custGeom>
              <a:avLst/>
              <a:gdLst>
                <a:gd name="T0" fmla="*/ 6561 w 3"/>
                <a:gd name="T1" fmla="*/ 0 h 1"/>
                <a:gd name="T2" fmla="*/ 0 w 3"/>
                <a:gd name="T3" fmla="*/ 6561 h 1"/>
                <a:gd name="T4" fmla="*/ 6561 w 3"/>
                <a:gd name="T5" fmla="*/ 6561 h 1"/>
                <a:gd name="T6" fmla="*/ 19683 w 3"/>
                <a:gd name="T7" fmla="*/ 6561 h 1"/>
                <a:gd name="T8" fmla="*/ 6561 w 3"/>
                <a:gd name="T9" fmla="*/ 0 h 1"/>
                <a:gd name="T10" fmla="*/ 0 60000 65536"/>
                <a:gd name="T11" fmla="*/ 0 60000 65536"/>
                <a:gd name="T12" fmla="*/ 0 60000 65536"/>
                <a:gd name="T13" fmla="*/ 0 60000 65536"/>
                <a:gd name="T14" fmla="*/ 0 60000 65536"/>
                <a:gd name="T15" fmla="*/ 0 w 3"/>
                <a:gd name="T16" fmla="*/ 0 h 1"/>
                <a:gd name="T17" fmla="*/ 3 w 3"/>
                <a:gd name="T18" fmla="*/ 1 h 1"/>
              </a:gdLst>
              <a:ahLst/>
              <a:cxnLst>
                <a:cxn ang="T10">
                  <a:pos x="T0" y="T1"/>
                </a:cxn>
                <a:cxn ang="T11">
                  <a:pos x="T2" y="T3"/>
                </a:cxn>
                <a:cxn ang="T12">
                  <a:pos x="T4" y="T5"/>
                </a:cxn>
                <a:cxn ang="T13">
                  <a:pos x="T6" y="T7"/>
                </a:cxn>
                <a:cxn ang="T14">
                  <a:pos x="T8" y="T9"/>
                </a:cxn>
              </a:cxnLst>
              <a:rect l="T15" t="T16" r="T17" b="T18"/>
              <a:pathLst>
                <a:path w="3" h="1">
                  <a:moveTo>
                    <a:pt x="1" y="0"/>
                  </a:moveTo>
                  <a:cubicBezTo>
                    <a:pt x="1" y="0"/>
                    <a:pt x="0" y="1"/>
                    <a:pt x="0" y="1"/>
                  </a:cubicBezTo>
                  <a:cubicBezTo>
                    <a:pt x="0" y="1"/>
                    <a:pt x="1" y="1"/>
                    <a:pt x="1" y="1"/>
                  </a:cubicBezTo>
                  <a:cubicBezTo>
                    <a:pt x="2" y="1"/>
                    <a:pt x="2" y="1"/>
                    <a:pt x="3" y="1"/>
                  </a:cubicBezTo>
                  <a:cubicBezTo>
                    <a:pt x="3" y="1"/>
                    <a:pt x="2" y="0"/>
                    <a:pt x="1" y="0"/>
                  </a:cubicBezTo>
                </a:path>
              </a:pathLst>
            </a:custGeom>
            <a:solidFill>
              <a:srgbClr val="456488"/>
            </a:solidFill>
            <a:ln w="9525">
              <a:noFill/>
              <a:round/>
              <a:headEnd/>
              <a:tailEnd/>
            </a:ln>
          </p:spPr>
          <p:txBody>
            <a:bodyPr/>
            <a:lstStyle/>
            <a:p>
              <a:endParaRPr lang="zh-CN" altLang="en-US"/>
            </a:p>
          </p:txBody>
        </p:sp>
        <p:sp>
          <p:nvSpPr>
            <p:cNvPr id="1943633" name="Freeform 93"/>
            <p:cNvSpPr>
              <a:spLocks/>
            </p:cNvSpPr>
            <p:nvPr/>
          </p:nvSpPr>
          <p:spPr bwMode="auto">
            <a:xfrm>
              <a:off x="2832" y="267"/>
              <a:ext cx="6" cy="13"/>
            </a:xfrm>
            <a:custGeom>
              <a:avLst/>
              <a:gdLst>
                <a:gd name="T0" fmla="*/ 13122 w 2"/>
                <a:gd name="T1" fmla="*/ 0 h 4"/>
                <a:gd name="T2" fmla="*/ 13122 w 2"/>
                <a:gd name="T3" fmla="*/ 49296 h 4"/>
                <a:gd name="T4" fmla="*/ 13122 w 2"/>
                <a:gd name="T5" fmla="*/ 49296 h 4"/>
                <a:gd name="T6" fmla="*/ 6561 w 2"/>
                <a:gd name="T7" fmla="*/ 49296 h 4"/>
                <a:gd name="T8" fmla="*/ 0 w 2"/>
                <a:gd name="T9" fmla="*/ 49296 h 4"/>
                <a:gd name="T10" fmla="*/ 0 w 2"/>
                <a:gd name="T11" fmla="*/ 0 h 4"/>
                <a:gd name="T12" fmla="*/ 13122 w 2"/>
                <a:gd name="T13" fmla="*/ 0 h 4"/>
                <a:gd name="T14" fmla="*/ 0 60000 65536"/>
                <a:gd name="T15" fmla="*/ 0 60000 65536"/>
                <a:gd name="T16" fmla="*/ 0 60000 65536"/>
                <a:gd name="T17" fmla="*/ 0 60000 65536"/>
                <a:gd name="T18" fmla="*/ 0 60000 65536"/>
                <a:gd name="T19" fmla="*/ 0 60000 65536"/>
                <a:gd name="T20" fmla="*/ 0 60000 65536"/>
                <a:gd name="T21" fmla="*/ 0 w 2"/>
                <a:gd name="T22" fmla="*/ 0 h 4"/>
                <a:gd name="T23" fmla="*/ 2 w 2"/>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4">
                  <a:moveTo>
                    <a:pt x="2" y="0"/>
                  </a:moveTo>
                  <a:cubicBezTo>
                    <a:pt x="2" y="4"/>
                    <a:pt x="2" y="4"/>
                    <a:pt x="2" y="4"/>
                  </a:cubicBezTo>
                  <a:cubicBezTo>
                    <a:pt x="2" y="4"/>
                    <a:pt x="2" y="4"/>
                    <a:pt x="2" y="4"/>
                  </a:cubicBezTo>
                  <a:cubicBezTo>
                    <a:pt x="2" y="4"/>
                    <a:pt x="2" y="4"/>
                    <a:pt x="1" y="4"/>
                  </a:cubicBezTo>
                  <a:cubicBezTo>
                    <a:pt x="0" y="4"/>
                    <a:pt x="0" y="4"/>
                    <a:pt x="0" y="4"/>
                  </a:cubicBezTo>
                  <a:cubicBezTo>
                    <a:pt x="0" y="0"/>
                    <a:pt x="0" y="0"/>
                    <a:pt x="0" y="0"/>
                  </a:cubicBezTo>
                  <a:lnTo>
                    <a:pt x="2" y="0"/>
                  </a:lnTo>
                  <a:close/>
                </a:path>
              </a:pathLst>
            </a:custGeom>
            <a:solidFill>
              <a:srgbClr val="0B3C68"/>
            </a:solidFill>
            <a:ln w="9525">
              <a:noFill/>
              <a:round/>
              <a:headEnd/>
              <a:tailEnd/>
            </a:ln>
          </p:spPr>
          <p:txBody>
            <a:bodyPr/>
            <a:lstStyle/>
            <a:p>
              <a:endParaRPr lang="zh-CN" altLang="en-US"/>
            </a:p>
          </p:txBody>
        </p:sp>
        <p:sp>
          <p:nvSpPr>
            <p:cNvPr id="1943634" name="Freeform 94"/>
            <p:cNvSpPr>
              <a:spLocks/>
            </p:cNvSpPr>
            <p:nvPr/>
          </p:nvSpPr>
          <p:spPr bwMode="auto">
            <a:xfrm>
              <a:off x="2832" y="267"/>
              <a:ext cx="6" cy="4"/>
            </a:xfrm>
            <a:custGeom>
              <a:avLst/>
              <a:gdLst>
                <a:gd name="T0" fmla="*/ 6561 w 2"/>
                <a:gd name="T1" fmla="*/ 0 h 1"/>
                <a:gd name="T2" fmla="*/ 0 w 2"/>
                <a:gd name="T3" fmla="*/ 0 h 1"/>
                <a:gd name="T4" fmla="*/ 6561 w 2"/>
                <a:gd name="T5" fmla="*/ 65536 h 1"/>
                <a:gd name="T6" fmla="*/ 13122 w 2"/>
                <a:gd name="T7" fmla="*/ 0 h 1"/>
                <a:gd name="T8" fmla="*/ 6561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1" y="0"/>
                  </a:moveTo>
                  <a:cubicBezTo>
                    <a:pt x="1" y="0"/>
                    <a:pt x="0" y="0"/>
                    <a:pt x="0" y="0"/>
                  </a:cubicBezTo>
                  <a:cubicBezTo>
                    <a:pt x="0" y="1"/>
                    <a:pt x="0" y="1"/>
                    <a:pt x="1" y="1"/>
                  </a:cubicBezTo>
                  <a:cubicBezTo>
                    <a:pt x="2" y="1"/>
                    <a:pt x="2" y="1"/>
                    <a:pt x="2" y="0"/>
                  </a:cubicBezTo>
                  <a:cubicBezTo>
                    <a:pt x="2" y="0"/>
                    <a:pt x="2" y="0"/>
                    <a:pt x="1" y="0"/>
                  </a:cubicBezTo>
                </a:path>
              </a:pathLst>
            </a:custGeom>
            <a:solidFill>
              <a:srgbClr val="456488"/>
            </a:solidFill>
            <a:ln w="9525">
              <a:noFill/>
              <a:round/>
              <a:headEnd/>
              <a:tailEnd/>
            </a:ln>
          </p:spPr>
          <p:txBody>
            <a:bodyPr/>
            <a:lstStyle/>
            <a:p>
              <a:endParaRPr lang="zh-CN" altLang="en-US"/>
            </a:p>
          </p:txBody>
        </p:sp>
        <p:sp>
          <p:nvSpPr>
            <p:cNvPr id="1943635" name="Freeform 95"/>
            <p:cNvSpPr>
              <a:spLocks/>
            </p:cNvSpPr>
            <p:nvPr/>
          </p:nvSpPr>
          <p:spPr bwMode="auto">
            <a:xfrm>
              <a:off x="2787" y="258"/>
              <a:ext cx="60" cy="25"/>
            </a:xfrm>
            <a:custGeom>
              <a:avLst/>
              <a:gdLst>
                <a:gd name="T0" fmla="*/ 178396 w 19"/>
                <a:gd name="T1" fmla="*/ 0 h 8"/>
                <a:gd name="T2" fmla="*/ 187468 w 19"/>
                <a:gd name="T3" fmla="*/ 17550 h 8"/>
                <a:gd name="T4" fmla="*/ 187468 w 19"/>
                <a:gd name="T5" fmla="*/ 17550 h 8"/>
                <a:gd name="T6" fmla="*/ 87328 w 19"/>
                <a:gd name="T7" fmla="*/ 64366 h 8"/>
                <a:gd name="T8" fmla="*/ 8757 w 19"/>
                <a:gd name="T9" fmla="*/ 46444 h 8"/>
                <a:gd name="T10" fmla="*/ 0 w 19"/>
                <a:gd name="T11" fmla="*/ 25937 h 8"/>
                <a:gd name="T12" fmla="*/ 178396 w 19"/>
                <a:gd name="T13" fmla="*/ 0 h 8"/>
                <a:gd name="T14" fmla="*/ 0 60000 65536"/>
                <a:gd name="T15" fmla="*/ 0 60000 65536"/>
                <a:gd name="T16" fmla="*/ 0 60000 65536"/>
                <a:gd name="T17" fmla="*/ 0 60000 65536"/>
                <a:gd name="T18" fmla="*/ 0 60000 65536"/>
                <a:gd name="T19" fmla="*/ 0 60000 65536"/>
                <a:gd name="T20" fmla="*/ 0 60000 65536"/>
                <a:gd name="T21" fmla="*/ 0 w 19"/>
                <a:gd name="T22" fmla="*/ 0 h 8"/>
                <a:gd name="T23" fmla="*/ 19 w 19"/>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8">
                  <a:moveTo>
                    <a:pt x="18" y="0"/>
                  </a:moveTo>
                  <a:cubicBezTo>
                    <a:pt x="19" y="2"/>
                    <a:pt x="19" y="2"/>
                    <a:pt x="19" y="2"/>
                  </a:cubicBezTo>
                  <a:cubicBezTo>
                    <a:pt x="19" y="2"/>
                    <a:pt x="19" y="2"/>
                    <a:pt x="19" y="2"/>
                  </a:cubicBezTo>
                  <a:cubicBezTo>
                    <a:pt x="19" y="4"/>
                    <a:pt x="14" y="7"/>
                    <a:pt x="9" y="7"/>
                  </a:cubicBezTo>
                  <a:cubicBezTo>
                    <a:pt x="5" y="8"/>
                    <a:pt x="1" y="7"/>
                    <a:pt x="1" y="5"/>
                  </a:cubicBezTo>
                  <a:cubicBezTo>
                    <a:pt x="0" y="3"/>
                    <a:pt x="0" y="3"/>
                    <a:pt x="0" y="3"/>
                  </a:cubicBezTo>
                  <a:lnTo>
                    <a:pt x="18" y="0"/>
                  </a:lnTo>
                  <a:close/>
                </a:path>
              </a:pathLst>
            </a:custGeom>
            <a:solidFill>
              <a:srgbClr val="456488"/>
            </a:solidFill>
            <a:ln w="9525">
              <a:noFill/>
              <a:round/>
              <a:headEnd/>
              <a:tailEnd/>
            </a:ln>
          </p:spPr>
          <p:txBody>
            <a:bodyPr/>
            <a:lstStyle/>
            <a:p>
              <a:endParaRPr lang="zh-CN" altLang="en-US"/>
            </a:p>
          </p:txBody>
        </p:sp>
        <p:sp>
          <p:nvSpPr>
            <p:cNvPr id="1943636" name="Freeform 96"/>
            <p:cNvSpPr>
              <a:spLocks/>
            </p:cNvSpPr>
            <p:nvPr/>
          </p:nvSpPr>
          <p:spPr bwMode="auto">
            <a:xfrm>
              <a:off x="2787" y="245"/>
              <a:ext cx="60" cy="32"/>
            </a:xfrm>
            <a:custGeom>
              <a:avLst/>
              <a:gdLst>
                <a:gd name="T0" fmla="*/ 87328 w 19"/>
                <a:gd name="T1" fmla="*/ 10682 h 10"/>
                <a:gd name="T2" fmla="*/ 0 w 19"/>
                <a:gd name="T3" fmla="*/ 75171 h 10"/>
                <a:gd name="T4" fmla="*/ 100143 w 19"/>
                <a:gd name="T5" fmla="*/ 100045 h 10"/>
                <a:gd name="T6" fmla="*/ 178396 w 19"/>
                <a:gd name="T7" fmla="*/ 44995 h 10"/>
                <a:gd name="T8" fmla="*/ 87328 w 19"/>
                <a:gd name="T9" fmla="*/ 10682 h 10"/>
                <a:gd name="T10" fmla="*/ 0 60000 65536"/>
                <a:gd name="T11" fmla="*/ 0 60000 65536"/>
                <a:gd name="T12" fmla="*/ 0 60000 65536"/>
                <a:gd name="T13" fmla="*/ 0 60000 65536"/>
                <a:gd name="T14" fmla="*/ 0 60000 65536"/>
                <a:gd name="T15" fmla="*/ 0 w 19"/>
                <a:gd name="T16" fmla="*/ 0 h 10"/>
                <a:gd name="T17" fmla="*/ 19 w 19"/>
                <a:gd name="T18" fmla="*/ 10 h 10"/>
              </a:gdLst>
              <a:ahLst/>
              <a:cxnLst>
                <a:cxn ang="T10">
                  <a:pos x="T0" y="T1"/>
                </a:cxn>
                <a:cxn ang="T11">
                  <a:pos x="T2" y="T3"/>
                </a:cxn>
                <a:cxn ang="T12">
                  <a:pos x="T4" y="T5"/>
                </a:cxn>
                <a:cxn ang="T13">
                  <a:pos x="T6" y="T7"/>
                </a:cxn>
                <a:cxn ang="T14">
                  <a:pos x="T8" y="T9"/>
                </a:cxn>
              </a:cxnLst>
              <a:rect l="T15" t="T16" r="T17" b="T18"/>
              <a:pathLst>
                <a:path w="19" h="10">
                  <a:moveTo>
                    <a:pt x="9" y="1"/>
                  </a:moveTo>
                  <a:cubicBezTo>
                    <a:pt x="4" y="2"/>
                    <a:pt x="0" y="4"/>
                    <a:pt x="0" y="7"/>
                  </a:cubicBezTo>
                  <a:cubicBezTo>
                    <a:pt x="1" y="9"/>
                    <a:pt x="5" y="10"/>
                    <a:pt x="10" y="9"/>
                  </a:cubicBezTo>
                  <a:cubicBezTo>
                    <a:pt x="15" y="9"/>
                    <a:pt x="19" y="6"/>
                    <a:pt x="18" y="4"/>
                  </a:cubicBezTo>
                  <a:cubicBezTo>
                    <a:pt x="18" y="1"/>
                    <a:pt x="14" y="0"/>
                    <a:pt x="9" y="1"/>
                  </a:cubicBezTo>
                </a:path>
              </a:pathLst>
            </a:custGeom>
            <a:solidFill>
              <a:srgbClr val="5D7695"/>
            </a:solidFill>
            <a:ln w="9525">
              <a:noFill/>
              <a:round/>
              <a:headEnd/>
              <a:tailEnd/>
            </a:ln>
          </p:spPr>
          <p:txBody>
            <a:bodyPr/>
            <a:lstStyle/>
            <a:p>
              <a:endParaRPr lang="zh-CN" altLang="en-US"/>
            </a:p>
          </p:txBody>
        </p:sp>
        <p:sp>
          <p:nvSpPr>
            <p:cNvPr id="1943637" name="Freeform 97"/>
            <p:cNvSpPr>
              <a:spLocks/>
            </p:cNvSpPr>
            <p:nvPr/>
          </p:nvSpPr>
          <p:spPr bwMode="auto">
            <a:xfrm>
              <a:off x="2974" y="321"/>
              <a:ext cx="39" cy="105"/>
            </a:xfrm>
            <a:custGeom>
              <a:avLst/>
              <a:gdLst>
                <a:gd name="T0" fmla="*/ 39 w 39"/>
                <a:gd name="T1" fmla="*/ 86 h 105"/>
                <a:gd name="T2" fmla="*/ 0 w 39"/>
                <a:gd name="T3" fmla="*/ 105 h 105"/>
                <a:gd name="T4" fmla="*/ 0 w 39"/>
                <a:gd name="T5" fmla="*/ 19 h 105"/>
                <a:gd name="T6" fmla="*/ 39 w 39"/>
                <a:gd name="T7" fmla="*/ 0 h 105"/>
                <a:gd name="T8" fmla="*/ 39 w 39"/>
                <a:gd name="T9" fmla="*/ 86 h 105"/>
                <a:gd name="T10" fmla="*/ 0 60000 65536"/>
                <a:gd name="T11" fmla="*/ 0 60000 65536"/>
                <a:gd name="T12" fmla="*/ 0 60000 65536"/>
                <a:gd name="T13" fmla="*/ 0 60000 65536"/>
                <a:gd name="T14" fmla="*/ 0 60000 65536"/>
                <a:gd name="T15" fmla="*/ 0 w 39"/>
                <a:gd name="T16" fmla="*/ 0 h 105"/>
                <a:gd name="T17" fmla="*/ 39 w 39"/>
                <a:gd name="T18" fmla="*/ 105 h 105"/>
              </a:gdLst>
              <a:ahLst/>
              <a:cxnLst>
                <a:cxn ang="T10">
                  <a:pos x="T0" y="T1"/>
                </a:cxn>
                <a:cxn ang="T11">
                  <a:pos x="T2" y="T3"/>
                </a:cxn>
                <a:cxn ang="T12">
                  <a:pos x="T4" y="T5"/>
                </a:cxn>
                <a:cxn ang="T13">
                  <a:pos x="T6" y="T7"/>
                </a:cxn>
                <a:cxn ang="T14">
                  <a:pos x="T8" y="T9"/>
                </a:cxn>
              </a:cxnLst>
              <a:rect l="T15" t="T16" r="T17" b="T18"/>
              <a:pathLst>
                <a:path w="39" h="105">
                  <a:moveTo>
                    <a:pt x="39" y="86"/>
                  </a:moveTo>
                  <a:lnTo>
                    <a:pt x="0" y="105"/>
                  </a:lnTo>
                  <a:lnTo>
                    <a:pt x="0" y="19"/>
                  </a:lnTo>
                  <a:lnTo>
                    <a:pt x="39" y="0"/>
                  </a:lnTo>
                  <a:lnTo>
                    <a:pt x="39" y="86"/>
                  </a:lnTo>
                  <a:close/>
                </a:path>
              </a:pathLst>
            </a:custGeom>
            <a:solidFill>
              <a:srgbClr val="0B3C68"/>
            </a:solidFill>
            <a:ln w="9525">
              <a:noFill/>
              <a:round/>
              <a:headEnd/>
              <a:tailEnd/>
            </a:ln>
          </p:spPr>
          <p:txBody>
            <a:bodyPr/>
            <a:lstStyle/>
            <a:p>
              <a:endParaRPr lang="zh-CN" altLang="en-US"/>
            </a:p>
          </p:txBody>
        </p:sp>
        <p:sp>
          <p:nvSpPr>
            <p:cNvPr id="1943638" name="Freeform 98"/>
            <p:cNvSpPr>
              <a:spLocks/>
            </p:cNvSpPr>
            <p:nvPr/>
          </p:nvSpPr>
          <p:spPr bwMode="auto">
            <a:xfrm>
              <a:off x="2895" y="318"/>
              <a:ext cx="79" cy="108"/>
            </a:xfrm>
            <a:custGeom>
              <a:avLst/>
              <a:gdLst>
                <a:gd name="T0" fmla="*/ 0 w 79"/>
                <a:gd name="T1" fmla="*/ 86 h 108"/>
                <a:gd name="T2" fmla="*/ 79 w 79"/>
                <a:gd name="T3" fmla="*/ 108 h 108"/>
                <a:gd name="T4" fmla="*/ 79 w 79"/>
                <a:gd name="T5" fmla="*/ 22 h 108"/>
                <a:gd name="T6" fmla="*/ 0 w 79"/>
                <a:gd name="T7" fmla="*/ 0 h 108"/>
                <a:gd name="T8" fmla="*/ 0 w 79"/>
                <a:gd name="T9" fmla="*/ 86 h 108"/>
                <a:gd name="T10" fmla="*/ 0 60000 65536"/>
                <a:gd name="T11" fmla="*/ 0 60000 65536"/>
                <a:gd name="T12" fmla="*/ 0 60000 65536"/>
                <a:gd name="T13" fmla="*/ 0 60000 65536"/>
                <a:gd name="T14" fmla="*/ 0 60000 65536"/>
                <a:gd name="T15" fmla="*/ 0 w 79"/>
                <a:gd name="T16" fmla="*/ 0 h 108"/>
                <a:gd name="T17" fmla="*/ 79 w 79"/>
                <a:gd name="T18" fmla="*/ 108 h 108"/>
              </a:gdLst>
              <a:ahLst/>
              <a:cxnLst>
                <a:cxn ang="T10">
                  <a:pos x="T0" y="T1"/>
                </a:cxn>
                <a:cxn ang="T11">
                  <a:pos x="T2" y="T3"/>
                </a:cxn>
                <a:cxn ang="T12">
                  <a:pos x="T4" y="T5"/>
                </a:cxn>
                <a:cxn ang="T13">
                  <a:pos x="T6" y="T7"/>
                </a:cxn>
                <a:cxn ang="T14">
                  <a:pos x="T8" y="T9"/>
                </a:cxn>
              </a:cxnLst>
              <a:rect l="T15" t="T16" r="T17" b="T18"/>
              <a:pathLst>
                <a:path w="79" h="108">
                  <a:moveTo>
                    <a:pt x="0" y="86"/>
                  </a:moveTo>
                  <a:lnTo>
                    <a:pt x="79" y="108"/>
                  </a:lnTo>
                  <a:lnTo>
                    <a:pt x="79" y="22"/>
                  </a:lnTo>
                  <a:lnTo>
                    <a:pt x="0" y="0"/>
                  </a:lnTo>
                  <a:lnTo>
                    <a:pt x="0" y="86"/>
                  </a:lnTo>
                  <a:close/>
                </a:path>
              </a:pathLst>
            </a:custGeom>
            <a:solidFill>
              <a:srgbClr val="5D7695"/>
            </a:solidFill>
            <a:ln w="9525">
              <a:noFill/>
              <a:round/>
              <a:headEnd/>
              <a:tailEnd/>
            </a:ln>
          </p:spPr>
          <p:txBody>
            <a:bodyPr/>
            <a:lstStyle/>
            <a:p>
              <a:endParaRPr lang="zh-CN" altLang="en-US"/>
            </a:p>
          </p:txBody>
        </p:sp>
        <p:sp>
          <p:nvSpPr>
            <p:cNvPr id="1943639" name="Freeform 99"/>
            <p:cNvSpPr>
              <a:spLocks/>
            </p:cNvSpPr>
            <p:nvPr/>
          </p:nvSpPr>
          <p:spPr bwMode="auto">
            <a:xfrm>
              <a:off x="2895" y="296"/>
              <a:ext cx="118" cy="44"/>
            </a:xfrm>
            <a:custGeom>
              <a:avLst/>
              <a:gdLst>
                <a:gd name="T0" fmla="*/ 38 w 118"/>
                <a:gd name="T1" fmla="*/ 0 h 44"/>
                <a:gd name="T2" fmla="*/ 118 w 118"/>
                <a:gd name="T3" fmla="*/ 25 h 44"/>
                <a:gd name="T4" fmla="*/ 79 w 118"/>
                <a:gd name="T5" fmla="*/ 44 h 44"/>
                <a:gd name="T6" fmla="*/ 0 w 118"/>
                <a:gd name="T7" fmla="*/ 22 h 44"/>
                <a:gd name="T8" fmla="*/ 38 w 118"/>
                <a:gd name="T9" fmla="*/ 0 h 44"/>
                <a:gd name="T10" fmla="*/ 0 60000 65536"/>
                <a:gd name="T11" fmla="*/ 0 60000 65536"/>
                <a:gd name="T12" fmla="*/ 0 60000 65536"/>
                <a:gd name="T13" fmla="*/ 0 60000 65536"/>
                <a:gd name="T14" fmla="*/ 0 60000 65536"/>
                <a:gd name="T15" fmla="*/ 0 w 118"/>
                <a:gd name="T16" fmla="*/ 0 h 44"/>
                <a:gd name="T17" fmla="*/ 118 w 118"/>
                <a:gd name="T18" fmla="*/ 44 h 44"/>
              </a:gdLst>
              <a:ahLst/>
              <a:cxnLst>
                <a:cxn ang="T10">
                  <a:pos x="T0" y="T1"/>
                </a:cxn>
                <a:cxn ang="T11">
                  <a:pos x="T2" y="T3"/>
                </a:cxn>
                <a:cxn ang="T12">
                  <a:pos x="T4" y="T5"/>
                </a:cxn>
                <a:cxn ang="T13">
                  <a:pos x="T6" y="T7"/>
                </a:cxn>
                <a:cxn ang="T14">
                  <a:pos x="T8" y="T9"/>
                </a:cxn>
              </a:cxnLst>
              <a:rect l="T15" t="T16" r="T17" b="T18"/>
              <a:pathLst>
                <a:path w="118" h="44">
                  <a:moveTo>
                    <a:pt x="38" y="0"/>
                  </a:moveTo>
                  <a:lnTo>
                    <a:pt x="118" y="25"/>
                  </a:lnTo>
                  <a:lnTo>
                    <a:pt x="79" y="44"/>
                  </a:lnTo>
                  <a:lnTo>
                    <a:pt x="0" y="22"/>
                  </a:lnTo>
                  <a:lnTo>
                    <a:pt x="38" y="0"/>
                  </a:lnTo>
                  <a:close/>
                </a:path>
              </a:pathLst>
            </a:custGeom>
            <a:solidFill>
              <a:srgbClr val="456488"/>
            </a:solidFill>
            <a:ln w="9525">
              <a:noFill/>
              <a:round/>
              <a:headEnd/>
              <a:tailEnd/>
            </a:ln>
          </p:spPr>
          <p:txBody>
            <a:bodyPr/>
            <a:lstStyle/>
            <a:p>
              <a:endParaRPr lang="zh-CN" altLang="en-US"/>
            </a:p>
          </p:txBody>
        </p:sp>
        <p:sp>
          <p:nvSpPr>
            <p:cNvPr id="1943640" name="Freeform 100"/>
            <p:cNvSpPr>
              <a:spLocks/>
            </p:cNvSpPr>
            <p:nvPr/>
          </p:nvSpPr>
          <p:spPr bwMode="auto">
            <a:xfrm>
              <a:off x="3057" y="480"/>
              <a:ext cx="13" cy="38"/>
            </a:xfrm>
            <a:custGeom>
              <a:avLst/>
              <a:gdLst>
                <a:gd name="T0" fmla="*/ 13 w 13"/>
                <a:gd name="T1" fmla="*/ 38 h 38"/>
                <a:gd name="T2" fmla="*/ 10 w 13"/>
                <a:gd name="T3" fmla="*/ 38 h 38"/>
                <a:gd name="T4" fmla="*/ 0 w 13"/>
                <a:gd name="T5" fmla="*/ 0 h 38"/>
                <a:gd name="T6" fmla="*/ 0 w 13"/>
                <a:gd name="T7" fmla="*/ 0 h 38"/>
                <a:gd name="T8" fmla="*/ 13 w 13"/>
                <a:gd name="T9" fmla="*/ 38 h 38"/>
                <a:gd name="T10" fmla="*/ 0 60000 65536"/>
                <a:gd name="T11" fmla="*/ 0 60000 65536"/>
                <a:gd name="T12" fmla="*/ 0 60000 65536"/>
                <a:gd name="T13" fmla="*/ 0 60000 65536"/>
                <a:gd name="T14" fmla="*/ 0 60000 65536"/>
                <a:gd name="T15" fmla="*/ 0 w 13"/>
                <a:gd name="T16" fmla="*/ 0 h 38"/>
                <a:gd name="T17" fmla="*/ 13 w 13"/>
                <a:gd name="T18" fmla="*/ 38 h 38"/>
              </a:gdLst>
              <a:ahLst/>
              <a:cxnLst>
                <a:cxn ang="T10">
                  <a:pos x="T0" y="T1"/>
                </a:cxn>
                <a:cxn ang="T11">
                  <a:pos x="T2" y="T3"/>
                </a:cxn>
                <a:cxn ang="T12">
                  <a:pos x="T4" y="T5"/>
                </a:cxn>
                <a:cxn ang="T13">
                  <a:pos x="T6" y="T7"/>
                </a:cxn>
                <a:cxn ang="T14">
                  <a:pos x="T8" y="T9"/>
                </a:cxn>
              </a:cxnLst>
              <a:rect l="T15" t="T16" r="T17" b="T18"/>
              <a:pathLst>
                <a:path w="13" h="38">
                  <a:moveTo>
                    <a:pt x="13" y="38"/>
                  </a:moveTo>
                  <a:lnTo>
                    <a:pt x="10" y="38"/>
                  </a:lnTo>
                  <a:lnTo>
                    <a:pt x="0" y="0"/>
                  </a:lnTo>
                  <a:lnTo>
                    <a:pt x="13" y="38"/>
                  </a:lnTo>
                  <a:close/>
                </a:path>
              </a:pathLst>
            </a:custGeom>
            <a:solidFill>
              <a:srgbClr val="456488"/>
            </a:solidFill>
            <a:ln w="9525">
              <a:noFill/>
              <a:round/>
              <a:headEnd/>
              <a:tailEnd/>
            </a:ln>
          </p:spPr>
          <p:txBody>
            <a:bodyPr/>
            <a:lstStyle/>
            <a:p>
              <a:endParaRPr lang="zh-CN" altLang="en-US"/>
            </a:p>
          </p:txBody>
        </p:sp>
        <p:sp>
          <p:nvSpPr>
            <p:cNvPr id="1943641" name="Freeform 101"/>
            <p:cNvSpPr>
              <a:spLocks/>
            </p:cNvSpPr>
            <p:nvPr/>
          </p:nvSpPr>
          <p:spPr bwMode="auto">
            <a:xfrm>
              <a:off x="3035" y="480"/>
              <a:ext cx="32" cy="38"/>
            </a:xfrm>
            <a:custGeom>
              <a:avLst/>
              <a:gdLst>
                <a:gd name="T0" fmla="*/ 0 w 32"/>
                <a:gd name="T1" fmla="*/ 31 h 38"/>
                <a:gd name="T2" fmla="*/ 32 w 32"/>
                <a:gd name="T3" fmla="*/ 38 h 38"/>
                <a:gd name="T4" fmla="*/ 22 w 32"/>
                <a:gd name="T5" fmla="*/ 0 h 38"/>
                <a:gd name="T6" fmla="*/ 13 w 32"/>
                <a:gd name="T7" fmla="*/ 0 h 38"/>
                <a:gd name="T8" fmla="*/ 0 w 32"/>
                <a:gd name="T9" fmla="*/ 31 h 38"/>
                <a:gd name="T10" fmla="*/ 0 60000 65536"/>
                <a:gd name="T11" fmla="*/ 0 60000 65536"/>
                <a:gd name="T12" fmla="*/ 0 60000 65536"/>
                <a:gd name="T13" fmla="*/ 0 60000 65536"/>
                <a:gd name="T14" fmla="*/ 0 60000 65536"/>
                <a:gd name="T15" fmla="*/ 0 w 32"/>
                <a:gd name="T16" fmla="*/ 0 h 38"/>
                <a:gd name="T17" fmla="*/ 32 w 32"/>
                <a:gd name="T18" fmla="*/ 38 h 38"/>
              </a:gdLst>
              <a:ahLst/>
              <a:cxnLst>
                <a:cxn ang="T10">
                  <a:pos x="T0" y="T1"/>
                </a:cxn>
                <a:cxn ang="T11">
                  <a:pos x="T2" y="T3"/>
                </a:cxn>
                <a:cxn ang="T12">
                  <a:pos x="T4" y="T5"/>
                </a:cxn>
                <a:cxn ang="T13">
                  <a:pos x="T6" y="T7"/>
                </a:cxn>
                <a:cxn ang="T14">
                  <a:pos x="T8" y="T9"/>
                </a:cxn>
              </a:cxnLst>
              <a:rect l="T15" t="T16" r="T17" b="T18"/>
              <a:pathLst>
                <a:path w="32" h="38">
                  <a:moveTo>
                    <a:pt x="0" y="31"/>
                  </a:moveTo>
                  <a:lnTo>
                    <a:pt x="32" y="38"/>
                  </a:lnTo>
                  <a:lnTo>
                    <a:pt x="22" y="0"/>
                  </a:lnTo>
                  <a:lnTo>
                    <a:pt x="13" y="0"/>
                  </a:lnTo>
                  <a:lnTo>
                    <a:pt x="0" y="31"/>
                  </a:lnTo>
                  <a:close/>
                </a:path>
              </a:pathLst>
            </a:custGeom>
            <a:solidFill>
              <a:srgbClr val="8BA6BD"/>
            </a:solidFill>
            <a:ln w="9525">
              <a:noFill/>
              <a:round/>
              <a:headEnd/>
              <a:tailEnd/>
            </a:ln>
          </p:spPr>
          <p:txBody>
            <a:bodyPr/>
            <a:lstStyle/>
            <a:p>
              <a:endParaRPr lang="zh-CN" altLang="en-US"/>
            </a:p>
          </p:txBody>
        </p:sp>
        <p:sp>
          <p:nvSpPr>
            <p:cNvPr id="1943642" name="Freeform 102"/>
            <p:cNvSpPr>
              <a:spLocks/>
            </p:cNvSpPr>
            <p:nvPr/>
          </p:nvSpPr>
          <p:spPr bwMode="auto">
            <a:xfrm>
              <a:off x="3048" y="476"/>
              <a:ext cx="9" cy="4"/>
            </a:xfrm>
            <a:custGeom>
              <a:avLst/>
              <a:gdLst>
                <a:gd name="T0" fmla="*/ 0 w 9"/>
                <a:gd name="T1" fmla="*/ 0 h 4"/>
                <a:gd name="T2" fmla="*/ 9 w 9"/>
                <a:gd name="T3" fmla="*/ 4 h 4"/>
                <a:gd name="T4" fmla="*/ 9 w 9"/>
                <a:gd name="T5" fmla="*/ 4 h 4"/>
                <a:gd name="T6" fmla="*/ 0 w 9"/>
                <a:gd name="T7" fmla="*/ 4 h 4"/>
                <a:gd name="T8" fmla="*/ 0 w 9"/>
                <a:gd name="T9" fmla="*/ 0 h 4"/>
                <a:gd name="T10" fmla="*/ 0 60000 65536"/>
                <a:gd name="T11" fmla="*/ 0 60000 65536"/>
                <a:gd name="T12" fmla="*/ 0 60000 65536"/>
                <a:gd name="T13" fmla="*/ 0 60000 65536"/>
                <a:gd name="T14" fmla="*/ 0 60000 65536"/>
                <a:gd name="T15" fmla="*/ 0 w 9"/>
                <a:gd name="T16" fmla="*/ 0 h 4"/>
                <a:gd name="T17" fmla="*/ 9 w 9"/>
                <a:gd name="T18" fmla="*/ 4 h 4"/>
              </a:gdLst>
              <a:ahLst/>
              <a:cxnLst>
                <a:cxn ang="T10">
                  <a:pos x="T0" y="T1"/>
                </a:cxn>
                <a:cxn ang="T11">
                  <a:pos x="T2" y="T3"/>
                </a:cxn>
                <a:cxn ang="T12">
                  <a:pos x="T4" y="T5"/>
                </a:cxn>
                <a:cxn ang="T13">
                  <a:pos x="T6" y="T7"/>
                </a:cxn>
                <a:cxn ang="T14">
                  <a:pos x="T8" y="T9"/>
                </a:cxn>
              </a:cxnLst>
              <a:rect l="T15" t="T16" r="T17" b="T18"/>
              <a:pathLst>
                <a:path w="9" h="4">
                  <a:moveTo>
                    <a:pt x="0" y="0"/>
                  </a:moveTo>
                  <a:lnTo>
                    <a:pt x="9" y="4"/>
                  </a:lnTo>
                  <a:lnTo>
                    <a:pt x="0" y="4"/>
                  </a:lnTo>
                  <a:lnTo>
                    <a:pt x="0" y="0"/>
                  </a:lnTo>
                  <a:close/>
                </a:path>
              </a:pathLst>
            </a:custGeom>
            <a:solidFill>
              <a:srgbClr val="5D7695"/>
            </a:solidFill>
            <a:ln w="9525">
              <a:noFill/>
              <a:round/>
              <a:headEnd/>
              <a:tailEnd/>
            </a:ln>
          </p:spPr>
          <p:txBody>
            <a:bodyPr/>
            <a:lstStyle/>
            <a:p>
              <a:endParaRPr lang="zh-CN" altLang="en-US"/>
            </a:p>
          </p:txBody>
        </p:sp>
        <p:sp>
          <p:nvSpPr>
            <p:cNvPr id="1943643" name="Freeform 103"/>
            <p:cNvSpPr>
              <a:spLocks/>
            </p:cNvSpPr>
            <p:nvPr/>
          </p:nvSpPr>
          <p:spPr bwMode="auto">
            <a:xfrm>
              <a:off x="3057" y="271"/>
              <a:ext cx="1" cy="243"/>
            </a:xfrm>
            <a:custGeom>
              <a:avLst/>
              <a:gdLst>
                <a:gd name="T0" fmla="*/ 0 w 1"/>
                <a:gd name="T1" fmla="*/ 243 h 243"/>
                <a:gd name="T2" fmla="*/ 0 w 1"/>
                <a:gd name="T3" fmla="*/ 243 h 243"/>
                <a:gd name="T4" fmla="*/ 0 w 1"/>
                <a:gd name="T5" fmla="*/ 3 h 243"/>
                <a:gd name="T6" fmla="*/ 0 w 1"/>
                <a:gd name="T7" fmla="*/ 0 h 243"/>
                <a:gd name="T8" fmla="*/ 0 w 1"/>
                <a:gd name="T9" fmla="*/ 243 h 243"/>
                <a:gd name="T10" fmla="*/ 0 60000 65536"/>
                <a:gd name="T11" fmla="*/ 0 60000 65536"/>
                <a:gd name="T12" fmla="*/ 0 60000 65536"/>
                <a:gd name="T13" fmla="*/ 0 60000 65536"/>
                <a:gd name="T14" fmla="*/ 0 60000 65536"/>
                <a:gd name="T15" fmla="*/ 0 w 1"/>
                <a:gd name="T16" fmla="*/ 0 h 243"/>
                <a:gd name="T17" fmla="*/ 1 w 1"/>
                <a:gd name="T18" fmla="*/ 243 h 243"/>
              </a:gdLst>
              <a:ahLst/>
              <a:cxnLst>
                <a:cxn ang="T10">
                  <a:pos x="T0" y="T1"/>
                </a:cxn>
                <a:cxn ang="T11">
                  <a:pos x="T2" y="T3"/>
                </a:cxn>
                <a:cxn ang="T12">
                  <a:pos x="T4" y="T5"/>
                </a:cxn>
                <a:cxn ang="T13">
                  <a:pos x="T6" y="T7"/>
                </a:cxn>
                <a:cxn ang="T14">
                  <a:pos x="T8" y="T9"/>
                </a:cxn>
              </a:cxnLst>
              <a:rect l="T15" t="T16" r="T17" b="T18"/>
              <a:pathLst>
                <a:path w="1" h="243">
                  <a:moveTo>
                    <a:pt x="0" y="243"/>
                  </a:moveTo>
                  <a:lnTo>
                    <a:pt x="0" y="243"/>
                  </a:lnTo>
                  <a:lnTo>
                    <a:pt x="0" y="3"/>
                  </a:lnTo>
                  <a:lnTo>
                    <a:pt x="0" y="0"/>
                  </a:lnTo>
                  <a:lnTo>
                    <a:pt x="0" y="243"/>
                  </a:lnTo>
                  <a:close/>
                </a:path>
              </a:pathLst>
            </a:custGeom>
            <a:solidFill>
              <a:srgbClr val="456488"/>
            </a:solidFill>
            <a:ln w="9525">
              <a:noFill/>
              <a:round/>
              <a:headEnd/>
              <a:tailEnd/>
            </a:ln>
          </p:spPr>
          <p:txBody>
            <a:bodyPr/>
            <a:lstStyle/>
            <a:p>
              <a:endParaRPr lang="zh-CN" altLang="en-US"/>
            </a:p>
          </p:txBody>
        </p:sp>
        <p:sp>
          <p:nvSpPr>
            <p:cNvPr id="1943644" name="Freeform 104"/>
            <p:cNvSpPr>
              <a:spLocks/>
            </p:cNvSpPr>
            <p:nvPr/>
          </p:nvSpPr>
          <p:spPr bwMode="auto">
            <a:xfrm>
              <a:off x="3048" y="271"/>
              <a:ext cx="9" cy="243"/>
            </a:xfrm>
            <a:custGeom>
              <a:avLst/>
              <a:gdLst>
                <a:gd name="T0" fmla="*/ 0 w 9"/>
                <a:gd name="T1" fmla="*/ 243 h 243"/>
                <a:gd name="T2" fmla="*/ 9 w 9"/>
                <a:gd name="T3" fmla="*/ 243 h 243"/>
                <a:gd name="T4" fmla="*/ 9 w 9"/>
                <a:gd name="T5" fmla="*/ 3 h 243"/>
                <a:gd name="T6" fmla="*/ 0 w 9"/>
                <a:gd name="T7" fmla="*/ 0 h 243"/>
                <a:gd name="T8" fmla="*/ 0 w 9"/>
                <a:gd name="T9" fmla="*/ 243 h 243"/>
                <a:gd name="T10" fmla="*/ 0 60000 65536"/>
                <a:gd name="T11" fmla="*/ 0 60000 65536"/>
                <a:gd name="T12" fmla="*/ 0 60000 65536"/>
                <a:gd name="T13" fmla="*/ 0 60000 65536"/>
                <a:gd name="T14" fmla="*/ 0 60000 65536"/>
                <a:gd name="T15" fmla="*/ 0 w 9"/>
                <a:gd name="T16" fmla="*/ 0 h 243"/>
                <a:gd name="T17" fmla="*/ 9 w 9"/>
                <a:gd name="T18" fmla="*/ 243 h 243"/>
              </a:gdLst>
              <a:ahLst/>
              <a:cxnLst>
                <a:cxn ang="T10">
                  <a:pos x="T0" y="T1"/>
                </a:cxn>
                <a:cxn ang="T11">
                  <a:pos x="T2" y="T3"/>
                </a:cxn>
                <a:cxn ang="T12">
                  <a:pos x="T4" y="T5"/>
                </a:cxn>
                <a:cxn ang="T13">
                  <a:pos x="T6" y="T7"/>
                </a:cxn>
                <a:cxn ang="T14">
                  <a:pos x="T8" y="T9"/>
                </a:cxn>
              </a:cxnLst>
              <a:rect l="T15" t="T16" r="T17" b="T18"/>
              <a:pathLst>
                <a:path w="9" h="243">
                  <a:moveTo>
                    <a:pt x="0" y="243"/>
                  </a:moveTo>
                  <a:lnTo>
                    <a:pt x="9" y="243"/>
                  </a:lnTo>
                  <a:lnTo>
                    <a:pt x="9" y="3"/>
                  </a:lnTo>
                  <a:lnTo>
                    <a:pt x="0" y="0"/>
                  </a:lnTo>
                  <a:lnTo>
                    <a:pt x="0" y="243"/>
                  </a:lnTo>
                  <a:close/>
                </a:path>
              </a:pathLst>
            </a:custGeom>
            <a:solidFill>
              <a:srgbClr val="8BA6BD"/>
            </a:solidFill>
            <a:ln w="9525">
              <a:noFill/>
              <a:round/>
              <a:headEnd/>
              <a:tailEnd/>
            </a:ln>
          </p:spPr>
          <p:txBody>
            <a:bodyPr/>
            <a:lstStyle/>
            <a:p>
              <a:endParaRPr lang="zh-CN" altLang="en-US"/>
            </a:p>
          </p:txBody>
        </p:sp>
        <p:sp>
          <p:nvSpPr>
            <p:cNvPr id="1943645" name="Freeform 105"/>
            <p:cNvSpPr>
              <a:spLocks/>
            </p:cNvSpPr>
            <p:nvPr/>
          </p:nvSpPr>
          <p:spPr bwMode="auto">
            <a:xfrm>
              <a:off x="3048" y="271"/>
              <a:ext cx="9" cy="3"/>
            </a:xfrm>
            <a:custGeom>
              <a:avLst/>
              <a:gdLst>
                <a:gd name="T0" fmla="*/ 0 w 9"/>
                <a:gd name="T1" fmla="*/ 0 h 3"/>
                <a:gd name="T2" fmla="*/ 9 w 9"/>
                <a:gd name="T3" fmla="*/ 0 h 3"/>
                <a:gd name="T4" fmla="*/ 9 w 9"/>
                <a:gd name="T5" fmla="*/ 3 h 3"/>
                <a:gd name="T6" fmla="*/ 0 w 9"/>
                <a:gd name="T7" fmla="*/ 0 h 3"/>
                <a:gd name="T8" fmla="*/ 0 w 9"/>
                <a:gd name="T9" fmla="*/ 0 h 3"/>
                <a:gd name="T10" fmla="*/ 0 60000 65536"/>
                <a:gd name="T11" fmla="*/ 0 60000 65536"/>
                <a:gd name="T12" fmla="*/ 0 60000 65536"/>
                <a:gd name="T13" fmla="*/ 0 60000 65536"/>
                <a:gd name="T14" fmla="*/ 0 60000 65536"/>
                <a:gd name="T15" fmla="*/ 0 w 9"/>
                <a:gd name="T16" fmla="*/ 0 h 3"/>
                <a:gd name="T17" fmla="*/ 9 w 9"/>
                <a:gd name="T18" fmla="*/ 3 h 3"/>
              </a:gdLst>
              <a:ahLst/>
              <a:cxnLst>
                <a:cxn ang="T10">
                  <a:pos x="T0" y="T1"/>
                </a:cxn>
                <a:cxn ang="T11">
                  <a:pos x="T2" y="T3"/>
                </a:cxn>
                <a:cxn ang="T12">
                  <a:pos x="T4" y="T5"/>
                </a:cxn>
                <a:cxn ang="T13">
                  <a:pos x="T6" y="T7"/>
                </a:cxn>
                <a:cxn ang="T14">
                  <a:pos x="T8" y="T9"/>
                </a:cxn>
              </a:cxnLst>
              <a:rect l="T15" t="T16" r="T17" b="T18"/>
              <a:pathLst>
                <a:path w="9" h="3">
                  <a:moveTo>
                    <a:pt x="0" y="0"/>
                  </a:moveTo>
                  <a:lnTo>
                    <a:pt x="9" y="0"/>
                  </a:lnTo>
                  <a:lnTo>
                    <a:pt x="9" y="3"/>
                  </a:lnTo>
                  <a:lnTo>
                    <a:pt x="0" y="0"/>
                  </a:lnTo>
                  <a:close/>
                </a:path>
              </a:pathLst>
            </a:custGeom>
            <a:solidFill>
              <a:srgbClr val="5D7695"/>
            </a:solidFill>
            <a:ln w="9525">
              <a:noFill/>
              <a:round/>
              <a:headEnd/>
              <a:tailEnd/>
            </a:ln>
          </p:spPr>
          <p:txBody>
            <a:bodyPr/>
            <a:lstStyle/>
            <a:p>
              <a:endParaRPr lang="zh-CN" altLang="en-US"/>
            </a:p>
          </p:txBody>
        </p:sp>
        <p:sp>
          <p:nvSpPr>
            <p:cNvPr id="1943646" name="Freeform 106"/>
            <p:cNvSpPr>
              <a:spLocks/>
            </p:cNvSpPr>
            <p:nvPr/>
          </p:nvSpPr>
          <p:spPr bwMode="auto">
            <a:xfrm>
              <a:off x="3003" y="432"/>
              <a:ext cx="38" cy="57"/>
            </a:xfrm>
            <a:custGeom>
              <a:avLst/>
              <a:gdLst>
                <a:gd name="T0" fmla="*/ 120986 w 12"/>
                <a:gd name="T1" fmla="*/ 9234 h 18"/>
                <a:gd name="T2" fmla="*/ 79642 w 12"/>
                <a:gd name="T3" fmla="*/ 0 h 18"/>
                <a:gd name="T4" fmla="*/ 79642 w 12"/>
                <a:gd name="T5" fmla="*/ 0 h 18"/>
                <a:gd name="T6" fmla="*/ 79642 w 12"/>
                <a:gd name="T7" fmla="*/ 0 h 18"/>
                <a:gd name="T8" fmla="*/ 10159 w 12"/>
                <a:gd name="T9" fmla="*/ 70686 h 18"/>
                <a:gd name="T10" fmla="*/ 51281 w 12"/>
                <a:gd name="T11" fmla="*/ 162390 h 18"/>
                <a:gd name="T12" fmla="*/ 51281 w 12"/>
                <a:gd name="T13" fmla="*/ 162390 h 18"/>
                <a:gd name="T14" fmla="*/ 51281 w 12"/>
                <a:gd name="T15" fmla="*/ 172238 h 18"/>
                <a:gd name="T16" fmla="*/ 51281 w 12"/>
                <a:gd name="T17" fmla="*/ 172238 h 18"/>
                <a:gd name="T18" fmla="*/ 51281 w 12"/>
                <a:gd name="T19" fmla="*/ 172238 h 18"/>
                <a:gd name="T20" fmla="*/ 92726 w 12"/>
                <a:gd name="T21" fmla="*/ 181513 h 18"/>
                <a:gd name="T22" fmla="*/ 120986 w 12"/>
                <a:gd name="T23" fmla="*/ 9234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18"/>
                <a:gd name="T38" fmla="*/ 12 w 12"/>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18">
                  <a:moveTo>
                    <a:pt x="12" y="1"/>
                  </a:moveTo>
                  <a:cubicBezTo>
                    <a:pt x="8" y="0"/>
                    <a:pt x="8" y="0"/>
                    <a:pt x="8" y="0"/>
                  </a:cubicBezTo>
                  <a:cubicBezTo>
                    <a:pt x="8" y="0"/>
                    <a:pt x="8" y="0"/>
                    <a:pt x="8" y="0"/>
                  </a:cubicBezTo>
                  <a:cubicBezTo>
                    <a:pt x="8" y="0"/>
                    <a:pt x="8" y="0"/>
                    <a:pt x="8" y="0"/>
                  </a:cubicBezTo>
                  <a:cubicBezTo>
                    <a:pt x="5" y="0"/>
                    <a:pt x="2" y="3"/>
                    <a:pt x="1" y="7"/>
                  </a:cubicBezTo>
                  <a:cubicBezTo>
                    <a:pt x="0" y="12"/>
                    <a:pt x="2" y="16"/>
                    <a:pt x="5" y="16"/>
                  </a:cubicBezTo>
                  <a:cubicBezTo>
                    <a:pt x="5" y="16"/>
                    <a:pt x="5" y="16"/>
                    <a:pt x="5" y="16"/>
                  </a:cubicBezTo>
                  <a:cubicBezTo>
                    <a:pt x="5" y="17"/>
                    <a:pt x="5" y="17"/>
                    <a:pt x="5" y="17"/>
                  </a:cubicBezTo>
                  <a:cubicBezTo>
                    <a:pt x="5" y="17"/>
                    <a:pt x="5" y="17"/>
                    <a:pt x="5" y="17"/>
                  </a:cubicBezTo>
                  <a:cubicBezTo>
                    <a:pt x="5" y="17"/>
                    <a:pt x="5" y="17"/>
                    <a:pt x="5" y="17"/>
                  </a:cubicBezTo>
                  <a:cubicBezTo>
                    <a:pt x="9" y="18"/>
                    <a:pt x="9" y="18"/>
                    <a:pt x="9" y="18"/>
                  </a:cubicBezTo>
                  <a:lnTo>
                    <a:pt x="12" y="1"/>
                  </a:lnTo>
                  <a:close/>
                </a:path>
              </a:pathLst>
            </a:custGeom>
            <a:solidFill>
              <a:srgbClr val="5D7695"/>
            </a:solidFill>
            <a:ln w="9525">
              <a:noFill/>
              <a:round/>
              <a:headEnd/>
              <a:tailEnd/>
            </a:ln>
          </p:spPr>
          <p:txBody>
            <a:bodyPr/>
            <a:lstStyle/>
            <a:p>
              <a:endParaRPr lang="zh-CN" altLang="en-US"/>
            </a:p>
          </p:txBody>
        </p:sp>
        <p:sp>
          <p:nvSpPr>
            <p:cNvPr id="1943647" name="Freeform 107"/>
            <p:cNvSpPr>
              <a:spLocks/>
            </p:cNvSpPr>
            <p:nvPr/>
          </p:nvSpPr>
          <p:spPr bwMode="auto">
            <a:xfrm>
              <a:off x="3013" y="432"/>
              <a:ext cx="47" cy="60"/>
            </a:xfrm>
            <a:custGeom>
              <a:avLst/>
              <a:gdLst>
                <a:gd name="T0" fmla="*/ 130528 w 15"/>
                <a:gd name="T1" fmla="*/ 110185 h 19"/>
                <a:gd name="T2" fmla="*/ 56785 w 15"/>
                <a:gd name="T3" fmla="*/ 178396 h 19"/>
                <a:gd name="T4" fmla="*/ 8491 w 15"/>
                <a:gd name="T5" fmla="*/ 78164 h 19"/>
                <a:gd name="T6" fmla="*/ 83362 w 15"/>
                <a:gd name="T7" fmla="*/ 8757 h 19"/>
                <a:gd name="T8" fmla="*/ 130528 w 15"/>
                <a:gd name="T9" fmla="*/ 110185 h 19"/>
                <a:gd name="T10" fmla="*/ 0 60000 65536"/>
                <a:gd name="T11" fmla="*/ 0 60000 65536"/>
                <a:gd name="T12" fmla="*/ 0 60000 65536"/>
                <a:gd name="T13" fmla="*/ 0 60000 65536"/>
                <a:gd name="T14" fmla="*/ 0 60000 65536"/>
                <a:gd name="T15" fmla="*/ 0 w 15"/>
                <a:gd name="T16" fmla="*/ 0 h 19"/>
                <a:gd name="T17" fmla="*/ 15 w 15"/>
                <a:gd name="T18" fmla="*/ 19 h 19"/>
              </a:gdLst>
              <a:ahLst/>
              <a:cxnLst>
                <a:cxn ang="T10">
                  <a:pos x="T0" y="T1"/>
                </a:cxn>
                <a:cxn ang="T11">
                  <a:pos x="T2" y="T3"/>
                </a:cxn>
                <a:cxn ang="T12">
                  <a:pos x="T4" y="T5"/>
                </a:cxn>
                <a:cxn ang="T13">
                  <a:pos x="T6" y="T7"/>
                </a:cxn>
                <a:cxn ang="T14">
                  <a:pos x="T8" y="T9"/>
                </a:cxn>
              </a:cxnLst>
              <a:rect l="T15" t="T16" r="T17" b="T18"/>
              <a:pathLst>
                <a:path w="15" h="19">
                  <a:moveTo>
                    <a:pt x="14" y="11"/>
                  </a:moveTo>
                  <a:cubicBezTo>
                    <a:pt x="13" y="16"/>
                    <a:pt x="9" y="19"/>
                    <a:pt x="6" y="18"/>
                  </a:cubicBezTo>
                  <a:cubicBezTo>
                    <a:pt x="2" y="17"/>
                    <a:pt x="0" y="13"/>
                    <a:pt x="1" y="8"/>
                  </a:cubicBezTo>
                  <a:cubicBezTo>
                    <a:pt x="2" y="3"/>
                    <a:pt x="6" y="0"/>
                    <a:pt x="9" y="1"/>
                  </a:cubicBezTo>
                  <a:cubicBezTo>
                    <a:pt x="13" y="2"/>
                    <a:pt x="15" y="6"/>
                    <a:pt x="14" y="11"/>
                  </a:cubicBezTo>
                </a:path>
              </a:pathLst>
            </a:custGeom>
            <a:solidFill>
              <a:srgbClr val="0B3C68"/>
            </a:solidFill>
            <a:ln w="9525">
              <a:noFill/>
              <a:round/>
              <a:headEnd/>
              <a:tailEnd/>
            </a:ln>
          </p:spPr>
          <p:txBody>
            <a:bodyPr/>
            <a:lstStyle/>
            <a:p>
              <a:endParaRPr lang="zh-CN" altLang="en-US"/>
            </a:p>
          </p:txBody>
        </p:sp>
        <p:sp>
          <p:nvSpPr>
            <p:cNvPr id="1943648" name="Freeform 108"/>
            <p:cNvSpPr>
              <a:spLocks/>
            </p:cNvSpPr>
            <p:nvPr/>
          </p:nvSpPr>
          <p:spPr bwMode="auto">
            <a:xfrm>
              <a:off x="3054" y="280"/>
              <a:ext cx="38" cy="101"/>
            </a:xfrm>
            <a:custGeom>
              <a:avLst/>
              <a:gdLst>
                <a:gd name="T0" fmla="*/ 38 w 38"/>
                <a:gd name="T1" fmla="*/ 82 h 101"/>
                <a:gd name="T2" fmla="*/ 0 w 38"/>
                <a:gd name="T3" fmla="*/ 101 h 101"/>
                <a:gd name="T4" fmla="*/ 0 w 38"/>
                <a:gd name="T5" fmla="*/ 22 h 101"/>
                <a:gd name="T6" fmla="*/ 38 w 38"/>
                <a:gd name="T7" fmla="*/ 0 h 101"/>
                <a:gd name="T8" fmla="*/ 38 w 38"/>
                <a:gd name="T9" fmla="*/ 82 h 101"/>
                <a:gd name="T10" fmla="*/ 0 60000 65536"/>
                <a:gd name="T11" fmla="*/ 0 60000 65536"/>
                <a:gd name="T12" fmla="*/ 0 60000 65536"/>
                <a:gd name="T13" fmla="*/ 0 60000 65536"/>
                <a:gd name="T14" fmla="*/ 0 60000 65536"/>
                <a:gd name="T15" fmla="*/ 0 w 38"/>
                <a:gd name="T16" fmla="*/ 0 h 101"/>
                <a:gd name="T17" fmla="*/ 38 w 38"/>
                <a:gd name="T18" fmla="*/ 101 h 101"/>
              </a:gdLst>
              <a:ahLst/>
              <a:cxnLst>
                <a:cxn ang="T10">
                  <a:pos x="T0" y="T1"/>
                </a:cxn>
                <a:cxn ang="T11">
                  <a:pos x="T2" y="T3"/>
                </a:cxn>
                <a:cxn ang="T12">
                  <a:pos x="T4" y="T5"/>
                </a:cxn>
                <a:cxn ang="T13">
                  <a:pos x="T6" y="T7"/>
                </a:cxn>
                <a:cxn ang="T14">
                  <a:pos x="T8" y="T9"/>
                </a:cxn>
              </a:cxnLst>
              <a:rect l="T15" t="T16" r="T17" b="T18"/>
              <a:pathLst>
                <a:path w="38" h="101">
                  <a:moveTo>
                    <a:pt x="38" y="82"/>
                  </a:moveTo>
                  <a:lnTo>
                    <a:pt x="0" y="101"/>
                  </a:lnTo>
                  <a:lnTo>
                    <a:pt x="0" y="22"/>
                  </a:lnTo>
                  <a:lnTo>
                    <a:pt x="38" y="0"/>
                  </a:lnTo>
                  <a:lnTo>
                    <a:pt x="38" y="82"/>
                  </a:lnTo>
                  <a:close/>
                </a:path>
              </a:pathLst>
            </a:custGeom>
            <a:solidFill>
              <a:srgbClr val="456488"/>
            </a:solidFill>
            <a:ln w="9525">
              <a:noFill/>
              <a:round/>
              <a:headEnd/>
              <a:tailEnd/>
            </a:ln>
          </p:spPr>
          <p:txBody>
            <a:bodyPr/>
            <a:lstStyle/>
            <a:p>
              <a:endParaRPr lang="zh-CN" altLang="en-US"/>
            </a:p>
          </p:txBody>
        </p:sp>
        <p:sp>
          <p:nvSpPr>
            <p:cNvPr id="1943649" name="Freeform 109"/>
            <p:cNvSpPr>
              <a:spLocks/>
            </p:cNvSpPr>
            <p:nvPr/>
          </p:nvSpPr>
          <p:spPr bwMode="auto">
            <a:xfrm>
              <a:off x="2994" y="283"/>
              <a:ext cx="60" cy="98"/>
            </a:xfrm>
            <a:custGeom>
              <a:avLst/>
              <a:gdLst>
                <a:gd name="T0" fmla="*/ 0 w 60"/>
                <a:gd name="T1" fmla="*/ 79 h 98"/>
                <a:gd name="T2" fmla="*/ 60 w 60"/>
                <a:gd name="T3" fmla="*/ 98 h 98"/>
                <a:gd name="T4" fmla="*/ 60 w 60"/>
                <a:gd name="T5" fmla="*/ 19 h 98"/>
                <a:gd name="T6" fmla="*/ 0 w 60"/>
                <a:gd name="T7" fmla="*/ 0 h 98"/>
                <a:gd name="T8" fmla="*/ 0 w 60"/>
                <a:gd name="T9" fmla="*/ 79 h 98"/>
                <a:gd name="T10" fmla="*/ 0 60000 65536"/>
                <a:gd name="T11" fmla="*/ 0 60000 65536"/>
                <a:gd name="T12" fmla="*/ 0 60000 65536"/>
                <a:gd name="T13" fmla="*/ 0 60000 65536"/>
                <a:gd name="T14" fmla="*/ 0 60000 65536"/>
                <a:gd name="T15" fmla="*/ 0 w 60"/>
                <a:gd name="T16" fmla="*/ 0 h 98"/>
                <a:gd name="T17" fmla="*/ 60 w 60"/>
                <a:gd name="T18" fmla="*/ 98 h 98"/>
              </a:gdLst>
              <a:ahLst/>
              <a:cxnLst>
                <a:cxn ang="T10">
                  <a:pos x="T0" y="T1"/>
                </a:cxn>
                <a:cxn ang="T11">
                  <a:pos x="T2" y="T3"/>
                </a:cxn>
                <a:cxn ang="T12">
                  <a:pos x="T4" y="T5"/>
                </a:cxn>
                <a:cxn ang="T13">
                  <a:pos x="T6" y="T7"/>
                </a:cxn>
                <a:cxn ang="T14">
                  <a:pos x="T8" y="T9"/>
                </a:cxn>
              </a:cxnLst>
              <a:rect l="T15" t="T16" r="T17" b="T18"/>
              <a:pathLst>
                <a:path w="60" h="98">
                  <a:moveTo>
                    <a:pt x="0" y="79"/>
                  </a:moveTo>
                  <a:lnTo>
                    <a:pt x="60" y="98"/>
                  </a:lnTo>
                  <a:lnTo>
                    <a:pt x="60" y="19"/>
                  </a:lnTo>
                  <a:lnTo>
                    <a:pt x="0" y="0"/>
                  </a:lnTo>
                  <a:lnTo>
                    <a:pt x="0" y="79"/>
                  </a:lnTo>
                  <a:close/>
                </a:path>
              </a:pathLst>
            </a:custGeom>
            <a:solidFill>
              <a:srgbClr val="8BA6BD"/>
            </a:solidFill>
            <a:ln w="9525">
              <a:noFill/>
              <a:round/>
              <a:headEnd/>
              <a:tailEnd/>
            </a:ln>
          </p:spPr>
          <p:txBody>
            <a:bodyPr/>
            <a:lstStyle/>
            <a:p>
              <a:endParaRPr lang="zh-CN" altLang="en-US"/>
            </a:p>
          </p:txBody>
        </p:sp>
        <p:sp>
          <p:nvSpPr>
            <p:cNvPr id="1943650" name="Freeform 110"/>
            <p:cNvSpPr>
              <a:spLocks/>
            </p:cNvSpPr>
            <p:nvPr/>
          </p:nvSpPr>
          <p:spPr bwMode="auto">
            <a:xfrm>
              <a:off x="2994" y="261"/>
              <a:ext cx="98" cy="41"/>
            </a:xfrm>
            <a:custGeom>
              <a:avLst/>
              <a:gdLst>
                <a:gd name="T0" fmla="*/ 41 w 98"/>
                <a:gd name="T1" fmla="*/ 0 h 41"/>
                <a:gd name="T2" fmla="*/ 98 w 98"/>
                <a:gd name="T3" fmla="*/ 19 h 41"/>
                <a:gd name="T4" fmla="*/ 60 w 98"/>
                <a:gd name="T5" fmla="*/ 41 h 41"/>
                <a:gd name="T6" fmla="*/ 0 w 98"/>
                <a:gd name="T7" fmla="*/ 22 h 41"/>
                <a:gd name="T8" fmla="*/ 41 w 98"/>
                <a:gd name="T9" fmla="*/ 0 h 41"/>
                <a:gd name="T10" fmla="*/ 0 60000 65536"/>
                <a:gd name="T11" fmla="*/ 0 60000 65536"/>
                <a:gd name="T12" fmla="*/ 0 60000 65536"/>
                <a:gd name="T13" fmla="*/ 0 60000 65536"/>
                <a:gd name="T14" fmla="*/ 0 60000 65536"/>
                <a:gd name="T15" fmla="*/ 0 w 98"/>
                <a:gd name="T16" fmla="*/ 0 h 41"/>
                <a:gd name="T17" fmla="*/ 98 w 98"/>
                <a:gd name="T18" fmla="*/ 41 h 41"/>
              </a:gdLst>
              <a:ahLst/>
              <a:cxnLst>
                <a:cxn ang="T10">
                  <a:pos x="T0" y="T1"/>
                </a:cxn>
                <a:cxn ang="T11">
                  <a:pos x="T2" y="T3"/>
                </a:cxn>
                <a:cxn ang="T12">
                  <a:pos x="T4" y="T5"/>
                </a:cxn>
                <a:cxn ang="T13">
                  <a:pos x="T6" y="T7"/>
                </a:cxn>
                <a:cxn ang="T14">
                  <a:pos x="T8" y="T9"/>
                </a:cxn>
              </a:cxnLst>
              <a:rect l="T15" t="T16" r="T17" b="T18"/>
              <a:pathLst>
                <a:path w="98" h="41">
                  <a:moveTo>
                    <a:pt x="41" y="0"/>
                  </a:moveTo>
                  <a:lnTo>
                    <a:pt x="98" y="19"/>
                  </a:lnTo>
                  <a:lnTo>
                    <a:pt x="60" y="41"/>
                  </a:lnTo>
                  <a:lnTo>
                    <a:pt x="0" y="22"/>
                  </a:lnTo>
                  <a:lnTo>
                    <a:pt x="41" y="0"/>
                  </a:lnTo>
                  <a:close/>
                </a:path>
              </a:pathLst>
            </a:custGeom>
            <a:solidFill>
              <a:srgbClr val="5D7695"/>
            </a:solidFill>
            <a:ln w="9525">
              <a:noFill/>
              <a:round/>
              <a:headEnd/>
              <a:tailEnd/>
            </a:ln>
          </p:spPr>
          <p:txBody>
            <a:bodyPr/>
            <a:lstStyle/>
            <a:p>
              <a:endParaRPr lang="zh-CN" altLang="en-US"/>
            </a:p>
          </p:txBody>
        </p:sp>
        <p:sp>
          <p:nvSpPr>
            <p:cNvPr id="1943651" name="Freeform 111"/>
            <p:cNvSpPr>
              <a:spLocks/>
            </p:cNvSpPr>
            <p:nvPr/>
          </p:nvSpPr>
          <p:spPr bwMode="auto">
            <a:xfrm>
              <a:off x="3076" y="290"/>
              <a:ext cx="13" cy="72"/>
            </a:xfrm>
            <a:custGeom>
              <a:avLst/>
              <a:gdLst>
                <a:gd name="T0" fmla="*/ 13 w 13"/>
                <a:gd name="T1" fmla="*/ 63 h 72"/>
                <a:gd name="T2" fmla="*/ 0 w 13"/>
                <a:gd name="T3" fmla="*/ 72 h 72"/>
                <a:gd name="T4" fmla="*/ 0 w 13"/>
                <a:gd name="T5" fmla="*/ 6 h 72"/>
                <a:gd name="T6" fmla="*/ 13 w 13"/>
                <a:gd name="T7" fmla="*/ 0 h 72"/>
                <a:gd name="T8" fmla="*/ 13 w 13"/>
                <a:gd name="T9" fmla="*/ 63 h 72"/>
                <a:gd name="T10" fmla="*/ 0 60000 65536"/>
                <a:gd name="T11" fmla="*/ 0 60000 65536"/>
                <a:gd name="T12" fmla="*/ 0 60000 65536"/>
                <a:gd name="T13" fmla="*/ 0 60000 65536"/>
                <a:gd name="T14" fmla="*/ 0 60000 65536"/>
                <a:gd name="T15" fmla="*/ 0 w 13"/>
                <a:gd name="T16" fmla="*/ 0 h 72"/>
                <a:gd name="T17" fmla="*/ 13 w 13"/>
                <a:gd name="T18" fmla="*/ 72 h 72"/>
              </a:gdLst>
              <a:ahLst/>
              <a:cxnLst>
                <a:cxn ang="T10">
                  <a:pos x="T0" y="T1"/>
                </a:cxn>
                <a:cxn ang="T11">
                  <a:pos x="T2" y="T3"/>
                </a:cxn>
                <a:cxn ang="T12">
                  <a:pos x="T4" y="T5"/>
                </a:cxn>
                <a:cxn ang="T13">
                  <a:pos x="T6" y="T7"/>
                </a:cxn>
                <a:cxn ang="T14">
                  <a:pos x="T8" y="T9"/>
                </a:cxn>
              </a:cxnLst>
              <a:rect l="T15" t="T16" r="T17" b="T18"/>
              <a:pathLst>
                <a:path w="13" h="72">
                  <a:moveTo>
                    <a:pt x="13" y="63"/>
                  </a:moveTo>
                  <a:lnTo>
                    <a:pt x="0" y="72"/>
                  </a:lnTo>
                  <a:lnTo>
                    <a:pt x="0" y="6"/>
                  </a:lnTo>
                  <a:lnTo>
                    <a:pt x="13" y="0"/>
                  </a:lnTo>
                  <a:lnTo>
                    <a:pt x="13" y="63"/>
                  </a:lnTo>
                  <a:close/>
                </a:path>
              </a:pathLst>
            </a:custGeom>
            <a:solidFill>
              <a:srgbClr val="0B3C68"/>
            </a:solidFill>
            <a:ln w="9525">
              <a:noFill/>
              <a:round/>
              <a:headEnd/>
              <a:tailEnd/>
            </a:ln>
          </p:spPr>
          <p:txBody>
            <a:bodyPr/>
            <a:lstStyle/>
            <a:p>
              <a:endParaRPr lang="zh-CN" altLang="en-US"/>
            </a:p>
          </p:txBody>
        </p:sp>
        <p:sp>
          <p:nvSpPr>
            <p:cNvPr id="1943652" name="Freeform 112"/>
            <p:cNvSpPr>
              <a:spLocks/>
            </p:cNvSpPr>
            <p:nvPr/>
          </p:nvSpPr>
          <p:spPr bwMode="auto">
            <a:xfrm>
              <a:off x="3057" y="296"/>
              <a:ext cx="16" cy="22"/>
            </a:xfrm>
            <a:custGeom>
              <a:avLst/>
              <a:gdLst>
                <a:gd name="T0" fmla="*/ 16 w 16"/>
                <a:gd name="T1" fmla="*/ 13 h 22"/>
                <a:gd name="T2" fmla="*/ 0 w 16"/>
                <a:gd name="T3" fmla="*/ 22 h 22"/>
                <a:gd name="T4" fmla="*/ 0 w 16"/>
                <a:gd name="T5" fmla="*/ 9 h 22"/>
                <a:gd name="T6" fmla="*/ 16 w 16"/>
                <a:gd name="T7" fmla="*/ 0 h 22"/>
                <a:gd name="T8" fmla="*/ 16 w 16"/>
                <a:gd name="T9" fmla="*/ 13 h 22"/>
                <a:gd name="T10" fmla="*/ 0 60000 65536"/>
                <a:gd name="T11" fmla="*/ 0 60000 65536"/>
                <a:gd name="T12" fmla="*/ 0 60000 65536"/>
                <a:gd name="T13" fmla="*/ 0 60000 65536"/>
                <a:gd name="T14" fmla="*/ 0 60000 65536"/>
                <a:gd name="T15" fmla="*/ 0 w 16"/>
                <a:gd name="T16" fmla="*/ 0 h 22"/>
                <a:gd name="T17" fmla="*/ 16 w 16"/>
                <a:gd name="T18" fmla="*/ 22 h 22"/>
              </a:gdLst>
              <a:ahLst/>
              <a:cxnLst>
                <a:cxn ang="T10">
                  <a:pos x="T0" y="T1"/>
                </a:cxn>
                <a:cxn ang="T11">
                  <a:pos x="T2" y="T3"/>
                </a:cxn>
                <a:cxn ang="T12">
                  <a:pos x="T4" y="T5"/>
                </a:cxn>
                <a:cxn ang="T13">
                  <a:pos x="T6" y="T7"/>
                </a:cxn>
                <a:cxn ang="T14">
                  <a:pos x="T8" y="T9"/>
                </a:cxn>
              </a:cxnLst>
              <a:rect l="T15" t="T16" r="T17" b="T18"/>
              <a:pathLst>
                <a:path w="16" h="22">
                  <a:moveTo>
                    <a:pt x="16" y="13"/>
                  </a:moveTo>
                  <a:lnTo>
                    <a:pt x="0" y="22"/>
                  </a:lnTo>
                  <a:lnTo>
                    <a:pt x="0" y="9"/>
                  </a:lnTo>
                  <a:lnTo>
                    <a:pt x="16" y="0"/>
                  </a:lnTo>
                  <a:lnTo>
                    <a:pt x="16" y="13"/>
                  </a:lnTo>
                  <a:close/>
                </a:path>
              </a:pathLst>
            </a:custGeom>
            <a:solidFill>
              <a:srgbClr val="0B3C68"/>
            </a:solidFill>
            <a:ln w="9525">
              <a:noFill/>
              <a:round/>
              <a:headEnd/>
              <a:tailEnd/>
            </a:ln>
          </p:spPr>
          <p:txBody>
            <a:bodyPr/>
            <a:lstStyle/>
            <a:p>
              <a:endParaRPr lang="zh-CN" altLang="en-US"/>
            </a:p>
          </p:txBody>
        </p:sp>
        <p:sp>
          <p:nvSpPr>
            <p:cNvPr id="1943653" name="Freeform 113"/>
            <p:cNvSpPr>
              <a:spLocks/>
            </p:cNvSpPr>
            <p:nvPr/>
          </p:nvSpPr>
          <p:spPr bwMode="auto">
            <a:xfrm>
              <a:off x="3079" y="347"/>
              <a:ext cx="7" cy="9"/>
            </a:xfrm>
            <a:custGeom>
              <a:avLst/>
              <a:gdLst>
                <a:gd name="T0" fmla="*/ 44110 w 2"/>
                <a:gd name="T1" fmla="*/ 0 h 3"/>
                <a:gd name="T2" fmla="*/ 25637 w 2"/>
                <a:gd name="T3" fmla="*/ 0 h 3"/>
                <a:gd name="T4" fmla="*/ 25637 w 2"/>
                <a:gd name="T5" fmla="*/ 0 h 3"/>
                <a:gd name="T6" fmla="*/ 0 w 2"/>
                <a:gd name="T7" fmla="*/ 6561 h 3"/>
                <a:gd name="T8" fmla="*/ 25637 w 2"/>
                <a:gd name="T9" fmla="*/ 19683 h 3"/>
                <a:gd name="T10" fmla="*/ 25637 w 2"/>
                <a:gd name="T11" fmla="*/ 19683 h 3"/>
                <a:gd name="T12" fmla="*/ 25637 w 2"/>
                <a:gd name="T13" fmla="*/ 19683 h 3"/>
                <a:gd name="T14" fmla="*/ 25637 w 2"/>
                <a:gd name="T15" fmla="*/ 19683 h 3"/>
                <a:gd name="T16" fmla="*/ 25637 w 2"/>
                <a:gd name="T17" fmla="*/ 19683 h 3"/>
                <a:gd name="T18" fmla="*/ 44110 w 2"/>
                <a:gd name="T19" fmla="*/ 19683 h 3"/>
                <a:gd name="T20" fmla="*/ 44110 w 2"/>
                <a:gd name="T21" fmla="*/ 0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
                <a:gd name="T34" fmla="*/ 0 h 3"/>
                <a:gd name="T35" fmla="*/ 2 w 2"/>
                <a:gd name="T36" fmla="*/ 3 h 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 h="3">
                  <a:moveTo>
                    <a:pt x="2" y="0"/>
                  </a:moveTo>
                  <a:cubicBezTo>
                    <a:pt x="1" y="0"/>
                    <a:pt x="1" y="0"/>
                    <a:pt x="1" y="0"/>
                  </a:cubicBezTo>
                  <a:cubicBezTo>
                    <a:pt x="1" y="0"/>
                    <a:pt x="1" y="0"/>
                    <a:pt x="1" y="0"/>
                  </a:cubicBezTo>
                  <a:cubicBezTo>
                    <a:pt x="1" y="0"/>
                    <a:pt x="0" y="1"/>
                    <a:pt x="0" y="1"/>
                  </a:cubicBezTo>
                  <a:cubicBezTo>
                    <a:pt x="0" y="2"/>
                    <a:pt x="1" y="3"/>
                    <a:pt x="1" y="3"/>
                  </a:cubicBezTo>
                  <a:cubicBezTo>
                    <a:pt x="1" y="3"/>
                    <a:pt x="1" y="3"/>
                    <a:pt x="1" y="3"/>
                  </a:cubicBezTo>
                  <a:cubicBezTo>
                    <a:pt x="1" y="3"/>
                    <a:pt x="1" y="3"/>
                    <a:pt x="1" y="3"/>
                  </a:cubicBezTo>
                  <a:cubicBezTo>
                    <a:pt x="1" y="3"/>
                    <a:pt x="1" y="3"/>
                    <a:pt x="1" y="3"/>
                  </a:cubicBezTo>
                  <a:cubicBezTo>
                    <a:pt x="1" y="3"/>
                    <a:pt x="1" y="3"/>
                    <a:pt x="1" y="3"/>
                  </a:cubicBezTo>
                  <a:cubicBezTo>
                    <a:pt x="2" y="3"/>
                    <a:pt x="2" y="3"/>
                    <a:pt x="2" y="3"/>
                  </a:cubicBezTo>
                  <a:lnTo>
                    <a:pt x="2" y="0"/>
                  </a:lnTo>
                  <a:close/>
                </a:path>
              </a:pathLst>
            </a:custGeom>
            <a:solidFill>
              <a:srgbClr val="5D7695"/>
            </a:solidFill>
            <a:ln w="9525">
              <a:noFill/>
              <a:round/>
              <a:headEnd/>
              <a:tailEnd/>
            </a:ln>
          </p:spPr>
          <p:txBody>
            <a:bodyPr/>
            <a:lstStyle/>
            <a:p>
              <a:endParaRPr lang="zh-CN" altLang="en-US"/>
            </a:p>
          </p:txBody>
        </p:sp>
        <p:sp>
          <p:nvSpPr>
            <p:cNvPr id="1943654" name="Freeform 114"/>
            <p:cNvSpPr>
              <a:spLocks/>
            </p:cNvSpPr>
            <p:nvPr/>
          </p:nvSpPr>
          <p:spPr bwMode="auto">
            <a:xfrm>
              <a:off x="3082" y="347"/>
              <a:ext cx="7" cy="9"/>
            </a:xfrm>
            <a:custGeom>
              <a:avLst/>
              <a:gdLst>
                <a:gd name="T0" fmla="*/ 44110 w 2"/>
                <a:gd name="T1" fmla="*/ 13122 h 3"/>
                <a:gd name="T2" fmla="*/ 25637 w 2"/>
                <a:gd name="T3" fmla="*/ 19683 h 3"/>
                <a:gd name="T4" fmla="*/ 0 w 2"/>
                <a:gd name="T5" fmla="*/ 6561 h 3"/>
                <a:gd name="T6" fmla="*/ 25637 w 2"/>
                <a:gd name="T7" fmla="*/ 0 h 3"/>
                <a:gd name="T8" fmla="*/ 44110 w 2"/>
                <a:gd name="T9" fmla="*/ 1312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3"/>
                    <a:pt x="1" y="3"/>
                    <a:pt x="1" y="3"/>
                  </a:cubicBezTo>
                  <a:cubicBezTo>
                    <a:pt x="0" y="3"/>
                    <a:pt x="0" y="2"/>
                    <a:pt x="0" y="1"/>
                  </a:cubicBezTo>
                  <a:cubicBezTo>
                    <a:pt x="0" y="1"/>
                    <a:pt x="1" y="0"/>
                    <a:pt x="1" y="0"/>
                  </a:cubicBezTo>
                  <a:cubicBezTo>
                    <a:pt x="2" y="0"/>
                    <a:pt x="2" y="1"/>
                    <a:pt x="2" y="2"/>
                  </a:cubicBezTo>
                </a:path>
              </a:pathLst>
            </a:custGeom>
            <a:solidFill>
              <a:srgbClr val="0B3C68"/>
            </a:solidFill>
            <a:ln w="9525">
              <a:noFill/>
              <a:round/>
              <a:headEnd/>
              <a:tailEnd/>
            </a:ln>
          </p:spPr>
          <p:txBody>
            <a:bodyPr/>
            <a:lstStyle/>
            <a:p>
              <a:endParaRPr lang="zh-CN" altLang="en-US"/>
            </a:p>
          </p:txBody>
        </p:sp>
        <p:sp>
          <p:nvSpPr>
            <p:cNvPr id="1943655" name="Freeform 115"/>
            <p:cNvSpPr>
              <a:spLocks/>
            </p:cNvSpPr>
            <p:nvPr/>
          </p:nvSpPr>
          <p:spPr bwMode="auto">
            <a:xfrm>
              <a:off x="3057" y="309"/>
              <a:ext cx="6" cy="3"/>
            </a:xfrm>
            <a:custGeom>
              <a:avLst/>
              <a:gdLst>
                <a:gd name="T0" fmla="*/ 13122 w 2"/>
                <a:gd name="T1" fmla="*/ 0 h 1"/>
                <a:gd name="T2" fmla="*/ 6561 w 2"/>
                <a:gd name="T3" fmla="*/ 0 h 1"/>
                <a:gd name="T4" fmla="*/ 6561 w 2"/>
                <a:gd name="T5" fmla="*/ 0 h 1"/>
                <a:gd name="T6" fmla="*/ 0 w 2"/>
                <a:gd name="T7" fmla="*/ 0 h 1"/>
                <a:gd name="T8" fmla="*/ 6561 w 2"/>
                <a:gd name="T9" fmla="*/ 6561 h 1"/>
                <a:gd name="T10" fmla="*/ 6561 w 2"/>
                <a:gd name="T11" fmla="*/ 6561 h 1"/>
                <a:gd name="T12" fmla="*/ 6561 w 2"/>
                <a:gd name="T13" fmla="*/ 6561 h 1"/>
                <a:gd name="T14" fmla="*/ 6561 w 2"/>
                <a:gd name="T15" fmla="*/ 6561 h 1"/>
                <a:gd name="T16" fmla="*/ 6561 w 2"/>
                <a:gd name="T17" fmla="*/ 6561 h 1"/>
                <a:gd name="T18" fmla="*/ 13122 w 2"/>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
                <a:gd name="T31" fmla="*/ 0 h 1"/>
                <a:gd name="T32" fmla="*/ 2 w 2"/>
                <a:gd name="T33" fmla="*/ 1 h 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 h="1">
                  <a:moveTo>
                    <a:pt x="2" y="0"/>
                  </a:moveTo>
                  <a:cubicBezTo>
                    <a:pt x="1" y="0"/>
                    <a:pt x="1" y="0"/>
                    <a:pt x="1" y="0"/>
                  </a:cubicBezTo>
                  <a:cubicBezTo>
                    <a:pt x="1" y="0"/>
                    <a:pt x="1" y="0"/>
                    <a:pt x="1" y="0"/>
                  </a:cubicBezTo>
                  <a:cubicBezTo>
                    <a:pt x="1" y="0"/>
                    <a:pt x="1" y="0"/>
                    <a:pt x="0" y="0"/>
                  </a:cubicBezTo>
                  <a:cubicBezTo>
                    <a:pt x="0" y="1"/>
                    <a:pt x="1" y="1"/>
                    <a:pt x="1" y="1"/>
                  </a:cubicBezTo>
                  <a:cubicBezTo>
                    <a:pt x="1" y="1"/>
                    <a:pt x="1" y="1"/>
                    <a:pt x="1" y="1"/>
                  </a:cubicBezTo>
                  <a:cubicBezTo>
                    <a:pt x="1" y="1"/>
                    <a:pt x="1" y="1"/>
                    <a:pt x="1" y="1"/>
                  </a:cubicBezTo>
                  <a:cubicBezTo>
                    <a:pt x="1" y="1"/>
                    <a:pt x="1" y="1"/>
                    <a:pt x="1" y="1"/>
                  </a:cubicBezTo>
                  <a:cubicBezTo>
                    <a:pt x="1" y="1"/>
                    <a:pt x="1" y="1"/>
                    <a:pt x="1" y="1"/>
                  </a:cubicBezTo>
                  <a:lnTo>
                    <a:pt x="2" y="0"/>
                  </a:lnTo>
                  <a:close/>
                </a:path>
              </a:pathLst>
            </a:custGeom>
            <a:solidFill>
              <a:srgbClr val="5D7695"/>
            </a:solidFill>
            <a:ln w="9525">
              <a:noFill/>
              <a:round/>
              <a:headEnd/>
              <a:tailEnd/>
            </a:ln>
          </p:spPr>
          <p:txBody>
            <a:bodyPr/>
            <a:lstStyle/>
            <a:p>
              <a:endParaRPr lang="zh-CN" altLang="en-US"/>
            </a:p>
          </p:txBody>
        </p:sp>
        <p:sp>
          <p:nvSpPr>
            <p:cNvPr id="1943656" name="Freeform 116"/>
            <p:cNvSpPr>
              <a:spLocks/>
            </p:cNvSpPr>
            <p:nvPr/>
          </p:nvSpPr>
          <p:spPr bwMode="auto">
            <a:xfrm>
              <a:off x="3060" y="309"/>
              <a:ext cx="3" cy="3"/>
            </a:xfrm>
            <a:custGeom>
              <a:avLst/>
              <a:gdLst>
                <a:gd name="T0" fmla="*/ 6561 w 1"/>
                <a:gd name="T1" fmla="*/ 6561 h 1"/>
                <a:gd name="T2" fmla="*/ 0 w 1"/>
                <a:gd name="T3" fmla="*/ 6561 h 1"/>
                <a:gd name="T4" fmla="*/ 0 w 1"/>
                <a:gd name="T5" fmla="*/ 0 h 1"/>
                <a:gd name="T6" fmla="*/ 6561 w 1"/>
                <a:gd name="T7" fmla="*/ 0 h 1"/>
                <a:gd name="T8" fmla="*/ 6561 w 1"/>
                <a:gd name="T9" fmla="*/ 6561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1" y="1"/>
                  </a:moveTo>
                  <a:cubicBezTo>
                    <a:pt x="1" y="1"/>
                    <a:pt x="1" y="1"/>
                    <a:pt x="0" y="1"/>
                  </a:cubicBezTo>
                  <a:cubicBezTo>
                    <a:pt x="0" y="1"/>
                    <a:pt x="0" y="1"/>
                    <a:pt x="0" y="0"/>
                  </a:cubicBezTo>
                  <a:cubicBezTo>
                    <a:pt x="0" y="0"/>
                    <a:pt x="0" y="0"/>
                    <a:pt x="1" y="0"/>
                  </a:cubicBezTo>
                  <a:cubicBezTo>
                    <a:pt x="1" y="0"/>
                    <a:pt x="1" y="0"/>
                    <a:pt x="1" y="1"/>
                  </a:cubicBezTo>
                </a:path>
              </a:pathLst>
            </a:custGeom>
            <a:solidFill>
              <a:srgbClr val="0B3C68"/>
            </a:solidFill>
            <a:ln w="9525">
              <a:noFill/>
              <a:round/>
              <a:headEnd/>
              <a:tailEnd/>
            </a:ln>
          </p:spPr>
          <p:txBody>
            <a:bodyPr/>
            <a:lstStyle/>
            <a:p>
              <a:endParaRPr lang="zh-CN" altLang="en-US"/>
            </a:p>
          </p:txBody>
        </p:sp>
        <p:sp>
          <p:nvSpPr>
            <p:cNvPr id="1943657" name="Freeform 117"/>
            <p:cNvSpPr>
              <a:spLocks/>
            </p:cNvSpPr>
            <p:nvPr/>
          </p:nvSpPr>
          <p:spPr bwMode="auto">
            <a:xfrm>
              <a:off x="3063" y="305"/>
              <a:ext cx="4" cy="7"/>
            </a:xfrm>
            <a:custGeom>
              <a:avLst/>
              <a:gdLst>
                <a:gd name="T0" fmla="*/ 65536 w 1"/>
                <a:gd name="T1" fmla="*/ 0 h 2"/>
                <a:gd name="T2" fmla="*/ 65536 w 1"/>
                <a:gd name="T3" fmla="*/ 0 h 2"/>
                <a:gd name="T4" fmla="*/ 0 w 1"/>
                <a:gd name="T5" fmla="*/ 0 h 2"/>
                <a:gd name="T6" fmla="*/ 65536 w 1"/>
                <a:gd name="T7" fmla="*/ 25637 h 2"/>
                <a:gd name="T8" fmla="*/ 65536 w 1"/>
                <a:gd name="T9" fmla="*/ 25637 h 2"/>
                <a:gd name="T10" fmla="*/ 65536 w 1"/>
                <a:gd name="T11" fmla="*/ 25637 h 2"/>
                <a:gd name="T12" fmla="*/ 65536 w 1"/>
                <a:gd name="T13" fmla="*/ 25637 h 2"/>
                <a:gd name="T14" fmla="*/ 65536 w 1"/>
                <a:gd name="T15" fmla="*/ 44110 h 2"/>
                <a:gd name="T16" fmla="*/ 65536 w 1"/>
                <a:gd name="T17" fmla="*/ 0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2"/>
                <a:gd name="T29" fmla="*/ 1 w 1"/>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2">
                  <a:moveTo>
                    <a:pt x="1" y="0"/>
                  </a:moveTo>
                  <a:cubicBezTo>
                    <a:pt x="1" y="0"/>
                    <a:pt x="1" y="0"/>
                    <a:pt x="1" y="0"/>
                  </a:cubicBezTo>
                  <a:cubicBezTo>
                    <a:pt x="1" y="0"/>
                    <a:pt x="0" y="0"/>
                    <a:pt x="0" y="0"/>
                  </a:cubicBezTo>
                  <a:cubicBezTo>
                    <a:pt x="0" y="1"/>
                    <a:pt x="0" y="1"/>
                    <a:pt x="1" y="1"/>
                  </a:cubicBezTo>
                  <a:cubicBezTo>
                    <a:pt x="1" y="1"/>
                    <a:pt x="1" y="1"/>
                    <a:pt x="1" y="1"/>
                  </a:cubicBezTo>
                  <a:cubicBezTo>
                    <a:pt x="1" y="1"/>
                    <a:pt x="1" y="1"/>
                    <a:pt x="1" y="1"/>
                  </a:cubicBezTo>
                  <a:cubicBezTo>
                    <a:pt x="1" y="1"/>
                    <a:pt x="1" y="1"/>
                    <a:pt x="1" y="1"/>
                  </a:cubicBezTo>
                  <a:cubicBezTo>
                    <a:pt x="1" y="2"/>
                    <a:pt x="1" y="2"/>
                    <a:pt x="1" y="2"/>
                  </a:cubicBezTo>
                  <a:lnTo>
                    <a:pt x="1" y="0"/>
                  </a:lnTo>
                  <a:close/>
                </a:path>
              </a:pathLst>
            </a:custGeom>
            <a:solidFill>
              <a:srgbClr val="5D7695"/>
            </a:solidFill>
            <a:ln w="9525">
              <a:noFill/>
              <a:round/>
              <a:headEnd/>
              <a:tailEnd/>
            </a:ln>
          </p:spPr>
          <p:txBody>
            <a:bodyPr/>
            <a:lstStyle/>
            <a:p>
              <a:endParaRPr lang="zh-CN" altLang="en-US"/>
            </a:p>
          </p:txBody>
        </p:sp>
        <p:sp>
          <p:nvSpPr>
            <p:cNvPr id="1943658" name="Freeform 118"/>
            <p:cNvSpPr>
              <a:spLocks/>
            </p:cNvSpPr>
            <p:nvPr/>
          </p:nvSpPr>
          <p:spPr bwMode="auto">
            <a:xfrm>
              <a:off x="3067" y="305"/>
              <a:ext cx="3" cy="7"/>
            </a:xfrm>
            <a:custGeom>
              <a:avLst/>
              <a:gdLst>
                <a:gd name="T0" fmla="*/ 6561 w 1"/>
                <a:gd name="T1" fmla="*/ 25637 h 2"/>
                <a:gd name="T2" fmla="*/ 0 w 1"/>
                <a:gd name="T3" fmla="*/ 44110 h 2"/>
                <a:gd name="T4" fmla="*/ 0 w 1"/>
                <a:gd name="T5" fmla="*/ 25637 h 2"/>
                <a:gd name="T6" fmla="*/ 0 w 1"/>
                <a:gd name="T7" fmla="*/ 0 h 2"/>
                <a:gd name="T8" fmla="*/ 6561 w 1"/>
                <a:gd name="T9" fmla="*/ 25637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1" y="1"/>
                  </a:moveTo>
                  <a:cubicBezTo>
                    <a:pt x="1" y="1"/>
                    <a:pt x="0" y="2"/>
                    <a:pt x="0" y="2"/>
                  </a:cubicBezTo>
                  <a:cubicBezTo>
                    <a:pt x="0" y="1"/>
                    <a:pt x="0" y="1"/>
                    <a:pt x="0" y="1"/>
                  </a:cubicBezTo>
                  <a:cubicBezTo>
                    <a:pt x="0" y="0"/>
                    <a:pt x="0" y="0"/>
                    <a:pt x="0" y="0"/>
                  </a:cubicBezTo>
                  <a:cubicBezTo>
                    <a:pt x="1" y="0"/>
                    <a:pt x="1" y="0"/>
                    <a:pt x="1" y="1"/>
                  </a:cubicBezTo>
                </a:path>
              </a:pathLst>
            </a:custGeom>
            <a:solidFill>
              <a:srgbClr val="0B3C68"/>
            </a:solidFill>
            <a:ln w="9525">
              <a:noFill/>
              <a:round/>
              <a:headEnd/>
              <a:tailEnd/>
            </a:ln>
          </p:spPr>
          <p:txBody>
            <a:bodyPr/>
            <a:lstStyle/>
            <a:p>
              <a:endParaRPr lang="zh-CN" altLang="en-US"/>
            </a:p>
          </p:txBody>
        </p:sp>
        <p:sp>
          <p:nvSpPr>
            <p:cNvPr id="1943659" name="Freeform 119"/>
            <p:cNvSpPr>
              <a:spLocks/>
            </p:cNvSpPr>
            <p:nvPr/>
          </p:nvSpPr>
          <p:spPr bwMode="auto">
            <a:xfrm>
              <a:off x="3057" y="343"/>
              <a:ext cx="3" cy="7"/>
            </a:xfrm>
            <a:custGeom>
              <a:avLst/>
              <a:gdLst>
                <a:gd name="T0" fmla="*/ 6561 w 1"/>
                <a:gd name="T1" fmla="*/ 0 h 2"/>
                <a:gd name="T2" fmla="*/ 6561 w 1"/>
                <a:gd name="T3" fmla="*/ 0 h 2"/>
                <a:gd name="T4" fmla="*/ 0 w 1"/>
                <a:gd name="T5" fmla="*/ 25637 h 2"/>
                <a:gd name="T6" fmla="*/ 0 w 1"/>
                <a:gd name="T7" fmla="*/ 44110 h 2"/>
                <a:gd name="T8" fmla="*/ 0 w 1"/>
                <a:gd name="T9" fmla="*/ 44110 h 2"/>
                <a:gd name="T10" fmla="*/ 0 w 1"/>
                <a:gd name="T11" fmla="*/ 44110 h 2"/>
                <a:gd name="T12" fmla="*/ 0 w 1"/>
                <a:gd name="T13" fmla="*/ 44110 h 2"/>
                <a:gd name="T14" fmla="*/ 6561 w 1"/>
                <a:gd name="T15" fmla="*/ 44110 h 2"/>
                <a:gd name="T16" fmla="*/ 6561 w 1"/>
                <a:gd name="T17" fmla="*/ 0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2"/>
                <a:gd name="T29" fmla="*/ 1 w 1"/>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2">
                  <a:moveTo>
                    <a:pt x="1" y="0"/>
                  </a:moveTo>
                  <a:cubicBezTo>
                    <a:pt x="1" y="0"/>
                    <a:pt x="1" y="0"/>
                    <a:pt x="1" y="0"/>
                  </a:cubicBezTo>
                  <a:cubicBezTo>
                    <a:pt x="0" y="0"/>
                    <a:pt x="0" y="0"/>
                    <a:pt x="0" y="1"/>
                  </a:cubicBezTo>
                  <a:cubicBezTo>
                    <a:pt x="0" y="1"/>
                    <a:pt x="0" y="2"/>
                    <a:pt x="0" y="2"/>
                  </a:cubicBezTo>
                  <a:cubicBezTo>
                    <a:pt x="0" y="2"/>
                    <a:pt x="0" y="2"/>
                    <a:pt x="0" y="2"/>
                  </a:cubicBezTo>
                  <a:cubicBezTo>
                    <a:pt x="0" y="2"/>
                    <a:pt x="0" y="2"/>
                    <a:pt x="0" y="2"/>
                  </a:cubicBezTo>
                  <a:cubicBezTo>
                    <a:pt x="0" y="2"/>
                    <a:pt x="0" y="2"/>
                    <a:pt x="0" y="2"/>
                  </a:cubicBezTo>
                  <a:cubicBezTo>
                    <a:pt x="1" y="2"/>
                    <a:pt x="1" y="2"/>
                    <a:pt x="1" y="2"/>
                  </a:cubicBezTo>
                  <a:lnTo>
                    <a:pt x="1" y="0"/>
                  </a:lnTo>
                  <a:close/>
                </a:path>
              </a:pathLst>
            </a:custGeom>
            <a:solidFill>
              <a:srgbClr val="5D7695"/>
            </a:solidFill>
            <a:ln w="9525">
              <a:noFill/>
              <a:round/>
              <a:headEnd/>
              <a:tailEnd/>
            </a:ln>
          </p:spPr>
          <p:txBody>
            <a:bodyPr/>
            <a:lstStyle/>
            <a:p>
              <a:endParaRPr lang="zh-CN" altLang="en-US"/>
            </a:p>
          </p:txBody>
        </p:sp>
        <p:sp>
          <p:nvSpPr>
            <p:cNvPr id="1943660" name="Freeform 120"/>
            <p:cNvSpPr>
              <a:spLocks/>
            </p:cNvSpPr>
            <p:nvPr/>
          </p:nvSpPr>
          <p:spPr bwMode="auto">
            <a:xfrm>
              <a:off x="3057" y="343"/>
              <a:ext cx="6" cy="7"/>
            </a:xfrm>
            <a:custGeom>
              <a:avLst/>
              <a:gdLst>
                <a:gd name="T0" fmla="*/ 13122 w 2"/>
                <a:gd name="T1" fmla="*/ 25637 h 2"/>
                <a:gd name="T2" fmla="*/ 6561 w 2"/>
                <a:gd name="T3" fmla="*/ 44110 h 2"/>
                <a:gd name="T4" fmla="*/ 0 w 2"/>
                <a:gd name="T5" fmla="*/ 25637 h 2"/>
                <a:gd name="T6" fmla="*/ 6561 w 2"/>
                <a:gd name="T7" fmla="*/ 0 h 2"/>
                <a:gd name="T8" fmla="*/ 13122 w 2"/>
                <a:gd name="T9" fmla="*/ 25637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2"/>
                    <a:pt x="1" y="2"/>
                    <a:pt x="1" y="2"/>
                  </a:cubicBezTo>
                  <a:cubicBezTo>
                    <a:pt x="0" y="2"/>
                    <a:pt x="0" y="2"/>
                    <a:pt x="0" y="1"/>
                  </a:cubicBezTo>
                  <a:cubicBezTo>
                    <a:pt x="0" y="0"/>
                    <a:pt x="1" y="0"/>
                    <a:pt x="1" y="0"/>
                  </a:cubicBezTo>
                  <a:cubicBezTo>
                    <a:pt x="2" y="0"/>
                    <a:pt x="2" y="1"/>
                    <a:pt x="2" y="1"/>
                  </a:cubicBezTo>
                </a:path>
              </a:pathLst>
            </a:custGeom>
            <a:solidFill>
              <a:srgbClr val="0B3C68"/>
            </a:solidFill>
            <a:ln w="9525">
              <a:noFill/>
              <a:round/>
              <a:headEnd/>
              <a:tailEnd/>
            </a:ln>
          </p:spPr>
          <p:txBody>
            <a:bodyPr/>
            <a:lstStyle/>
            <a:p>
              <a:endParaRPr lang="zh-CN" altLang="en-US"/>
            </a:p>
          </p:txBody>
        </p:sp>
        <p:sp>
          <p:nvSpPr>
            <p:cNvPr id="1943661" name="Freeform 121"/>
            <p:cNvSpPr>
              <a:spLocks/>
            </p:cNvSpPr>
            <p:nvPr/>
          </p:nvSpPr>
          <p:spPr bwMode="auto">
            <a:xfrm>
              <a:off x="3063" y="340"/>
              <a:ext cx="4" cy="7"/>
            </a:xfrm>
            <a:custGeom>
              <a:avLst/>
              <a:gdLst>
                <a:gd name="T0" fmla="*/ 65536 w 1"/>
                <a:gd name="T1" fmla="*/ 0 h 2"/>
                <a:gd name="T2" fmla="*/ 65536 w 1"/>
                <a:gd name="T3" fmla="*/ 0 h 2"/>
                <a:gd name="T4" fmla="*/ 0 w 1"/>
                <a:gd name="T5" fmla="*/ 25637 h 2"/>
                <a:gd name="T6" fmla="*/ 0 w 1"/>
                <a:gd name="T7" fmla="*/ 44110 h 2"/>
                <a:gd name="T8" fmla="*/ 0 w 1"/>
                <a:gd name="T9" fmla="*/ 44110 h 2"/>
                <a:gd name="T10" fmla="*/ 65536 w 1"/>
                <a:gd name="T11" fmla="*/ 44110 h 2"/>
                <a:gd name="T12" fmla="*/ 65536 w 1"/>
                <a:gd name="T13" fmla="*/ 44110 h 2"/>
                <a:gd name="T14" fmla="*/ 65536 w 1"/>
                <a:gd name="T15" fmla="*/ 44110 h 2"/>
                <a:gd name="T16" fmla="*/ 65536 w 1"/>
                <a:gd name="T17" fmla="*/ 44110 h 2"/>
                <a:gd name="T18" fmla="*/ 65536 w 1"/>
                <a:gd name="T19" fmla="*/ 0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
                <a:gd name="T31" fmla="*/ 0 h 2"/>
                <a:gd name="T32" fmla="*/ 1 w 1"/>
                <a:gd name="T33" fmla="*/ 2 h 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 h="2">
                  <a:moveTo>
                    <a:pt x="1" y="0"/>
                  </a:moveTo>
                  <a:cubicBezTo>
                    <a:pt x="1" y="0"/>
                    <a:pt x="1" y="0"/>
                    <a:pt x="1" y="0"/>
                  </a:cubicBezTo>
                  <a:cubicBezTo>
                    <a:pt x="0" y="0"/>
                    <a:pt x="0" y="0"/>
                    <a:pt x="0" y="1"/>
                  </a:cubicBezTo>
                  <a:cubicBezTo>
                    <a:pt x="0" y="1"/>
                    <a:pt x="0" y="2"/>
                    <a:pt x="0" y="2"/>
                  </a:cubicBezTo>
                  <a:cubicBezTo>
                    <a:pt x="0" y="2"/>
                    <a:pt x="0" y="2"/>
                    <a:pt x="0" y="2"/>
                  </a:cubicBezTo>
                  <a:cubicBezTo>
                    <a:pt x="1" y="2"/>
                    <a:pt x="1" y="2"/>
                    <a:pt x="1" y="2"/>
                  </a:cubicBezTo>
                  <a:cubicBezTo>
                    <a:pt x="1" y="2"/>
                    <a:pt x="1" y="2"/>
                    <a:pt x="1" y="2"/>
                  </a:cubicBezTo>
                  <a:cubicBezTo>
                    <a:pt x="1" y="2"/>
                    <a:pt x="1" y="2"/>
                    <a:pt x="1" y="2"/>
                  </a:cubicBezTo>
                  <a:cubicBezTo>
                    <a:pt x="1" y="2"/>
                    <a:pt x="1" y="2"/>
                    <a:pt x="1" y="2"/>
                  </a:cubicBezTo>
                  <a:lnTo>
                    <a:pt x="1" y="0"/>
                  </a:lnTo>
                  <a:close/>
                </a:path>
              </a:pathLst>
            </a:custGeom>
            <a:solidFill>
              <a:srgbClr val="5D7695"/>
            </a:solidFill>
            <a:ln w="9525">
              <a:noFill/>
              <a:round/>
              <a:headEnd/>
              <a:tailEnd/>
            </a:ln>
          </p:spPr>
          <p:txBody>
            <a:bodyPr/>
            <a:lstStyle/>
            <a:p>
              <a:endParaRPr lang="zh-CN" altLang="en-US"/>
            </a:p>
          </p:txBody>
        </p:sp>
        <p:sp>
          <p:nvSpPr>
            <p:cNvPr id="1943662" name="Freeform 122"/>
            <p:cNvSpPr>
              <a:spLocks/>
            </p:cNvSpPr>
            <p:nvPr/>
          </p:nvSpPr>
          <p:spPr bwMode="auto">
            <a:xfrm>
              <a:off x="3063" y="340"/>
              <a:ext cx="7" cy="7"/>
            </a:xfrm>
            <a:custGeom>
              <a:avLst/>
              <a:gdLst>
                <a:gd name="T0" fmla="*/ 44110 w 2"/>
                <a:gd name="T1" fmla="*/ 25637 h 2"/>
                <a:gd name="T2" fmla="*/ 25637 w 2"/>
                <a:gd name="T3" fmla="*/ 44110 h 2"/>
                <a:gd name="T4" fmla="*/ 0 w 2"/>
                <a:gd name="T5" fmla="*/ 25637 h 2"/>
                <a:gd name="T6" fmla="*/ 25637 w 2"/>
                <a:gd name="T7" fmla="*/ 0 h 2"/>
                <a:gd name="T8" fmla="*/ 44110 w 2"/>
                <a:gd name="T9" fmla="*/ 25637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2"/>
                    <a:pt x="1" y="2"/>
                    <a:pt x="1" y="2"/>
                  </a:cubicBezTo>
                  <a:cubicBezTo>
                    <a:pt x="1" y="2"/>
                    <a:pt x="0" y="2"/>
                    <a:pt x="0" y="1"/>
                  </a:cubicBezTo>
                  <a:cubicBezTo>
                    <a:pt x="1" y="0"/>
                    <a:pt x="1" y="0"/>
                    <a:pt x="1" y="0"/>
                  </a:cubicBezTo>
                  <a:cubicBezTo>
                    <a:pt x="2" y="0"/>
                    <a:pt x="2" y="1"/>
                    <a:pt x="2" y="1"/>
                  </a:cubicBezTo>
                </a:path>
              </a:pathLst>
            </a:custGeom>
            <a:solidFill>
              <a:srgbClr val="0B3C68"/>
            </a:solidFill>
            <a:ln w="9525">
              <a:noFill/>
              <a:round/>
              <a:headEnd/>
              <a:tailEnd/>
            </a:ln>
          </p:spPr>
          <p:txBody>
            <a:bodyPr/>
            <a:lstStyle/>
            <a:p>
              <a:endParaRPr lang="zh-CN" altLang="en-US"/>
            </a:p>
          </p:txBody>
        </p:sp>
        <p:sp>
          <p:nvSpPr>
            <p:cNvPr id="1943663" name="Freeform 123"/>
            <p:cNvSpPr>
              <a:spLocks/>
            </p:cNvSpPr>
            <p:nvPr/>
          </p:nvSpPr>
          <p:spPr bwMode="auto">
            <a:xfrm>
              <a:off x="3070" y="337"/>
              <a:ext cx="3" cy="10"/>
            </a:xfrm>
            <a:custGeom>
              <a:avLst/>
              <a:gdLst>
                <a:gd name="T0" fmla="*/ 6561 w 1"/>
                <a:gd name="T1" fmla="*/ 0 h 3"/>
                <a:gd name="T2" fmla="*/ 6561 w 1"/>
                <a:gd name="T3" fmla="*/ 0 h 3"/>
                <a:gd name="T4" fmla="*/ 0 w 1"/>
                <a:gd name="T5" fmla="*/ 13590 h 3"/>
                <a:gd name="T6" fmla="*/ 0 w 1"/>
                <a:gd name="T7" fmla="*/ 31743 h 3"/>
                <a:gd name="T8" fmla="*/ 0 w 1"/>
                <a:gd name="T9" fmla="*/ 31743 h 3"/>
                <a:gd name="T10" fmla="*/ 0 w 1"/>
                <a:gd name="T11" fmla="*/ 31743 h 3"/>
                <a:gd name="T12" fmla="*/ 6561 w 1"/>
                <a:gd name="T13" fmla="*/ 31743 h 3"/>
                <a:gd name="T14" fmla="*/ 6561 w 1"/>
                <a:gd name="T15" fmla="*/ 45300 h 3"/>
                <a:gd name="T16" fmla="*/ 6561 w 1"/>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3"/>
                <a:gd name="T29" fmla="*/ 1 w 1"/>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3">
                  <a:moveTo>
                    <a:pt x="1" y="0"/>
                  </a:moveTo>
                  <a:cubicBezTo>
                    <a:pt x="1" y="0"/>
                    <a:pt x="1" y="0"/>
                    <a:pt x="1" y="0"/>
                  </a:cubicBezTo>
                  <a:cubicBezTo>
                    <a:pt x="0" y="0"/>
                    <a:pt x="0" y="1"/>
                    <a:pt x="0" y="1"/>
                  </a:cubicBezTo>
                  <a:cubicBezTo>
                    <a:pt x="0" y="2"/>
                    <a:pt x="0" y="2"/>
                    <a:pt x="0" y="2"/>
                  </a:cubicBezTo>
                  <a:cubicBezTo>
                    <a:pt x="0" y="2"/>
                    <a:pt x="0" y="2"/>
                    <a:pt x="0" y="2"/>
                  </a:cubicBezTo>
                  <a:cubicBezTo>
                    <a:pt x="0" y="2"/>
                    <a:pt x="0" y="2"/>
                    <a:pt x="0" y="2"/>
                  </a:cubicBezTo>
                  <a:cubicBezTo>
                    <a:pt x="1" y="2"/>
                    <a:pt x="1" y="2"/>
                    <a:pt x="1" y="2"/>
                  </a:cubicBezTo>
                  <a:cubicBezTo>
                    <a:pt x="1" y="3"/>
                    <a:pt x="1" y="3"/>
                    <a:pt x="1" y="3"/>
                  </a:cubicBezTo>
                  <a:lnTo>
                    <a:pt x="1" y="0"/>
                  </a:lnTo>
                  <a:close/>
                </a:path>
              </a:pathLst>
            </a:custGeom>
            <a:solidFill>
              <a:srgbClr val="5D7695"/>
            </a:solidFill>
            <a:ln w="9525">
              <a:noFill/>
              <a:round/>
              <a:headEnd/>
              <a:tailEnd/>
            </a:ln>
          </p:spPr>
          <p:txBody>
            <a:bodyPr/>
            <a:lstStyle/>
            <a:p>
              <a:endParaRPr lang="zh-CN" altLang="en-US"/>
            </a:p>
          </p:txBody>
        </p:sp>
        <p:sp>
          <p:nvSpPr>
            <p:cNvPr id="1943664" name="Freeform 124"/>
            <p:cNvSpPr>
              <a:spLocks/>
            </p:cNvSpPr>
            <p:nvPr/>
          </p:nvSpPr>
          <p:spPr bwMode="auto">
            <a:xfrm>
              <a:off x="3070" y="337"/>
              <a:ext cx="6" cy="10"/>
            </a:xfrm>
            <a:custGeom>
              <a:avLst/>
              <a:gdLst>
                <a:gd name="T0" fmla="*/ 13122 w 2"/>
                <a:gd name="T1" fmla="*/ 31743 h 3"/>
                <a:gd name="T2" fmla="*/ 6561 w 2"/>
                <a:gd name="T3" fmla="*/ 45300 h 3"/>
                <a:gd name="T4" fmla="*/ 0 w 2"/>
                <a:gd name="T5" fmla="*/ 13590 h 3"/>
                <a:gd name="T6" fmla="*/ 6561 w 2"/>
                <a:gd name="T7" fmla="*/ 0 h 3"/>
                <a:gd name="T8" fmla="*/ 13122 w 2"/>
                <a:gd name="T9" fmla="*/ 3174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3"/>
                  </a:cubicBezTo>
                  <a:cubicBezTo>
                    <a:pt x="1" y="3"/>
                    <a:pt x="0" y="2"/>
                    <a:pt x="0" y="1"/>
                  </a:cubicBezTo>
                  <a:cubicBezTo>
                    <a:pt x="1" y="1"/>
                    <a:pt x="1" y="0"/>
                    <a:pt x="1" y="0"/>
                  </a:cubicBezTo>
                  <a:cubicBezTo>
                    <a:pt x="2" y="0"/>
                    <a:pt x="2" y="1"/>
                    <a:pt x="2" y="2"/>
                  </a:cubicBezTo>
                </a:path>
              </a:pathLst>
            </a:custGeom>
            <a:solidFill>
              <a:srgbClr val="0B3C68"/>
            </a:solidFill>
            <a:ln w="9525">
              <a:noFill/>
              <a:round/>
              <a:headEnd/>
              <a:tailEnd/>
            </a:ln>
          </p:spPr>
          <p:txBody>
            <a:bodyPr/>
            <a:lstStyle/>
            <a:p>
              <a:endParaRPr lang="zh-CN" altLang="en-US"/>
            </a:p>
          </p:txBody>
        </p:sp>
        <p:sp>
          <p:nvSpPr>
            <p:cNvPr id="1943665" name="Freeform 125"/>
            <p:cNvSpPr>
              <a:spLocks/>
            </p:cNvSpPr>
            <p:nvPr/>
          </p:nvSpPr>
          <p:spPr bwMode="auto">
            <a:xfrm>
              <a:off x="3057" y="359"/>
              <a:ext cx="3" cy="7"/>
            </a:xfrm>
            <a:custGeom>
              <a:avLst/>
              <a:gdLst>
                <a:gd name="T0" fmla="*/ 6561 w 1"/>
                <a:gd name="T1" fmla="*/ 0 h 2"/>
                <a:gd name="T2" fmla="*/ 6561 w 1"/>
                <a:gd name="T3" fmla="*/ 0 h 2"/>
                <a:gd name="T4" fmla="*/ 0 w 1"/>
                <a:gd name="T5" fmla="*/ 25637 h 2"/>
                <a:gd name="T6" fmla="*/ 0 w 1"/>
                <a:gd name="T7" fmla="*/ 44110 h 2"/>
                <a:gd name="T8" fmla="*/ 0 w 1"/>
                <a:gd name="T9" fmla="*/ 44110 h 2"/>
                <a:gd name="T10" fmla="*/ 0 w 1"/>
                <a:gd name="T11" fmla="*/ 44110 h 2"/>
                <a:gd name="T12" fmla="*/ 0 w 1"/>
                <a:gd name="T13" fmla="*/ 44110 h 2"/>
                <a:gd name="T14" fmla="*/ 6561 w 1"/>
                <a:gd name="T15" fmla="*/ 44110 h 2"/>
                <a:gd name="T16" fmla="*/ 6561 w 1"/>
                <a:gd name="T17" fmla="*/ 0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2"/>
                <a:gd name="T29" fmla="*/ 1 w 1"/>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2">
                  <a:moveTo>
                    <a:pt x="1" y="0"/>
                  </a:moveTo>
                  <a:cubicBezTo>
                    <a:pt x="1" y="0"/>
                    <a:pt x="1" y="0"/>
                    <a:pt x="1" y="0"/>
                  </a:cubicBezTo>
                  <a:cubicBezTo>
                    <a:pt x="0" y="0"/>
                    <a:pt x="0" y="0"/>
                    <a:pt x="0" y="1"/>
                  </a:cubicBezTo>
                  <a:cubicBezTo>
                    <a:pt x="0" y="2"/>
                    <a:pt x="0" y="2"/>
                    <a:pt x="0" y="2"/>
                  </a:cubicBezTo>
                  <a:cubicBezTo>
                    <a:pt x="0" y="2"/>
                    <a:pt x="0" y="2"/>
                    <a:pt x="0" y="2"/>
                  </a:cubicBezTo>
                  <a:cubicBezTo>
                    <a:pt x="0" y="2"/>
                    <a:pt x="0" y="2"/>
                    <a:pt x="0" y="2"/>
                  </a:cubicBezTo>
                  <a:cubicBezTo>
                    <a:pt x="0" y="2"/>
                    <a:pt x="0" y="2"/>
                    <a:pt x="0" y="2"/>
                  </a:cubicBezTo>
                  <a:cubicBezTo>
                    <a:pt x="1" y="2"/>
                    <a:pt x="1" y="2"/>
                    <a:pt x="1" y="2"/>
                  </a:cubicBezTo>
                  <a:lnTo>
                    <a:pt x="1" y="0"/>
                  </a:lnTo>
                  <a:close/>
                </a:path>
              </a:pathLst>
            </a:custGeom>
            <a:solidFill>
              <a:srgbClr val="5D7695"/>
            </a:solidFill>
            <a:ln w="9525">
              <a:noFill/>
              <a:round/>
              <a:headEnd/>
              <a:tailEnd/>
            </a:ln>
          </p:spPr>
          <p:txBody>
            <a:bodyPr/>
            <a:lstStyle/>
            <a:p>
              <a:endParaRPr lang="zh-CN" altLang="en-US"/>
            </a:p>
          </p:txBody>
        </p:sp>
        <p:sp>
          <p:nvSpPr>
            <p:cNvPr id="1943666" name="Freeform 126"/>
            <p:cNvSpPr>
              <a:spLocks/>
            </p:cNvSpPr>
            <p:nvPr/>
          </p:nvSpPr>
          <p:spPr bwMode="auto">
            <a:xfrm>
              <a:off x="3057" y="359"/>
              <a:ext cx="6" cy="7"/>
            </a:xfrm>
            <a:custGeom>
              <a:avLst/>
              <a:gdLst>
                <a:gd name="T0" fmla="*/ 13122 w 2"/>
                <a:gd name="T1" fmla="*/ 25637 h 2"/>
                <a:gd name="T2" fmla="*/ 6561 w 2"/>
                <a:gd name="T3" fmla="*/ 44110 h 2"/>
                <a:gd name="T4" fmla="*/ 0 w 2"/>
                <a:gd name="T5" fmla="*/ 25637 h 2"/>
                <a:gd name="T6" fmla="*/ 6561 w 2"/>
                <a:gd name="T7" fmla="*/ 0 h 2"/>
                <a:gd name="T8" fmla="*/ 13122 w 2"/>
                <a:gd name="T9" fmla="*/ 25637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2"/>
                    <a:pt x="1" y="2"/>
                    <a:pt x="1" y="2"/>
                  </a:cubicBezTo>
                  <a:cubicBezTo>
                    <a:pt x="0" y="2"/>
                    <a:pt x="0" y="2"/>
                    <a:pt x="0" y="1"/>
                  </a:cubicBezTo>
                  <a:cubicBezTo>
                    <a:pt x="0" y="0"/>
                    <a:pt x="1" y="0"/>
                    <a:pt x="1" y="0"/>
                  </a:cubicBezTo>
                  <a:cubicBezTo>
                    <a:pt x="2" y="0"/>
                    <a:pt x="2" y="1"/>
                    <a:pt x="2" y="1"/>
                  </a:cubicBezTo>
                </a:path>
              </a:pathLst>
            </a:custGeom>
            <a:solidFill>
              <a:srgbClr val="0B3C68"/>
            </a:solidFill>
            <a:ln w="9525">
              <a:noFill/>
              <a:round/>
              <a:headEnd/>
              <a:tailEnd/>
            </a:ln>
          </p:spPr>
          <p:txBody>
            <a:bodyPr/>
            <a:lstStyle/>
            <a:p>
              <a:endParaRPr lang="zh-CN" altLang="en-US"/>
            </a:p>
          </p:txBody>
        </p:sp>
        <p:sp>
          <p:nvSpPr>
            <p:cNvPr id="1943667" name="Freeform 127"/>
            <p:cNvSpPr>
              <a:spLocks/>
            </p:cNvSpPr>
            <p:nvPr/>
          </p:nvSpPr>
          <p:spPr bwMode="auto">
            <a:xfrm>
              <a:off x="3063" y="356"/>
              <a:ext cx="4" cy="6"/>
            </a:xfrm>
            <a:custGeom>
              <a:avLst/>
              <a:gdLst>
                <a:gd name="T0" fmla="*/ 65536 w 1"/>
                <a:gd name="T1" fmla="*/ 0 h 2"/>
                <a:gd name="T2" fmla="*/ 65536 w 1"/>
                <a:gd name="T3" fmla="*/ 0 h 2"/>
                <a:gd name="T4" fmla="*/ 0 w 1"/>
                <a:gd name="T5" fmla="*/ 6561 h 2"/>
                <a:gd name="T6" fmla="*/ 0 w 1"/>
                <a:gd name="T7" fmla="*/ 13122 h 2"/>
                <a:gd name="T8" fmla="*/ 65536 w 1"/>
                <a:gd name="T9" fmla="*/ 13122 h 2"/>
                <a:gd name="T10" fmla="*/ 65536 w 1"/>
                <a:gd name="T11" fmla="*/ 13122 h 2"/>
                <a:gd name="T12" fmla="*/ 65536 w 1"/>
                <a:gd name="T13" fmla="*/ 13122 h 2"/>
                <a:gd name="T14" fmla="*/ 65536 w 1"/>
                <a:gd name="T15" fmla="*/ 13122 h 2"/>
                <a:gd name="T16" fmla="*/ 65536 w 1"/>
                <a:gd name="T17" fmla="*/ 0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2"/>
                <a:gd name="T29" fmla="*/ 1 w 1"/>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2">
                  <a:moveTo>
                    <a:pt x="1" y="0"/>
                  </a:moveTo>
                  <a:cubicBezTo>
                    <a:pt x="1" y="0"/>
                    <a:pt x="1" y="0"/>
                    <a:pt x="1" y="0"/>
                  </a:cubicBezTo>
                  <a:cubicBezTo>
                    <a:pt x="0" y="0"/>
                    <a:pt x="0" y="0"/>
                    <a:pt x="0" y="1"/>
                  </a:cubicBezTo>
                  <a:cubicBezTo>
                    <a:pt x="0" y="2"/>
                    <a:pt x="0" y="2"/>
                    <a:pt x="0" y="2"/>
                  </a:cubicBezTo>
                  <a:cubicBezTo>
                    <a:pt x="1" y="2"/>
                    <a:pt x="1" y="2"/>
                    <a:pt x="1" y="2"/>
                  </a:cubicBezTo>
                  <a:cubicBezTo>
                    <a:pt x="1" y="2"/>
                    <a:pt x="1" y="2"/>
                    <a:pt x="1" y="2"/>
                  </a:cubicBezTo>
                  <a:cubicBezTo>
                    <a:pt x="1" y="2"/>
                    <a:pt x="1" y="2"/>
                    <a:pt x="1" y="2"/>
                  </a:cubicBezTo>
                  <a:cubicBezTo>
                    <a:pt x="1" y="2"/>
                    <a:pt x="1" y="2"/>
                    <a:pt x="1" y="2"/>
                  </a:cubicBezTo>
                  <a:lnTo>
                    <a:pt x="1" y="0"/>
                  </a:lnTo>
                  <a:close/>
                </a:path>
              </a:pathLst>
            </a:custGeom>
            <a:solidFill>
              <a:srgbClr val="5D7695"/>
            </a:solidFill>
            <a:ln w="9525">
              <a:noFill/>
              <a:round/>
              <a:headEnd/>
              <a:tailEnd/>
            </a:ln>
          </p:spPr>
          <p:txBody>
            <a:bodyPr/>
            <a:lstStyle/>
            <a:p>
              <a:endParaRPr lang="zh-CN" altLang="en-US"/>
            </a:p>
          </p:txBody>
        </p:sp>
        <p:sp>
          <p:nvSpPr>
            <p:cNvPr id="1943668" name="Freeform 128"/>
            <p:cNvSpPr>
              <a:spLocks/>
            </p:cNvSpPr>
            <p:nvPr/>
          </p:nvSpPr>
          <p:spPr bwMode="auto">
            <a:xfrm>
              <a:off x="3063" y="356"/>
              <a:ext cx="7" cy="6"/>
            </a:xfrm>
            <a:custGeom>
              <a:avLst/>
              <a:gdLst>
                <a:gd name="T0" fmla="*/ 44110 w 2"/>
                <a:gd name="T1" fmla="*/ 6561 h 2"/>
                <a:gd name="T2" fmla="*/ 25637 w 2"/>
                <a:gd name="T3" fmla="*/ 13122 h 2"/>
                <a:gd name="T4" fmla="*/ 0 w 2"/>
                <a:gd name="T5" fmla="*/ 6561 h 2"/>
                <a:gd name="T6" fmla="*/ 25637 w 2"/>
                <a:gd name="T7" fmla="*/ 0 h 2"/>
                <a:gd name="T8" fmla="*/ 44110 w 2"/>
                <a:gd name="T9" fmla="*/ 6561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2"/>
                    <a:pt x="1" y="2"/>
                    <a:pt x="1" y="2"/>
                  </a:cubicBezTo>
                  <a:cubicBezTo>
                    <a:pt x="1" y="2"/>
                    <a:pt x="0" y="2"/>
                    <a:pt x="0" y="1"/>
                  </a:cubicBezTo>
                  <a:cubicBezTo>
                    <a:pt x="1" y="1"/>
                    <a:pt x="1" y="0"/>
                    <a:pt x="1" y="0"/>
                  </a:cubicBezTo>
                  <a:cubicBezTo>
                    <a:pt x="2" y="0"/>
                    <a:pt x="2" y="1"/>
                    <a:pt x="2" y="1"/>
                  </a:cubicBezTo>
                </a:path>
              </a:pathLst>
            </a:custGeom>
            <a:solidFill>
              <a:srgbClr val="0B3C68"/>
            </a:solidFill>
            <a:ln w="9525">
              <a:noFill/>
              <a:round/>
              <a:headEnd/>
              <a:tailEnd/>
            </a:ln>
          </p:spPr>
          <p:txBody>
            <a:bodyPr/>
            <a:lstStyle/>
            <a:p>
              <a:endParaRPr lang="zh-CN" altLang="en-US"/>
            </a:p>
          </p:txBody>
        </p:sp>
        <p:sp>
          <p:nvSpPr>
            <p:cNvPr id="1943669" name="Freeform 129"/>
            <p:cNvSpPr>
              <a:spLocks/>
            </p:cNvSpPr>
            <p:nvPr/>
          </p:nvSpPr>
          <p:spPr bwMode="auto">
            <a:xfrm>
              <a:off x="3070" y="353"/>
              <a:ext cx="3" cy="9"/>
            </a:xfrm>
            <a:custGeom>
              <a:avLst/>
              <a:gdLst>
                <a:gd name="T0" fmla="*/ 6561 w 1"/>
                <a:gd name="T1" fmla="*/ 0 h 3"/>
                <a:gd name="T2" fmla="*/ 6561 w 1"/>
                <a:gd name="T3" fmla="*/ 0 h 3"/>
                <a:gd name="T4" fmla="*/ 0 w 1"/>
                <a:gd name="T5" fmla="*/ 6561 h 3"/>
                <a:gd name="T6" fmla="*/ 0 w 1"/>
                <a:gd name="T7" fmla="*/ 13122 h 3"/>
                <a:gd name="T8" fmla="*/ 0 w 1"/>
                <a:gd name="T9" fmla="*/ 13122 h 3"/>
                <a:gd name="T10" fmla="*/ 0 w 1"/>
                <a:gd name="T11" fmla="*/ 13122 h 3"/>
                <a:gd name="T12" fmla="*/ 0 w 1"/>
                <a:gd name="T13" fmla="*/ 19683 h 3"/>
                <a:gd name="T14" fmla="*/ 6561 w 1"/>
                <a:gd name="T15" fmla="*/ 19683 h 3"/>
                <a:gd name="T16" fmla="*/ 6561 w 1"/>
                <a:gd name="T17" fmla="*/ 19683 h 3"/>
                <a:gd name="T18" fmla="*/ 6561 w 1"/>
                <a:gd name="T19" fmla="*/ 0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
                <a:gd name="T31" fmla="*/ 0 h 3"/>
                <a:gd name="T32" fmla="*/ 1 w 1"/>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 h="3">
                  <a:moveTo>
                    <a:pt x="1" y="0"/>
                  </a:moveTo>
                  <a:cubicBezTo>
                    <a:pt x="1" y="0"/>
                    <a:pt x="1" y="0"/>
                    <a:pt x="1" y="0"/>
                  </a:cubicBezTo>
                  <a:cubicBezTo>
                    <a:pt x="0" y="0"/>
                    <a:pt x="0" y="1"/>
                    <a:pt x="0" y="1"/>
                  </a:cubicBezTo>
                  <a:cubicBezTo>
                    <a:pt x="0" y="2"/>
                    <a:pt x="0" y="2"/>
                    <a:pt x="0" y="2"/>
                  </a:cubicBezTo>
                  <a:cubicBezTo>
                    <a:pt x="0" y="2"/>
                    <a:pt x="0" y="2"/>
                    <a:pt x="0" y="2"/>
                  </a:cubicBezTo>
                  <a:cubicBezTo>
                    <a:pt x="0" y="2"/>
                    <a:pt x="0" y="2"/>
                    <a:pt x="0" y="2"/>
                  </a:cubicBezTo>
                  <a:cubicBezTo>
                    <a:pt x="0" y="2"/>
                    <a:pt x="0" y="2"/>
                    <a:pt x="0" y="3"/>
                  </a:cubicBezTo>
                  <a:cubicBezTo>
                    <a:pt x="1" y="3"/>
                    <a:pt x="1" y="3"/>
                    <a:pt x="1" y="3"/>
                  </a:cubicBezTo>
                  <a:cubicBezTo>
                    <a:pt x="1" y="3"/>
                    <a:pt x="1" y="3"/>
                    <a:pt x="1" y="3"/>
                  </a:cubicBezTo>
                  <a:lnTo>
                    <a:pt x="1" y="0"/>
                  </a:lnTo>
                  <a:close/>
                </a:path>
              </a:pathLst>
            </a:custGeom>
            <a:solidFill>
              <a:srgbClr val="5D7695"/>
            </a:solidFill>
            <a:ln w="9525">
              <a:noFill/>
              <a:round/>
              <a:headEnd/>
              <a:tailEnd/>
            </a:ln>
          </p:spPr>
          <p:txBody>
            <a:bodyPr/>
            <a:lstStyle/>
            <a:p>
              <a:endParaRPr lang="zh-CN" altLang="en-US"/>
            </a:p>
          </p:txBody>
        </p:sp>
        <p:sp>
          <p:nvSpPr>
            <p:cNvPr id="1943670" name="Freeform 130"/>
            <p:cNvSpPr>
              <a:spLocks/>
            </p:cNvSpPr>
            <p:nvPr/>
          </p:nvSpPr>
          <p:spPr bwMode="auto">
            <a:xfrm>
              <a:off x="3070" y="353"/>
              <a:ext cx="6" cy="9"/>
            </a:xfrm>
            <a:custGeom>
              <a:avLst/>
              <a:gdLst>
                <a:gd name="T0" fmla="*/ 13122 w 2"/>
                <a:gd name="T1" fmla="*/ 13122 h 3"/>
                <a:gd name="T2" fmla="*/ 6561 w 2"/>
                <a:gd name="T3" fmla="*/ 19683 h 3"/>
                <a:gd name="T4" fmla="*/ 0 w 2"/>
                <a:gd name="T5" fmla="*/ 6561 h 3"/>
                <a:gd name="T6" fmla="*/ 6561 w 2"/>
                <a:gd name="T7" fmla="*/ 0 h 3"/>
                <a:gd name="T8" fmla="*/ 13122 w 2"/>
                <a:gd name="T9" fmla="*/ 1312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3"/>
                  </a:cubicBezTo>
                  <a:cubicBezTo>
                    <a:pt x="1" y="3"/>
                    <a:pt x="0" y="2"/>
                    <a:pt x="0" y="1"/>
                  </a:cubicBezTo>
                  <a:cubicBezTo>
                    <a:pt x="1" y="1"/>
                    <a:pt x="1" y="0"/>
                    <a:pt x="1" y="0"/>
                  </a:cubicBezTo>
                  <a:cubicBezTo>
                    <a:pt x="2" y="1"/>
                    <a:pt x="2" y="1"/>
                    <a:pt x="2" y="2"/>
                  </a:cubicBezTo>
                </a:path>
              </a:pathLst>
            </a:custGeom>
            <a:solidFill>
              <a:srgbClr val="0B3C68"/>
            </a:solidFill>
            <a:ln w="9525">
              <a:noFill/>
              <a:round/>
              <a:headEnd/>
              <a:tailEnd/>
            </a:ln>
          </p:spPr>
          <p:txBody>
            <a:bodyPr/>
            <a:lstStyle/>
            <a:p>
              <a:endParaRPr lang="zh-CN" altLang="en-US"/>
            </a:p>
          </p:txBody>
        </p:sp>
        <p:sp>
          <p:nvSpPr>
            <p:cNvPr id="1943671" name="Freeform 131"/>
            <p:cNvSpPr>
              <a:spLocks/>
            </p:cNvSpPr>
            <p:nvPr/>
          </p:nvSpPr>
          <p:spPr bwMode="auto">
            <a:xfrm>
              <a:off x="3070" y="302"/>
              <a:ext cx="3" cy="7"/>
            </a:xfrm>
            <a:custGeom>
              <a:avLst/>
              <a:gdLst>
                <a:gd name="T0" fmla="*/ 6561 w 1"/>
                <a:gd name="T1" fmla="*/ 0 h 2"/>
                <a:gd name="T2" fmla="*/ 6561 w 1"/>
                <a:gd name="T3" fmla="*/ 0 h 2"/>
                <a:gd name="T4" fmla="*/ 6561 w 1"/>
                <a:gd name="T5" fmla="*/ 0 h 2"/>
                <a:gd name="T6" fmla="*/ 6561 w 1"/>
                <a:gd name="T7" fmla="*/ 0 h 2"/>
                <a:gd name="T8" fmla="*/ 0 w 1"/>
                <a:gd name="T9" fmla="*/ 25637 h 2"/>
                <a:gd name="T10" fmla="*/ 0 w 1"/>
                <a:gd name="T11" fmla="*/ 44110 h 2"/>
                <a:gd name="T12" fmla="*/ 0 w 1"/>
                <a:gd name="T13" fmla="*/ 44110 h 2"/>
                <a:gd name="T14" fmla="*/ 0 w 1"/>
                <a:gd name="T15" fmla="*/ 44110 h 2"/>
                <a:gd name="T16" fmla="*/ 0 w 1"/>
                <a:gd name="T17" fmla="*/ 44110 h 2"/>
                <a:gd name="T18" fmla="*/ 6561 w 1"/>
                <a:gd name="T19" fmla="*/ 44110 h 2"/>
                <a:gd name="T20" fmla="*/ 6561 w 1"/>
                <a:gd name="T21" fmla="*/ 0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
                <a:gd name="T34" fmla="*/ 0 h 2"/>
                <a:gd name="T35" fmla="*/ 1 w 1"/>
                <a:gd name="T36" fmla="*/ 2 h 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 h="2">
                  <a:moveTo>
                    <a:pt x="1" y="0"/>
                  </a:moveTo>
                  <a:cubicBezTo>
                    <a:pt x="1" y="0"/>
                    <a:pt x="1" y="0"/>
                    <a:pt x="1" y="0"/>
                  </a:cubicBezTo>
                  <a:cubicBezTo>
                    <a:pt x="1" y="0"/>
                    <a:pt x="1" y="0"/>
                    <a:pt x="1" y="0"/>
                  </a:cubicBezTo>
                  <a:cubicBezTo>
                    <a:pt x="1" y="0"/>
                    <a:pt x="1" y="0"/>
                    <a:pt x="1" y="0"/>
                  </a:cubicBezTo>
                  <a:cubicBezTo>
                    <a:pt x="0" y="0"/>
                    <a:pt x="0" y="0"/>
                    <a:pt x="0" y="1"/>
                  </a:cubicBezTo>
                  <a:cubicBezTo>
                    <a:pt x="0" y="1"/>
                    <a:pt x="0" y="2"/>
                    <a:pt x="0" y="2"/>
                  </a:cubicBezTo>
                  <a:cubicBezTo>
                    <a:pt x="0" y="2"/>
                    <a:pt x="0" y="2"/>
                    <a:pt x="0" y="2"/>
                  </a:cubicBezTo>
                  <a:cubicBezTo>
                    <a:pt x="0" y="2"/>
                    <a:pt x="0" y="2"/>
                    <a:pt x="0" y="2"/>
                  </a:cubicBezTo>
                  <a:cubicBezTo>
                    <a:pt x="0" y="2"/>
                    <a:pt x="0" y="2"/>
                    <a:pt x="0" y="2"/>
                  </a:cubicBezTo>
                  <a:cubicBezTo>
                    <a:pt x="1" y="2"/>
                    <a:pt x="1" y="2"/>
                    <a:pt x="1" y="2"/>
                  </a:cubicBezTo>
                  <a:lnTo>
                    <a:pt x="1" y="0"/>
                  </a:lnTo>
                  <a:close/>
                </a:path>
              </a:pathLst>
            </a:custGeom>
            <a:solidFill>
              <a:srgbClr val="5D7695"/>
            </a:solidFill>
            <a:ln w="9525">
              <a:noFill/>
              <a:round/>
              <a:headEnd/>
              <a:tailEnd/>
            </a:ln>
          </p:spPr>
          <p:txBody>
            <a:bodyPr/>
            <a:lstStyle/>
            <a:p>
              <a:endParaRPr lang="zh-CN" altLang="en-US"/>
            </a:p>
          </p:txBody>
        </p:sp>
        <p:sp>
          <p:nvSpPr>
            <p:cNvPr id="1943672" name="Freeform 132"/>
            <p:cNvSpPr>
              <a:spLocks/>
            </p:cNvSpPr>
            <p:nvPr/>
          </p:nvSpPr>
          <p:spPr bwMode="auto">
            <a:xfrm>
              <a:off x="3070" y="302"/>
              <a:ext cx="6" cy="7"/>
            </a:xfrm>
            <a:custGeom>
              <a:avLst/>
              <a:gdLst>
                <a:gd name="T0" fmla="*/ 13122 w 2"/>
                <a:gd name="T1" fmla="*/ 25637 h 2"/>
                <a:gd name="T2" fmla="*/ 6561 w 2"/>
                <a:gd name="T3" fmla="*/ 44110 h 2"/>
                <a:gd name="T4" fmla="*/ 0 w 2"/>
                <a:gd name="T5" fmla="*/ 25637 h 2"/>
                <a:gd name="T6" fmla="*/ 6561 w 2"/>
                <a:gd name="T7" fmla="*/ 0 h 2"/>
                <a:gd name="T8" fmla="*/ 13122 w 2"/>
                <a:gd name="T9" fmla="*/ 25637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1" y="2"/>
                    <a:pt x="1" y="2"/>
                    <a:pt x="1" y="2"/>
                  </a:cubicBezTo>
                  <a:cubicBezTo>
                    <a:pt x="0" y="2"/>
                    <a:pt x="0" y="1"/>
                    <a:pt x="0" y="1"/>
                  </a:cubicBezTo>
                  <a:cubicBezTo>
                    <a:pt x="0" y="0"/>
                    <a:pt x="1" y="0"/>
                    <a:pt x="1" y="0"/>
                  </a:cubicBezTo>
                  <a:cubicBezTo>
                    <a:pt x="1" y="0"/>
                    <a:pt x="2" y="1"/>
                    <a:pt x="2" y="1"/>
                  </a:cubicBezTo>
                </a:path>
              </a:pathLst>
            </a:custGeom>
            <a:solidFill>
              <a:srgbClr val="0B3C68"/>
            </a:solidFill>
            <a:ln w="9525">
              <a:noFill/>
              <a:round/>
              <a:headEnd/>
              <a:tailEnd/>
            </a:ln>
          </p:spPr>
          <p:txBody>
            <a:bodyPr/>
            <a:lstStyle/>
            <a:p>
              <a:endParaRPr lang="zh-CN" altLang="en-US"/>
            </a:p>
          </p:txBody>
        </p:sp>
        <p:sp>
          <p:nvSpPr>
            <p:cNvPr id="1943673" name="Rectangle 133"/>
            <p:cNvSpPr>
              <a:spLocks noChangeArrowheads="1"/>
            </p:cNvSpPr>
            <p:nvPr/>
          </p:nvSpPr>
          <p:spPr bwMode="auto">
            <a:xfrm>
              <a:off x="3006" y="283"/>
              <a:ext cx="1" cy="266"/>
            </a:xfrm>
            <a:prstGeom prst="rect">
              <a:avLst/>
            </a:prstGeom>
            <a:solidFill>
              <a:srgbClr val="456488"/>
            </a:solidFill>
            <a:ln w="9525">
              <a:noFill/>
              <a:miter lim="800000"/>
              <a:headEnd/>
              <a:tailEnd/>
            </a:ln>
          </p:spPr>
          <p:txBody>
            <a:bodyPr/>
            <a:lstStyle/>
            <a:p>
              <a:pPr>
                <a:buClrTx/>
                <a:buFontTx/>
                <a:buNone/>
              </a:pPr>
              <a:endParaRPr lang="zh-CN" altLang="zh-CN" b="0"/>
            </a:p>
          </p:txBody>
        </p:sp>
        <p:sp>
          <p:nvSpPr>
            <p:cNvPr id="1943674" name="Freeform 134"/>
            <p:cNvSpPr>
              <a:spLocks/>
            </p:cNvSpPr>
            <p:nvPr/>
          </p:nvSpPr>
          <p:spPr bwMode="auto">
            <a:xfrm>
              <a:off x="2997" y="280"/>
              <a:ext cx="9" cy="269"/>
            </a:xfrm>
            <a:custGeom>
              <a:avLst/>
              <a:gdLst>
                <a:gd name="T0" fmla="*/ 0 w 9"/>
                <a:gd name="T1" fmla="*/ 266 h 269"/>
                <a:gd name="T2" fmla="*/ 9 w 9"/>
                <a:gd name="T3" fmla="*/ 269 h 269"/>
                <a:gd name="T4" fmla="*/ 9 w 9"/>
                <a:gd name="T5" fmla="*/ 3 h 269"/>
                <a:gd name="T6" fmla="*/ 0 w 9"/>
                <a:gd name="T7" fmla="*/ 0 h 269"/>
                <a:gd name="T8" fmla="*/ 0 w 9"/>
                <a:gd name="T9" fmla="*/ 266 h 269"/>
                <a:gd name="T10" fmla="*/ 0 60000 65536"/>
                <a:gd name="T11" fmla="*/ 0 60000 65536"/>
                <a:gd name="T12" fmla="*/ 0 60000 65536"/>
                <a:gd name="T13" fmla="*/ 0 60000 65536"/>
                <a:gd name="T14" fmla="*/ 0 60000 65536"/>
                <a:gd name="T15" fmla="*/ 0 w 9"/>
                <a:gd name="T16" fmla="*/ 0 h 269"/>
                <a:gd name="T17" fmla="*/ 9 w 9"/>
                <a:gd name="T18" fmla="*/ 269 h 269"/>
              </a:gdLst>
              <a:ahLst/>
              <a:cxnLst>
                <a:cxn ang="T10">
                  <a:pos x="T0" y="T1"/>
                </a:cxn>
                <a:cxn ang="T11">
                  <a:pos x="T2" y="T3"/>
                </a:cxn>
                <a:cxn ang="T12">
                  <a:pos x="T4" y="T5"/>
                </a:cxn>
                <a:cxn ang="T13">
                  <a:pos x="T6" y="T7"/>
                </a:cxn>
                <a:cxn ang="T14">
                  <a:pos x="T8" y="T9"/>
                </a:cxn>
              </a:cxnLst>
              <a:rect l="T15" t="T16" r="T17" b="T18"/>
              <a:pathLst>
                <a:path w="9" h="269">
                  <a:moveTo>
                    <a:pt x="0" y="266"/>
                  </a:moveTo>
                  <a:lnTo>
                    <a:pt x="9" y="269"/>
                  </a:lnTo>
                  <a:lnTo>
                    <a:pt x="9" y="3"/>
                  </a:lnTo>
                  <a:lnTo>
                    <a:pt x="0" y="0"/>
                  </a:lnTo>
                  <a:lnTo>
                    <a:pt x="0" y="266"/>
                  </a:lnTo>
                  <a:close/>
                </a:path>
              </a:pathLst>
            </a:custGeom>
            <a:solidFill>
              <a:srgbClr val="8BA6BD"/>
            </a:solidFill>
            <a:ln w="9525">
              <a:noFill/>
              <a:round/>
              <a:headEnd/>
              <a:tailEnd/>
            </a:ln>
          </p:spPr>
          <p:txBody>
            <a:bodyPr/>
            <a:lstStyle/>
            <a:p>
              <a:endParaRPr lang="zh-CN" altLang="en-US"/>
            </a:p>
          </p:txBody>
        </p:sp>
        <p:sp>
          <p:nvSpPr>
            <p:cNvPr id="1943675" name="Freeform 135"/>
            <p:cNvSpPr>
              <a:spLocks/>
            </p:cNvSpPr>
            <p:nvPr/>
          </p:nvSpPr>
          <p:spPr bwMode="auto">
            <a:xfrm>
              <a:off x="2997" y="280"/>
              <a:ext cx="9" cy="3"/>
            </a:xfrm>
            <a:custGeom>
              <a:avLst/>
              <a:gdLst>
                <a:gd name="T0" fmla="*/ 0 w 9"/>
                <a:gd name="T1" fmla="*/ 0 h 3"/>
                <a:gd name="T2" fmla="*/ 9 w 9"/>
                <a:gd name="T3" fmla="*/ 3 h 3"/>
                <a:gd name="T4" fmla="*/ 9 w 9"/>
                <a:gd name="T5" fmla="*/ 3 h 3"/>
                <a:gd name="T6" fmla="*/ 0 w 9"/>
                <a:gd name="T7" fmla="*/ 0 h 3"/>
                <a:gd name="T8" fmla="*/ 0 w 9"/>
                <a:gd name="T9" fmla="*/ 0 h 3"/>
                <a:gd name="T10" fmla="*/ 0 60000 65536"/>
                <a:gd name="T11" fmla="*/ 0 60000 65536"/>
                <a:gd name="T12" fmla="*/ 0 60000 65536"/>
                <a:gd name="T13" fmla="*/ 0 60000 65536"/>
                <a:gd name="T14" fmla="*/ 0 60000 65536"/>
                <a:gd name="T15" fmla="*/ 0 w 9"/>
                <a:gd name="T16" fmla="*/ 0 h 3"/>
                <a:gd name="T17" fmla="*/ 9 w 9"/>
                <a:gd name="T18" fmla="*/ 3 h 3"/>
              </a:gdLst>
              <a:ahLst/>
              <a:cxnLst>
                <a:cxn ang="T10">
                  <a:pos x="T0" y="T1"/>
                </a:cxn>
                <a:cxn ang="T11">
                  <a:pos x="T2" y="T3"/>
                </a:cxn>
                <a:cxn ang="T12">
                  <a:pos x="T4" y="T5"/>
                </a:cxn>
                <a:cxn ang="T13">
                  <a:pos x="T6" y="T7"/>
                </a:cxn>
                <a:cxn ang="T14">
                  <a:pos x="T8" y="T9"/>
                </a:cxn>
              </a:cxnLst>
              <a:rect l="T15" t="T16" r="T17" b="T18"/>
              <a:pathLst>
                <a:path w="9" h="3">
                  <a:moveTo>
                    <a:pt x="0" y="0"/>
                  </a:moveTo>
                  <a:lnTo>
                    <a:pt x="9" y="3"/>
                  </a:lnTo>
                  <a:lnTo>
                    <a:pt x="0" y="0"/>
                  </a:lnTo>
                  <a:close/>
                </a:path>
              </a:pathLst>
            </a:custGeom>
            <a:solidFill>
              <a:srgbClr val="5D7695"/>
            </a:solidFill>
            <a:ln w="9525">
              <a:noFill/>
              <a:round/>
              <a:headEnd/>
              <a:tailEnd/>
            </a:ln>
          </p:spPr>
          <p:txBody>
            <a:bodyPr/>
            <a:lstStyle/>
            <a:p>
              <a:endParaRPr lang="zh-CN" altLang="en-US"/>
            </a:p>
          </p:txBody>
        </p:sp>
        <p:sp>
          <p:nvSpPr>
            <p:cNvPr id="1943676" name="Freeform 136"/>
            <p:cNvSpPr>
              <a:spLocks/>
            </p:cNvSpPr>
            <p:nvPr/>
          </p:nvSpPr>
          <p:spPr bwMode="auto">
            <a:xfrm>
              <a:off x="3006" y="518"/>
              <a:ext cx="13" cy="41"/>
            </a:xfrm>
            <a:custGeom>
              <a:avLst/>
              <a:gdLst>
                <a:gd name="T0" fmla="*/ 13 w 13"/>
                <a:gd name="T1" fmla="*/ 41 h 41"/>
                <a:gd name="T2" fmla="*/ 10 w 13"/>
                <a:gd name="T3" fmla="*/ 41 h 41"/>
                <a:gd name="T4" fmla="*/ 0 w 13"/>
                <a:gd name="T5" fmla="*/ 0 h 41"/>
                <a:gd name="T6" fmla="*/ 0 w 13"/>
                <a:gd name="T7" fmla="*/ 0 h 41"/>
                <a:gd name="T8" fmla="*/ 13 w 13"/>
                <a:gd name="T9" fmla="*/ 41 h 41"/>
                <a:gd name="T10" fmla="*/ 0 60000 65536"/>
                <a:gd name="T11" fmla="*/ 0 60000 65536"/>
                <a:gd name="T12" fmla="*/ 0 60000 65536"/>
                <a:gd name="T13" fmla="*/ 0 60000 65536"/>
                <a:gd name="T14" fmla="*/ 0 60000 65536"/>
                <a:gd name="T15" fmla="*/ 0 w 13"/>
                <a:gd name="T16" fmla="*/ 0 h 41"/>
                <a:gd name="T17" fmla="*/ 13 w 13"/>
                <a:gd name="T18" fmla="*/ 41 h 41"/>
              </a:gdLst>
              <a:ahLst/>
              <a:cxnLst>
                <a:cxn ang="T10">
                  <a:pos x="T0" y="T1"/>
                </a:cxn>
                <a:cxn ang="T11">
                  <a:pos x="T2" y="T3"/>
                </a:cxn>
                <a:cxn ang="T12">
                  <a:pos x="T4" y="T5"/>
                </a:cxn>
                <a:cxn ang="T13">
                  <a:pos x="T6" y="T7"/>
                </a:cxn>
                <a:cxn ang="T14">
                  <a:pos x="T8" y="T9"/>
                </a:cxn>
              </a:cxnLst>
              <a:rect l="T15" t="T16" r="T17" b="T18"/>
              <a:pathLst>
                <a:path w="13" h="41">
                  <a:moveTo>
                    <a:pt x="13" y="41"/>
                  </a:moveTo>
                  <a:lnTo>
                    <a:pt x="10" y="41"/>
                  </a:lnTo>
                  <a:lnTo>
                    <a:pt x="0" y="0"/>
                  </a:lnTo>
                  <a:lnTo>
                    <a:pt x="13" y="41"/>
                  </a:lnTo>
                  <a:close/>
                </a:path>
              </a:pathLst>
            </a:custGeom>
            <a:solidFill>
              <a:srgbClr val="456488"/>
            </a:solidFill>
            <a:ln w="9525">
              <a:noFill/>
              <a:round/>
              <a:headEnd/>
              <a:tailEnd/>
            </a:ln>
          </p:spPr>
          <p:txBody>
            <a:bodyPr/>
            <a:lstStyle/>
            <a:p>
              <a:endParaRPr lang="zh-CN" altLang="en-US"/>
            </a:p>
          </p:txBody>
        </p:sp>
        <p:sp>
          <p:nvSpPr>
            <p:cNvPr id="1943677" name="Freeform 137"/>
            <p:cNvSpPr>
              <a:spLocks/>
            </p:cNvSpPr>
            <p:nvPr/>
          </p:nvSpPr>
          <p:spPr bwMode="auto">
            <a:xfrm>
              <a:off x="2984" y="514"/>
              <a:ext cx="32" cy="45"/>
            </a:xfrm>
            <a:custGeom>
              <a:avLst/>
              <a:gdLst>
                <a:gd name="T0" fmla="*/ 0 w 32"/>
                <a:gd name="T1" fmla="*/ 35 h 45"/>
                <a:gd name="T2" fmla="*/ 32 w 32"/>
                <a:gd name="T3" fmla="*/ 45 h 45"/>
                <a:gd name="T4" fmla="*/ 22 w 32"/>
                <a:gd name="T5" fmla="*/ 4 h 45"/>
                <a:gd name="T6" fmla="*/ 13 w 32"/>
                <a:gd name="T7" fmla="*/ 0 h 45"/>
                <a:gd name="T8" fmla="*/ 0 w 32"/>
                <a:gd name="T9" fmla="*/ 35 h 45"/>
                <a:gd name="T10" fmla="*/ 0 60000 65536"/>
                <a:gd name="T11" fmla="*/ 0 60000 65536"/>
                <a:gd name="T12" fmla="*/ 0 60000 65536"/>
                <a:gd name="T13" fmla="*/ 0 60000 65536"/>
                <a:gd name="T14" fmla="*/ 0 60000 65536"/>
                <a:gd name="T15" fmla="*/ 0 w 32"/>
                <a:gd name="T16" fmla="*/ 0 h 45"/>
                <a:gd name="T17" fmla="*/ 32 w 32"/>
                <a:gd name="T18" fmla="*/ 45 h 45"/>
              </a:gdLst>
              <a:ahLst/>
              <a:cxnLst>
                <a:cxn ang="T10">
                  <a:pos x="T0" y="T1"/>
                </a:cxn>
                <a:cxn ang="T11">
                  <a:pos x="T2" y="T3"/>
                </a:cxn>
                <a:cxn ang="T12">
                  <a:pos x="T4" y="T5"/>
                </a:cxn>
                <a:cxn ang="T13">
                  <a:pos x="T6" y="T7"/>
                </a:cxn>
                <a:cxn ang="T14">
                  <a:pos x="T8" y="T9"/>
                </a:cxn>
              </a:cxnLst>
              <a:rect l="T15" t="T16" r="T17" b="T18"/>
              <a:pathLst>
                <a:path w="32" h="45">
                  <a:moveTo>
                    <a:pt x="0" y="35"/>
                  </a:moveTo>
                  <a:lnTo>
                    <a:pt x="32" y="45"/>
                  </a:lnTo>
                  <a:lnTo>
                    <a:pt x="22" y="4"/>
                  </a:lnTo>
                  <a:lnTo>
                    <a:pt x="13" y="0"/>
                  </a:lnTo>
                  <a:lnTo>
                    <a:pt x="0" y="35"/>
                  </a:lnTo>
                  <a:close/>
                </a:path>
              </a:pathLst>
            </a:custGeom>
            <a:solidFill>
              <a:srgbClr val="8BA6BD"/>
            </a:solidFill>
            <a:ln w="9525">
              <a:noFill/>
              <a:round/>
              <a:headEnd/>
              <a:tailEnd/>
            </a:ln>
          </p:spPr>
          <p:txBody>
            <a:bodyPr/>
            <a:lstStyle/>
            <a:p>
              <a:endParaRPr lang="zh-CN" altLang="en-US"/>
            </a:p>
          </p:txBody>
        </p:sp>
        <p:sp>
          <p:nvSpPr>
            <p:cNvPr id="1943678" name="Freeform 138"/>
            <p:cNvSpPr>
              <a:spLocks/>
            </p:cNvSpPr>
            <p:nvPr/>
          </p:nvSpPr>
          <p:spPr bwMode="auto">
            <a:xfrm>
              <a:off x="2997" y="514"/>
              <a:ext cx="9" cy="4"/>
            </a:xfrm>
            <a:custGeom>
              <a:avLst/>
              <a:gdLst>
                <a:gd name="T0" fmla="*/ 0 w 9"/>
                <a:gd name="T1" fmla="*/ 0 h 4"/>
                <a:gd name="T2" fmla="*/ 9 w 9"/>
                <a:gd name="T3" fmla="*/ 4 h 4"/>
                <a:gd name="T4" fmla="*/ 9 w 9"/>
                <a:gd name="T5" fmla="*/ 4 h 4"/>
                <a:gd name="T6" fmla="*/ 0 w 9"/>
                <a:gd name="T7" fmla="*/ 0 h 4"/>
                <a:gd name="T8" fmla="*/ 0 w 9"/>
                <a:gd name="T9" fmla="*/ 0 h 4"/>
                <a:gd name="T10" fmla="*/ 0 60000 65536"/>
                <a:gd name="T11" fmla="*/ 0 60000 65536"/>
                <a:gd name="T12" fmla="*/ 0 60000 65536"/>
                <a:gd name="T13" fmla="*/ 0 60000 65536"/>
                <a:gd name="T14" fmla="*/ 0 60000 65536"/>
                <a:gd name="T15" fmla="*/ 0 w 9"/>
                <a:gd name="T16" fmla="*/ 0 h 4"/>
                <a:gd name="T17" fmla="*/ 9 w 9"/>
                <a:gd name="T18" fmla="*/ 4 h 4"/>
              </a:gdLst>
              <a:ahLst/>
              <a:cxnLst>
                <a:cxn ang="T10">
                  <a:pos x="T0" y="T1"/>
                </a:cxn>
                <a:cxn ang="T11">
                  <a:pos x="T2" y="T3"/>
                </a:cxn>
                <a:cxn ang="T12">
                  <a:pos x="T4" y="T5"/>
                </a:cxn>
                <a:cxn ang="T13">
                  <a:pos x="T6" y="T7"/>
                </a:cxn>
                <a:cxn ang="T14">
                  <a:pos x="T8" y="T9"/>
                </a:cxn>
              </a:cxnLst>
              <a:rect l="T15" t="T16" r="T17" b="T18"/>
              <a:pathLst>
                <a:path w="9" h="4">
                  <a:moveTo>
                    <a:pt x="0" y="0"/>
                  </a:moveTo>
                  <a:lnTo>
                    <a:pt x="9" y="4"/>
                  </a:lnTo>
                  <a:lnTo>
                    <a:pt x="0" y="0"/>
                  </a:lnTo>
                  <a:close/>
                </a:path>
              </a:pathLst>
            </a:custGeom>
            <a:solidFill>
              <a:srgbClr val="5D7695"/>
            </a:solidFill>
            <a:ln w="9525">
              <a:noFill/>
              <a:round/>
              <a:headEnd/>
              <a:tailEnd/>
            </a:ln>
          </p:spPr>
          <p:txBody>
            <a:bodyPr/>
            <a:lstStyle/>
            <a:p>
              <a:endParaRPr lang="zh-CN" altLang="en-US"/>
            </a:p>
          </p:txBody>
        </p:sp>
        <p:sp>
          <p:nvSpPr>
            <p:cNvPr id="1943679" name="Freeform 139"/>
            <p:cNvSpPr>
              <a:spLocks/>
            </p:cNvSpPr>
            <p:nvPr/>
          </p:nvSpPr>
          <p:spPr bwMode="auto">
            <a:xfrm>
              <a:off x="2962" y="356"/>
              <a:ext cx="9" cy="44"/>
            </a:xfrm>
            <a:custGeom>
              <a:avLst/>
              <a:gdLst>
                <a:gd name="T0" fmla="*/ 9 w 9"/>
                <a:gd name="T1" fmla="*/ 41 h 44"/>
                <a:gd name="T2" fmla="*/ 0 w 9"/>
                <a:gd name="T3" fmla="*/ 44 h 44"/>
                <a:gd name="T4" fmla="*/ 0 w 9"/>
                <a:gd name="T5" fmla="*/ 3 h 44"/>
                <a:gd name="T6" fmla="*/ 9 w 9"/>
                <a:gd name="T7" fmla="*/ 0 h 44"/>
                <a:gd name="T8" fmla="*/ 9 w 9"/>
                <a:gd name="T9" fmla="*/ 41 h 44"/>
                <a:gd name="T10" fmla="*/ 0 60000 65536"/>
                <a:gd name="T11" fmla="*/ 0 60000 65536"/>
                <a:gd name="T12" fmla="*/ 0 60000 65536"/>
                <a:gd name="T13" fmla="*/ 0 60000 65536"/>
                <a:gd name="T14" fmla="*/ 0 60000 65536"/>
                <a:gd name="T15" fmla="*/ 0 w 9"/>
                <a:gd name="T16" fmla="*/ 0 h 44"/>
                <a:gd name="T17" fmla="*/ 9 w 9"/>
                <a:gd name="T18" fmla="*/ 44 h 44"/>
              </a:gdLst>
              <a:ahLst/>
              <a:cxnLst>
                <a:cxn ang="T10">
                  <a:pos x="T0" y="T1"/>
                </a:cxn>
                <a:cxn ang="T11">
                  <a:pos x="T2" y="T3"/>
                </a:cxn>
                <a:cxn ang="T12">
                  <a:pos x="T4" y="T5"/>
                </a:cxn>
                <a:cxn ang="T13">
                  <a:pos x="T6" y="T7"/>
                </a:cxn>
                <a:cxn ang="T14">
                  <a:pos x="T8" y="T9"/>
                </a:cxn>
              </a:cxnLst>
              <a:rect l="T15" t="T16" r="T17" b="T18"/>
              <a:pathLst>
                <a:path w="9" h="44">
                  <a:moveTo>
                    <a:pt x="9" y="41"/>
                  </a:moveTo>
                  <a:lnTo>
                    <a:pt x="0" y="44"/>
                  </a:lnTo>
                  <a:lnTo>
                    <a:pt x="0" y="3"/>
                  </a:lnTo>
                  <a:lnTo>
                    <a:pt x="9" y="0"/>
                  </a:lnTo>
                  <a:lnTo>
                    <a:pt x="9" y="41"/>
                  </a:lnTo>
                  <a:close/>
                </a:path>
              </a:pathLst>
            </a:custGeom>
            <a:solidFill>
              <a:srgbClr val="456488"/>
            </a:solidFill>
            <a:ln w="9525">
              <a:noFill/>
              <a:round/>
              <a:headEnd/>
              <a:tailEnd/>
            </a:ln>
          </p:spPr>
          <p:txBody>
            <a:bodyPr/>
            <a:lstStyle/>
            <a:p>
              <a:endParaRPr lang="zh-CN" altLang="en-US"/>
            </a:p>
          </p:txBody>
        </p:sp>
        <p:sp>
          <p:nvSpPr>
            <p:cNvPr id="1943680" name="Freeform 140"/>
            <p:cNvSpPr>
              <a:spLocks/>
            </p:cNvSpPr>
            <p:nvPr/>
          </p:nvSpPr>
          <p:spPr bwMode="auto">
            <a:xfrm>
              <a:off x="2895" y="340"/>
              <a:ext cx="67" cy="60"/>
            </a:xfrm>
            <a:custGeom>
              <a:avLst/>
              <a:gdLst>
                <a:gd name="T0" fmla="*/ 0 w 67"/>
                <a:gd name="T1" fmla="*/ 41 h 60"/>
                <a:gd name="T2" fmla="*/ 67 w 67"/>
                <a:gd name="T3" fmla="*/ 60 h 60"/>
                <a:gd name="T4" fmla="*/ 67 w 67"/>
                <a:gd name="T5" fmla="*/ 19 h 60"/>
                <a:gd name="T6" fmla="*/ 0 w 67"/>
                <a:gd name="T7" fmla="*/ 0 h 60"/>
                <a:gd name="T8" fmla="*/ 0 w 67"/>
                <a:gd name="T9" fmla="*/ 41 h 60"/>
                <a:gd name="T10" fmla="*/ 0 60000 65536"/>
                <a:gd name="T11" fmla="*/ 0 60000 65536"/>
                <a:gd name="T12" fmla="*/ 0 60000 65536"/>
                <a:gd name="T13" fmla="*/ 0 60000 65536"/>
                <a:gd name="T14" fmla="*/ 0 60000 65536"/>
                <a:gd name="T15" fmla="*/ 0 w 67"/>
                <a:gd name="T16" fmla="*/ 0 h 60"/>
                <a:gd name="T17" fmla="*/ 67 w 67"/>
                <a:gd name="T18" fmla="*/ 60 h 60"/>
              </a:gdLst>
              <a:ahLst/>
              <a:cxnLst>
                <a:cxn ang="T10">
                  <a:pos x="T0" y="T1"/>
                </a:cxn>
                <a:cxn ang="T11">
                  <a:pos x="T2" y="T3"/>
                </a:cxn>
                <a:cxn ang="T12">
                  <a:pos x="T4" y="T5"/>
                </a:cxn>
                <a:cxn ang="T13">
                  <a:pos x="T6" y="T7"/>
                </a:cxn>
                <a:cxn ang="T14">
                  <a:pos x="T8" y="T9"/>
                </a:cxn>
              </a:cxnLst>
              <a:rect l="T15" t="T16" r="T17" b="T18"/>
              <a:pathLst>
                <a:path w="67" h="60">
                  <a:moveTo>
                    <a:pt x="0" y="41"/>
                  </a:moveTo>
                  <a:lnTo>
                    <a:pt x="67" y="60"/>
                  </a:lnTo>
                  <a:lnTo>
                    <a:pt x="67" y="19"/>
                  </a:lnTo>
                  <a:lnTo>
                    <a:pt x="0" y="0"/>
                  </a:lnTo>
                  <a:lnTo>
                    <a:pt x="0" y="41"/>
                  </a:lnTo>
                  <a:close/>
                </a:path>
              </a:pathLst>
            </a:custGeom>
            <a:solidFill>
              <a:srgbClr val="8BA6BD"/>
            </a:solidFill>
            <a:ln w="9525">
              <a:noFill/>
              <a:round/>
              <a:headEnd/>
              <a:tailEnd/>
            </a:ln>
          </p:spPr>
          <p:txBody>
            <a:bodyPr/>
            <a:lstStyle/>
            <a:p>
              <a:endParaRPr lang="zh-CN" altLang="en-US"/>
            </a:p>
          </p:txBody>
        </p:sp>
        <p:sp>
          <p:nvSpPr>
            <p:cNvPr id="1943681" name="Freeform 141"/>
            <p:cNvSpPr>
              <a:spLocks/>
            </p:cNvSpPr>
            <p:nvPr/>
          </p:nvSpPr>
          <p:spPr bwMode="auto">
            <a:xfrm>
              <a:off x="2895" y="334"/>
              <a:ext cx="76" cy="25"/>
            </a:xfrm>
            <a:custGeom>
              <a:avLst/>
              <a:gdLst>
                <a:gd name="T0" fmla="*/ 6 w 76"/>
                <a:gd name="T1" fmla="*/ 0 h 25"/>
                <a:gd name="T2" fmla="*/ 76 w 76"/>
                <a:gd name="T3" fmla="*/ 22 h 25"/>
                <a:gd name="T4" fmla="*/ 67 w 76"/>
                <a:gd name="T5" fmla="*/ 25 h 25"/>
                <a:gd name="T6" fmla="*/ 0 w 76"/>
                <a:gd name="T7" fmla="*/ 6 h 25"/>
                <a:gd name="T8" fmla="*/ 6 w 76"/>
                <a:gd name="T9" fmla="*/ 0 h 25"/>
                <a:gd name="T10" fmla="*/ 0 60000 65536"/>
                <a:gd name="T11" fmla="*/ 0 60000 65536"/>
                <a:gd name="T12" fmla="*/ 0 60000 65536"/>
                <a:gd name="T13" fmla="*/ 0 60000 65536"/>
                <a:gd name="T14" fmla="*/ 0 60000 65536"/>
                <a:gd name="T15" fmla="*/ 0 w 76"/>
                <a:gd name="T16" fmla="*/ 0 h 25"/>
                <a:gd name="T17" fmla="*/ 76 w 76"/>
                <a:gd name="T18" fmla="*/ 25 h 25"/>
              </a:gdLst>
              <a:ahLst/>
              <a:cxnLst>
                <a:cxn ang="T10">
                  <a:pos x="T0" y="T1"/>
                </a:cxn>
                <a:cxn ang="T11">
                  <a:pos x="T2" y="T3"/>
                </a:cxn>
                <a:cxn ang="T12">
                  <a:pos x="T4" y="T5"/>
                </a:cxn>
                <a:cxn ang="T13">
                  <a:pos x="T6" y="T7"/>
                </a:cxn>
                <a:cxn ang="T14">
                  <a:pos x="T8" y="T9"/>
                </a:cxn>
              </a:cxnLst>
              <a:rect l="T15" t="T16" r="T17" b="T18"/>
              <a:pathLst>
                <a:path w="76" h="25">
                  <a:moveTo>
                    <a:pt x="6" y="0"/>
                  </a:moveTo>
                  <a:lnTo>
                    <a:pt x="76" y="22"/>
                  </a:lnTo>
                  <a:lnTo>
                    <a:pt x="67" y="25"/>
                  </a:lnTo>
                  <a:lnTo>
                    <a:pt x="0" y="6"/>
                  </a:lnTo>
                  <a:lnTo>
                    <a:pt x="6" y="0"/>
                  </a:lnTo>
                  <a:close/>
                </a:path>
              </a:pathLst>
            </a:custGeom>
            <a:solidFill>
              <a:srgbClr val="7890A4"/>
            </a:solidFill>
            <a:ln w="9525">
              <a:noFill/>
              <a:round/>
              <a:headEnd/>
              <a:tailEnd/>
            </a:ln>
          </p:spPr>
          <p:txBody>
            <a:bodyPr/>
            <a:lstStyle/>
            <a:p>
              <a:endParaRPr lang="zh-CN" altLang="en-US"/>
            </a:p>
          </p:txBody>
        </p:sp>
      </p:grpSp>
      <p:cxnSp>
        <p:nvCxnSpPr>
          <p:cNvPr id="1943682" name="AutoShape 142"/>
          <p:cNvCxnSpPr>
            <a:cxnSpLocks noChangeShapeType="1"/>
          </p:cNvCxnSpPr>
          <p:nvPr/>
        </p:nvCxnSpPr>
        <p:spPr bwMode="auto">
          <a:xfrm>
            <a:off x="6846888" y="4487863"/>
            <a:ext cx="2490787" cy="1003300"/>
          </a:xfrm>
          <a:prstGeom prst="straightConnector1">
            <a:avLst/>
          </a:prstGeom>
          <a:noFill/>
          <a:ln w="9525">
            <a:solidFill>
              <a:schemeClr val="tx1"/>
            </a:solidFill>
            <a:round/>
            <a:headEnd/>
            <a:tailEnd/>
          </a:ln>
        </p:spPr>
      </p:cxnSp>
      <p:pic>
        <p:nvPicPr>
          <p:cNvPr id="1943683" name="Picture 143" descr="图片200"/>
          <p:cNvPicPr>
            <a:picLocks noChangeAspect="1" noChangeArrowheads="1"/>
          </p:cNvPicPr>
          <p:nvPr/>
        </p:nvPicPr>
        <p:blipFill>
          <a:blip r:embed="rId14" cstate="print"/>
          <a:srcRect/>
          <a:stretch>
            <a:fillRect/>
          </a:stretch>
        </p:blipFill>
        <p:spPr bwMode="auto">
          <a:xfrm>
            <a:off x="5408613" y="1890713"/>
            <a:ext cx="1762125" cy="676275"/>
          </a:xfrm>
          <a:prstGeom prst="rect">
            <a:avLst/>
          </a:prstGeom>
          <a:noFill/>
          <a:ln w="9525">
            <a:noFill/>
            <a:miter lim="800000"/>
            <a:headEnd/>
            <a:tailEnd/>
          </a:ln>
        </p:spPr>
      </p:pic>
      <p:sp>
        <p:nvSpPr>
          <p:cNvPr id="1943684" name="Text Box 147"/>
          <p:cNvSpPr txBox="1">
            <a:spLocks noChangeArrowheads="1"/>
          </p:cNvSpPr>
          <p:nvPr/>
        </p:nvSpPr>
        <p:spPr bwMode="auto">
          <a:xfrm>
            <a:off x="5362575" y="3595688"/>
            <a:ext cx="3078163" cy="271462"/>
          </a:xfrm>
          <a:prstGeom prst="rect">
            <a:avLst/>
          </a:prstGeom>
          <a:noFill/>
          <a:ln w="3175">
            <a:noFill/>
            <a:prstDash val="dash"/>
            <a:miter lim="800000"/>
            <a:headEnd/>
            <a:tailEnd/>
          </a:ln>
        </p:spPr>
        <p:txBody>
          <a:bodyPr lIns="78342" tIns="39171" rIns="78342" bIns="39171">
            <a:spAutoFit/>
          </a:bodyPr>
          <a:lstStyle/>
          <a:p>
            <a:pPr defTabSz="784225" eaLnBrk="0" hangingPunct="0">
              <a:lnSpc>
                <a:spcPct val="90000"/>
              </a:lnSpc>
              <a:buClr>
                <a:schemeClr val="bg2"/>
              </a:buClr>
              <a:buSzPct val="60000"/>
              <a:buFont typeface="Wingdings" pitchFamily="2" charset="2"/>
              <a:buNone/>
            </a:pPr>
            <a:r>
              <a:rPr lang="en-US" altLang="zh-CN" sz="1400">
                <a:solidFill>
                  <a:schemeClr val="tx2"/>
                </a:solidFill>
              </a:rPr>
              <a:t>All-in-One Monitor and control</a:t>
            </a:r>
          </a:p>
        </p:txBody>
      </p:sp>
      <p:pic>
        <p:nvPicPr>
          <p:cNvPr id="1943685" name="Picture 149" descr="图片76"/>
          <p:cNvPicPr>
            <a:picLocks noChangeAspect="1" noChangeArrowheads="1"/>
          </p:cNvPicPr>
          <p:nvPr/>
        </p:nvPicPr>
        <p:blipFill>
          <a:blip r:embed="rId15" cstate="print"/>
          <a:srcRect/>
          <a:stretch>
            <a:fillRect/>
          </a:stretch>
        </p:blipFill>
        <p:spPr bwMode="auto">
          <a:xfrm>
            <a:off x="6181725" y="4049713"/>
            <a:ext cx="1471613" cy="417512"/>
          </a:xfrm>
          <a:prstGeom prst="rect">
            <a:avLst/>
          </a:prstGeom>
          <a:noFill/>
          <a:ln w="9525">
            <a:noFill/>
            <a:miter lim="800000"/>
            <a:headEnd/>
            <a:tailEnd/>
          </a:ln>
        </p:spPr>
      </p:pic>
      <p:pic>
        <p:nvPicPr>
          <p:cNvPr id="1943686" name="Picture 158" descr="华为珠峰5200米基站太阳能矩阵1"/>
          <p:cNvPicPr>
            <a:picLocks noChangeAspect="1" noChangeArrowheads="1"/>
          </p:cNvPicPr>
          <p:nvPr/>
        </p:nvPicPr>
        <p:blipFill>
          <a:blip r:embed="rId16" cstate="print"/>
          <a:srcRect/>
          <a:stretch>
            <a:fillRect/>
          </a:stretch>
        </p:blipFill>
        <p:spPr bwMode="auto">
          <a:xfrm>
            <a:off x="9842500" y="5491163"/>
            <a:ext cx="647700" cy="417512"/>
          </a:xfrm>
          <a:prstGeom prst="rect">
            <a:avLst/>
          </a:prstGeom>
          <a:noFill/>
          <a:ln w="28575">
            <a:solidFill>
              <a:srgbClr val="EAEAEA"/>
            </a:solidFill>
            <a:miter lim="800000"/>
            <a:headEnd/>
            <a:tailEnd/>
          </a:ln>
        </p:spPr>
      </p:pic>
      <p:pic>
        <p:nvPicPr>
          <p:cNvPr id="1943687" name="Picture 159"/>
          <p:cNvPicPr>
            <a:picLocks noChangeAspect="1" noChangeArrowheads="1"/>
          </p:cNvPicPr>
          <p:nvPr/>
        </p:nvPicPr>
        <p:blipFill>
          <a:blip r:embed="rId17" cstate="print"/>
          <a:srcRect/>
          <a:stretch>
            <a:fillRect/>
          </a:stretch>
        </p:blipFill>
        <p:spPr bwMode="auto">
          <a:xfrm>
            <a:off x="10696575" y="5491163"/>
            <a:ext cx="730250" cy="409575"/>
          </a:xfrm>
          <a:prstGeom prst="rect">
            <a:avLst/>
          </a:prstGeom>
          <a:noFill/>
          <a:ln w="9525">
            <a:noFill/>
            <a:miter lim="800000"/>
            <a:headEnd/>
            <a:tailEnd/>
          </a:ln>
        </p:spPr>
      </p:pic>
      <p:cxnSp>
        <p:nvCxnSpPr>
          <p:cNvPr id="1943688" name="AutoShape 160"/>
          <p:cNvCxnSpPr>
            <a:cxnSpLocks noChangeShapeType="1"/>
          </p:cNvCxnSpPr>
          <p:nvPr/>
        </p:nvCxnSpPr>
        <p:spPr bwMode="auto">
          <a:xfrm>
            <a:off x="6889750" y="4483100"/>
            <a:ext cx="3276600" cy="993775"/>
          </a:xfrm>
          <a:prstGeom prst="straightConnector1">
            <a:avLst/>
          </a:prstGeom>
          <a:noFill/>
          <a:ln w="9525">
            <a:solidFill>
              <a:schemeClr val="tx1"/>
            </a:solidFill>
            <a:round/>
            <a:headEnd/>
            <a:tailEnd/>
          </a:ln>
        </p:spPr>
      </p:cxnSp>
      <p:sp>
        <p:nvSpPr>
          <p:cNvPr id="1943689" name="Rectangle 157"/>
          <p:cNvSpPr>
            <a:spLocks noChangeArrowheads="1"/>
          </p:cNvSpPr>
          <p:nvPr/>
        </p:nvSpPr>
        <p:spPr bwMode="auto">
          <a:xfrm>
            <a:off x="5795963" y="3846513"/>
            <a:ext cx="2125662" cy="844550"/>
          </a:xfrm>
          <a:prstGeom prst="rect">
            <a:avLst/>
          </a:prstGeom>
          <a:noFill/>
          <a:ln w="22225" algn="ctr">
            <a:solidFill>
              <a:schemeClr val="tx2"/>
            </a:solidFill>
            <a:prstDash val="sysDot"/>
            <a:miter lim="800000"/>
            <a:headEnd/>
            <a:tailEnd/>
          </a:ln>
        </p:spPr>
        <p:txBody>
          <a:bodyPr wrap="none" anchor="ctr"/>
          <a:lstStyle/>
          <a:p>
            <a:endParaRPr lang="zh-CN" altLang="zh-CN"/>
          </a:p>
        </p:txBody>
      </p:sp>
      <p:cxnSp>
        <p:nvCxnSpPr>
          <p:cNvPr id="1943690" name="AutoShape 29"/>
          <p:cNvCxnSpPr>
            <a:cxnSpLocks noChangeShapeType="1"/>
          </p:cNvCxnSpPr>
          <p:nvPr/>
        </p:nvCxnSpPr>
        <p:spPr bwMode="auto">
          <a:xfrm flipV="1">
            <a:off x="1876425" y="4295775"/>
            <a:ext cx="4660900" cy="965200"/>
          </a:xfrm>
          <a:prstGeom prst="straightConnector1">
            <a:avLst/>
          </a:prstGeom>
          <a:noFill/>
          <a:ln w="9525">
            <a:solidFill>
              <a:schemeClr val="tx1"/>
            </a:solidFill>
            <a:round/>
            <a:headEnd/>
            <a:tailEnd/>
          </a:ln>
        </p:spPr>
      </p:cxnSp>
      <p:pic>
        <p:nvPicPr>
          <p:cNvPr id="1943691" name="Picture 144"/>
          <p:cNvPicPr>
            <a:picLocks noChangeAspect="1" noChangeArrowheads="1"/>
          </p:cNvPicPr>
          <p:nvPr/>
        </p:nvPicPr>
        <p:blipFill>
          <a:blip r:embed="rId18" cstate="print"/>
          <a:srcRect/>
          <a:stretch>
            <a:fillRect/>
          </a:stretch>
        </p:blipFill>
        <p:spPr bwMode="auto">
          <a:xfrm>
            <a:off x="1531938" y="5259388"/>
            <a:ext cx="590550" cy="709612"/>
          </a:xfrm>
          <a:prstGeom prst="rect">
            <a:avLst/>
          </a:prstGeom>
          <a:noFill/>
          <a:ln w="9525" algn="ctr">
            <a:noFill/>
            <a:miter lim="800000"/>
            <a:headEnd/>
            <a:tailEnd/>
          </a:ln>
        </p:spPr>
      </p:pic>
      <p:sp>
        <p:nvSpPr>
          <p:cNvPr id="1943692" name="Text Box 38"/>
          <p:cNvSpPr txBox="1">
            <a:spLocks noChangeArrowheads="1"/>
          </p:cNvSpPr>
          <p:nvPr/>
        </p:nvSpPr>
        <p:spPr bwMode="auto">
          <a:xfrm>
            <a:off x="3444875" y="5022850"/>
            <a:ext cx="1081088" cy="215900"/>
          </a:xfrm>
          <a:prstGeom prst="rect">
            <a:avLst/>
          </a:prstGeom>
          <a:noFill/>
          <a:ln w="3175">
            <a:noFill/>
            <a:prstDash val="dash"/>
            <a:miter lim="800000"/>
            <a:headEnd/>
            <a:tailEnd/>
          </a:ln>
        </p:spPr>
        <p:txBody>
          <a:bodyPr lIns="78342" tIns="39171" rIns="78342" bIns="39171">
            <a:spAutoFit/>
          </a:bodyPr>
          <a:lstStyle/>
          <a:p>
            <a:pPr defTabSz="784225" eaLnBrk="0" hangingPunct="0">
              <a:lnSpc>
                <a:spcPct val="90000"/>
              </a:lnSpc>
              <a:buClr>
                <a:schemeClr val="bg2"/>
              </a:buClr>
              <a:buSzPct val="60000"/>
              <a:buFont typeface="Wingdings" pitchFamily="2" charset="2"/>
              <a:buNone/>
            </a:pPr>
            <a:r>
              <a:rPr lang="en-US" altLang="zh-CN" sz="1000"/>
              <a:t>battery</a:t>
            </a:r>
          </a:p>
        </p:txBody>
      </p:sp>
      <p:sp>
        <p:nvSpPr>
          <p:cNvPr id="1943693" name="Text Box 38"/>
          <p:cNvSpPr txBox="1">
            <a:spLocks noChangeArrowheads="1"/>
          </p:cNvSpPr>
          <p:nvPr/>
        </p:nvSpPr>
        <p:spPr bwMode="auto">
          <a:xfrm>
            <a:off x="5456238" y="5094288"/>
            <a:ext cx="1439862" cy="215900"/>
          </a:xfrm>
          <a:prstGeom prst="rect">
            <a:avLst/>
          </a:prstGeom>
          <a:noFill/>
          <a:ln w="3175">
            <a:noFill/>
            <a:prstDash val="dash"/>
            <a:miter lim="800000"/>
            <a:headEnd/>
            <a:tailEnd/>
          </a:ln>
        </p:spPr>
        <p:txBody>
          <a:bodyPr lIns="78342" tIns="39171" rIns="78342" bIns="39171">
            <a:spAutoFit/>
          </a:bodyPr>
          <a:lstStyle/>
          <a:p>
            <a:pPr defTabSz="784225" eaLnBrk="0" hangingPunct="0">
              <a:lnSpc>
                <a:spcPct val="90000"/>
              </a:lnSpc>
              <a:buClr>
                <a:schemeClr val="bg2"/>
              </a:buClr>
              <a:buSzPct val="60000"/>
              <a:buFont typeface="Wingdings" pitchFamily="2" charset="2"/>
              <a:buNone/>
            </a:pPr>
            <a:r>
              <a:rPr lang="en-US" altLang="zh-CN" sz="1000"/>
              <a:t>Environment detect</a:t>
            </a:r>
          </a:p>
        </p:txBody>
      </p:sp>
      <p:sp>
        <p:nvSpPr>
          <p:cNvPr id="1943694" name="Text Box 38"/>
          <p:cNvSpPr txBox="1">
            <a:spLocks noChangeArrowheads="1"/>
          </p:cNvSpPr>
          <p:nvPr/>
        </p:nvSpPr>
        <p:spPr bwMode="auto">
          <a:xfrm>
            <a:off x="7200900" y="5116513"/>
            <a:ext cx="1439863" cy="215900"/>
          </a:xfrm>
          <a:prstGeom prst="rect">
            <a:avLst/>
          </a:prstGeom>
          <a:noFill/>
          <a:ln w="3175">
            <a:noFill/>
            <a:prstDash val="dash"/>
            <a:miter lim="800000"/>
            <a:headEnd/>
            <a:tailEnd/>
          </a:ln>
        </p:spPr>
        <p:txBody>
          <a:bodyPr lIns="78342" tIns="39171" rIns="78342" bIns="39171">
            <a:spAutoFit/>
          </a:bodyPr>
          <a:lstStyle/>
          <a:p>
            <a:pPr defTabSz="784225" eaLnBrk="0" hangingPunct="0">
              <a:lnSpc>
                <a:spcPct val="90000"/>
              </a:lnSpc>
              <a:buClr>
                <a:schemeClr val="bg2"/>
              </a:buClr>
              <a:buSzPct val="60000"/>
              <a:buFont typeface="Wingdings" pitchFamily="2" charset="2"/>
              <a:buNone/>
            </a:pPr>
            <a:r>
              <a:rPr lang="en-US" altLang="zh-CN" sz="1000"/>
              <a:t>Cooling equipment</a:t>
            </a:r>
          </a:p>
        </p:txBody>
      </p:sp>
      <p:sp>
        <p:nvSpPr>
          <p:cNvPr id="1943695" name="Text Box 38"/>
          <p:cNvSpPr txBox="1">
            <a:spLocks noChangeArrowheads="1"/>
          </p:cNvSpPr>
          <p:nvPr/>
        </p:nvSpPr>
        <p:spPr bwMode="auto">
          <a:xfrm>
            <a:off x="9842500" y="5080000"/>
            <a:ext cx="1439863" cy="215900"/>
          </a:xfrm>
          <a:prstGeom prst="rect">
            <a:avLst/>
          </a:prstGeom>
          <a:noFill/>
          <a:ln w="3175">
            <a:noFill/>
            <a:prstDash val="dash"/>
            <a:miter lim="800000"/>
            <a:headEnd/>
            <a:tailEnd/>
          </a:ln>
        </p:spPr>
        <p:txBody>
          <a:bodyPr lIns="78342" tIns="39171" rIns="78342" bIns="39171">
            <a:spAutoFit/>
          </a:bodyPr>
          <a:lstStyle/>
          <a:p>
            <a:pPr defTabSz="784225" eaLnBrk="0" hangingPunct="0">
              <a:lnSpc>
                <a:spcPct val="90000"/>
              </a:lnSpc>
              <a:buClr>
                <a:schemeClr val="bg2"/>
              </a:buClr>
              <a:buSzPct val="60000"/>
              <a:buFont typeface="Wingdings" pitchFamily="2" charset="2"/>
              <a:buNone/>
            </a:pPr>
            <a:r>
              <a:rPr lang="en-US" altLang="zh-CN" sz="1000"/>
              <a:t>Power supply</a:t>
            </a:r>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Date Placeholder 1"/>
          <p:cNvSpPr>
            <a:spLocks noGrp="1"/>
          </p:cNvSpPr>
          <p:nvPr>
            <p:ph type="dt" sz="half" idx="10"/>
          </p:nvPr>
        </p:nvSpPr>
        <p:spPr/>
        <p:txBody>
          <a:bodyPr/>
          <a:lstStyle/>
          <a:p>
            <a:endParaRPr lang="de-DE"/>
          </a:p>
          <a:p>
            <a:r>
              <a:rPr lang="de-DE"/>
              <a:t>Page </a:t>
            </a:r>
            <a:fld id="{ABC17BF3-20E3-41B6-B867-16EE759F9130}" type="slidenum">
              <a:rPr lang="de-DE"/>
              <a:pPr/>
              <a:t>8</a:t>
            </a:fld>
            <a:endParaRPr lang="en-GB"/>
          </a:p>
        </p:txBody>
      </p:sp>
      <p:sp>
        <p:nvSpPr>
          <p:cNvPr id="50" name="日期占位符 3"/>
          <p:cNvSpPr txBox="1">
            <a:spLocks noGrp="1"/>
          </p:cNvSpPr>
          <p:nvPr/>
        </p:nvSpPr>
        <p:spPr bwMode="auto">
          <a:xfrm>
            <a:off x="7910513" y="6402388"/>
            <a:ext cx="1409700" cy="1101725"/>
          </a:xfrm>
          <a:prstGeom prst="rect">
            <a:avLst/>
          </a:prstGeom>
          <a:noFill/>
          <a:ln>
            <a:miter lim="800000"/>
            <a:headEnd/>
            <a:tailEnd/>
          </a:ln>
        </p:spPr>
        <p:txBody>
          <a:bodyPr lIns="0" tIns="0" rIns="0" bIns="0"/>
          <a:lstStyle/>
          <a:p>
            <a:pPr defTabSz="784225" eaLnBrk="0" hangingPunct="0">
              <a:lnSpc>
                <a:spcPct val="85000"/>
              </a:lnSpc>
              <a:buClrTx/>
              <a:buFontTx/>
              <a:buNone/>
              <a:defRPr/>
            </a:pPr>
            <a:endParaRPr lang="de-DE" sz="1000" b="0">
              <a:latin typeface="+mn-lt"/>
              <a:ea typeface="ＭＳ Ｐゴシック" pitchFamily="34" charset="-128"/>
            </a:endParaRPr>
          </a:p>
          <a:p>
            <a:pPr defTabSz="784225" eaLnBrk="0" hangingPunct="0">
              <a:lnSpc>
                <a:spcPct val="85000"/>
              </a:lnSpc>
              <a:buClrTx/>
              <a:buFontTx/>
              <a:buNone/>
              <a:defRPr/>
            </a:pPr>
            <a:r>
              <a:rPr lang="de-DE" sz="1000" b="0">
                <a:latin typeface="+mn-lt"/>
                <a:ea typeface="ＭＳ Ｐゴシック" pitchFamily="34" charset="-128"/>
              </a:rPr>
              <a:t>Page </a:t>
            </a:r>
            <a:fld id="{C05A3A7A-E29A-41AD-AF33-FEBBDCFDA8A8}" type="slidenum">
              <a:rPr lang="de-DE" sz="1000" b="0">
                <a:latin typeface="+mn-lt"/>
                <a:ea typeface="ＭＳ Ｐゴシック" pitchFamily="34" charset="-128"/>
              </a:rPr>
              <a:pPr defTabSz="784225" eaLnBrk="0" hangingPunct="0">
                <a:lnSpc>
                  <a:spcPct val="85000"/>
                </a:lnSpc>
                <a:buClrTx/>
                <a:buFontTx/>
                <a:buNone/>
                <a:defRPr/>
              </a:pPr>
              <a:t>8</a:t>
            </a:fld>
            <a:endParaRPr lang="en-GB" sz="1000" b="0">
              <a:latin typeface="+mn-lt"/>
              <a:ea typeface="ＭＳ Ｐゴシック" pitchFamily="34" charset="-128"/>
            </a:endParaRPr>
          </a:p>
        </p:txBody>
      </p:sp>
      <p:grpSp>
        <p:nvGrpSpPr>
          <p:cNvPr id="1945603" name="Group 2"/>
          <p:cNvGrpSpPr>
            <a:grpSpLocks/>
          </p:cNvGrpSpPr>
          <p:nvPr/>
        </p:nvGrpSpPr>
        <p:grpSpPr bwMode="auto">
          <a:xfrm>
            <a:off x="912813" y="2551113"/>
            <a:ext cx="10440987" cy="3470275"/>
            <a:chOff x="575" y="1658"/>
            <a:chExt cx="6713" cy="2135"/>
          </a:xfrm>
        </p:grpSpPr>
        <p:grpSp>
          <p:nvGrpSpPr>
            <p:cNvPr id="1945604" name="Group 3"/>
            <p:cNvGrpSpPr>
              <a:grpSpLocks noChangeAspect="1"/>
            </p:cNvGrpSpPr>
            <p:nvPr/>
          </p:nvGrpSpPr>
          <p:grpSpPr bwMode="auto">
            <a:xfrm>
              <a:off x="6276" y="2774"/>
              <a:ext cx="1012" cy="316"/>
              <a:chOff x="576" y="3696"/>
              <a:chExt cx="1344" cy="480"/>
            </a:xfrm>
          </p:grpSpPr>
          <p:sp>
            <p:nvSpPr>
              <p:cNvPr id="1945605" name="Oval 4"/>
              <p:cNvSpPr>
                <a:spLocks noChangeAspect="1" noChangeArrowheads="1"/>
              </p:cNvSpPr>
              <p:nvPr/>
            </p:nvSpPr>
            <p:spPr bwMode="auto">
              <a:xfrm>
                <a:off x="583" y="3715"/>
                <a:ext cx="1337" cy="461"/>
              </a:xfrm>
              <a:prstGeom prst="ellipse">
                <a:avLst/>
              </a:prstGeom>
              <a:gradFill rotWithShape="0">
                <a:gsLst>
                  <a:gs pos="0">
                    <a:srgbClr val="ABAABA"/>
                  </a:gs>
                  <a:gs pos="100000">
                    <a:srgbClr val="7B7A85"/>
                  </a:gs>
                </a:gsLst>
                <a:lin ang="0" scaled="1"/>
              </a:gradFill>
              <a:ln w="9525">
                <a:noFill/>
                <a:round/>
                <a:headEnd/>
                <a:tailEnd/>
              </a:ln>
            </p:spPr>
            <p:txBody>
              <a:bodyPr wrap="none" anchor="ctr"/>
              <a:lstStyle/>
              <a:p>
                <a:endParaRPr lang="zh-CN" altLang="zh-CN"/>
              </a:p>
            </p:txBody>
          </p:sp>
          <p:sp>
            <p:nvSpPr>
              <p:cNvPr id="1945606" name="Oval 5"/>
              <p:cNvSpPr>
                <a:spLocks noChangeAspect="1" noChangeArrowheads="1"/>
              </p:cNvSpPr>
              <p:nvPr/>
            </p:nvSpPr>
            <p:spPr bwMode="auto">
              <a:xfrm>
                <a:off x="576" y="3696"/>
                <a:ext cx="1344" cy="449"/>
              </a:xfrm>
              <a:prstGeom prst="ellipse">
                <a:avLst/>
              </a:prstGeom>
              <a:gradFill rotWithShape="0">
                <a:gsLst>
                  <a:gs pos="0">
                    <a:srgbClr val="A1B4C3"/>
                  </a:gs>
                  <a:gs pos="100000">
                    <a:srgbClr val="BCCAD4"/>
                  </a:gs>
                </a:gsLst>
                <a:path path="shape">
                  <a:fillToRect l="50000" t="50000" r="50000" b="50000"/>
                </a:path>
              </a:gradFill>
              <a:ln w="9525">
                <a:noFill/>
                <a:round/>
                <a:headEnd/>
                <a:tailEnd/>
              </a:ln>
            </p:spPr>
            <p:txBody>
              <a:bodyPr wrap="none" anchor="ctr"/>
              <a:lstStyle/>
              <a:p>
                <a:endParaRPr lang="zh-CN" altLang="zh-CN"/>
              </a:p>
            </p:txBody>
          </p:sp>
        </p:grpSp>
        <p:sp>
          <p:nvSpPr>
            <p:cNvPr id="1942534" name="Freeform 6"/>
            <p:cNvSpPr>
              <a:spLocks noChangeAspect="1" noEditPoints="1"/>
            </p:cNvSpPr>
            <p:nvPr/>
          </p:nvSpPr>
          <p:spPr bwMode="auto">
            <a:xfrm>
              <a:off x="2820" y="1819"/>
              <a:ext cx="1432" cy="963"/>
            </a:xfrm>
            <a:custGeom>
              <a:avLst/>
              <a:gdLst/>
              <a:ahLst/>
              <a:cxnLst>
                <a:cxn ang="0">
                  <a:pos x="191" y="580"/>
                </a:cxn>
                <a:cxn ang="0">
                  <a:pos x="208" y="646"/>
                </a:cxn>
                <a:cxn ang="0">
                  <a:pos x="228" y="690"/>
                </a:cxn>
                <a:cxn ang="0">
                  <a:pos x="274" y="757"/>
                </a:cxn>
                <a:cxn ang="0">
                  <a:pos x="323" y="800"/>
                </a:cxn>
                <a:cxn ang="0">
                  <a:pos x="393" y="841"/>
                </a:cxn>
                <a:cxn ang="0">
                  <a:pos x="440" y="857"/>
                </a:cxn>
                <a:cxn ang="0">
                  <a:pos x="508" y="867"/>
                </a:cxn>
                <a:cxn ang="0">
                  <a:pos x="576" y="864"/>
                </a:cxn>
                <a:cxn ang="0">
                  <a:pos x="641" y="847"/>
                </a:cxn>
                <a:cxn ang="0">
                  <a:pos x="686" y="827"/>
                </a:cxn>
                <a:cxn ang="0">
                  <a:pos x="753" y="780"/>
                </a:cxn>
                <a:cxn ang="0">
                  <a:pos x="796" y="732"/>
                </a:cxn>
                <a:cxn ang="0">
                  <a:pos x="836" y="661"/>
                </a:cxn>
                <a:cxn ang="0">
                  <a:pos x="852" y="613"/>
                </a:cxn>
                <a:cxn ang="0">
                  <a:pos x="862" y="545"/>
                </a:cxn>
                <a:cxn ang="0">
                  <a:pos x="859" y="477"/>
                </a:cxn>
                <a:cxn ang="0">
                  <a:pos x="842" y="412"/>
                </a:cxn>
                <a:cxn ang="0">
                  <a:pos x="822" y="366"/>
                </a:cxn>
                <a:cxn ang="0">
                  <a:pos x="776" y="300"/>
                </a:cxn>
                <a:cxn ang="0">
                  <a:pos x="727" y="256"/>
                </a:cxn>
                <a:cxn ang="0">
                  <a:pos x="657" y="216"/>
                </a:cxn>
                <a:cxn ang="0">
                  <a:pos x="610" y="199"/>
                </a:cxn>
                <a:cxn ang="0">
                  <a:pos x="542" y="189"/>
                </a:cxn>
                <a:cxn ang="0">
                  <a:pos x="474" y="192"/>
                </a:cxn>
                <a:cxn ang="0">
                  <a:pos x="409" y="209"/>
                </a:cxn>
                <a:cxn ang="0">
                  <a:pos x="364" y="230"/>
                </a:cxn>
                <a:cxn ang="0">
                  <a:pos x="298" y="276"/>
                </a:cxn>
                <a:cxn ang="0">
                  <a:pos x="254" y="325"/>
                </a:cxn>
                <a:cxn ang="0">
                  <a:pos x="214" y="396"/>
                </a:cxn>
                <a:cxn ang="0">
                  <a:pos x="198" y="443"/>
                </a:cxn>
                <a:cxn ang="0">
                  <a:pos x="188" y="511"/>
                </a:cxn>
                <a:cxn ang="0">
                  <a:pos x="780" y="923"/>
                </a:cxn>
                <a:cxn ang="0">
                  <a:pos x="670" y="975"/>
                </a:cxn>
                <a:cxn ang="0">
                  <a:pos x="550" y="998"/>
                </a:cxn>
                <a:cxn ang="0">
                  <a:pos x="425" y="1051"/>
                </a:cxn>
                <a:cxn ang="0">
                  <a:pos x="300" y="1011"/>
                </a:cxn>
                <a:cxn ang="0">
                  <a:pos x="240" y="902"/>
                </a:cxn>
                <a:cxn ang="0">
                  <a:pos x="162" y="825"/>
                </a:cxn>
                <a:cxn ang="0">
                  <a:pos x="45" y="755"/>
                </a:cxn>
                <a:cxn ang="0">
                  <a:pos x="5" y="628"/>
                </a:cxn>
                <a:cxn ang="0">
                  <a:pos x="0" y="461"/>
                </a:cxn>
                <a:cxn ang="0">
                  <a:pos x="84" y="371"/>
                </a:cxn>
                <a:cxn ang="0">
                  <a:pos x="132" y="272"/>
                </a:cxn>
                <a:cxn ang="0">
                  <a:pos x="151" y="152"/>
                </a:cxn>
                <a:cxn ang="0">
                  <a:pos x="269" y="62"/>
                </a:cxn>
                <a:cxn ang="0">
                  <a:pos x="392" y="77"/>
                </a:cxn>
                <a:cxn ang="0">
                  <a:pos x="525" y="58"/>
                </a:cxn>
                <a:cxn ang="0">
                  <a:pos x="646" y="74"/>
                </a:cxn>
                <a:cxn ang="0">
                  <a:pos x="766" y="54"/>
                </a:cxn>
                <a:cxn ang="0">
                  <a:pos x="820" y="163"/>
                </a:cxn>
                <a:cxn ang="0">
                  <a:pos x="904" y="252"/>
                </a:cxn>
                <a:cxn ang="0">
                  <a:pos x="962" y="359"/>
                </a:cxn>
                <a:cxn ang="0">
                  <a:pos x="1052" y="461"/>
                </a:cxn>
                <a:cxn ang="0">
                  <a:pos x="1049" y="611"/>
                </a:cxn>
                <a:cxn ang="0">
                  <a:pos x="962" y="697"/>
                </a:cxn>
                <a:cxn ang="0">
                  <a:pos x="904" y="804"/>
                </a:cxn>
                <a:cxn ang="0">
                  <a:pos x="887" y="917"/>
                </a:cxn>
              </a:cxnLst>
              <a:rect l="0" t="0" r="r" b="b"/>
              <a:pathLst>
                <a:path w="1052" h="1057">
                  <a:moveTo>
                    <a:pt x="187" y="528"/>
                  </a:moveTo>
                  <a:lnTo>
                    <a:pt x="188" y="545"/>
                  </a:lnTo>
                  <a:lnTo>
                    <a:pt x="189" y="563"/>
                  </a:lnTo>
                  <a:lnTo>
                    <a:pt x="190" y="572"/>
                  </a:lnTo>
                  <a:lnTo>
                    <a:pt x="191" y="580"/>
                  </a:lnTo>
                  <a:lnTo>
                    <a:pt x="194" y="597"/>
                  </a:lnTo>
                  <a:lnTo>
                    <a:pt x="196" y="605"/>
                  </a:lnTo>
                  <a:lnTo>
                    <a:pt x="198" y="613"/>
                  </a:lnTo>
                  <a:lnTo>
                    <a:pt x="202" y="629"/>
                  </a:lnTo>
                  <a:lnTo>
                    <a:pt x="208" y="646"/>
                  </a:lnTo>
                  <a:lnTo>
                    <a:pt x="214" y="661"/>
                  </a:lnTo>
                  <a:lnTo>
                    <a:pt x="217" y="668"/>
                  </a:lnTo>
                  <a:lnTo>
                    <a:pt x="220" y="676"/>
                  </a:lnTo>
                  <a:lnTo>
                    <a:pt x="224" y="683"/>
                  </a:lnTo>
                  <a:lnTo>
                    <a:pt x="228" y="690"/>
                  </a:lnTo>
                  <a:lnTo>
                    <a:pt x="236" y="704"/>
                  </a:lnTo>
                  <a:lnTo>
                    <a:pt x="245" y="718"/>
                  </a:lnTo>
                  <a:lnTo>
                    <a:pt x="254" y="732"/>
                  </a:lnTo>
                  <a:lnTo>
                    <a:pt x="264" y="745"/>
                  </a:lnTo>
                  <a:lnTo>
                    <a:pt x="274" y="757"/>
                  </a:lnTo>
                  <a:lnTo>
                    <a:pt x="286" y="768"/>
                  </a:lnTo>
                  <a:lnTo>
                    <a:pt x="298" y="780"/>
                  </a:lnTo>
                  <a:lnTo>
                    <a:pt x="304" y="785"/>
                  </a:lnTo>
                  <a:lnTo>
                    <a:pt x="310" y="790"/>
                  </a:lnTo>
                  <a:lnTo>
                    <a:pt x="323" y="800"/>
                  </a:lnTo>
                  <a:lnTo>
                    <a:pt x="336" y="809"/>
                  </a:lnTo>
                  <a:lnTo>
                    <a:pt x="350" y="819"/>
                  </a:lnTo>
                  <a:lnTo>
                    <a:pt x="364" y="827"/>
                  </a:lnTo>
                  <a:lnTo>
                    <a:pt x="378" y="835"/>
                  </a:lnTo>
                  <a:lnTo>
                    <a:pt x="393" y="841"/>
                  </a:lnTo>
                  <a:lnTo>
                    <a:pt x="401" y="845"/>
                  </a:lnTo>
                  <a:lnTo>
                    <a:pt x="409" y="847"/>
                  </a:lnTo>
                  <a:lnTo>
                    <a:pt x="424" y="853"/>
                  </a:lnTo>
                  <a:lnTo>
                    <a:pt x="432" y="855"/>
                  </a:lnTo>
                  <a:lnTo>
                    <a:pt x="440" y="857"/>
                  </a:lnTo>
                  <a:lnTo>
                    <a:pt x="449" y="859"/>
                  </a:lnTo>
                  <a:lnTo>
                    <a:pt x="457" y="861"/>
                  </a:lnTo>
                  <a:lnTo>
                    <a:pt x="474" y="864"/>
                  </a:lnTo>
                  <a:lnTo>
                    <a:pt x="491" y="866"/>
                  </a:lnTo>
                  <a:lnTo>
                    <a:pt x="508" y="867"/>
                  </a:lnTo>
                  <a:lnTo>
                    <a:pt x="525" y="868"/>
                  </a:lnTo>
                  <a:lnTo>
                    <a:pt x="542" y="867"/>
                  </a:lnTo>
                  <a:lnTo>
                    <a:pt x="559" y="866"/>
                  </a:lnTo>
                  <a:lnTo>
                    <a:pt x="568" y="865"/>
                  </a:lnTo>
                  <a:lnTo>
                    <a:pt x="576" y="864"/>
                  </a:lnTo>
                  <a:lnTo>
                    <a:pt x="593" y="861"/>
                  </a:lnTo>
                  <a:lnTo>
                    <a:pt x="602" y="859"/>
                  </a:lnTo>
                  <a:lnTo>
                    <a:pt x="610" y="857"/>
                  </a:lnTo>
                  <a:lnTo>
                    <a:pt x="626" y="853"/>
                  </a:lnTo>
                  <a:lnTo>
                    <a:pt x="641" y="847"/>
                  </a:lnTo>
                  <a:lnTo>
                    <a:pt x="657" y="841"/>
                  </a:lnTo>
                  <a:lnTo>
                    <a:pt x="664" y="838"/>
                  </a:lnTo>
                  <a:lnTo>
                    <a:pt x="672" y="835"/>
                  </a:lnTo>
                  <a:lnTo>
                    <a:pt x="679" y="831"/>
                  </a:lnTo>
                  <a:lnTo>
                    <a:pt x="686" y="827"/>
                  </a:lnTo>
                  <a:lnTo>
                    <a:pt x="700" y="819"/>
                  </a:lnTo>
                  <a:lnTo>
                    <a:pt x="714" y="809"/>
                  </a:lnTo>
                  <a:lnTo>
                    <a:pt x="727" y="800"/>
                  </a:lnTo>
                  <a:lnTo>
                    <a:pt x="740" y="790"/>
                  </a:lnTo>
                  <a:lnTo>
                    <a:pt x="753" y="780"/>
                  </a:lnTo>
                  <a:lnTo>
                    <a:pt x="764" y="768"/>
                  </a:lnTo>
                  <a:lnTo>
                    <a:pt x="776" y="757"/>
                  </a:lnTo>
                  <a:lnTo>
                    <a:pt x="781" y="751"/>
                  </a:lnTo>
                  <a:lnTo>
                    <a:pt x="786" y="745"/>
                  </a:lnTo>
                  <a:lnTo>
                    <a:pt x="796" y="732"/>
                  </a:lnTo>
                  <a:lnTo>
                    <a:pt x="805" y="718"/>
                  </a:lnTo>
                  <a:lnTo>
                    <a:pt x="814" y="704"/>
                  </a:lnTo>
                  <a:lnTo>
                    <a:pt x="822" y="690"/>
                  </a:lnTo>
                  <a:lnTo>
                    <a:pt x="830" y="676"/>
                  </a:lnTo>
                  <a:lnTo>
                    <a:pt x="836" y="661"/>
                  </a:lnTo>
                  <a:lnTo>
                    <a:pt x="840" y="653"/>
                  </a:lnTo>
                  <a:lnTo>
                    <a:pt x="842" y="646"/>
                  </a:lnTo>
                  <a:lnTo>
                    <a:pt x="848" y="629"/>
                  </a:lnTo>
                  <a:lnTo>
                    <a:pt x="850" y="621"/>
                  </a:lnTo>
                  <a:lnTo>
                    <a:pt x="852" y="613"/>
                  </a:lnTo>
                  <a:lnTo>
                    <a:pt x="854" y="605"/>
                  </a:lnTo>
                  <a:lnTo>
                    <a:pt x="856" y="597"/>
                  </a:lnTo>
                  <a:lnTo>
                    <a:pt x="859" y="580"/>
                  </a:lnTo>
                  <a:lnTo>
                    <a:pt x="861" y="563"/>
                  </a:lnTo>
                  <a:lnTo>
                    <a:pt x="862" y="545"/>
                  </a:lnTo>
                  <a:lnTo>
                    <a:pt x="863" y="528"/>
                  </a:lnTo>
                  <a:lnTo>
                    <a:pt x="862" y="511"/>
                  </a:lnTo>
                  <a:lnTo>
                    <a:pt x="861" y="494"/>
                  </a:lnTo>
                  <a:lnTo>
                    <a:pt x="860" y="485"/>
                  </a:lnTo>
                  <a:lnTo>
                    <a:pt x="859" y="477"/>
                  </a:lnTo>
                  <a:lnTo>
                    <a:pt x="856" y="459"/>
                  </a:lnTo>
                  <a:lnTo>
                    <a:pt x="854" y="451"/>
                  </a:lnTo>
                  <a:lnTo>
                    <a:pt x="852" y="443"/>
                  </a:lnTo>
                  <a:lnTo>
                    <a:pt x="848" y="427"/>
                  </a:lnTo>
                  <a:lnTo>
                    <a:pt x="842" y="412"/>
                  </a:lnTo>
                  <a:lnTo>
                    <a:pt x="836" y="396"/>
                  </a:lnTo>
                  <a:lnTo>
                    <a:pt x="833" y="389"/>
                  </a:lnTo>
                  <a:lnTo>
                    <a:pt x="830" y="380"/>
                  </a:lnTo>
                  <a:lnTo>
                    <a:pt x="826" y="373"/>
                  </a:lnTo>
                  <a:lnTo>
                    <a:pt x="822" y="366"/>
                  </a:lnTo>
                  <a:lnTo>
                    <a:pt x="814" y="352"/>
                  </a:lnTo>
                  <a:lnTo>
                    <a:pt x="805" y="338"/>
                  </a:lnTo>
                  <a:lnTo>
                    <a:pt x="796" y="325"/>
                  </a:lnTo>
                  <a:lnTo>
                    <a:pt x="786" y="312"/>
                  </a:lnTo>
                  <a:lnTo>
                    <a:pt x="776" y="300"/>
                  </a:lnTo>
                  <a:lnTo>
                    <a:pt x="764" y="288"/>
                  </a:lnTo>
                  <a:lnTo>
                    <a:pt x="753" y="276"/>
                  </a:lnTo>
                  <a:lnTo>
                    <a:pt x="747" y="271"/>
                  </a:lnTo>
                  <a:lnTo>
                    <a:pt x="740" y="266"/>
                  </a:lnTo>
                  <a:lnTo>
                    <a:pt x="727" y="256"/>
                  </a:lnTo>
                  <a:lnTo>
                    <a:pt x="714" y="247"/>
                  </a:lnTo>
                  <a:lnTo>
                    <a:pt x="700" y="238"/>
                  </a:lnTo>
                  <a:lnTo>
                    <a:pt x="686" y="230"/>
                  </a:lnTo>
                  <a:lnTo>
                    <a:pt x="672" y="222"/>
                  </a:lnTo>
                  <a:lnTo>
                    <a:pt x="657" y="216"/>
                  </a:lnTo>
                  <a:lnTo>
                    <a:pt x="649" y="212"/>
                  </a:lnTo>
                  <a:lnTo>
                    <a:pt x="641" y="209"/>
                  </a:lnTo>
                  <a:lnTo>
                    <a:pt x="626" y="203"/>
                  </a:lnTo>
                  <a:lnTo>
                    <a:pt x="618" y="201"/>
                  </a:lnTo>
                  <a:lnTo>
                    <a:pt x="610" y="199"/>
                  </a:lnTo>
                  <a:lnTo>
                    <a:pt x="602" y="197"/>
                  </a:lnTo>
                  <a:lnTo>
                    <a:pt x="593" y="195"/>
                  </a:lnTo>
                  <a:lnTo>
                    <a:pt x="576" y="192"/>
                  </a:lnTo>
                  <a:lnTo>
                    <a:pt x="559" y="190"/>
                  </a:lnTo>
                  <a:lnTo>
                    <a:pt x="542" y="189"/>
                  </a:lnTo>
                  <a:lnTo>
                    <a:pt x="525" y="188"/>
                  </a:lnTo>
                  <a:lnTo>
                    <a:pt x="508" y="189"/>
                  </a:lnTo>
                  <a:lnTo>
                    <a:pt x="491" y="190"/>
                  </a:lnTo>
                  <a:lnTo>
                    <a:pt x="482" y="191"/>
                  </a:lnTo>
                  <a:lnTo>
                    <a:pt x="474" y="192"/>
                  </a:lnTo>
                  <a:lnTo>
                    <a:pt x="457" y="195"/>
                  </a:lnTo>
                  <a:lnTo>
                    <a:pt x="449" y="197"/>
                  </a:lnTo>
                  <a:lnTo>
                    <a:pt x="440" y="199"/>
                  </a:lnTo>
                  <a:lnTo>
                    <a:pt x="424" y="203"/>
                  </a:lnTo>
                  <a:lnTo>
                    <a:pt x="409" y="209"/>
                  </a:lnTo>
                  <a:lnTo>
                    <a:pt x="393" y="216"/>
                  </a:lnTo>
                  <a:lnTo>
                    <a:pt x="386" y="219"/>
                  </a:lnTo>
                  <a:lnTo>
                    <a:pt x="378" y="222"/>
                  </a:lnTo>
                  <a:lnTo>
                    <a:pt x="371" y="226"/>
                  </a:lnTo>
                  <a:lnTo>
                    <a:pt x="364" y="230"/>
                  </a:lnTo>
                  <a:lnTo>
                    <a:pt x="350" y="238"/>
                  </a:lnTo>
                  <a:lnTo>
                    <a:pt x="336" y="247"/>
                  </a:lnTo>
                  <a:lnTo>
                    <a:pt x="323" y="256"/>
                  </a:lnTo>
                  <a:lnTo>
                    <a:pt x="310" y="266"/>
                  </a:lnTo>
                  <a:lnTo>
                    <a:pt x="298" y="276"/>
                  </a:lnTo>
                  <a:lnTo>
                    <a:pt x="286" y="288"/>
                  </a:lnTo>
                  <a:lnTo>
                    <a:pt x="274" y="300"/>
                  </a:lnTo>
                  <a:lnTo>
                    <a:pt x="269" y="306"/>
                  </a:lnTo>
                  <a:lnTo>
                    <a:pt x="264" y="312"/>
                  </a:lnTo>
                  <a:lnTo>
                    <a:pt x="254" y="325"/>
                  </a:lnTo>
                  <a:lnTo>
                    <a:pt x="245" y="338"/>
                  </a:lnTo>
                  <a:lnTo>
                    <a:pt x="236" y="352"/>
                  </a:lnTo>
                  <a:lnTo>
                    <a:pt x="228" y="366"/>
                  </a:lnTo>
                  <a:lnTo>
                    <a:pt x="220" y="380"/>
                  </a:lnTo>
                  <a:lnTo>
                    <a:pt x="214" y="396"/>
                  </a:lnTo>
                  <a:lnTo>
                    <a:pt x="211" y="404"/>
                  </a:lnTo>
                  <a:lnTo>
                    <a:pt x="208" y="412"/>
                  </a:lnTo>
                  <a:lnTo>
                    <a:pt x="202" y="427"/>
                  </a:lnTo>
                  <a:lnTo>
                    <a:pt x="200" y="435"/>
                  </a:lnTo>
                  <a:lnTo>
                    <a:pt x="198" y="443"/>
                  </a:lnTo>
                  <a:lnTo>
                    <a:pt x="196" y="451"/>
                  </a:lnTo>
                  <a:lnTo>
                    <a:pt x="194" y="459"/>
                  </a:lnTo>
                  <a:lnTo>
                    <a:pt x="191" y="477"/>
                  </a:lnTo>
                  <a:lnTo>
                    <a:pt x="189" y="494"/>
                  </a:lnTo>
                  <a:lnTo>
                    <a:pt x="188" y="511"/>
                  </a:lnTo>
                  <a:lnTo>
                    <a:pt x="187" y="528"/>
                  </a:lnTo>
                  <a:close/>
                  <a:moveTo>
                    <a:pt x="887" y="917"/>
                  </a:moveTo>
                  <a:lnTo>
                    <a:pt x="820" y="893"/>
                  </a:lnTo>
                  <a:lnTo>
                    <a:pt x="800" y="909"/>
                  </a:lnTo>
                  <a:lnTo>
                    <a:pt x="780" y="923"/>
                  </a:lnTo>
                  <a:lnTo>
                    <a:pt x="781" y="996"/>
                  </a:lnTo>
                  <a:lnTo>
                    <a:pt x="766" y="1003"/>
                  </a:lnTo>
                  <a:lnTo>
                    <a:pt x="751" y="1011"/>
                  </a:lnTo>
                  <a:lnTo>
                    <a:pt x="693" y="967"/>
                  </a:lnTo>
                  <a:lnTo>
                    <a:pt x="670" y="975"/>
                  </a:lnTo>
                  <a:lnTo>
                    <a:pt x="658" y="979"/>
                  </a:lnTo>
                  <a:lnTo>
                    <a:pt x="646" y="982"/>
                  </a:lnTo>
                  <a:lnTo>
                    <a:pt x="625" y="1051"/>
                  </a:lnTo>
                  <a:lnTo>
                    <a:pt x="591" y="1057"/>
                  </a:lnTo>
                  <a:lnTo>
                    <a:pt x="550" y="998"/>
                  </a:lnTo>
                  <a:lnTo>
                    <a:pt x="525" y="999"/>
                  </a:lnTo>
                  <a:lnTo>
                    <a:pt x="500" y="998"/>
                  </a:lnTo>
                  <a:lnTo>
                    <a:pt x="459" y="1057"/>
                  </a:lnTo>
                  <a:lnTo>
                    <a:pt x="442" y="1054"/>
                  </a:lnTo>
                  <a:lnTo>
                    <a:pt x="425" y="1051"/>
                  </a:lnTo>
                  <a:lnTo>
                    <a:pt x="404" y="982"/>
                  </a:lnTo>
                  <a:lnTo>
                    <a:pt x="380" y="975"/>
                  </a:lnTo>
                  <a:lnTo>
                    <a:pt x="369" y="971"/>
                  </a:lnTo>
                  <a:lnTo>
                    <a:pt x="357" y="967"/>
                  </a:lnTo>
                  <a:lnTo>
                    <a:pt x="300" y="1011"/>
                  </a:lnTo>
                  <a:lnTo>
                    <a:pt x="284" y="1003"/>
                  </a:lnTo>
                  <a:lnTo>
                    <a:pt x="269" y="996"/>
                  </a:lnTo>
                  <a:lnTo>
                    <a:pt x="270" y="923"/>
                  </a:lnTo>
                  <a:lnTo>
                    <a:pt x="250" y="909"/>
                  </a:lnTo>
                  <a:lnTo>
                    <a:pt x="240" y="902"/>
                  </a:lnTo>
                  <a:lnTo>
                    <a:pt x="230" y="893"/>
                  </a:lnTo>
                  <a:lnTo>
                    <a:pt x="163" y="917"/>
                  </a:lnTo>
                  <a:lnTo>
                    <a:pt x="151" y="905"/>
                  </a:lnTo>
                  <a:lnTo>
                    <a:pt x="138" y="892"/>
                  </a:lnTo>
                  <a:lnTo>
                    <a:pt x="162" y="825"/>
                  </a:lnTo>
                  <a:lnTo>
                    <a:pt x="147" y="804"/>
                  </a:lnTo>
                  <a:lnTo>
                    <a:pt x="132" y="784"/>
                  </a:lnTo>
                  <a:lnTo>
                    <a:pt x="61" y="785"/>
                  </a:lnTo>
                  <a:lnTo>
                    <a:pt x="53" y="770"/>
                  </a:lnTo>
                  <a:lnTo>
                    <a:pt x="45" y="755"/>
                  </a:lnTo>
                  <a:lnTo>
                    <a:pt x="88" y="697"/>
                  </a:lnTo>
                  <a:lnTo>
                    <a:pt x="80" y="674"/>
                  </a:lnTo>
                  <a:lnTo>
                    <a:pt x="76" y="662"/>
                  </a:lnTo>
                  <a:lnTo>
                    <a:pt x="73" y="650"/>
                  </a:lnTo>
                  <a:lnTo>
                    <a:pt x="5" y="628"/>
                  </a:lnTo>
                  <a:lnTo>
                    <a:pt x="0" y="595"/>
                  </a:lnTo>
                  <a:lnTo>
                    <a:pt x="58" y="553"/>
                  </a:lnTo>
                  <a:lnTo>
                    <a:pt x="57" y="528"/>
                  </a:lnTo>
                  <a:lnTo>
                    <a:pt x="58" y="503"/>
                  </a:lnTo>
                  <a:lnTo>
                    <a:pt x="0" y="461"/>
                  </a:lnTo>
                  <a:lnTo>
                    <a:pt x="2" y="445"/>
                  </a:lnTo>
                  <a:lnTo>
                    <a:pt x="5" y="428"/>
                  </a:lnTo>
                  <a:lnTo>
                    <a:pt x="73" y="407"/>
                  </a:lnTo>
                  <a:lnTo>
                    <a:pt x="80" y="382"/>
                  </a:lnTo>
                  <a:lnTo>
                    <a:pt x="84" y="371"/>
                  </a:lnTo>
                  <a:lnTo>
                    <a:pt x="88" y="359"/>
                  </a:lnTo>
                  <a:lnTo>
                    <a:pt x="45" y="302"/>
                  </a:lnTo>
                  <a:lnTo>
                    <a:pt x="53" y="286"/>
                  </a:lnTo>
                  <a:lnTo>
                    <a:pt x="61" y="271"/>
                  </a:lnTo>
                  <a:lnTo>
                    <a:pt x="132" y="272"/>
                  </a:lnTo>
                  <a:lnTo>
                    <a:pt x="147" y="252"/>
                  </a:lnTo>
                  <a:lnTo>
                    <a:pt x="154" y="242"/>
                  </a:lnTo>
                  <a:lnTo>
                    <a:pt x="162" y="232"/>
                  </a:lnTo>
                  <a:lnTo>
                    <a:pt x="138" y="164"/>
                  </a:lnTo>
                  <a:lnTo>
                    <a:pt x="151" y="152"/>
                  </a:lnTo>
                  <a:lnTo>
                    <a:pt x="163" y="140"/>
                  </a:lnTo>
                  <a:lnTo>
                    <a:pt x="230" y="163"/>
                  </a:lnTo>
                  <a:lnTo>
                    <a:pt x="250" y="148"/>
                  </a:lnTo>
                  <a:lnTo>
                    <a:pt x="270" y="134"/>
                  </a:lnTo>
                  <a:lnTo>
                    <a:pt x="269" y="62"/>
                  </a:lnTo>
                  <a:lnTo>
                    <a:pt x="284" y="54"/>
                  </a:lnTo>
                  <a:lnTo>
                    <a:pt x="300" y="46"/>
                  </a:lnTo>
                  <a:lnTo>
                    <a:pt x="357" y="89"/>
                  </a:lnTo>
                  <a:lnTo>
                    <a:pt x="380" y="81"/>
                  </a:lnTo>
                  <a:lnTo>
                    <a:pt x="392" y="77"/>
                  </a:lnTo>
                  <a:lnTo>
                    <a:pt x="404" y="74"/>
                  </a:lnTo>
                  <a:lnTo>
                    <a:pt x="425" y="5"/>
                  </a:lnTo>
                  <a:lnTo>
                    <a:pt x="459" y="0"/>
                  </a:lnTo>
                  <a:lnTo>
                    <a:pt x="500" y="59"/>
                  </a:lnTo>
                  <a:lnTo>
                    <a:pt x="525" y="58"/>
                  </a:lnTo>
                  <a:lnTo>
                    <a:pt x="550" y="59"/>
                  </a:lnTo>
                  <a:lnTo>
                    <a:pt x="591" y="0"/>
                  </a:lnTo>
                  <a:lnTo>
                    <a:pt x="608" y="2"/>
                  </a:lnTo>
                  <a:lnTo>
                    <a:pt x="625" y="5"/>
                  </a:lnTo>
                  <a:lnTo>
                    <a:pt x="646" y="74"/>
                  </a:lnTo>
                  <a:lnTo>
                    <a:pt x="670" y="81"/>
                  </a:lnTo>
                  <a:lnTo>
                    <a:pt x="682" y="85"/>
                  </a:lnTo>
                  <a:lnTo>
                    <a:pt x="693" y="89"/>
                  </a:lnTo>
                  <a:lnTo>
                    <a:pt x="751" y="46"/>
                  </a:lnTo>
                  <a:lnTo>
                    <a:pt x="766" y="54"/>
                  </a:lnTo>
                  <a:lnTo>
                    <a:pt x="781" y="62"/>
                  </a:lnTo>
                  <a:lnTo>
                    <a:pt x="780" y="134"/>
                  </a:lnTo>
                  <a:lnTo>
                    <a:pt x="800" y="148"/>
                  </a:lnTo>
                  <a:lnTo>
                    <a:pt x="810" y="155"/>
                  </a:lnTo>
                  <a:lnTo>
                    <a:pt x="820" y="163"/>
                  </a:lnTo>
                  <a:lnTo>
                    <a:pt x="887" y="140"/>
                  </a:lnTo>
                  <a:lnTo>
                    <a:pt x="900" y="152"/>
                  </a:lnTo>
                  <a:lnTo>
                    <a:pt x="912" y="164"/>
                  </a:lnTo>
                  <a:lnTo>
                    <a:pt x="888" y="232"/>
                  </a:lnTo>
                  <a:lnTo>
                    <a:pt x="904" y="252"/>
                  </a:lnTo>
                  <a:lnTo>
                    <a:pt x="918" y="272"/>
                  </a:lnTo>
                  <a:lnTo>
                    <a:pt x="990" y="271"/>
                  </a:lnTo>
                  <a:lnTo>
                    <a:pt x="997" y="286"/>
                  </a:lnTo>
                  <a:lnTo>
                    <a:pt x="1005" y="302"/>
                  </a:lnTo>
                  <a:lnTo>
                    <a:pt x="962" y="359"/>
                  </a:lnTo>
                  <a:lnTo>
                    <a:pt x="970" y="382"/>
                  </a:lnTo>
                  <a:lnTo>
                    <a:pt x="974" y="395"/>
                  </a:lnTo>
                  <a:lnTo>
                    <a:pt x="977" y="407"/>
                  </a:lnTo>
                  <a:lnTo>
                    <a:pt x="1045" y="428"/>
                  </a:lnTo>
                  <a:lnTo>
                    <a:pt x="1052" y="461"/>
                  </a:lnTo>
                  <a:lnTo>
                    <a:pt x="992" y="503"/>
                  </a:lnTo>
                  <a:lnTo>
                    <a:pt x="993" y="528"/>
                  </a:lnTo>
                  <a:lnTo>
                    <a:pt x="992" y="553"/>
                  </a:lnTo>
                  <a:lnTo>
                    <a:pt x="1052" y="595"/>
                  </a:lnTo>
                  <a:lnTo>
                    <a:pt x="1049" y="611"/>
                  </a:lnTo>
                  <a:lnTo>
                    <a:pt x="1045" y="628"/>
                  </a:lnTo>
                  <a:lnTo>
                    <a:pt x="977" y="650"/>
                  </a:lnTo>
                  <a:lnTo>
                    <a:pt x="970" y="674"/>
                  </a:lnTo>
                  <a:lnTo>
                    <a:pt x="966" y="686"/>
                  </a:lnTo>
                  <a:lnTo>
                    <a:pt x="962" y="697"/>
                  </a:lnTo>
                  <a:lnTo>
                    <a:pt x="1005" y="755"/>
                  </a:lnTo>
                  <a:lnTo>
                    <a:pt x="997" y="770"/>
                  </a:lnTo>
                  <a:lnTo>
                    <a:pt x="990" y="785"/>
                  </a:lnTo>
                  <a:lnTo>
                    <a:pt x="918" y="784"/>
                  </a:lnTo>
                  <a:lnTo>
                    <a:pt x="904" y="804"/>
                  </a:lnTo>
                  <a:lnTo>
                    <a:pt x="897" y="814"/>
                  </a:lnTo>
                  <a:lnTo>
                    <a:pt x="888" y="825"/>
                  </a:lnTo>
                  <a:lnTo>
                    <a:pt x="912" y="892"/>
                  </a:lnTo>
                  <a:lnTo>
                    <a:pt x="900" y="905"/>
                  </a:lnTo>
                  <a:lnTo>
                    <a:pt x="887" y="917"/>
                  </a:lnTo>
                  <a:close/>
                </a:path>
              </a:pathLst>
            </a:custGeom>
            <a:solidFill>
              <a:srgbClr val="FFCC00"/>
            </a:solidFill>
            <a:ln w="6350">
              <a:solidFill>
                <a:srgbClr val="FFFFFF"/>
              </a:solidFill>
              <a:round/>
              <a:headEnd/>
              <a:tailEnd/>
            </a:ln>
            <a:effectLst>
              <a:outerShdw dist="35921" dir="2700000" algn="ctr" rotWithShape="0">
                <a:srgbClr val="777777"/>
              </a:outerShdw>
            </a:effectLst>
          </p:spPr>
          <p:txBody>
            <a:bodyPr/>
            <a:lstStyle/>
            <a:p>
              <a:pPr>
                <a:defRPr/>
              </a:pPr>
              <a:endParaRPr lang="zh-CN" altLang="en-US"/>
            </a:p>
          </p:txBody>
        </p:sp>
        <p:sp>
          <p:nvSpPr>
            <p:cNvPr id="1942535" name="Freeform 7"/>
            <p:cNvSpPr>
              <a:spLocks noChangeAspect="1" noEditPoints="1"/>
            </p:cNvSpPr>
            <p:nvPr/>
          </p:nvSpPr>
          <p:spPr bwMode="auto">
            <a:xfrm>
              <a:off x="2934" y="2742"/>
              <a:ext cx="1433" cy="956"/>
            </a:xfrm>
            <a:custGeom>
              <a:avLst/>
              <a:gdLst/>
              <a:ahLst/>
              <a:cxnLst>
                <a:cxn ang="0">
                  <a:pos x="191" y="580"/>
                </a:cxn>
                <a:cxn ang="0">
                  <a:pos x="208" y="646"/>
                </a:cxn>
                <a:cxn ang="0">
                  <a:pos x="228" y="690"/>
                </a:cxn>
                <a:cxn ang="0">
                  <a:pos x="274" y="757"/>
                </a:cxn>
                <a:cxn ang="0">
                  <a:pos x="323" y="800"/>
                </a:cxn>
                <a:cxn ang="0">
                  <a:pos x="393" y="841"/>
                </a:cxn>
                <a:cxn ang="0">
                  <a:pos x="440" y="857"/>
                </a:cxn>
                <a:cxn ang="0">
                  <a:pos x="508" y="867"/>
                </a:cxn>
                <a:cxn ang="0">
                  <a:pos x="576" y="864"/>
                </a:cxn>
                <a:cxn ang="0">
                  <a:pos x="641" y="847"/>
                </a:cxn>
                <a:cxn ang="0">
                  <a:pos x="686" y="827"/>
                </a:cxn>
                <a:cxn ang="0">
                  <a:pos x="753" y="780"/>
                </a:cxn>
                <a:cxn ang="0">
                  <a:pos x="796" y="732"/>
                </a:cxn>
                <a:cxn ang="0">
                  <a:pos x="836" y="661"/>
                </a:cxn>
                <a:cxn ang="0">
                  <a:pos x="852" y="613"/>
                </a:cxn>
                <a:cxn ang="0">
                  <a:pos x="862" y="545"/>
                </a:cxn>
                <a:cxn ang="0">
                  <a:pos x="859" y="477"/>
                </a:cxn>
                <a:cxn ang="0">
                  <a:pos x="842" y="412"/>
                </a:cxn>
                <a:cxn ang="0">
                  <a:pos x="822" y="366"/>
                </a:cxn>
                <a:cxn ang="0">
                  <a:pos x="776" y="300"/>
                </a:cxn>
                <a:cxn ang="0">
                  <a:pos x="727" y="256"/>
                </a:cxn>
                <a:cxn ang="0">
                  <a:pos x="657" y="216"/>
                </a:cxn>
                <a:cxn ang="0">
                  <a:pos x="610" y="199"/>
                </a:cxn>
                <a:cxn ang="0">
                  <a:pos x="542" y="189"/>
                </a:cxn>
                <a:cxn ang="0">
                  <a:pos x="474" y="192"/>
                </a:cxn>
                <a:cxn ang="0">
                  <a:pos x="409" y="209"/>
                </a:cxn>
                <a:cxn ang="0">
                  <a:pos x="364" y="230"/>
                </a:cxn>
                <a:cxn ang="0">
                  <a:pos x="298" y="276"/>
                </a:cxn>
                <a:cxn ang="0">
                  <a:pos x="254" y="325"/>
                </a:cxn>
                <a:cxn ang="0">
                  <a:pos x="214" y="396"/>
                </a:cxn>
                <a:cxn ang="0">
                  <a:pos x="198" y="443"/>
                </a:cxn>
                <a:cxn ang="0">
                  <a:pos x="188" y="511"/>
                </a:cxn>
                <a:cxn ang="0">
                  <a:pos x="780" y="923"/>
                </a:cxn>
                <a:cxn ang="0">
                  <a:pos x="670" y="975"/>
                </a:cxn>
                <a:cxn ang="0">
                  <a:pos x="550" y="998"/>
                </a:cxn>
                <a:cxn ang="0">
                  <a:pos x="425" y="1051"/>
                </a:cxn>
                <a:cxn ang="0">
                  <a:pos x="300" y="1011"/>
                </a:cxn>
                <a:cxn ang="0">
                  <a:pos x="240" y="902"/>
                </a:cxn>
                <a:cxn ang="0">
                  <a:pos x="162" y="825"/>
                </a:cxn>
                <a:cxn ang="0">
                  <a:pos x="45" y="755"/>
                </a:cxn>
                <a:cxn ang="0">
                  <a:pos x="5" y="628"/>
                </a:cxn>
                <a:cxn ang="0">
                  <a:pos x="0" y="461"/>
                </a:cxn>
                <a:cxn ang="0">
                  <a:pos x="84" y="371"/>
                </a:cxn>
                <a:cxn ang="0">
                  <a:pos x="132" y="272"/>
                </a:cxn>
                <a:cxn ang="0">
                  <a:pos x="151" y="152"/>
                </a:cxn>
                <a:cxn ang="0">
                  <a:pos x="269" y="62"/>
                </a:cxn>
                <a:cxn ang="0">
                  <a:pos x="392" y="77"/>
                </a:cxn>
                <a:cxn ang="0">
                  <a:pos x="525" y="58"/>
                </a:cxn>
                <a:cxn ang="0">
                  <a:pos x="646" y="74"/>
                </a:cxn>
                <a:cxn ang="0">
                  <a:pos x="766" y="54"/>
                </a:cxn>
                <a:cxn ang="0">
                  <a:pos x="820" y="163"/>
                </a:cxn>
                <a:cxn ang="0">
                  <a:pos x="904" y="252"/>
                </a:cxn>
                <a:cxn ang="0">
                  <a:pos x="962" y="359"/>
                </a:cxn>
                <a:cxn ang="0">
                  <a:pos x="1052" y="461"/>
                </a:cxn>
                <a:cxn ang="0">
                  <a:pos x="1049" y="611"/>
                </a:cxn>
                <a:cxn ang="0">
                  <a:pos x="962" y="697"/>
                </a:cxn>
                <a:cxn ang="0">
                  <a:pos x="904" y="804"/>
                </a:cxn>
                <a:cxn ang="0">
                  <a:pos x="887" y="917"/>
                </a:cxn>
              </a:cxnLst>
              <a:rect l="0" t="0" r="r" b="b"/>
              <a:pathLst>
                <a:path w="1052" h="1057">
                  <a:moveTo>
                    <a:pt x="187" y="528"/>
                  </a:moveTo>
                  <a:lnTo>
                    <a:pt x="188" y="545"/>
                  </a:lnTo>
                  <a:lnTo>
                    <a:pt x="189" y="563"/>
                  </a:lnTo>
                  <a:lnTo>
                    <a:pt x="190" y="572"/>
                  </a:lnTo>
                  <a:lnTo>
                    <a:pt x="191" y="580"/>
                  </a:lnTo>
                  <a:lnTo>
                    <a:pt x="194" y="597"/>
                  </a:lnTo>
                  <a:lnTo>
                    <a:pt x="196" y="605"/>
                  </a:lnTo>
                  <a:lnTo>
                    <a:pt x="198" y="613"/>
                  </a:lnTo>
                  <a:lnTo>
                    <a:pt x="202" y="629"/>
                  </a:lnTo>
                  <a:lnTo>
                    <a:pt x="208" y="646"/>
                  </a:lnTo>
                  <a:lnTo>
                    <a:pt x="214" y="661"/>
                  </a:lnTo>
                  <a:lnTo>
                    <a:pt x="217" y="668"/>
                  </a:lnTo>
                  <a:lnTo>
                    <a:pt x="220" y="676"/>
                  </a:lnTo>
                  <a:lnTo>
                    <a:pt x="224" y="683"/>
                  </a:lnTo>
                  <a:lnTo>
                    <a:pt x="228" y="690"/>
                  </a:lnTo>
                  <a:lnTo>
                    <a:pt x="236" y="704"/>
                  </a:lnTo>
                  <a:lnTo>
                    <a:pt x="245" y="718"/>
                  </a:lnTo>
                  <a:lnTo>
                    <a:pt x="254" y="732"/>
                  </a:lnTo>
                  <a:lnTo>
                    <a:pt x="264" y="745"/>
                  </a:lnTo>
                  <a:lnTo>
                    <a:pt x="274" y="757"/>
                  </a:lnTo>
                  <a:lnTo>
                    <a:pt x="286" y="768"/>
                  </a:lnTo>
                  <a:lnTo>
                    <a:pt x="298" y="780"/>
                  </a:lnTo>
                  <a:lnTo>
                    <a:pt x="304" y="785"/>
                  </a:lnTo>
                  <a:lnTo>
                    <a:pt x="310" y="790"/>
                  </a:lnTo>
                  <a:lnTo>
                    <a:pt x="323" y="800"/>
                  </a:lnTo>
                  <a:lnTo>
                    <a:pt x="336" y="809"/>
                  </a:lnTo>
                  <a:lnTo>
                    <a:pt x="350" y="819"/>
                  </a:lnTo>
                  <a:lnTo>
                    <a:pt x="364" y="827"/>
                  </a:lnTo>
                  <a:lnTo>
                    <a:pt x="378" y="835"/>
                  </a:lnTo>
                  <a:lnTo>
                    <a:pt x="393" y="841"/>
                  </a:lnTo>
                  <a:lnTo>
                    <a:pt x="401" y="845"/>
                  </a:lnTo>
                  <a:lnTo>
                    <a:pt x="409" y="847"/>
                  </a:lnTo>
                  <a:lnTo>
                    <a:pt x="424" y="853"/>
                  </a:lnTo>
                  <a:lnTo>
                    <a:pt x="432" y="855"/>
                  </a:lnTo>
                  <a:lnTo>
                    <a:pt x="440" y="857"/>
                  </a:lnTo>
                  <a:lnTo>
                    <a:pt x="449" y="859"/>
                  </a:lnTo>
                  <a:lnTo>
                    <a:pt x="457" y="861"/>
                  </a:lnTo>
                  <a:lnTo>
                    <a:pt x="474" y="864"/>
                  </a:lnTo>
                  <a:lnTo>
                    <a:pt x="491" y="866"/>
                  </a:lnTo>
                  <a:lnTo>
                    <a:pt x="508" y="867"/>
                  </a:lnTo>
                  <a:lnTo>
                    <a:pt x="525" y="868"/>
                  </a:lnTo>
                  <a:lnTo>
                    <a:pt x="542" y="867"/>
                  </a:lnTo>
                  <a:lnTo>
                    <a:pt x="559" y="866"/>
                  </a:lnTo>
                  <a:lnTo>
                    <a:pt x="568" y="865"/>
                  </a:lnTo>
                  <a:lnTo>
                    <a:pt x="576" y="864"/>
                  </a:lnTo>
                  <a:lnTo>
                    <a:pt x="593" y="861"/>
                  </a:lnTo>
                  <a:lnTo>
                    <a:pt x="602" y="859"/>
                  </a:lnTo>
                  <a:lnTo>
                    <a:pt x="610" y="857"/>
                  </a:lnTo>
                  <a:lnTo>
                    <a:pt x="626" y="853"/>
                  </a:lnTo>
                  <a:lnTo>
                    <a:pt x="641" y="847"/>
                  </a:lnTo>
                  <a:lnTo>
                    <a:pt x="657" y="841"/>
                  </a:lnTo>
                  <a:lnTo>
                    <a:pt x="664" y="838"/>
                  </a:lnTo>
                  <a:lnTo>
                    <a:pt x="672" y="835"/>
                  </a:lnTo>
                  <a:lnTo>
                    <a:pt x="679" y="831"/>
                  </a:lnTo>
                  <a:lnTo>
                    <a:pt x="686" y="827"/>
                  </a:lnTo>
                  <a:lnTo>
                    <a:pt x="700" y="819"/>
                  </a:lnTo>
                  <a:lnTo>
                    <a:pt x="714" y="809"/>
                  </a:lnTo>
                  <a:lnTo>
                    <a:pt x="727" y="800"/>
                  </a:lnTo>
                  <a:lnTo>
                    <a:pt x="740" y="790"/>
                  </a:lnTo>
                  <a:lnTo>
                    <a:pt x="753" y="780"/>
                  </a:lnTo>
                  <a:lnTo>
                    <a:pt x="764" y="768"/>
                  </a:lnTo>
                  <a:lnTo>
                    <a:pt x="776" y="757"/>
                  </a:lnTo>
                  <a:lnTo>
                    <a:pt x="781" y="751"/>
                  </a:lnTo>
                  <a:lnTo>
                    <a:pt x="786" y="745"/>
                  </a:lnTo>
                  <a:lnTo>
                    <a:pt x="796" y="732"/>
                  </a:lnTo>
                  <a:lnTo>
                    <a:pt x="805" y="718"/>
                  </a:lnTo>
                  <a:lnTo>
                    <a:pt x="814" y="704"/>
                  </a:lnTo>
                  <a:lnTo>
                    <a:pt x="822" y="690"/>
                  </a:lnTo>
                  <a:lnTo>
                    <a:pt x="830" y="676"/>
                  </a:lnTo>
                  <a:lnTo>
                    <a:pt x="836" y="661"/>
                  </a:lnTo>
                  <a:lnTo>
                    <a:pt x="840" y="653"/>
                  </a:lnTo>
                  <a:lnTo>
                    <a:pt x="842" y="646"/>
                  </a:lnTo>
                  <a:lnTo>
                    <a:pt x="848" y="629"/>
                  </a:lnTo>
                  <a:lnTo>
                    <a:pt x="850" y="621"/>
                  </a:lnTo>
                  <a:lnTo>
                    <a:pt x="852" y="613"/>
                  </a:lnTo>
                  <a:lnTo>
                    <a:pt x="854" y="605"/>
                  </a:lnTo>
                  <a:lnTo>
                    <a:pt x="856" y="597"/>
                  </a:lnTo>
                  <a:lnTo>
                    <a:pt x="859" y="580"/>
                  </a:lnTo>
                  <a:lnTo>
                    <a:pt x="861" y="563"/>
                  </a:lnTo>
                  <a:lnTo>
                    <a:pt x="862" y="545"/>
                  </a:lnTo>
                  <a:lnTo>
                    <a:pt x="863" y="528"/>
                  </a:lnTo>
                  <a:lnTo>
                    <a:pt x="862" y="511"/>
                  </a:lnTo>
                  <a:lnTo>
                    <a:pt x="861" y="494"/>
                  </a:lnTo>
                  <a:lnTo>
                    <a:pt x="860" y="485"/>
                  </a:lnTo>
                  <a:lnTo>
                    <a:pt x="859" y="477"/>
                  </a:lnTo>
                  <a:lnTo>
                    <a:pt x="856" y="459"/>
                  </a:lnTo>
                  <a:lnTo>
                    <a:pt x="854" y="451"/>
                  </a:lnTo>
                  <a:lnTo>
                    <a:pt x="852" y="443"/>
                  </a:lnTo>
                  <a:lnTo>
                    <a:pt x="848" y="427"/>
                  </a:lnTo>
                  <a:lnTo>
                    <a:pt x="842" y="412"/>
                  </a:lnTo>
                  <a:lnTo>
                    <a:pt x="836" y="396"/>
                  </a:lnTo>
                  <a:lnTo>
                    <a:pt x="833" y="389"/>
                  </a:lnTo>
                  <a:lnTo>
                    <a:pt x="830" y="380"/>
                  </a:lnTo>
                  <a:lnTo>
                    <a:pt x="826" y="373"/>
                  </a:lnTo>
                  <a:lnTo>
                    <a:pt x="822" y="366"/>
                  </a:lnTo>
                  <a:lnTo>
                    <a:pt x="814" y="352"/>
                  </a:lnTo>
                  <a:lnTo>
                    <a:pt x="805" y="338"/>
                  </a:lnTo>
                  <a:lnTo>
                    <a:pt x="796" y="325"/>
                  </a:lnTo>
                  <a:lnTo>
                    <a:pt x="786" y="312"/>
                  </a:lnTo>
                  <a:lnTo>
                    <a:pt x="776" y="300"/>
                  </a:lnTo>
                  <a:lnTo>
                    <a:pt x="764" y="288"/>
                  </a:lnTo>
                  <a:lnTo>
                    <a:pt x="753" y="276"/>
                  </a:lnTo>
                  <a:lnTo>
                    <a:pt x="747" y="271"/>
                  </a:lnTo>
                  <a:lnTo>
                    <a:pt x="740" y="266"/>
                  </a:lnTo>
                  <a:lnTo>
                    <a:pt x="727" y="256"/>
                  </a:lnTo>
                  <a:lnTo>
                    <a:pt x="714" y="247"/>
                  </a:lnTo>
                  <a:lnTo>
                    <a:pt x="700" y="238"/>
                  </a:lnTo>
                  <a:lnTo>
                    <a:pt x="686" y="230"/>
                  </a:lnTo>
                  <a:lnTo>
                    <a:pt x="672" y="222"/>
                  </a:lnTo>
                  <a:lnTo>
                    <a:pt x="657" y="216"/>
                  </a:lnTo>
                  <a:lnTo>
                    <a:pt x="649" y="212"/>
                  </a:lnTo>
                  <a:lnTo>
                    <a:pt x="641" y="209"/>
                  </a:lnTo>
                  <a:lnTo>
                    <a:pt x="626" y="203"/>
                  </a:lnTo>
                  <a:lnTo>
                    <a:pt x="618" y="201"/>
                  </a:lnTo>
                  <a:lnTo>
                    <a:pt x="610" y="199"/>
                  </a:lnTo>
                  <a:lnTo>
                    <a:pt x="602" y="197"/>
                  </a:lnTo>
                  <a:lnTo>
                    <a:pt x="593" y="195"/>
                  </a:lnTo>
                  <a:lnTo>
                    <a:pt x="576" y="192"/>
                  </a:lnTo>
                  <a:lnTo>
                    <a:pt x="559" y="190"/>
                  </a:lnTo>
                  <a:lnTo>
                    <a:pt x="542" y="189"/>
                  </a:lnTo>
                  <a:lnTo>
                    <a:pt x="525" y="188"/>
                  </a:lnTo>
                  <a:lnTo>
                    <a:pt x="508" y="189"/>
                  </a:lnTo>
                  <a:lnTo>
                    <a:pt x="491" y="190"/>
                  </a:lnTo>
                  <a:lnTo>
                    <a:pt x="482" y="191"/>
                  </a:lnTo>
                  <a:lnTo>
                    <a:pt x="474" y="192"/>
                  </a:lnTo>
                  <a:lnTo>
                    <a:pt x="457" y="195"/>
                  </a:lnTo>
                  <a:lnTo>
                    <a:pt x="449" y="197"/>
                  </a:lnTo>
                  <a:lnTo>
                    <a:pt x="440" y="199"/>
                  </a:lnTo>
                  <a:lnTo>
                    <a:pt x="424" y="203"/>
                  </a:lnTo>
                  <a:lnTo>
                    <a:pt x="409" y="209"/>
                  </a:lnTo>
                  <a:lnTo>
                    <a:pt x="393" y="216"/>
                  </a:lnTo>
                  <a:lnTo>
                    <a:pt x="386" y="219"/>
                  </a:lnTo>
                  <a:lnTo>
                    <a:pt x="378" y="222"/>
                  </a:lnTo>
                  <a:lnTo>
                    <a:pt x="371" y="226"/>
                  </a:lnTo>
                  <a:lnTo>
                    <a:pt x="364" y="230"/>
                  </a:lnTo>
                  <a:lnTo>
                    <a:pt x="350" y="238"/>
                  </a:lnTo>
                  <a:lnTo>
                    <a:pt x="336" y="247"/>
                  </a:lnTo>
                  <a:lnTo>
                    <a:pt x="323" y="256"/>
                  </a:lnTo>
                  <a:lnTo>
                    <a:pt x="310" y="266"/>
                  </a:lnTo>
                  <a:lnTo>
                    <a:pt x="298" y="276"/>
                  </a:lnTo>
                  <a:lnTo>
                    <a:pt x="286" y="288"/>
                  </a:lnTo>
                  <a:lnTo>
                    <a:pt x="274" y="300"/>
                  </a:lnTo>
                  <a:lnTo>
                    <a:pt x="269" y="306"/>
                  </a:lnTo>
                  <a:lnTo>
                    <a:pt x="264" y="312"/>
                  </a:lnTo>
                  <a:lnTo>
                    <a:pt x="254" y="325"/>
                  </a:lnTo>
                  <a:lnTo>
                    <a:pt x="245" y="338"/>
                  </a:lnTo>
                  <a:lnTo>
                    <a:pt x="236" y="352"/>
                  </a:lnTo>
                  <a:lnTo>
                    <a:pt x="228" y="366"/>
                  </a:lnTo>
                  <a:lnTo>
                    <a:pt x="220" y="380"/>
                  </a:lnTo>
                  <a:lnTo>
                    <a:pt x="214" y="396"/>
                  </a:lnTo>
                  <a:lnTo>
                    <a:pt x="211" y="404"/>
                  </a:lnTo>
                  <a:lnTo>
                    <a:pt x="208" y="412"/>
                  </a:lnTo>
                  <a:lnTo>
                    <a:pt x="202" y="427"/>
                  </a:lnTo>
                  <a:lnTo>
                    <a:pt x="200" y="435"/>
                  </a:lnTo>
                  <a:lnTo>
                    <a:pt x="198" y="443"/>
                  </a:lnTo>
                  <a:lnTo>
                    <a:pt x="196" y="451"/>
                  </a:lnTo>
                  <a:lnTo>
                    <a:pt x="194" y="459"/>
                  </a:lnTo>
                  <a:lnTo>
                    <a:pt x="191" y="477"/>
                  </a:lnTo>
                  <a:lnTo>
                    <a:pt x="189" y="494"/>
                  </a:lnTo>
                  <a:lnTo>
                    <a:pt x="188" y="511"/>
                  </a:lnTo>
                  <a:lnTo>
                    <a:pt x="187" y="528"/>
                  </a:lnTo>
                  <a:close/>
                  <a:moveTo>
                    <a:pt x="887" y="917"/>
                  </a:moveTo>
                  <a:lnTo>
                    <a:pt x="820" y="893"/>
                  </a:lnTo>
                  <a:lnTo>
                    <a:pt x="800" y="909"/>
                  </a:lnTo>
                  <a:lnTo>
                    <a:pt x="780" y="923"/>
                  </a:lnTo>
                  <a:lnTo>
                    <a:pt x="781" y="996"/>
                  </a:lnTo>
                  <a:lnTo>
                    <a:pt x="766" y="1003"/>
                  </a:lnTo>
                  <a:lnTo>
                    <a:pt x="751" y="1011"/>
                  </a:lnTo>
                  <a:lnTo>
                    <a:pt x="693" y="967"/>
                  </a:lnTo>
                  <a:lnTo>
                    <a:pt x="670" y="975"/>
                  </a:lnTo>
                  <a:lnTo>
                    <a:pt x="658" y="979"/>
                  </a:lnTo>
                  <a:lnTo>
                    <a:pt x="646" y="982"/>
                  </a:lnTo>
                  <a:lnTo>
                    <a:pt x="625" y="1051"/>
                  </a:lnTo>
                  <a:lnTo>
                    <a:pt x="591" y="1057"/>
                  </a:lnTo>
                  <a:lnTo>
                    <a:pt x="550" y="998"/>
                  </a:lnTo>
                  <a:lnTo>
                    <a:pt x="525" y="999"/>
                  </a:lnTo>
                  <a:lnTo>
                    <a:pt x="500" y="998"/>
                  </a:lnTo>
                  <a:lnTo>
                    <a:pt x="459" y="1057"/>
                  </a:lnTo>
                  <a:lnTo>
                    <a:pt x="442" y="1054"/>
                  </a:lnTo>
                  <a:lnTo>
                    <a:pt x="425" y="1051"/>
                  </a:lnTo>
                  <a:lnTo>
                    <a:pt x="404" y="982"/>
                  </a:lnTo>
                  <a:lnTo>
                    <a:pt x="380" y="975"/>
                  </a:lnTo>
                  <a:lnTo>
                    <a:pt x="369" y="971"/>
                  </a:lnTo>
                  <a:lnTo>
                    <a:pt x="357" y="967"/>
                  </a:lnTo>
                  <a:lnTo>
                    <a:pt x="300" y="1011"/>
                  </a:lnTo>
                  <a:lnTo>
                    <a:pt x="284" y="1003"/>
                  </a:lnTo>
                  <a:lnTo>
                    <a:pt x="269" y="996"/>
                  </a:lnTo>
                  <a:lnTo>
                    <a:pt x="270" y="923"/>
                  </a:lnTo>
                  <a:lnTo>
                    <a:pt x="250" y="909"/>
                  </a:lnTo>
                  <a:lnTo>
                    <a:pt x="240" y="902"/>
                  </a:lnTo>
                  <a:lnTo>
                    <a:pt x="230" y="893"/>
                  </a:lnTo>
                  <a:lnTo>
                    <a:pt x="163" y="917"/>
                  </a:lnTo>
                  <a:lnTo>
                    <a:pt x="151" y="905"/>
                  </a:lnTo>
                  <a:lnTo>
                    <a:pt x="138" y="892"/>
                  </a:lnTo>
                  <a:lnTo>
                    <a:pt x="162" y="825"/>
                  </a:lnTo>
                  <a:lnTo>
                    <a:pt x="147" y="804"/>
                  </a:lnTo>
                  <a:lnTo>
                    <a:pt x="132" y="784"/>
                  </a:lnTo>
                  <a:lnTo>
                    <a:pt x="61" y="785"/>
                  </a:lnTo>
                  <a:lnTo>
                    <a:pt x="53" y="770"/>
                  </a:lnTo>
                  <a:lnTo>
                    <a:pt x="45" y="755"/>
                  </a:lnTo>
                  <a:lnTo>
                    <a:pt x="88" y="697"/>
                  </a:lnTo>
                  <a:lnTo>
                    <a:pt x="80" y="674"/>
                  </a:lnTo>
                  <a:lnTo>
                    <a:pt x="76" y="662"/>
                  </a:lnTo>
                  <a:lnTo>
                    <a:pt x="73" y="650"/>
                  </a:lnTo>
                  <a:lnTo>
                    <a:pt x="5" y="628"/>
                  </a:lnTo>
                  <a:lnTo>
                    <a:pt x="0" y="595"/>
                  </a:lnTo>
                  <a:lnTo>
                    <a:pt x="58" y="553"/>
                  </a:lnTo>
                  <a:lnTo>
                    <a:pt x="57" y="528"/>
                  </a:lnTo>
                  <a:lnTo>
                    <a:pt x="58" y="503"/>
                  </a:lnTo>
                  <a:lnTo>
                    <a:pt x="0" y="461"/>
                  </a:lnTo>
                  <a:lnTo>
                    <a:pt x="2" y="445"/>
                  </a:lnTo>
                  <a:lnTo>
                    <a:pt x="5" y="428"/>
                  </a:lnTo>
                  <a:lnTo>
                    <a:pt x="73" y="407"/>
                  </a:lnTo>
                  <a:lnTo>
                    <a:pt x="80" y="382"/>
                  </a:lnTo>
                  <a:lnTo>
                    <a:pt x="84" y="371"/>
                  </a:lnTo>
                  <a:lnTo>
                    <a:pt x="88" y="359"/>
                  </a:lnTo>
                  <a:lnTo>
                    <a:pt x="45" y="302"/>
                  </a:lnTo>
                  <a:lnTo>
                    <a:pt x="53" y="286"/>
                  </a:lnTo>
                  <a:lnTo>
                    <a:pt x="61" y="271"/>
                  </a:lnTo>
                  <a:lnTo>
                    <a:pt x="132" y="272"/>
                  </a:lnTo>
                  <a:lnTo>
                    <a:pt x="147" y="252"/>
                  </a:lnTo>
                  <a:lnTo>
                    <a:pt x="154" y="242"/>
                  </a:lnTo>
                  <a:lnTo>
                    <a:pt x="162" y="232"/>
                  </a:lnTo>
                  <a:lnTo>
                    <a:pt x="138" y="164"/>
                  </a:lnTo>
                  <a:lnTo>
                    <a:pt x="151" y="152"/>
                  </a:lnTo>
                  <a:lnTo>
                    <a:pt x="163" y="140"/>
                  </a:lnTo>
                  <a:lnTo>
                    <a:pt x="230" y="163"/>
                  </a:lnTo>
                  <a:lnTo>
                    <a:pt x="250" y="148"/>
                  </a:lnTo>
                  <a:lnTo>
                    <a:pt x="270" y="134"/>
                  </a:lnTo>
                  <a:lnTo>
                    <a:pt x="269" y="62"/>
                  </a:lnTo>
                  <a:lnTo>
                    <a:pt x="284" y="54"/>
                  </a:lnTo>
                  <a:lnTo>
                    <a:pt x="300" y="46"/>
                  </a:lnTo>
                  <a:lnTo>
                    <a:pt x="357" y="89"/>
                  </a:lnTo>
                  <a:lnTo>
                    <a:pt x="380" y="81"/>
                  </a:lnTo>
                  <a:lnTo>
                    <a:pt x="392" y="77"/>
                  </a:lnTo>
                  <a:lnTo>
                    <a:pt x="404" y="74"/>
                  </a:lnTo>
                  <a:lnTo>
                    <a:pt x="425" y="5"/>
                  </a:lnTo>
                  <a:lnTo>
                    <a:pt x="459" y="0"/>
                  </a:lnTo>
                  <a:lnTo>
                    <a:pt x="500" y="59"/>
                  </a:lnTo>
                  <a:lnTo>
                    <a:pt x="525" y="58"/>
                  </a:lnTo>
                  <a:lnTo>
                    <a:pt x="550" y="59"/>
                  </a:lnTo>
                  <a:lnTo>
                    <a:pt x="591" y="0"/>
                  </a:lnTo>
                  <a:lnTo>
                    <a:pt x="608" y="2"/>
                  </a:lnTo>
                  <a:lnTo>
                    <a:pt x="625" y="5"/>
                  </a:lnTo>
                  <a:lnTo>
                    <a:pt x="646" y="74"/>
                  </a:lnTo>
                  <a:lnTo>
                    <a:pt x="670" y="81"/>
                  </a:lnTo>
                  <a:lnTo>
                    <a:pt x="682" y="85"/>
                  </a:lnTo>
                  <a:lnTo>
                    <a:pt x="693" y="89"/>
                  </a:lnTo>
                  <a:lnTo>
                    <a:pt x="751" y="46"/>
                  </a:lnTo>
                  <a:lnTo>
                    <a:pt x="766" y="54"/>
                  </a:lnTo>
                  <a:lnTo>
                    <a:pt x="781" y="62"/>
                  </a:lnTo>
                  <a:lnTo>
                    <a:pt x="780" y="134"/>
                  </a:lnTo>
                  <a:lnTo>
                    <a:pt x="800" y="148"/>
                  </a:lnTo>
                  <a:lnTo>
                    <a:pt x="810" y="155"/>
                  </a:lnTo>
                  <a:lnTo>
                    <a:pt x="820" y="163"/>
                  </a:lnTo>
                  <a:lnTo>
                    <a:pt x="887" y="140"/>
                  </a:lnTo>
                  <a:lnTo>
                    <a:pt x="900" y="152"/>
                  </a:lnTo>
                  <a:lnTo>
                    <a:pt x="912" y="164"/>
                  </a:lnTo>
                  <a:lnTo>
                    <a:pt x="888" y="232"/>
                  </a:lnTo>
                  <a:lnTo>
                    <a:pt x="904" y="252"/>
                  </a:lnTo>
                  <a:lnTo>
                    <a:pt x="918" y="272"/>
                  </a:lnTo>
                  <a:lnTo>
                    <a:pt x="990" y="271"/>
                  </a:lnTo>
                  <a:lnTo>
                    <a:pt x="997" y="286"/>
                  </a:lnTo>
                  <a:lnTo>
                    <a:pt x="1005" y="302"/>
                  </a:lnTo>
                  <a:lnTo>
                    <a:pt x="962" y="359"/>
                  </a:lnTo>
                  <a:lnTo>
                    <a:pt x="970" y="382"/>
                  </a:lnTo>
                  <a:lnTo>
                    <a:pt x="974" y="395"/>
                  </a:lnTo>
                  <a:lnTo>
                    <a:pt x="977" y="407"/>
                  </a:lnTo>
                  <a:lnTo>
                    <a:pt x="1045" y="428"/>
                  </a:lnTo>
                  <a:lnTo>
                    <a:pt x="1052" y="461"/>
                  </a:lnTo>
                  <a:lnTo>
                    <a:pt x="992" y="503"/>
                  </a:lnTo>
                  <a:lnTo>
                    <a:pt x="993" y="528"/>
                  </a:lnTo>
                  <a:lnTo>
                    <a:pt x="992" y="553"/>
                  </a:lnTo>
                  <a:lnTo>
                    <a:pt x="1052" y="595"/>
                  </a:lnTo>
                  <a:lnTo>
                    <a:pt x="1049" y="611"/>
                  </a:lnTo>
                  <a:lnTo>
                    <a:pt x="1045" y="628"/>
                  </a:lnTo>
                  <a:lnTo>
                    <a:pt x="977" y="650"/>
                  </a:lnTo>
                  <a:lnTo>
                    <a:pt x="970" y="674"/>
                  </a:lnTo>
                  <a:lnTo>
                    <a:pt x="966" y="686"/>
                  </a:lnTo>
                  <a:lnTo>
                    <a:pt x="962" y="697"/>
                  </a:lnTo>
                  <a:lnTo>
                    <a:pt x="1005" y="755"/>
                  </a:lnTo>
                  <a:lnTo>
                    <a:pt x="997" y="770"/>
                  </a:lnTo>
                  <a:lnTo>
                    <a:pt x="990" y="785"/>
                  </a:lnTo>
                  <a:lnTo>
                    <a:pt x="918" y="784"/>
                  </a:lnTo>
                  <a:lnTo>
                    <a:pt x="904" y="804"/>
                  </a:lnTo>
                  <a:lnTo>
                    <a:pt x="897" y="814"/>
                  </a:lnTo>
                  <a:lnTo>
                    <a:pt x="888" y="825"/>
                  </a:lnTo>
                  <a:lnTo>
                    <a:pt x="912" y="892"/>
                  </a:lnTo>
                  <a:lnTo>
                    <a:pt x="900" y="905"/>
                  </a:lnTo>
                  <a:lnTo>
                    <a:pt x="887" y="917"/>
                  </a:lnTo>
                  <a:close/>
                </a:path>
              </a:pathLst>
            </a:custGeom>
            <a:solidFill>
              <a:srgbClr val="FF0000"/>
            </a:solidFill>
            <a:ln w="6350">
              <a:solidFill>
                <a:srgbClr val="FFFFFF"/>
              </a:solidFill>
              <a:round/>
              <a:headEnd/>
              <a:tailEnd/>
            </a:ln>
            <a:effectLst>
              <a:outerShdw dist="35921" dir="2700000" algn="ctr" rotWithShape="0">
                <a:srgbClr val="777777"/>
              </a:outerShdw>
            </a:effectLst>
          </p:spPr>
          <p:txBody>
            <a:bodyPr/>
            <a:lstStyle/>
            <a:p>
              <a:pPr>
                <a:defRPr/>
              </a:pPr>
              <a:endParaRPr lang="zh-CN" altLang="en-US"/>
            </a:p>
          </p:txBody>
        </p:sp>
        <p:sp>
          <p:nvSpPr>
            <p:cNvPr id="1945609" name="Rectangle 8"/>
            <p:cNvSpPr>
              <a:spLocks noChangeAspect="1" noChangeArrowheads="1"/>
            </p:cNvSpPr>
            <p:nvPr/>
          </p:nvSpPr>
          <p:spPr bwMode="auto">
            <a:xfrm>
              <a:off x="2778" y="2273"/>
              <a:ext cx="1554" cy="57"/>
            </a:xfrm>
            <a:prstGeom prst="rect">
              <a:avLst/>
            </a:prstGeom>
            <a:noFill/>
            <a:ln w="9525" algn="ctr">
              <a:noFill/>
              <a:miter lim="800000"/>
              <a:headEnd/>
              <a:tailEnd/>
            </a:ln>
          </p:spPr>
          <p:txBody>
            <a:bodyPr lIns="0" tIns="0" rIns="0" bIns="0">
              <a:spAutoFit/>
            </a:bodyPr>
            <a:lstStyle/>
            <a:p>
              <a:pPr algn="ctr" defTabSz="1001713" fontAlgn="t">
                <a:lnSpc>
                  <a:spcPct val="50000"/>
                </a:lnSpc>
                <a:spcBef>
                  <a:spcPct val="40000"/>
                </a:spcBef>
                <a:buClr>
                  <a:srgbClr val="FF9900"/>
                </a:buClr>
                <a:buSzPct val="60000"/>
                <a:buFont typeface="Wingdings" pitchFamily="2" charset="2"/>
                <a:buNone/>
              </a:pPr>
              <a:r>
                <a:rPr lang="en-US" altLang="zh-CN" sz="1200" b="0">
                  <a:cs typeface="Arial" charset="0"/>
                </a:rPr>
                <a:t>Forecast energy generation</a:t>
              </a:r>
            </a:p>
          </p:txBody>
        </p:sp>
        <p:sp>
          <p:nvSpPr>
            <p:cNvPr id="1945610" name="Rectangle 9"/>
            <p:cNvSpPr>
              <a:spLocks noChangeAspect="1" noChangeArrowheads="1"/>
            </p:cNvSpPr>
            <p:nvPr/>
          </p:nvSpPr>
          <p:spPr bwMode="auto">
            <a:xfrm>
              <a:off x="2898" y="3247"/>
              <a:ext cx="1554" cy="57"/>
            </a:xfrm>
            <a:prstGeom prst="rect">
              <a:avLst/>
            </a:prstGeom>
            <a:noFill/>
            <a:ln w="9525" algn="ctr">
              <a:noFill/>
              <a:miter lim="800000"/>
              <a:headEnd/>
              <a:tailEnd/>
            </a:ln>
          </p:spPr>
          <p:txBody>
            <a:bodyPr lIns="0" tIns="0" rIns="0" bIns="0">
              <a:spAutoFit/>
            </a:bodyPr>
            <a:lstStyle/>
            <a:p>
              <a:pPr algn="ctr" defTabSz="1001713" fontAlgn="t">
                <a:lnSpc>
                  <a:spcPct val="50000"/>
                </a:lnSpc>
                <a:spcBef>
                  <a:spcPct val="40000"/>
                </a:spcBef>
                <a:buClr>
                  <a:srgbClr val="FF9900"/>
                </a:buClr>
                <a:buSzPct val="60000"/>
                <a:buFont typeface="Wingdings" pitchFamily="2" charset="2"/>
                <a:buNone/>
              </a:pPr>
              <a:r>
                <a:rPr lang="en-US" altLang="zh-CN" sz="1200" b="0">
                  <a:cs typeface="Arial" charset="0"/>
                </a:rPr>
                <a:t>Forecast load consumption</a:t>
              </a:r>
            </a:p>
          </p:txBody>
        </p:sp>
        <p:sp>
          <p:nvSpPr>
            <p:cNvPr id="1942538" name="Freeform 10"/>
            <p:cNvSpPr>
              <a:spLocks noChangeAspect="1" noEditPoints="1"/>
            </p:cNvSpPr>
            <p:nvPr/>
          </p:nvSpPr>
          <p:spPr bwMode="auto">
            <a:xfrm>
              <a:off x="4083" y="1658"/>
              <a:ext cx="923" cy="609"/>
            </a:xfrm>
            <a:custGeom>
              <a:avLst/>
              <a:gdLst/>
              <a:ahLst/>
              <a:cxnLst>
                <a:cxn ang="0">
                  <a:pos x="137" y="344"/>
                </a:cxn>
                <a:cxn ang="0">
                  <a:pos x="146" y="379"/>
                </a:cxn>
                <a:cxn ang="0">
                  <a:pos x="157" y="404"/>
                </a:cxn>
                <a:cxn ang="0">
                  <a:pos x="177" y="432"/>
                </a:cxn>
                <a:cxn ang="0">
                  <a:pos x="202" y="457"/>
                </a:cxn>
                <a:cxn ang="0">
                  <a:pos x="231" y="477"/>
                </a:cxn>
                <a:cxn ang="0">
                  <a:pos x="272" y="493"/>
                </a:cxn>
                <a:cxn ang="0">
                  <a:pos x="308" y="498"/>
                </a:cxn>
                <a:cxn ang="0">
                  <a:pos x="346" y="496"/>
                </a:cxn>
                <a:cxn ang="0">
                  <a:pos x="381" y="487"/>
                </a:cxn>
                <a:cxn ang="0">
                  <a:pos x="405" y="477"/>
                </a:cxn>
                <a:cxn ang="0">
                  <a:pos x="434" y="457"/>
                </a:cxn>
                <a:cxn ang="0">
                  <a:pos x="460" y="432"/>
                </a:cxn>
                <a:cxn ang="0">
                  <a:pos x="479" y="404"/>
                </a:cxn>
                <a:cxn ang="0">
                  <a:pos x="495" y="362"/>
                </a:cxn>
                <a:cxn ang="0">
                  <a:pos x="501" y="325"/>
                </a:cxn>
                <a:cxn ang="0">
                  <a:pos x="499" y="288"/>
                </a:cxn>
                <a:cxn ang="0">
                  <a:pos x="490" y="254"/>
                </a:cxn>
                <a:cxn ang="0">
                  <a:pos x="479" y="230"/>
                </a:cxn>
                <a:cxn ang="0">
                  <a:pos x="460" y="201"/>
                </a:cxn>
                <a:cxn ang="0">
                  <a:pos x="434" y="176"/>
                </a:cxn>
                <a:cxn ang="0">
                  <a:pos x="405" y="157"/>
                </a:cxn>
                <a:cxn ang="0">
                  <a:pos x="364" y="139"/>
                </a:cxn>
                <a:cxn ang="0">
                  <a:pos x="328" y="134"/>
                </a:cxn>
                <a:cxn ang="0">
                  <a:pos x="290" y="136"/>
                </a:cxn>
                <a:cxn ang="0">
                  <a:pos x="255" y="145"/>
                </a:cxn>
                <a:cxn ang="0">
                  <a:pos x="231" y="157"/>
                </a:cxn>
                <a:cxn ang="0">
                  <a:pos x="202" y="176"/>
                </a:cxn>
                <a:cxn ang="0">
                  <a:pos x="177" y="201"/>
                </a:cxn>
                <a:cxn ang="0">
                  <a:pos x="157" y="230"/>
                </a:cxn>
                <a:cxn ang="0">
                  <a:pos x="141" y="271"/>
                </a:cxn>
                <a:cxn ang="0">
                  <a:pos x="135" y="307"/>
                </a:cxn>
                <a:cxn ang="0">
                  <a:pos x="429" y="551"/>
                </a:cxn>
                <a:cxn ang="0">
                  <a:pos x="382" y="628"/>
                </a:cxn>
                <a:cxn ang="0">
                  <a:pos x="299" y="575"/>
                </a:cxn>
                <a:cxn ang="0">
                  <a:pos x="219" y="618"/>
                </a:cxn>
                <a:cxn ang="0">
                  <a:pos x="184" y="536"/>
                </a:cxn>
                <a:cxn ang="0">
                  <a:pos x="146" y="507"/>
                </a:cxn>
                <a:cxn ang="0">
                  <a:pos x="94" y="440"/>
                </a:cxn>
                <a:cxn ang="0">
                  <a:pos x="75" y="395"/>
                </a:cxn>
                <a:cxn ang="0">
                  <a:pos x="64" y="311"/>
                </a:cxn>
                <a:cxn ang="0">
                  <a:pos x="70" y="262"/>
                </a:cxn>
                <a:cxn ang="0">
                  <a:pos x="102" y="184"/>
                </a:cxn>
                <a:cxn ang="0">
                  <a:pos x="132" y="144"/>
                </a:cxn>
                <a:cxn ang="0">
                  <a:pos x="200" y="93"/>
                </a:cxn>
                <a:cxn ang="0">
                  <a:pos x="246" y="74"/>
                </a:cxn>
                <a:cxn ang="0">
                  <a:pos x="296" y="0"/>
                </a:cxn>
                <a:cxn ang="0">
                  <a:pos x="367" y="67"/>
                </a:cxn>
                <a:cxn ang="0">
                  <a:pos x="444" y="25"/>
                </a:cxn>
                <a:cxn ang="0">
                  <a:pos x="478" y="116"/>
                </a:cxn>
                <a:cxn ang="0">
                  <a:pos x="574" y="126"/>
                </a:cxn>
                <a:cxn ang="0">
                  <a:pos x="550" y="205"/>
                </a:cxn>
                <a:cxn ang="0">
                  <a:pos x="567" y="245"/>
                </a:cxn>
                <a:cxn ang="0">
                  <a:pos x="577" y="329"/>
                </a:cxn>
                <a:cxn ang="0">
                  <a:pos x="571" y="377"/>
                </a:cxn>
                <a:cxn ang="0">
                  <a:pos x="537" y="456"/>
                </a:cxn>
                <a:cxn ang="0">
                  <a:pos x="509" y="493"/>
                </a:cxn>
                <a:cxn ang="0">
                  <a:pos x="495" y="581"/>
                </a:cxn>
              </a:cxnLst>
              <a:rect l="0" t="0" r="r" b="b"/>
              <a:pathLst>
                <a:path w="636" h="633">
                  <a:moveTo>
                    <a:pt x="135" y="316"/>
                  </a:moveTo>
                  <a:lnTo>
                    <a:pt x="135" y="325"/>
                  </a:lnTo>
                  <a:lnTo>
                    <a:pt x="136" y="335"/>
                  </a:lnTo>
                  <a:lnTo>
                    <a:pt x="137" y="344"/>
                  </a:lnTo>
                  <a:lnTo>
                    <a:pt x="139" y="354"/>
                  </a:lnTo>
                  <a:lnTo>
                    <a:pt x="141" y="362"/>
                  </a:lnTo>
                  <a:lnTo>
                    <a:pt x="143" y="371"/>
                  </a:lnTo>
                  <a:lnTo>
                    <a:pt x="146" y="379"/>
                  </a:lnTo>
                  <a:lnTo>
                    <a:pt x="149" y="388"/>
                  </a:lnTo>
                  <a:lnTo>
                    <a:pt x="151" y="392"/>
                  </a:lnTo>
                  <a:lnTo>
                    <a:pt x="153" y="396"/>
                  </a:lnTo>
                  <a:lnTo>
                    <a:pt x="157" y="404"/>
                  </a:lnTo>
                  <a:lnTo>
                    <a:pt x="161" y="411"/>
                  </a:lnTo>
                  <a:lnTo>
                    <a:pt x="166" y="419"/>
                  </a:lnTo>
                  <a:lnTo>
                    <a:pt x="171" y="426"/>
                  </a:lnTo>
                  <a:lnTo>
                    <a:pt x="177" y="432"/>
                  </a:lnTo>
                  <a:lnTo>
                    <a:pt x="182" y="439"/>
                  </a:lnTo>
                  <a:lnTo>
                    <a:pt x="189" y="445"/>
                  </a:lnTo>
                  <a:lnTo>
                    <a:pt x="196" y="451"/>
                  </a:lnTo>
                  <a:lnTo>
                    <a:pt x="202" y="457"/>
                  </a:lnTo>
                  <a:lnTo>
                    <a:pt x="209" y="462"/>
                  </a:lnTo>
                  <a:lnTo>
                    <a:pt x="216" y="468"/>
                  </a:lnTo>
                  <a:lnTo>
                    <a:pt x="223" y="472"/>
                  </a:lnTo>
                  <a:lnTo>
                    <a:pt x="231" y="477"/>
                  </a:lnTo>
                  <a:lnTo>
                    <a:pt x="247" y="484"/>
                  </a:lnTo>
                  <a:lnTo>
                    <a:pt x="255" y="487"/>
                  </a:lnTo>
                  <a:lnTo>
                    <a:pt x="264" y="490"/>
                  </a:lnTo>
                  <a:lnTo>
                    <a:pt x="272" y="493"/>
                  </a:lnTo>
                  <a:lnTo>
                    <a:pt x="281" y="495"/>
                  </a:lnTo>
                  <a:lnTo>
                    <a:pt x="290" y="496"/>
                  </a:lnTo>
                  <a:lnTo>
                    <a:pt x="299" y="498"/>
                  </a:lnTo>
                  <a:lnTo>
                    <a:pt x="308" y="498"/>
                  </a:lnTo>
                  <a:lnTo>
                    <a:pt x="319" y="499"/>
                  </a:lnTo>
                  <a:lnTo>
                    <a:pt x="328" y="498"/>
                  </a:lnTo>
                  <a:lnTo>
                    <a:pt x="337" y="498"/>
                  </a:lnTo>
                  <a:lnTo>
                    <a:pt x="346" y="496"/>
                  </a:lnTo>
                  <a:lnTo>
                    <a:pt x="355" y="495"/>
                  </a:lnTo>
                  <a:lnTo>
                    <a:pt x="364" y="493"/>
                  </a:lnTo>
                  <a:lnTo>
                    <a:pt x="372" y="490"/>
                  </a:lnTo>
                  <a:lnTo>
                    <a:pt x="381" y="487"/>
                  </a:lnTo>
                  <a:lnTo>
                    <a:pt x="389" y="484"/>
                  </a:lnTo>
                  <a:lnTo>
                    <a:pt x="393" y="482"/>
                  </a:lnTo>
                  <a:lnTo>
                    <a:pt x="397" y="481"/>
                  </a:lnTo>
                  <a:lnTo>
                    <a:pt x="405" y="477"/>
                  </a:lnTo>
                  <a:lnTo>
                    <a:pt x="413" y="472"/>
                  </a:lnTo>
                  <a:lnTo>
                    <a:pt x="420" y="468"/>
                  </a:lnTo>
                  <a:lnTo>
                    <a:pt x="427" y="462"/>
                  </a:lnTo>
                  <a:lnTo>
                    <a:pt x="434" y="457"/>
                  </a:lnTo>
                  <a:lnTo>
                    <a:pt x="442" y="451"/>
                  </a:lnTo>
                  <a:lnTo>
                    <a:pt x="448" y="445"/>
                  </a:lnTo>
                  <a:lnTo>
                    <a:pt x="454" y="439"/>
                  </a:lnTo>
                  <a:lnTo>
                    <a:pt x="460" y="432"/>
                  </a:lnTo>
                  <a:lnTo>
                    <a:pt x="465" y="426"/>
                  </a:lnTo>
                  <a:lnTo>
                    <a:pt x="470" y="419"/>
                  </a:lnTo>
                  <a:lnTo>
                    <a:pt x="475" y="411"/>
                  </a:lnTo>
                  <a:lnTo>
                    <a:pt x="479" y="404"/>
                  </a:lnTo>
                  <a:lnTo>
                    <a:pt x="487" y="388"/>
                  </a:lnTo>
                  <a:lnTo>
                    <a:pt x="490" y="379"/>
                  </a:lnTo>
                  <a:lnTo>
                    <a:pt x="493" y="371"/>
                  </a:lnTo>
                  <a:lnTo>
                    <a:pt x="495" y="362"/>
                  </a:lnTo>
                  <a:lnTo>
                    <a:pt x="497" y="354"/>
                  </a:lnTo>
                  <a:lnTo>
                    <a:pt x="499" y="344"/>
                  </a:lnTo>
                  <a:lnTo>
                    <a:pt x="500" y="335"/>
                  </a:lnTo>
                  <a:lnTo>
                    <a:pt x="501" y="325"/>
                  </a:lnTo>
                  <a:lnTo>
                    <a:pt x="501" y="316"/>
                  </a:lnTo>
                  <a:lnTo>
                    <a:pt x="501" y="307"/>
                  </a:lnTo>
                  <a:lnTo>
                    <a:pt x="500" y="298"/>
                  </a:lnTo>
                  <a:lnTo>
                    <a:pt x="499" y="288"/>
                  </a:lnTo>
                  <a:lnTo>
                    <a:pt x="497" y="279"/>
                  </a:lnTo>
                  <a:lnTo>
                    <a:pt x="495" y="271"/>
                  </a:lnTo>
                  <a:lnTo>
                    <a:pt x="493" y="262"/>
                  </a:lnTo>
                  <a:lnTo>
                    <a:pt x="490" y="254"/>
                  </a:lnTo>
                  <a:lnTo>
                    <a:pt x="487" y="245"/>
                  </a:lnTo>
                  <a:lnTo>
                    <a:pt x="485" y="241"/>
                  </a:lnTo>
                  <a:lnTo>
                    <a:pt x="483" y="237"/>
                  </a:lnTo>
                  <a:lnTo>
                    <a:pt x="479" y="230"/>
                  </a:lnTo>
                  <a:lnTo>
                    <a:pt x="475" y="222"/>
                  </a:lnTo>
                  <a:lnTo>
                    <a:pt x="470" y="215"/>
                  </a:lnTo>
                  <a:lnTo>
                    <a:pt x="465" y="207"/>
                  </a:lnTo>
                  <a:lnTo>
                    <a:pt x="460" y="201"/>
                  </a:lnTo>
                  <a:lnTo>
                    <a:pt x="454" y="194"/>
                  </a:lnTo>
                  <a:lnTo>
                    <a:pt x="448" y="188"/>
                  </a:lnTo>
                  <a:lnTo>
                    <a:pt x="442" y="182"/>
                  </a:lnTo>
                  <a:lnTo>
                    <a:pt x="434" y="176"/>
                  </a:lnTo>
                  <a:lnTo>
                    <a:pt x="427" y="171"/>
                  </a:lnTo>
                  <a:lnTo>
                    <a:pt x="420" y="166"/>
                  </a:lnTo>
                  <a:lnTo>
                    <a:pt x="413" y="161"/>
                  </a:lnTo>
                  <a:lnTo>
                    <a:pt x="405" y="157"/>
                  </a:lnTo>
                  <a:lnTo>
                    <a:pt x="389" y="148"/>
                  </a:lnTo>
                  <a:lnTo>
                    <a:pt x="381" y="145"/>
                  </a:lnTo>
                  <a:lnTo>
                    <a:pt x="372" y="142"/>
                  </a:lnTo>
                  <a:lnTo>
                    <a:pt x="364" y="139"/>
                  </a:lnTo>
                  <a:lnTo>
                    <a:pt x="355" y="137"/>
                  </a:lnTo>
                  <a:lnTo>
                    <a:pt x="346" y="136"/>
                  </a:lnTo>
                  <a:lnTo>
                    <a:pt x="337" y="135"/>
                  </a:lnTo>
                  <a:lnTo>
                    <a:pt x="328" y="134"/>
                  </a:lnTo>
                  <a:lnTo>
                    <a:pt x="319" y="134"/>
                  </a:lnTo>
                  <a:lnTo>
                    <a:pt x="308" y="134"/>
                  </a:lnTo>
                  <a:lnTo>
                    <a:pt x="299" y="135"/>
                  </a:lnTo>
                  <a:lnTo>
                    <a:pt x="290" y="136"/>
                  </a:lnTo>
                  <a:lnTo>
                    <a:pt x="281" y="137"/>
                  </a:lnTo>
                  <a:lnTo>
                    <a:pt x="272" y="139"/>
                  </a:lnTo>
                  <a:lnTo>
                    <a:pt x="264" y="142"/>
                  </a:lnTo>
                  <a:lnTo>
                    <a:pt x="255" y="145"/>
                  </a:lnTo>
                  <a:lnTo>
                    <a:pt x="247" y="148"/>
                  </a:lnTo>
                  <a:lnTo>
                    <a:pt x="243" y="150"/>
                  </a:lnTo>
                  <a:lnTo>
                    <a:pt x="239" y="153"/>
                  </a:lnTo>
                  <a:lnTo>
                    <a:pt x="231" y="157"/>
                  </a:lnTo>
                  <a:lnTo>
                    <a:pt x="223" y="161"/>
                  </a:lnTo>
                  <a:lnTo>
                    <a:pt x="216" y="166"/>
                  </a:lnTo>
                  <a:lnTo>
                    <a:pt x="209" y="171"/>
                  </a:lnTo>
                  <a:lnTo>
                    <a:pt x="202" y="176"/>
                  </a:lnTo>
                  <a:lnTo>
                    <a:pt x="196" y="182"/>
                  </a:lnTo>
                  <a:lnTo>
                    <a:pt x="189" y="188"/>
                  </a:lnTo>
                  <a:lnTo>
                    <a:pt x="182" y="194"/>
                  </a:lnTo>
                  <a:lnTo>
                    <a:pt x="177" y="201"/>
                  </a:lnTo>
                  <a:lnTo>
                    <a:pt x="171" y="207"/>
                  </a:lnTo>
                  <a:lnTo>
                    <a:pt x="166" y="215"/>
                  </a:lnTo>
                  <a:lnTo>
                    <a:pt x="161" y="222"/>
                  </a:lnTo>
                  <a:lnTo>
                    <a:pt x="157" y="230"/>
                  </a:lnTo>
                  <a:lnTo>
                    <a:pt x="149" y="245"/>
                  </a:lnTo>
                  <a:lnTo>
                    <a:pt x="146" y="254"/>
                  </a:lnTo>
                  <a:lnTo>
                    <a:pt x="143" y="262"/>
                  </a:lnTo>
                  <a:lnTo>
                    <a:pt x="141" y="271"/>
                  </a:lnTo>
                  <a:lnTo>
                    <a:pt x="139" y="279"/>
                  </a:lnTo>
                  <a:lnTo>
                    <a:pt x="137" y="288"/>
                  </a:lnTo>
                  <a:lnTo>
                    <a:pt x="136" y="298"/>
                  </a:lnTo>
                  <a:lnTo>
                    <a:pt x="135" y="307"/>
                  </a:lnTo>
                  <a:lnTo>
                    <a:pt x="135" y="316"/>
                  </a:lnTo>
                  <a:close/>
                  <a:moveTo>
                    <a:pt x="495" y="581"/>
                  </a:moveTo>
                  <a:lnTo>
                    <a:pt x="441" y="545"/>
                  </a:lnTo>
                  <a:lnTo>
                    <a:pt x="429" y="551"/>
                  </a:lnTo>
                  <a:lnTo>
                    <a:pt x="419" y="556"/>
                  </a:lnTo>
                  <a:lnTo>
                    <a:pt x="408" y="560"/>
                  </a:lnTo>
                  <a:lnTo>
                    <a:pt x="396" y="564"/>
                  </a:lnTo>
                  <a:lnTo>
                    <a:pt x="382" y="628"/>
                  </a:lnTo>
                  <a:lnTo>
                    <a:pt x="362" y="631"/>
                  </a:lnTo>
                  <a:lnTo>
                    <a:pt x="342" y="633"/>
                  </a:lnTo>
                  <a:lnTo>
                    <a:pt x="311" y="575"/>
                  </a:lnTo>
                  <a:lnTo>
                    <a:pt x="299" y="575"/>
                  </a:lnTo>
                  <a:lnTo>
                    <a:pt x="287" y="573"/>
                  </a:lnTo>
                  <a:lnTo>
                    <a:pt x="275" y="572"/>
                  </a:lnTo>
                  <a:lnTo>
                    <a:pt x="263" y="569"/>
                  </a:lnTo>
                  <a:lnTo>
                    <a:pt x="219" y="618"/>
                  </a:lnTo>
                  <a:lnTo>
                    <a:pt x="209" y="615"/>
                  </a:lnTo>
                  <a:lnTo>
                    <a:pt x="200" y="612"/>
                  </a:lnTo>
                  <a:lnTo>
                    <a:pt x="181" y="604"/>
                  </a:lnTo>
                  <a:lnTo>
                    <a:pt x="184" y="536"/>
                  </a:lnTo>
                  <a:lnTo>
                    <a:pt x="174" y="530"/>
                  </a:lnTo>
                  <a:lnTo>
                    <a:pt x="164" y="522"/>
                  </a:lnTo>
                  <a:lnTo>
                    <a:pt x="155" y="515"/>
                  </a:lnTo>
                  <a:lnTo>
                    <a:pt x="146" y="507"/>
                  </a:lnTo>
                  <a:lnTo>
                    <a:pt x="80" y="527"/>
                  </a:lnTo>
                  <a:lnTo>
                    <a:pt x="68" y="513"/>
                  </a:lnTo>
                  <a:lnTo>
                    <a:pt x="56" y="498"/>
                  </a:lnTo>
                  <a:lnTo>
                    <a:pt x="94" y="440"/>
                  </a:lnTo>
                  <a:lnTo>
                    <a:pt x="89" y="429"/>
                  </a:lnTo>
                  <a:lnTo>
                    <a:pt x="84" y="418"/>
                  </a:lnTo>
                  <a:lnTo>
                    <a:pt x="79" y="407"/>
                  </a:lnTo>
                  <a:lnTo>
                    <a:pt x="75" y="395"/>
                  </a:lnTo>
                  <a:lnTo>
                    <a:pt x="5" y="380"/>
                  </a:lnTo>
                  <a:lnTo>
                    <a:pt x="2" y="362"/>
                  </a:lnTo>
                  <a:lnTo>
                    <a:pt x="0" y="343"/>
                  </a:lnTo>
                  <a:lnTo>
                    <a:pt x="64" y="311"/>
                  </a:lnTo>
                  <a:lnTo>
                    <a:pt x="65" y="298"/>
                  </a:lnTo>
                  <a:lnTo>
                    <a:pt x="66" y="286"/>
                  </a:lnTo>
                  <a:lnTo>
                    <a:pt x="68" y="274"/>
                  </a:lnTo>
                  <a:lnTo>
                    <a:pt x="70" y="262"/>
                  </a:lnTo>
                  <a:lnTo>
                    <a:pt x="16" y="213"/>
                  </a:lnTo>
                  <a:lnTo>
                    <a:pt x="23" y="197"/>
                  </a:lnTo>
                  <a:lnTo>
                    <a:pt x="30" y="181"/>
                  </a:lnTo>
                  <a:lnTo>
                    <a:pt x="102" y="184"/>
                  </a:lnTo>
                  <a:lnTo>
                    <a:pt x="109" y="174"/>
                  </a:lnTo>
                  <a:lnTo>
                    <a:pt x="116" y="164"/>
                  </a:lnTo>
                  <a:lnTo>
                    <a:pt x="124" y="154"/>
                  </a:lnTo>
                  <a:lnTo>
                    <a:pt x="132" y="144"/>
                  </a:lnTo>
                  <a:lnTo>
                    <a:pt x="111" y="75"/>
                  </a:lnTo>
                  <a:lnTo>
                    <a:pt x="124" y="64"/>
                  </a:lnTo>
                  <a:lnTo>
                    <a:pt x="138" y="54"/>
                  </a:lnTo>
                  <a:lnTo>
                    <a:pt x="200" y="93"/>
                  </a:lnTo>
                  <a:lnTo>
                    <a:pt x="211" y="87"/>
                  </a:lnTo>
                  <a:lnTo>
                    <a:pt x="222" y="82"/>
                  </a:lnTo>
                  <a:lnTo>
                    <a:pt x="234" y="78"/>
                  </a:lnTo>
                  <a:lnTo>
                    <a:pt x="246" y="74"/>
                  </a:lnTo>
                  <a:lnTo>
                    <a:pt x="261" y="4"/>
                  </a:lnTo>
                  <a:lnTo>
                    <a:pt x="270" y="3"/>
                  </a:lnTo>
                  <a:lnTo>
                    <a:pt x="279" y="1"/>
                  </a:lnTo>
                  <a:lnTo>
                    <a:pt x="296" y="0"/>
                  </a:lnTo>
                  <a:lnTo>
                    <a:pt x="330" y="63"/>
                  </a:lnTo>
                  <a:lnTo>
                    <a:pt x="343" y="64"/>
                  </a:lnTo>
                  <a:lnTo>
                    <a:pt x="355" y="65"/>
                  </a:lnTo>
                  <a:lnTo>
                    <a:pt x="367" y="67"/>
                  </a:lnTo>
                  <a:lnTo>
                    <a:pt x="379" y="69"/>
                  </a:lnTo>
                  <a:lnTo>
                    <a:pt x="426" y="18"/>
                  </a:lnTo>
                  <a:lnTo>
                    <a:pt x="435" y="21"/>
                  </a:lnTo>
                  <a:lnTo>
                    <a:pt x="444" y="25"/>
                  </a:lnTo>
                  <a:lnTo>
                    <a:pt x="461" y="32"/>
                  </a:lnTo>
                  <a:lnTo>
                    <a:pt x="458" y="102"/>
                  </a:lnTo>
                  <a:lnTo>
                    <a:pt x="468" y="109"/>
                  </a:lnTo>
                  <a:lnTo>
                    <a:pt x="478" y="116"/>
                  </a:lnTo>
                  <a:lnTo>
                    <a:pt x="487" y="124"/>
                  </a:lnTo>
                  <a:lnTo>
                    <a:pt x="496" y="132"/>
                  </a:lnTo>
                  <a:lnTo>
                    <a:pt x="561" y="111"/>
                  </a:lnTo>
                  <a:lnTo>
                    <a:pt x="574" y="126"/>
                  </a:lnTo>
                  <a:lnTo>
                    <a:pt x="579" y="134"/>
                  </a:lnTo>
                  <a:lnTo>
                    <a:pt x="585" y="142"/>
                  </a:lnTo>
                  <a:lnTo>
                    <a:pt x="547" y="200"/>
                  </a:lnTo>
                  <a:lnTo>
                    <a:pt x="550" y="205"/>
                  </a:lnTo>
                  <a:lnTo>
                    <a:pt x="553" y="211"/>
                  </a:lnTo>
                  <a:lnTo>
                    <a:pt x="558" y="222"/>
                  </a:lnTo>
                  <a:lnTo>
                    <a:pt x="562" y="233"/>
                  </a:lnTo>
                  <a:lnTo>
                    <a:pt x="567" y="245"/>
                  </a:lnTo>
                  <a:lnTo>
                    <a:pt x="631" y="259"/>
                  </a:lnTo>
                  <a:lnTo>
                    <a:pt x="634" y="278"/>
                  </a:lnTo>
                  <a:lnTo>
                    <a:pt x="636" y="298"/>
                  </a:lnTo>
                  <a:lnTo>
                    <a:pt x="577" y="329"/>
                  </a:lnTo>
                  <a:lnTo>
                    <a:pt x="577" y="341"/>
                  </a:lnTo>
                  <a:lnTo>
                    <a:pt x="575" y="354"/>
                  </a:lnTo>
                  <a:lnTo>
                    <a:pt x="574" y="365"/>
                  </a:lnTo>
                  <a:lnTo>
                    <a:pt x="571" y="377"/>
                  </a:lnTo>
                  <a:lnTo>
                    <a:pt x="619" y="421"/>
                  </a:lnTo>
                  <a:lnTo>
                    <a:pt x="612" y="440"/>
                  </a:lnTo>
                  <a:lnTo>
                    <a:pt x="603" y="458"/>
                  </a:lnTo>
                  <a:lnTo>
                    <a:pt x="537" y="456"/>
                  </a:lnTo>
                  <a:lnTo>
                    <a:pt x="531" y="465"/>
                  </a:lnTo>
                  <a:lnTo>
                    <a:pt x="524" y="475"/>
                  </a:lnTo>
                  <a:lnTo>
                    <a:pt x="516" y="484"/>
                  </a:lnTo>
                  <a:lnTo>
                    <a:pt x="509" y="493"/>
                  </a:lnTo>
                  <a:lnTo>
                    <a:pt x="528" y="555"/>
                  </a:lnTo>
                  <a:lnTo>
                    <a:pt x="512" y="569"/>
                  </a:lnTo>
                  <a:lnTo>
                    <a:pt x="504" y="575"/>
                  </a:lnTo>
                  <a:lnTo>
                    <a:pt x="495" y="581"/>
                  </a:lnTo>
                  <a:close/>
                </a:path>
              </a:pathLst>
            </a:custGeom>
            <a:solidFill>
              <a:srgbClr val="FFCC00"/>
            </a:solidFill>
            <a:ln w="6350">
              <a:solidFill>
                <a:srgbClr val="FFFFFF"/>
              </a:solidFill>
              <a:round/>
              <a:headEnd/>
              <a:tailEnd/>
            </a:ln>
            <a:effectLst>
              <a:outerShdw dist="35921" dir="2700000" algn="ctr" rotWithShape="0">
                <a:srgbClr val="777777"/>
              </a:outerShdw>
            </a:effectLst>
          </p:spPr>
          <p:txBody>
            <a:bodyPr/>
            <a:lstStyle/>
            <a:p>
              <a:pPr>
                <a:defRPr/>
              </a:pPr>
              <a:endParaRPr lang="zh-CN" altLang="en-US"/>
            </a:p>
          </p:txBody>
        </p:sp>
        <p:sp>
          <p:nvSpPr>
            <p:cNvPr id="1942539" name="Freeform 11"/>
            <p:cNvSpPr>
              <a:spLocks noChangeAspect="1" noEditPoints="1"/>
            </p:cNvSpPr>
            <p:nvPr/>
          </p:nvSpPr>
          <p:spPr bwMode="auto">
            <a:xfrm>
              <a:off x="4230" y="3192"/>
              <a:ext cx="924" cy="601"/>
            </a:xfrm>
            <a:custGeom>
              <a:avLst/>
              <a:gdLst/>
              <a:ahLst/>
              <a:cxnLst>
                <a:cxn ang="0">
                  <a:pos x="137" y="344"/>
                </a:cxn>
                <a:cxn ang="0">
                  <a:pos x="146" y="379"/>
                </a:cxn>
                <a:cxn ang="0">
                  <a:pos x="157" y="404"/>
                </a:cxn>
                <a:cxn ang="0">
                  <a:pos x="177" y="432"/>
                </a:cxn>
                <a:cxn ang="0">
                  <a:pos x="202" y="457"/>
                </a:cxn>
                <a:cxn ang="0">
                  <a:pos x="231" y="477"/>
                </a:cxn>
                <a:cxn ang="0">
                  <a:pos x="272" y="493"/>
                </a:cxn>
                <a:cxn ang="0">
                  <a:pos x="308" y="498"/>
                </a:cxn>
                <a:cxn ang="0">
                  <a:pos x="346" y="496"/>
                </a:cxn>
                <a:cxn ang="0">
                  <a:pos x="381" y="487"/>
                </a:cxn>
                <a:cxn ang="0">
                  <a:pos x="405" y="477"/>
                </a:cxn>
                <a:cxn ang="0">
                  <a:pos x="434" y="457"/>
                </a:cxn>
                <a:cxn ang="0">
                  <a:pos x="460" y="432"/>
                </a:cxn>
                <a:cxn ang="0">
                  <a:pos x="479" y="404"/>
                </a:cxn>
                <a:cxn ang="0">
                  <a:pos x="495" y="362"/>
                </a:cxn>
                <a:cxn ang="0">
                  <a:pos x="501" y="325"/>
                </a:cxn>
                <a:cxn ang="0">
                  <a:pos x="499" y="288"/>
                </a:cxn>
                <a:cxn ang="0">
                  <a:pos x="490" y="254"/>
                </a:cxn>
                <a:cxn ang="0">
                  <a:pos x="479" y="230"/>
                </a:cxn>
                <a:cxn ang="0">
                  <a:pos x="460" y="201"/>
                </a:cxn>
                <a:cxn ang="0">
                  <a:pos x="434" y="176"/>
                </a:cxn>
                <a:cxn ang="0">
                  <a:pos x="405" y="157"/>
                </a:cxn>
                <a:cxn ang="0">
                  <a:pos x="364" y="139"/>
                </a:cxn>
                <a:cxn ang="0">
                  <a:pos x="328" y="134"/>
                </a:cxn>
                <a:cxn ang="0">
                  <a:pos x="290" y="136"/>
                </a:cxn>
                <a:cxn ang="0">
                  <a:pos x="255" y="145"/>
                </a:cxn>
                <a:cxn ang="0">
                  <a:pos x="231" y="157"/>
                </a:cxn>
                <a:cxn ang="0">
                  <a:pos x="202" y="176"/>
                </a:cxn>
                <a:cxn ang="0">
                  <a:pos x="177" y="201"/>
                </a:cxn>
                <a:cxn ang="0">
                  <a:pos x="157" y="230"/>
                </a:cxn>
                <a:cxn ang="0">
                  <a:pos x="141" y="271"/>
                </a:cxn>
                <a:cxn ang="0">
                  <a:pos x="135" y="307"/>
                </a:cxn>
                <a:cxn ang="0">
                  <a:pos x="429" y="551"/>
                </a:cxn>
                <a:cxn ang="0">
                  <a:pos x="382" y="628"/>
                </a:cxn>
                <a:cxn ang="0">
                  <a:pos x="299" y="575"/>
                </a:cxn>
                <a:cxn ang="0">
                  <a:pos x="219" y="618"/>
                </a:cxn>
                <a:cxn ang="0">
                  <a:pos x="184" y="536"/>
                </a:cxn>
                <a:cxn ang="0">
                  <a:pos x="146" y="507"/>
                </a:cxn>
                <a:cxn ang="0">
                  <a:pos x="94" y="440"/>
                </a:cxn>
                <a:cxn ang="0">
                  <a:pos x="75" y="395"/>
                </a:cxn>
                <a:cxn ang="0">
                  <a:pos x="64" y="311"/>
                </a:cxn>
                <a:cxn ang="0">
                  <a:pos x="70" y="262"/>
                </a:cxn>
                <a:cxn ang="0">
                  <a:pos x="102" y="184"/>
                </a:cxn>
                <a:cxn ang="0">
                  <a:pos x="132" y="144"/>
                </a:cxn>
                <a:cxn ang="0">
                  <a:pos x="200" y="93"/>
                </a:cxn>
                <a:cxn ang="0">
                  <a:pos x="246" y="74"/>
                </a:cxn>
                <a:cxn ang="0">
                  <a:pos x="296" y="0"/>
                </a:cxn>
                <a:cxn ang="0">
                  <a:pos x="367" y="67"/>
                </a:cxn>
                <a:cxn ang="0">
                  <a:pos x="444" y="25"/>
                </a:cxn>
                <a:cxn ang="0">
                  <a:pos x="478" y="116"/>
                </a:cxn>
                <a:cxn ang="0">
                  <a:pos x="574" y="126"/>
                </a:cxn>
                <a:cxn ang="0">
                  <a:pos x="550" y="205"/>
                </a:cxn>
                <a:cxn ang="0">
                  <a:pos x="567" y="245"/>
                </a:cxn>
                <a:cxn ang="0">
                  <a:pos x="577" y="329"/>
                </a:cxn>
                <a:cxn ang="0">
                  <a:pos x="571" y="377"/>
                </a:cxn>
                <a:cxn ang="0">
                  <a:pos x="537" y="456"/>
                </a:cxn>
                <a:cxn ang="0">
                  <a:pos x="509" y="493"/>
                </a:cxn>
                <a:cxn ang="0">
                  <a:pos x="495" y="581"/>
                </a:cxn>
              </a:cxnLst>
              <a:rect l="0" t="0" r="r" b="b"/>
              <a:pathLst>
                <a:path w="636" h="633">
                  <a:moveTo>
                    <a:pt x="135" y="316"/>
                  </a:moveTo>
                  <a:lnTo>
                    <a:pt x="135" y="325"/>
                  </a:lnTo>
                  <a:lnTo>
                    <a:pt x="136" y="335"/>
                  </a:lnTo>
                  <a:lnTo>
                    <a:pt x="137" y="344"/>
                  </a:lnTo>
                  <a:lnTo>
                    <a:pt x="139" y="354"/>
                  </a:lnTo>
                  <a:lnTo>
                    <a:pt x="141" y="362"/>
                  </a:lnTo>
                  <a:lnTo>
                    <a:pt x="143" y="371"/>
                  </a:lnTo>
                  <a:lnTo>
                    <a:pt x="146" y="379"/>
                  </a:lnTo>
                  <a:lnTo>
                    <a:pt x="149" y="388"/>
                  </a:lnTo>
                  <a:lnTo>
                    <a:pt x="151" y="392"/>
                  </a:lnTo>
                  <a:lnTo>
                    <a:pt x="153" y="396"/>
                  </a:lnTo>
                  <a:lnTo>
                    <a:pt x="157" y="404"/>
                  </a:lnTo>
                  <a:lnTo>
                    <a:pt x="161" y="411"/>
                  </a:lnTo>
                  <a:lnTo>
                    <a:pt x="166" y="419"/>
                  </a:lnTo>
                  <a:lnTo>
                    <a:pt x="171" y="426"/>
                  </a:lnTo>
                  <a:lnTo>
                    <a:pt x="177" y="432"/>
                  </a:lnTo>
                  <a:lnTo>
                    <a:pt x="182" y="439"/>
                  </a:lnTo>
                  <a:lnTo>
                    <a:pt x="189" y="445"/>
                  </a:lnTo>
                  <a:lnTo>
                    <a:pt x="196" y="451"/>
                  </a:lnTo>
                  <a:lnTo>
                    <a:pt x="202" y="457"/>
                  </a:lnTo>
                  <a:lnTo>
                    <a:pt x="209" y="462"/>
                  </a:lnTo>
                  <a:lnTo>
                    <a:pt x="216" y="468"/>
                  </a:lnTo>
                  <a:lnTo>
                    <a:pt x="223" y="472"/>
                  </a:lnTo>
                  <a:lnTo>
                    <a:pt x="231" y="477"/>
                  </a:lnTo>
                  <a:lnTo>
                    <a:pt x="247" y="484"/>
                  </a:lnTo>
                  <a:lnTo>
                    <a:pt x="255" y="487"/>
                  </a:lnTo>
                  <a:lnTo>
                    <a:pt x="264" y="490"/>
                  </a:lnTo>
                  <a:lnTo>
                    <a:pt x="272" y="493"/>
                  </a:lnTo>
                  <a:lnTo>
                    <a:pt x="281" y="495"/>
                  </a:lnTo>
                  <a:lnTo>
                    <a:pt x="290" y="496"/>
                  </a:lnTo>
                  <a:lnTo>
                    <a:pt x="299" y="498"/>
                  </a:lnTo>
                  <a:lnTo>
                    <a:pt x="308" y="498"/>
                  </a:lnTo>
                  <a:lnTo>
                    <a:pt x="319" y="499"/>
                  </a:lnTo>
                  <a:lnTo>
                    <a:pt x="328" y="498"/>
                  </a:lnTo>
                  <a:lnTo>
                    <a:pt x="337" y="498"/>
                  </a:lnTo>
                  <a:lnTo>
                    <a:pt x="346" y="496"/>
                  </a:lnTo>
                  <a:lnTo>
                    <a:pt x="355" y="495"/>
                  </a:lnTo>
                  <a:lnTo>
                    <a:pt x="364" y="493"/>
                  </a:lnTo>
                  <a:lnTo>
                    <a:pt x="372" y="490"/>
                  </a:lnTo>
                  <a:lnTo>
                    <a:pt x="381" y="487"/>
                  </a:lnTo>
                  <a:lnTo>
                    <a:pt x="389" y="484"/>
                  </a:lnTo>
                  <a:lnTo>
                    <a:pt x="393" y="482"/>
                  </a:lnTo>
                  <a:lnTo>
                    <a:pt x="397" y="481"/>
                  </a:lnTo>
                  <a:lnTo>
                    <a:pt x="405" y="477"/>
                  </a:lnTo>
                  <a:lnTo>
                    <a:pt x="413" y="472"/>
                  </a:lnTo>
                  <a:lnTo>
                    <a:pt x="420" y="468"/>
                  </a:lnTo>
                  <a:lnTo>
                    <a:pt x="427" y="462"/>
                  </a:lnTo>
                  <a:lnTo>
                    <a:pt x="434" y="457"/>
                  </a:lnTo>
                  <a:lnTo>
                    <a:pt x="442" y="451"/>
                  </a:lnTo>
                  <a:lnTo>
                    <a:pt x="448" y="445"/>
                  </a:lnTo>
                  <a:lnTo>
                    <a:pt x="454" y="439"/>
                  </a:lnTo>
                  <a:lnTo>
                    <a:pt x="460" y="432"/>
                  </a:lnTo>
                  <a:lnTo>
                    <a:pt x="465" y="426"/>
                  </a:lnTo>
                  <a:lnTo>
                    <a:pt x="470" y="419"/>
                  </a:lnTo>
                  <a:lnTo>
                    <a:pt x="475" y="411"/>
                  </a:lnTo>
                  <a:lnTo>
                    <a:pt x="479" y="404"/>
                  </a:lnTo>
                  <a:lnTo>
                    <a:pt x="487" y="388"/>
                  </a:lnTo>
                  <a:lnTo>
                    <a:pt x="490" y="379"/>
                  </a:lnTo>
                  <a:lnTo>
                    <a:pt x="493" y="371"/>
                  </a:lnTo>
                  <a:lnTo>
                    <a:pt x="495" y="362"/>
                  </a:lnTo>
                  <a:lnTo>
                    <a:pt x="497" y="354"/>
                  </a:lnTo>
                  <a:lnTo>
                    <a:pt x="499" y="344"/>
                  </a:lnTo>
                  <a:lnTo>
                    <a:pt x="500" y="335"/>
                  </a:lnTo>
                  <a:lnTo>
                    <a:pt x="501" y="325"/>
                  </a:lnTo>
                  <a:lnTo>
                    <a:pt x="501" y="316"/>
                  </a:lnTo>
                  <a:lnTo>
                    <a:pt x="501" y="307"/>
                  </a:lnTo>
                  <a:lnTo>
                    <a:pt x="500" y="298"/>
                  </a:lnTo>
                  <a:lnTo>
                    <a:pt x="499" y="288"/>
                  </a:lnTo>
                  <a:lnTo>
                    <a:pt x="497" y="279"/>
                  </a:lnTo>
                  <a:lnTo>
                    <a:pt x="495" y="271"/>
                  </a:lnTo>
                  <a:lnTo>
                    <a:pt x="493" y="262"/>
                  </a:lnTo>
                  <a:lnTo>
                    <a:pt x="490" y="254"/>
                  </a:lnTo>
                  <a:lnTo>
                    <a:pt x="487" y="245"/>
                  </a:lnTo>
                  <a:lnTo>
                    <a:pt x="485" y="241"/>
                  </a:lnTo>
                  <a:lnTo>
                    <a:pt x="483" y="237"/>
                  </a:lnTo>
                  <a:lnTo>
                    <a:pt x="479" y="230"/>
                  </a:lnTo>
                  <a:lnTo>
                    <a:pt x="475" y="222"/>
                  </a:lnTo>
                  <a:lnTo>
                    <a:pt x="470" y="215"/>
                  </a:lnTo>
                  <a:lnTo>
                    <a:pt x="465" y="207"/>
                  </a:lnTo>
                  <a:lnTo>
                    <a:pt x="460" y="201"/>
                  </a:lnTo>
                  <a:lnTo>
                    <a:pt x="454" y="194"/>
                  </a:lnTo>
                  <a:lnTo>
                    <a:pt x="448" y="188"/>
                  </a:lnTo>
                  <a:lnTo>
                    <a:pt x="442" y="182"/>
                  </a:lnTo>
                  <a:lnTo>
                    <a:pt x="434" y="176"/>
                  </a:lnTo>
                  <a:lnTo>
                    <a:pt x="427" y="171"/>
                  </a:lnTo>
                  <a:lnTo>
                    <a:pt x="420" y="166"/>
                  </a:lnTo>
                  <a:lnTo>
                    <a:pt x="413" y="161"/>
                  </a:lnTo>
                  <a:lnTo>
                    <a:pt x="405" y="157"/>
                  </a:lnTo>
                  <a:lnTo>
                    <a:pt x="389" y="148"/>
                  </a:lnTo>
                  <a:lnTo>
                    <a:pt x="381" y="145"/>
                  </a:lnTo>
                  <a:lnTo>
                    <a:pt x="372" y="142"/>
                  </a:lnTo>
                  <a:lnTo>
                    <a:pt x="364" y="139"/>
                  </a:lnTo>
                  <a:lnTo>
                    <a:pt x="355" y="137"/>
                  </a:lnTo>
                  <a:lnTo>
                    <a:pt x="346" y="136"/>
                  </a:lnTo>
                  <a:lnTo>
                    <a:pt x="337" y="135"/>
                  </a:lnTo>
                  <a:lnTo>
                    <a:pt x="328" y="134"/>
                  </a:lnTo>
                  <a:lnTo>
                    <a:pt x="319" y="134"/>
                  </a:lnTo>
                  <a:lnTo>
                    <a:pt x="308" y="134"/>
                  </a:lnTo>
                  <a:lnTo>
                    <a:pt x="299" y="135"/>
                  </a:lnTo>
                  <a:lnTo>
                    <a:pt x="290" y="136"/>
                  </a:lnTo>
                  <a:lnTo>
                    <a:pt x="281" y="137"/>
                  </a:lnTo>
                  <a:lnTo>
                    <a:pt x="272" y="139"/>
                  </a:lnTo>
                  <a:lnTo>
                    <a:pt x="264" y="142"/>
                  </a:lnTo>
                  <a:lnTo>
                    <a:pt x="255" y="145"/>
                  </a:lnTo>
                  <a:lnTo>
                    <a:pt x="247" y="148"/>
                  </a:lnTo>
                  <a:lnTo>
                    <a:pt x="243" y="150"/>
                  </a:lnTo>
                  <a:lnTo>
                    <a:pt x="239" y="153"/>
                  </a:lnTo>
                  <a:lnTo>
                    <a:pt x="231" y="157"/>
                  </a:lnTo>
                  <a:lnTo>
                    <a:pt x="223" y="161"/>
                  </a:lnTo>
                  <a:lnTo>
                    <a:pt x="216" y="166"/>
                  </a:lnTo>
                  <a:lnTo>
                    <a:pt x="209" y="171"/>
                  </a:lnTo>
                  <a:lnTo>
                    <a:pt x="202" y="176"/>
                  </a:lnTo>
                  <a:lnTo>
                    <a:pt x="196" y="182"/>
                  </a:lnTo>
                  <a:lnTo>
                    <a:pt x="189" y="188"/>
                  </a:lnTo>
                  <a:lnTo>
                    <a:pt x="182" y="194"/>
                  </a:lnTo>
                  <a:lnTo>
                    <a:pt x="177" y="201"/>
                  </a:lnTo>
                  <a:lnTo>
                    <a:pt x="171" y="207"/>
                  </a:lnTo>
                  <a:lnTo>
                    <a:pt x="166" y="215"/>
                  </a:lnTo>
                  <a:lnTo>
                    <a:pt x="161" y="222"/>
                  </a:lnTo>
                  <a:lnTo>
                    <a:pt x="157" y="230"/>
                  </a:lnTo>
                  <a:lnTo>
                    <a:pt x="149" y="245"/>
                  </a:lnTo>
                  <a:lnTo>
                    <a:pt x="146" y="254"/>
                  </a:lnTo>
                  <a:lnTo>
                    <a:pt x="143" y="262"/>
                  </a:lnTo>
                  <a:lnTo>
                    <a:pt x="141" y="271"/>
                  </a:lnTo>
                  <a:lnTo>
                    <a:pt x="139" y="279"/>
                  </a:lnTo>
                  <a:lnTo>
                    <a:pt x="137" y="288"/>
                  </a:lnTo>
                  <a:lnTo>
                    <a:pt x="136" y="298"/>
                  </a:lnTo>
                  <a:lnTo>
                    <a:pt x="135" y="307"/>
                  </a:lnTo>
                  <a:lnTo>
                    <a:pt x="135" y="316"/>
                  </a:lnTo>
                  <a:close/>
                  <a:moveTo>
                    <a:pt x="495" y="581"/>
                  </a:moveTo>
                  <a:lnTo>
                    <a:pt x="441" y="545"/>
                  </a:lnTo>
                  <a:lnTo>
                    <a:pt x="429" y="551"/>
                  </a:lnTo>
                  <a:lnTo>
                    <a:pt x="419" y="556"/>
                  </a:lnTo>
                  <a:lnTo>
                    <a:pt x="408" y="560"/>
                  </a:lnTo>
                  <a:lnTo>
                    <a:pt x="396" y="564"/>
                  </a:lnTo>
                  <a:lnTo>
                    <a:pt x="382" y="628"/>
                  </a:lnTo>
                  <a:lnTo>
                    <a:pt x="362" y="631"/>
                  </a:lnTo>
                  <a:lnTo>
                    <a:pt x="342" y="633"/>
                  </a:lnTo>
                  <a:lnTo>
                    <a:pt x="311" y="575"/>
                  </a:lnTo>
                  <a:lnTo>
                    <a:pt x="299" y="575"/>
                  </a:lnTo>
                  <a:lnTo>
                    <a:pt x="287" y="573"/>
                  </a:lnTo>
                  <a:lnTo>
                    <a:pt x="275" y="572"/>
                  </a:lnTo>
                  <a:lnTo>
                    <a:pt x="263" y="569"/>
                  </a:lnTo>
                  <a:lnTo>
                    <a:pt x="219" y="618"/>
                  </a:lnTo>
                  <a:lnTo>
                    <a:pt x="209" y="615"/>
                  </a:lnTo>
                  <a:lnTo>
                    <a:pt x="200" y="612"/>
                  </a:lnTo>
                  <a:lnTo>
                    <a:pt x="181" y="604"/>
                  </a:lnTo>
                  <a:lnTo>
                    <a:pt x="184" y="536"/>
                  </a:lnTo>
                  <a:lnTo>
                    <a:pt x="174" y="530"/>
                  </a:lnTo>
                  <a:lnTo>
                    <a:pt x="164" y="522"/>
                  </a:lnTo>
                  <a:lnTo>
                    <a:pt x="155" y="515"/>
                  </a:lnTo>
                  <a:lnTo>
                    <a:pt x="146" y="507"/>
                  </a:lnTo>
                  <a:lnTo>
                    <a:pt x="80" y="527"/>
                  </a:lnTo>
                  <a:lnTo>
                    <a:pt x="68" y="513"/>
                  </a:lnTo>
                  <a:lnTo>
                    <a:pt x="56" y="498"/>
                  </a:lnTo>
                  <a:lnTo>
                    <a:pt x="94" y="440"/>
                  </a:lnTo>
                  <a:lnTo>
                    <a:pt x="89" y="429"/>
                  </a:lnTo>
                  <a:lnTo>
                    <a:pt x="84" y="418"/>
                  </a:lnTo>
                  <a:lnTo>
                    <a:pt x="79" y="407"/>
                  </a:lnTo>
                  <a:lnTo>
                    <a:pt x="75" y="395"/>
                  </a:lnTo>
                  <a:lnTo>
                    <a:pt x="5" y="380"/>
                  </a:lnTo>
                  <a:lnTo>
                    <a:pt x="2" y="362"/>
                  </a:lnTo>
                  <a:lnTo>
                    <a:pt x="0" y="343"/>
                  </a:lnTo>
                  <a:lnTo>
                    <a:pt x="64" y="311"/>
                  </a:lnTo>
                  <a:lnTo>
                    <a:pt x="65" y="298"/>
                  </a:lnTo>
                  <a:lnTo>
                    <a:pt x="66" y="286"/>
                  </a:lnTo>
                  <a:lnTo>
                    <a:pt x="68" y="274"/>
                  </a:lnTo>
                  <a:lnTo>
                    <a:pt x="70" y="262"/>
                  </a:lnTo>
                  <a:lnTo>
                    <a:pt x="16" y="213"/>
                  </a:lnTo>
                  <a:lnTo>
                    <a:pt x="23" y="197"/>
                  </a:lnTo>
                  <a:lnTo>
                    <a:pt x="30" y="181"/>
                  </a:lnTo>
                  <a:lnTo>
                    <a:pt x="102" y="184"/>
                  </a:lnTo>
                  <a:lnTo>
                    <a:pt x="109" y="174"/>
                  </a:lnTo>
                  <a:lnTo>
                    <a:pt x="116" y="164"/>
                  </a:lnTo>
                  <a:lnTo>
                    <a:pt x="124" y="154"/>
                  </a:lnTo>
                  <a:lnTo>
                    <a:pt x="132" y="144"/>
                  </a:lnTo>
                  <a:lnTo>
                    <a:pt x="111" y="75"/>
                  </a:lnTo>
                  <a:lnTo>
                    <a:pt x="124" y="64"/>
                  </a:lnTo>
                  <a:lnTo>
                    <a:pt x="138" y="54"/>
                  </a:lnTo>
                  <a:lnTo>
                    <a:pt x="200" y="93"/>
                  </a:lnTo>
                  <a:lnTo>
                    <a:pt x="211" y="87"/>
                  </a:lnTo>
                  <a:lnTo>
                    <a:pt x="222" y="82"/>
                  </a:lnTo>
                  <a:lnTo>
                    <a:pt x="234" y="78"/>
                  </a:lnTo>
                  <a:lnTo>
                    <a:pt x="246" y="74"/>
                  </a:lnTo>
                  <a:lnTo>
                    <a:pt x="261" y="4"/>
                  </a:lnTo>
                  <a:lnTo>
                    <a:pt x="270" y="3"/>
                  </a:lnTo>
                  <a:lnTo>
                    <a:pt x="279" y="1"/>
                  </a:lnTo>
                  <a:lnTo>
                    <a:pt x="296" y="0"/>
                  </a:lnTo>
                  <a:lnTo>
                    <a:pt x="330" y="63"/>
                  </a:lnTo>
                  <a:lnTo>
                    <a:pt x="343" y="64"/>
                  </a:lnTo>
                  <a:lnTo>
                    <a:pt x="355" y="65"/>
                  </a:lnTo>
                  <a:lnTo>
                    <a:pt x="367" y="67"/>
                  </a:lnTo>
                  <a:lnTo>
                    <a:pt x="379" y="69"/>
                  </a:lnTo>
                  <a:lnTo>
                    <a:pt x="426" y="18"/>
                  </a:lnTo>
                  <a:lnTo>
                    <a:pt x="435" y="21"/>
                  </a:lnTo>
                  <a:lnTo>
                    <a:pt x="444" y="25"/>
                  </a:lnTo>
                  <a:lnTo>
                    <a:pt x="461" y="32"/>
                  </a:lnTo>
                  <a:lnTo>
                    <a:pt x="458" y="102"/>
                  </a:lnTo>
                  <a:lnTo>
                    <a:pt x="468" y="109"/>
                  </a:lnTo>
                  <a:lnTo>
                    <a:pt x="478" y="116"/>
                  </a:lnTo>
                  <a:lnTo>
                    <a:pt x="487" y="124"/>
                  </a:lnTo>
                  <a:lnTo>
                    <a:pt x="496" y="132"/>
                  </a:lnTo>
                  <a:lnTo>
                    <a:pt x="561" y="111"/>
                  </a:lnTo>
                  <a:lnTo>
                    <a:pt x="574" y="126"/>
                  </a:lnTo>
                  <a:lnTo>
                    <a:pt x="579" y="134"/>
                  </a:lnTo>
                  <a:lnTo>
                    <a:pt x="585" y="142"/>
                  </a:lnTo>
                  <a:lnTo>
                    <a:pt x="547" y="200"/>
                  </a:lnTo>
                  <a:lnTo>
                    <a:pt x="550" y="205"/>
                  </a:lnTo>
                  <a:lnTo>
                    <a:pt x="553" y="211"/>
                  </a:lnTo>
                  <a:lnTo>
                    <a:pt x="558" y="222"/>
                  </a:lnTo>
                  <a:lnTo>
                    <a:pt x="562" y="233"/>
                  </a:lnTo>
                  <a:lnTo>
                    <a:pt x="567" y="245"/>
                  </a:lnTo>
                  <a:lnTo>
                    <a:pt x="631" y="259"/>
                  </a:lnTo>
                  <a:lnTo>
                    <a:pt x="634" y="278"/>
                  </a:lnTo>
                  <a:lnTo>
                    <a:pt x="636" y="298"/>
                  </a:lnTo>
                  <a:lnTo>
                    <a:pt x="577" y="329"/>
                  </a:lnTo>
                  <a:lnTo>
                    <a:pt x="577" y="341"/>
                  </a:lnTo>
                  <a:lnTo>
                    <a:pt x="575" y="354"/>
                  </a:lnTo>
                  <a:lnTo>
                    <a:pt x="574" y="365"/>
                  </a:lnTo>
                  <a:lnTo>
                    <a:pt x="571" y="377"/>
                  </a:lnTo>
                  <a:lnTo>
                    <a:pt x="619" y="421"/>
                  </a:lnTo>
                  <a:lnTo>
                    <a:pt x="612" y="440"/>
                  </a:lnTo>
                  <a:lnTo>
                    <a:pt x="603" y="458"/>
                  </a:lnTo>
                  <a:lnTo>
                    <a:pt x="537" y="456"/>
                  </a:lnTo>
                  <a:lnTo>
                    <a:pt x="531" y="465"/>
                  </a:lnTo>
                  <a:lnTo>
                    <a:pt x="524" y="475"/>
                  </a:lnTo>
                  <a:lnTo>
                    <a:pt x="516" y="484"/>
                  </a:lnTo>
                  <a:lnTo>
                    <a:pt x="509" y="493"/>
                  </a:lnTo>
                  <a:lnTo>
                    <a:pt x="528" y="555"/>
                  </a:lnTo>
                  <a:lnTo>
                    <a:pt x="512" y="569"/>
                  </a:lnTo>
                  <a:lnTo>
                    <a:pt x="504" y="575"/>
                  </a:lnTo>
                  <a:lnTo>
                    <a:pt x="495" y="581"/>
                  </a:lnTo>
                  <a:close/>
                </a:path>
              </a:pathLst>
            </a:custGeom>
            <a:solidFill>
              <a:srgbClr val="FF0000"/>
            </a:solidFill>
            <a:ln w="6350">
              <a:solidFill>
                <a:srgbClr val="FFFFFF"/>
              </a:solidFill>
              <a:round/>
              <a:headEnd/>
              <a:tailEnd/>
            </a:ln>
            <a:effectLst>
              <a:outerShdw dist="35921" dir="2700000" algn="ctr" rotWithShape="0">
                <a:srgbClr val="777777"/>
              </a:outerShdw>
            </a:effectLst>
          </p:spPr>
          <p:txBody>
            <a:bodyPr/>
            <a:lstStyle/>
            <a:p>
              <a:pPr>
                <a:defRPr/>
              </a:pPr>
              <a:endParaRPr lang="zh-CN" altLang="en-US"/>
            </a:p>
          </p:txBody>
        </p:sp>
        <p:sp>
          <p:nvSpPr>
            <p:cNvPr id="1945613" name="Rectangle 12"/>
            <p:cNvSpPr>
              <a:spLocks noChangeAspect="1" noChangeArrowheads="1"/>
            </p:cNvSpPr>
            <p:nvPr/>
          </p:nvSpPr>
          <p:spPr bwMode="auto">
            <a:xfrm>
              <a:off x="4039" y="1842"/>
              <a:ext cx="1047" cy="236"/>
            </a:xfrm>
            <a:prstGeom prst="rect">
              <a:avLst/>
            </a:prstGeom>
            <a:noFill/>
            <a:ln w="9525" algn="ctr">
              <a:noFill/>
              <a:miter lim="800000"/>
              <a:headEnd/>
              <a:tailEnd/>
            </a:ln>
          </p:spPr>
          <p:txBody>
            <a:bodyPr lIns="0" tIns="0" rIns="0" bIns="0">
              <a:spAutoFit/>
            </a:bodyPr>
            <a:lstStyle/>
            <a:p>
              <a:pPr algn="ctr" defTabSz="1001713" fontAlgn="t">
                <a:lnSpc>
                  <a:spcPct val="105000"/>
                </a:lnSpc>
                <a:spcBef>
                  <a:spcPct val="40000"/>
                </a:spcBef>
                <a:buClr>
                  <a:srgbClr val="FF9900"/>
                </a:buClr>
                <a:buSzPct val="60000"/>
                <a:buFont typeface="Wingdings" pitchFamily="2" charset="2"/>
                <a:buNone/>
              </a:pPr>
              <a:r>
                <a:rPr lang="en-US" altLang="zh-CN" sz="1200" b="0">
                  <a:cs typeface="Arial" charset="0"/>
                </a:rPr>
                <a:t>Adjust energy generation</a:t>
              </a:r>
            </a:p>
          </p:txBody>
        </p:sp>
        <p:sp>
          <p:nvSpPr>
            <p:cNvPr id="1945614" name="Rectangle 13"/>
            <p:cNvSpPr>
              <a:spLocks noChangeAspect="1" noChangeArrowheads="1"/>
            </p:cNvSpPr>
            <p:nvPr/>
          </p:nvSpPr>
          <p:spPr bwMode="auto">
            <a:xfrm>
              <a:off x="4347" y="3385"/>
              <a:ext cx="702" cy="236"/>
            </a:xfrm>
            <a:prstGeom prst="rect">
              <a:avLst/>
            </a:prstGeom>
            <a:noFill/>
            <a:ln w="9525" algn="ctr">
              <a:noFill/>
              <a:miter lim="800000"/>
              <a:headEnd/>
              <a:tailEnd/>
            </a:ln>
          </p:spPr>
          <p:txBody>
            <a:bodyPr lIns="0" tIns="0" rIns="0" bIns="0">
              <a:spAutoFit/>
            </a:bodyPr>
            <a:lstStyle/>
            <a:p>
              <a:pPr algn="ctr" defTabSz="1001713" fontAlgn="t">
                <a:lnSpc>
                  <a:spcPct val="105000"/>
                </a:lnSpc>
                <a:spcBef>
                  <a:spcPct val="40000"/>
                </a:spcBef>
                <a:buClr>
                  <a:srgbClr val="FF9900"/>
                </a:buClr>
                <a:buSzPct val="60000"/>
                <a:buFont typeface="Wingdings" pitchFamily="2" charset="2"/>
                <a:buNone/>
              </a:pPr>
              <a:r>
                <a:rPr lang="en-US" altLang="zh-CN" sz="1200" b="0">
                  <a:cs typeface="Arial" charset="0"/>
                </a:rPr>
                <a:t>Adjust load consumption</a:t>
              </a:r>
            </a:p>
          </p:txBody>
        </p:sp>
        <p:grpSp>
          <p:nvGrpSpPr>
            <p:cNvPr id="1945615" name="Group 14"/>
            <p:cNvGrpSpPr>
              <a:grpSpLocks noChangeAspect="1"/>
            </p:cNvGrpSpPr>
            <p:nvPr/>
          </p:nvGrpSpPr>
          <p:grpSpPr bwMode="auto">
            <a:xfrm>
              <a:off x="5018" y="2433"/>
              <a:ext cx="953" cy="664"/>
              <a:chOff x="1948" y="1915"/>
              <a:chExt cx="791" cy="791"/>
            </a:xfrm>
          </p:grpSpPr>
          <p:grpSp>
            <p:nvGrpSpPr>
              <p:cNvPr id="1945616" name="Group 15"/>
              <p:cNvGrpSpPr>
                <a:grpSpLocks noChangeAspect="1"/>
              </p:cNvGrpSpPr>
              <p:nvPr/>
            </p:nvGrpSpPr>
            <p:grpSpPr bwMode="auto">
              <a:xfrm>
                <a:off x="1948" y="1915"/>
                <a:ext cx="791" cy="791"/>
                <a:chOff x="3400" y="3056"/>
                <a:chExt cx="768" cy="768"/>
              </a:xfrm>
            </p:grpSpPr>
            <p:sp>
              <p:nvSpPr>
                <p:cNvPr id="1945617" name="Rectangle 16"/>
                <p:cNvSpPr>
                  <a:spLocks noChangeAspect="1" noChangeArrowheads="1"/>
                </p:cNvSpPr>
                <p:nvPr/>
              </p:nvSpPr>
              <p:spPr bwMode="auto">
                <a:xfrm>
                  <a:off x="3712" y="3056"/>
                  <a:ext cx="144" cy="768"/>
                </a:xfrm>
                <a:prstGeom prst="rect">
                  <a:avLst/>
                </a:prstGeom>
                <a:solidFill>
                  <a:srgbClr val="00CC99"/>
                </a:solidFill>
                <a:ln w="6350">
                  <a:noFill/>
                  <a:miter lim="800000"/>
                  <a:headEnd/>
                  <a:tailEnd/>
                </a:ln>
              </p:spPr>
              <p:txBody>
                <a:bodyPr lIns="0" tIns="0" rIns="0" bIns="0" anchor="ctr">
                  <a:spAutoFit/>
                </a:bodyPr>
                <a:lstStyle/>
                <a:p>
                  <a:endParaRPr lang="zh-CN" altLang="zh-CN"/>
                </a:p>
              </p:txBody>
            </p:sp>
            <p:sp>
              <p:nvSpPr>
                <p:cNvPr id="1945618" name="Rectangle 17"/>
                <p:cNvSpPr>
                  <a:spLocks noChangeAspect="1" noChangeArrowheads="1"/>
                </p:cNvSpPr>
                <p:nvPr/>
              </p:nvSpPr>
              <p:spPr bwMode="auto">
                <a:xfrm rot="-5400000">
                  <a:off x="3712" y="3056"/>
                  <a:ext cx="144" cy="768"/>
                </a:xfrm>
                <a:prstGeom prst="rect">
                  <a:avLst/>
                </a:prstGeom>
                <a:solidFill>
                  <a:srgbClr val="00CC99"/>
                </a:solidFill>
                <a:ln w="6350">
                  <a:noFill/>
                  <a:miter lim="800000"/>
                  <a:headEnd/>
                  <a:tailEnd/>
                </a:ln>
              </p:spPr>
              <p:txBody>
                <a:bodyPr lIns="0" tIns="0" rIns="0" bIns="0" anchor="ctr">
                  <a:spAutoFit/>
                </a:bodyPr>
                <a:lstStyle/>
                <a:p>
                  <a:endParaRPr lang="zh-CN" altLang="zh-CN"/>
                </a:p>
              </p:txBody>
            </p:sp>
            <p:sp>
              <p:nvSpPr>
                <p:cNvPr id="1945619" name="Rectangle 18"/>
                <p:cNvSpPr>
                  <a:spLocks noChangeAspect="1" noChangeArrowheads="1"/>
                </p:cNvSpPr>
                <p:nvPr/>
              </p:nvSpPr>
              <p:spPr bwMode="auto">
                <a:xfrm rot="-3026637">
                  <a:off x="3712" y="3056"/>
                  <a:ext cx="144" cy="768"/>
                </a:xfrm>
                <a:prstGeom prst="rect">
                  <a:avLst/>
                </a:prstGeom>
                <a:solidFill>
                  <a:srgbClr val="00CC99"/>
                </a:solidFill>
                <a:ln w="6350">
                  <a:noFill/>
                  <a:miter lim="800000"/>
                  <a:headEnd/>
                  <a:tailEnd/>
                </a:ln>
              </p:spPr>
              <p:txBody>
                <a:bodyPr lIns="0" tIns="0" rIns="0" bIns="0" anchor="ctr">
                  <a:spAutoFit/>
                </a:bodyPr>
                <a:lstStyle/>
                <a:p>
                  <a:endParaRPr lang="zh-CN" altLang="zh-CN"/>
                </a:p>
              </p:txBody>
            </p:sp>
            <p:sp>
              <p:nvSpPr>
                <p:cNvPr id="1945620" name="Rectangle 19"/>
                <p:cNvSpPr>
                  <a:spLocks noChangeAspect="1" noChangeArrowheads="1"/>
                </p:cNvSpPr>
                <p:nvPr/>
              </p:nvSpPr>
              <p:spPr bwMode="auto">
                <a:xfrm rot="2373363">
                  <a:off x="3712" y="3056"/>
                  <a:ext cx="144" cy="768"/>
                </a:xfrm>
                <a:prstGeom prst="rect">
                  <a:avLst/>
                </a:prstGeom>
                <a:solidFill>
                  <a:srgbClr val="00CC99"/>
                </a:solidFill>
                <a:ln w="6350">
                  <a:noFill/>
                  <a:miter lim="800000"/>
                  <a:headEnd/>
                  <a:tailEnd/>
                </a:ln>
              </p:spPr>
              <p:txBody>
                <a:bodyPr lIns="0" tIns="0" rIns="0" bIns="0" anchor="ctr">
                  <a:spAutoFit/>
                </a:bodyPr>
                <a:lstStyle/>
                <a:p>
                  <a:endParaRPr lang="zh-CN" altLang="zh-CN"/>
                </a:p>
              </p:txBody>
            </p:sp>
          </p:grpSp>
          <p:sp>
            <p:nvSpPr>
              <p:cNvPr id="1945621" name="Oval 20"/>
              <p:cNvSpPr>
                <a:spLocks noChangeAspect="1" noChangeArrowheads="1"/>
              </p:cNvSpPr>
              <p:nvPr/>
            </p:nvSpPr>
            <p:spPr bwMode="auto">
              <a:xfrm>
                <a:off x="2047" y="2014"/>
                <a:ext cx="593" cy="593"/>
              </a:xfrm>
              <a:prstGeom prst="ellipse">
                <a:avLst/>
              </a:prstGeom>
              <a:solidFill>
                <a:srgbClr val="00CC99"/>
              </a:solidFill>
              <a:ln w="6350">
                <a:noFill/>
                <a:round/>
                <a:headEnd/>
                <a:tailEnd/>
              </a:ln>
            </p:spPr>
            <p:txBody>
              <a:bodyPr wrap="none" lIns="0" tIns="0" rIns="0" bIns="0" anchor="ctr">
                <a:spAutoFit/>
              </a:bodyPr>
              <a:lstStyle/>
              <a:p>
                <a:endParaRPr lang="zh-CN" altLang="zh-CN"/>
              </a:p>
            </p:txBody>
          </p:sp>
          <p:sp>
            <p:nvSpPr>
              <p:cNvPr id="1945622" name="Oval 21"/>
              <p:cNvSpPr>
                <a:spLocks noChangeAspect="1" noChangeArrowheads="1"/>
              </p:cNvSpPr>
              <p:nvPr/>
            </p:nvSpPr>
            <p:spPr bwMode="auto">
              <a:xfrm>
                <a:off x="2248" y="2215"/>
                <a:ext cx="191" cy="191"/>
              </a:xfrm>
              <a:prstGeom prst="ellipse">
                <a:avLst/>
              </a:prstGeom>
              <a:solidFill>
                <a:schemeClr val="bg1"/>
              </a:solidFill>
              <a:ln w="6350">
                <a:noFill/>
                <a:round/>
                <a:headEnd/>
                <a:tailEnd/>
              </a:ln>
            </p:spPr>
            <p:txBody>
              <a:bodyPr lIns="0" tIns="0" rIns="0" bIns="0" anchor="ctr">
                <a:spAutoFit/>
              </a:bodyPr>
              <a:lstStyle/>
              <a:p>
                <a:endParaRPr lang="zh-CN" altLang="zh-CN"/>
              </a:p>
            </p:txBody>
          </p:sp>
        </p:grpSp>
        <p:grpSp>
          <p:nvGrpSpPr>
            <p:cNvPr id="1945623" name="Group 22"/>
            <p:cNvGrpSpPr>
              <a:grpSpLocks noChangeAspect="1"/>
            </p:cNvGrpSpPr>
            <p:nvPr/>
          </p:nvGrpSpPr>
          <p:grpSpPr bwMode="auto">
            <a:xfrm rot="-5400000">
              <a:off x="4382" y="2465"/>
              <a:ext cx="590" cy="600"/>
              <a:chOff x="1410" y="2922"/>
              <a:chExt cx="912" cy="384"/>
            </a:xfrm>
          </p:grpSpPr>
          <p:sp>
            <p:nvSpPr>
              <p:cNvPr id="1945624" name="Freeform 23"/>
              <p:cNvSpPr>
                <a:spLocks noChangeAspect="1"/>
              </p:cNvSpPr>
              <p:nvPr/>
            </p:nvSpPr>
            <p:spPr bwMode="auto">
              <a:xfrm rot="10800000">
                <a:off x="1410" y="2922"/>
                <a:ext cx="544" cy="277"/>
              </a:xfrm>
              <a:custGeom>
                <a:avLst/>
                <a:gdLst>
                  <a:gd name="T0" fmla="*/ 923 w 2750"/>
                  <a:gd name="T1" fmla="*/ 56 h 1733"/>
                  <a:gd name="T2" fmla="*/ 992 w 2750"/>
                  <a:gd name="T3" fmla="*/ 169 h 1733"/>
                  <a:gd name="T4" fmla="*/ 1070 w 2750"/>
                  <a:gd name="T5" fmla="*/ 284 h 1733"/>
                  <a:gd name="T6" fmla="*/ 1158 w 2750"/>
                  <a:gd name="T7" fmla="*/ 401 h 1733"/>
                  <a:gd name="T8" fmla="*/ 1255 w 2750"/>
                  <a:gd name="T9" fmla="*/ 520 h 1733"/>
                  <a:gd name="T10" fmla="*/ 1359 w 2750"/>
                  <a:gd name="T11" fmla="*/ 638 h 1733"/>
                  <a:gd name="T12" fmla="*/ 1471 w 2750"/>
                  <a:gd name="T13" fmla="*/ 756 h 1733"/>
                  <a:gd name="T14" fmla="*/ 1588 w 2750"/>
                  <a:gd name="T15" fmla="*/ 873 h 1733"/>
                  <a:gd name="T16" fmla="*/ 1712 w 2750"/>
                  <a:gd name="T17" fmla="*/ 988 h 1733"/>
                  <a:gd name="T18" fmla="*/ 1841 w 2750"/>
                  <a:gd name="T19" fmla="*/ 1101 h 1733"/>
                  <a:gd name="T20" fmla="*/ 1974 w 2750"/>
                  <a:gd name="T21" fmla="*/ 1211 h 1733"/>
                  <a:gd name="T22" fmla="*/ 2110 w 2750"/>
                  <a:gd name="T23" fmla="*/ 1317 h 1733"/>
                  <a:gd name="T24" fmla="*/ 2250 w 2750"/>
                  <a:gd name="T25" fmla="*/ 1419 h 1733"/>
                  <a:gd name="T26" fmla="*/ 2391 w 2750"/>
                  <a:gd name="T27" fmla="*/ 1516 h 1733"/>
                  <a:gd name="T28" fmla="*/ 2534 w 2750"/>
                  <a:gd name="T29" fmla="*/ 1608 h 1733"/>
                  <a:gd name="T30" fmla="*/ 2678 w 2750"/>
                  <a:gd name="T31" fmla="*/ 1693 h 1733"/>
                  <a:gd name="T32" fmla="*/ 838 w 2750"/>
                  <a:gd name="T33" fmla="*/ 1733 h 1733"/>
                  <a:gd name="T34" fmla="*/ 771 w 2750"/>
                  <a:gd name="T35" fmla="*/ 1640 h 1733"/>
                  <a:gd name="T36" fmla="*/ 705 w 2750"/>
                  <a:gd name="T37" fmla="*/ 1542 h 1733"/>
                  <a:gd name="T38" fmla="*/ 640 w 2750"/>
                  <a:gd name="T39" fmla="*/ 1441 h 1733"/>
                  <a:gd name="T40" fmla="*/ 576 w 2750"/>
                  <a:gd name="T41" fmla="*/ 1336 h 1733"/>
                  <a:gd name="T42" fmla="*/ 514 w 2750"/>
                  <a:gd name="T43" fmla="*/ 1227 h 1733"/>
                  <a:gd name="T44" fmla="*/ 453 w 2750"/>
                  <a:gd name="T45" fmla="*/ 1117 h 1733"/>
                  <a:gd name="T46" fmla="*/ 421 w 2750"/>
                  <a:gd name="T47" fmla="*/ 1004 h 1733"/>
                  <a:gd name="T48" fmla="*/ 355 w 2750"/>
                  <a:gd name="T49" fmla="*/ 890 h 1733"/>
                  <a:gd name="T50" fmla="*/ 301 w 2750"/>
                  <a:gd name="T51" fmla="*/ 779 h 1733"/>
                  <a:gd name="T52" fmla="*/ 254 w 2750"/>
                  <a:gd name="T53" fmla="*/ 661 h 1733"/>
                  <a:gd name="T54" fmla="*/ 205 w 2750"/>
                  <a:gd name="T55" fmla="*/ 551 h 1733"/>
                  <a:gd name="T56" fmla="*/ 163 w 2750"/>
                  <a:gd name="T57" fmla="*/ 437 h 1733"/>
                  <a:gd name="T58" fmla="*/ 116 w 2750"/>
                  <a:gd name="T59" fmla="*/ 320 h 1733"/>
                  <a:gd name="T60" fmla="*/ 76 w 2750"/>
                  <a:gd name="T61" fmla="*/ 211 h 1733"/>
                  <a:gd name="T62" fmla="*/ 40 w 2750"/>
                  <a:gd name="T63" fmla="*/ 106 h 1733"/>
                  <a:gd name="T64" fmla="*/ 0 w 2750"/>
                  <a:gd name="T65" fmla="*/ 0 h 173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50"/>
                  <a:gd name="T100" fmla="*/ 0 h 1733"/>
                  <a:gd name="T101" fmla="*/ 2750 w 2750"/>
                  <a:gd name="T102" fmla="*/ 1733 h 173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50" h="1733">
                    <a:moveTo>
                      <a:pt x="892" y="0"/>
                    </a:moveTo>
                    <a:lnTo>
                      <a:pt x="923" y="56"/>
                    </a:lnTo>
                    <a:lnTo>
                      <a:pt x="956" y="112"/>
                    </a:lnTo>
                    <a:lnTo>
                      <a:pt x="992" y="169"/>
                    </a:lnTo>
                    <a:lnTo>
                      <a:pt x="1030" y="226"/>
                    </a:lnTo>
                    <a:lnTo>
                      <a:pt x="1070" y="284"/>
                    </a:lnTo>
                    <a:lnTo>
                      <a:pt x="1113" y="343"/>
                    </a:lnTo>
                    <a:lnTo>
                      <a:pt x="1158" y="401"/>
                    </a:lnTo>
                    <a:lnTo>
                      <a:pt x="1206" y="461"/>
                    </a:lnTo>
                    <a:lnTo>
                      <a:pt x="1255" y="520"/>
                    </a:lnTo>
                    <a:lnTo>
                      <a:pt x="1306" y="579"/>
                    </a:lnTo>
                    <a:lnTo>
                      <a:pt x="1359" y="638"/>
                    </a:lnTo>
                    <a:lnTo>
                      <a:pt x="1414" y="697"/>
                    </a:lnTo>
                    <a:lnTo>
                      <a:pt x="1471" y="756"/>
                    </a:lnTo>
                    <a:lnTo>
                      <a:pt x="1529" y="815"/>
                    </a:lnTo>
                    <a:lnTo>
                      <a:pt x="1588" y="873"/>
                    </a:lnTo>
                    <a:lnTo>
                      <a:pt x="1650" y="931"/>
                    </a:lnTo>
                    <a:lnTo>
                      <a:pt x="1712" y="988"/>
                    </a:lnTo>
                    <a:lnTo>
                      <a:pt x="1776" y="1045"/>
                    </a:lnTo>
                    <a:lnTo>
                      <a:pt x="1841" y="1101"/>
                    </a:lnTo>
                    <a:lnTo>
                      <a:pt x="1907" y="1157"/>
                    </a:lnTo>
                    <a:lnTo>
                      <a:pt x="1974" y="1211"/>
                    </a:lnTo>
                    <a:lnTo>
                      <a:pt x="2041" y="1265"/>
                    </a:lnTo>
                    <a:lnTo>
                      <a:pt x="2110" y="1317"/>
                    </a:lnTo>
                    <a:lnTo>
                      <a:pt x="2180" y="1369"/>
                    </a:lnTo>
                    <a:lnTo>
                      <a:pt x="2250" y="1419"/>
                    </a:lnTo>
                    <a:lnTo>
                      <a:pt x="2320" y="1469"/>
                    </a:lnTo>
                    <a:lnTo>
                      <a:pt x="2391" y="1516"/>
                    </a:lnTo>
                    <a:lnTo>
                      <a:pt x="2462" y="1563"/>
                    </a:lnTo>
                    <a:lnTo>
                      <a:pt x="2534" y="1608"/>
                    </a:lnTo>
                    <a:lnTo>
                      <a:pt x="2606" y="1651"/>
                    </a:lnTo>
                    <a:lnTo>
                      <a:pt x="2678" y="1693"/>
                    </a:lnTo>
                    <a:lnTo>
                      <a:pt x="2750" y="1733"/>
                    </a:lnTo>
                    <a:lnTo>
                      <a:pt x="838" y="1733"/>
                    </a:lnTo>
                    <a:lnTo>
                      <a:pt x="805" y="1687"/>
                    </a:lnTo>
                    <a:lnTo>
                      <a:pt x="771" y="1640"/>
                    </a:lnTo>
                    <a:lnTo>
                      <a:pt x="738" y="1592"/>
                    </a:lnTo>
                    <a:lnTo>
                      <a:pt x="705" y="1542"/>
                    </a:lnTo>
                    <a:lnTo>
                      <a:pt x="672" y="1492"/>
                    </a:lnTo>
                    <a:lnTo>
                      <a:pt x="640" y="1441"/>
                    </a:lnTo>
                    <a:lnTo>
                      <a:pt x="608" y="1389"/>
                    </a:lnTo>
                    <a:lnTo>
                      <a:pt x="576" y="1336"/>
                    </a:lnTo>
                    <a:lnTo>
                      <a:pt x="545" y="1282"/>
                    </a:lnTo>
                    <a:lnTo>
                      <a:pt x="514" y="1227"/>
                    </a:lnTo>
                    <a:lnTo>
                      <a:pt x="483" y="1172"/>
                    </a:lnTo>
                    <a:lnTo>
                      <a:pt x="453" y="1117"/>
                    </a:lnTo>
                    <a:lnTo>
                      <a:pt x="427" y="1057"/>
                    </a:lnTo>
                    <a:lnTo>
                      <a:pt x="421" y="1004"/>
                    </a:lnTo>
                    <a:lnTo>
                      <a:pt x="386" y="947"/>
                    </a:lnTo>
                    <a:lnTo>
                      <a:pt x="355" y="890"/>
                    </a:lnTo>
                    <a:lnTo>
                      <a:pt x="329" y="832"/>
                    </a:lnTo>
                    <a:lnTo>
                      <a:pt x="301" y="779"/>
                    </a:lnTo>
                    <a:lnTo>
                      <a:pt x="277" y="719"/>
                    </a:lnTo>
                    <a:lnTo>
                      <a:pt x="254" y="661"/>
                    </a:lnTo>
                    <a:lnTo>
                      <a:pt x="227" y="607"/>
                    </a:lnTo>
                    <a:lnTo>
                      <a:pt x="205" y="551"/>
                    </a:lnTo>
                    <a:lnTo>
                      <a:pt x="182" y="491"/>
                    </a:lnTo>
                    <a:lnTo>
                      <a:pt x="163" y="437"/>
                    </a:lnTo>
                    <a:lnTo>
                      <a:pt x="140" y="380"/>
                    </a:lnTo>
                    <a:lnTo>
                      <a:pt x="116" y="320"/>
                    </a:lnTo>
                    <a:lnTo>
                      <a:pt x="94" y="268"/>
                    </a:lnTo>
                    <a:lnTo>
                      <a:pt x="76" y="211"/>
                    </a:lnTo>
                    <a:lnTo>
                      <a:pt x="55" y="158"/>
                    </a:lnTo>
                    <a:lnTo>
                      <a:pt x="40" y="106"/>
                    </a:lnTo>
                    <a:lnTo>
                      <a:pt x="25" y="50"/>
                    </a:lnTo>
                    <a:lnTo>
                      <a:pt x="0" y="0"/>
                    </a:lnTo>
                    <a:lnTo>
                      <a:pt x="892" y="0"/>
                    </a:lnTo>
                    <a:close/>
                  </a:path>
                </a:pathLst>
              </a:custGeom>
              <a:solidFill>
                <a:schemeClr val="accent1"/>
              </a:solidFill>
              <a:ln w="9525" cap="flat" cmpd="sng">
                <a:noFill/>
                <a:prstDash val="solid"/>
                <a:round/>
                <a:headEnd type="none" w="med" len="med"/>
                <a:tailEnd type="none" w="med" len="med"/>
              </a:ln>
            </p:spPr>
            <p:txBody>
              <a:bodyPr/>
              <a:lstStyle/>
              <a:p>
                <a:endParaRPr lang="zh-CN" altLang="en-US"/>
              </a:p>
            </p:txBody>
          </p:sp>
          <p:sp>
            <p:nvSpPr>
              <p:cNvPr id="1945625" name="Freeform 24"/>
              <p:cNvSpPr>
                <a:spLocks noChangeAspect="1"/>
              </p:cNvSpPr>
              <p:nvPr/>
            </p:nvSpPr>
            <p:spPr bwMode="auto">
              <a:xfrm rot="10800000">
                <a:off x="1706" y="3199"/>
                <a:ext cx="320" cy="107"/>
              </a:xfrm>
              <a:custGeom>
                <a:avLst/>
                <a:gdLst>
                  <a:gd name="T0" fmla="*/ 0 w 6472"/>
                  <a:gd name="T1" fmla="*/ 2485 h 2485"/>
                  <a:gd name="T2" fmla="*/ 6472 w 6472"/>
                  <a:gd name="T3" fmla="*/ 2485 h 2485"/>
                  <a:gd name="T4" fmla="*/ 3236 w 6472"/>
                  <a:gd name="T5" fmla="*/ 0 h 2485"/>
                  <a:gd name="T6" fmla="*/ 0 w 6472"/>
                  <a:gd name="T7" fmla="*/ 2485 h 2485"/>
                  <a:gd name="T8" fmla="*/ 0 60000 65536"/>
                  <a:gd name="T9" fmla="*/ 0 60000 65536"/>
                  <a:gd name="T10" fmla="*/ 0 60000 65536"/>
                  <a:gd name="T11" fmla="*/ 0 60000 65536"/>
                  <a:gd name="T12" fmla="*/ 0 w 6472"/>
                  <a:gd name="T13" fmla="*/ 0 h 2485"/>
                  <a:gd name="T14" fmla="*/ 6472 w 6472"/>
                  <a:gd name="T15" fmla="*/ 2485 h 2485"/>
                </a:gdLst>
                <a:ahLst/>
                <a:cxnLst>
                  <a:cxn ang="T8">
                    <a:pos x="T0" y="T1"/>
                  </a:cxn>
                  <a:cxn ang="T9">
                    <a:pos x="T2" y="T3"/>
                  </a:cxn>
                  <a:cxn ang="T10">
                    <a:pos x="T4" y="T5"/>
                  </a:cxn>
                  <a:cxn ang="T11">
                    <a:pos x="T6" y="T7"/>
                  </a:cxn>
                </a:cxnLst>
                <a:rect l="T12" t="T13" r="T14" b="T15"/>
                <a:pathLst>
                  <a:path w="6472" h="2485">
                    <a:moveTo>
                      <a:pt x="0" y="2485"/>
                    </a:moveTo>
                    <a:lnTo>
                      <a:pt x="6472" y="2485"/>
                    </a:lnTo>
                    <a:lnTo>
                      <a:pt x="3236" y="0"/>
                    </a:lnTo>
                    <a:lnTo>
                      <a:pt x="0" y="2485"/>
                    </a:lnTo>
                    <a:close/>
                  </a:path>
                </a:pathLst>
              </a:custGeom>
              <a:solidFill>
                <a:schemeClr val="accent1"/>
              </a:solidFill>
              <a:ln w="9525" cap="flat" cmpd="sng">
                <a:noFill/>
                <a:prstDash val="solid"/>
                <a:round/>
                <a:headEnd type="none" w="med" len="med"/>
                <a:tailEnd type="none" w="med" len="med"/>
              </a:ln>
            </p:spPr>
            <p:txBody>
              <a:bodyPr/>
              <a:lstStyle/>
              <a:p>
                <a:endParaRPr lang="zh-CN" altLang="en-US"/>
              </a:p>
            </p:txBody>
          </p:sp>
          <p:sp>
            <p:nvSpPr>
              <p:cNvPr id="1945626" name="Freeform 25"/>
              <p:cNvSpPr>
                <a:spLocks noChangeAspect="1"/>
              </p:cNvSpPr>
              <p:nvPr/>
            </p:nvSpPr>
            <p:spPr bwMode="auto">
              <a:xfrm rot="10800000">
                <a:off x="1778" y="2923"/>
                <a:ext cx="544" cy="277"/>
              </a:xfrm>
              <a:custGeom>
                <a:avLst/>
                <a:gdLst>
                  <a:gd name="T0" fmla="*/ 7309 w 11000"/>
                  <a:gd name="T1" fmla="*/ 222 h 6931"/>
                  <a:gd name="T2" fmla="*/ 7034 w 11000"/>
                  <a:gd name="T3" fmla="*/ 675 h 6931"/>
                  <a:gd name="T4" fmla="*/ 6720 w 11000"/>
                  <a:gd name="T5" fmla="*/ 1137 h 6931"/>
                  <a:gd name="T6" fmla="*/ 6367 w 11000"/>
                  <a:gd name="T7" fmla="*/ 1605 h 6931"/>
                  <a:gd name="T8" fmla="*/ 5981 w 11000"/>
                  <a:gd name="T9" fmla="*/ 2078 h 6931"/>
                  <a:gd name="T10" fmla="*/ 5564 w 11000"/>
                  <a:gd name="T11" fmla="*/ 2551 h 6931"/>
                  <a:gd name="T12" fmla="*/ 5118 w 11000"/>
                  <a:gd name="T13" fmla="*/ 3023 h 6931"/>
                  <a:gd name="T14" fmla="*/ 4647 w 11000"/>
                  <a:gd name="T15" fmla="*/ 3491 h 6931"/>
                  <a:gd name="T16" fmla="*/ 4152 w 11000"/>
                  <a:gd name="T17" fmla="*/ 3953 h 6931"/>
                  <a:gd name="T18" fmla="*/ 3638 w 11000"/>
                  <a:gd name="T19" fmla="*/ 4405 h 6931"/>
                  <a:gd name="T20" fmla="*/ 3106 w 11000"/>
                  <a:gd name="T21" fmla="*/ 4844 h 6931"/>
                  <a:gd name="T22" fmla="*/ 2560 w 11000"/>
                  <a:gd name="T23" fmla="*/ 5269 h 6931"/>
                  <a:gd name="T24" fmla="*/ 2002 w 11000"/>
                  <a:gd name="T25" fmla="*/ 5677 h 6931"/>
                  <a:gd name="T26" fmla="*/ 1437 w 11000"/>
                  <a:gd name="T27" fmla="*/ 6065 h 6931"/>
                  <a:gd name="T28" fmla="*/ 864 w 11000"/>
                  <a:gd name="T29" fmla="*/ 6431 h 6931"/>
                  <a:gd name="T30" fmla="*/ 288 w 11000"/>
                  <a:gd name="T31" fmla="*/ 6771 h 6931"/>
                  <a:gd name="T32" fmla="*/ 7647 w 11000"/>
                  <a:gd name="T33" fmla="*/ 6931 h 6931"/>
                  <a:gd name="T34" fmla="*/ 7915 w 11000"/>
                  <a:gd name="T35" fmla="*/ 6560 h 6931"/>
                  <a:gd name="T36" fmla="*/ 8180 w 11000"/>
                  <a:gd name="T37" fmla="*/ 6169 h 6931"/>
                  <a:gd name="T38" fmla="*/ 8442 w 11000"/>
                  <a:gd name="T39" fmla="*/ 5762 h 6931"/>
                  <a:gd name="T40" fmla="*/ 8696 w 11000"/>
                  <a:gd name="T41" fmla="*/ 5342 h 6931"/>
                  <a:gd name="T42" fmla="*/ 8946 w 11000"/>
                  <a:gd name="T43" fmla="*/ 4909 h 6931"/>
                  <a:gd name="T44" fmla="*/ 9188 w 11000"/>
                  <a:gd name="T45" fmla="*/ 4468 h 6931"/>
                  <a:gd name="T46" fmla="*/ 9422 w 11000"/>
                  <a:gd name="T47" fmla="*/ 4019 h 6931"/>
                  <a:gd name="T48" fmla="*/ 9647 w 11000"/>
                  <a:gd name="T49" fmla="*/ 3563 h 6931"/>
                  <a:gd name="T50" fmla="*/ 9862 w 11000"/>
                  <a:gd name="T51" fmla="*/ 3106 h 6931"/>
                  <a:gd name="T52" fmla="*/ 10066 w 11000"/>
                  <a:gd name="T53" fmla="*/ 2647 h 6931"/>
                  <a:gd name="T54" fmla="*/ 10257 w 11000"/>
                  <a:gd name="T55" fmla="*/ 2190 h 6931"/>
                  <a:gd name="T56" fmla="*/ 10436 w 11000"/>
                  <a:gd name="T57" fmla="*/ 1735 h 6931"/>
                  <a:gd name="T58" fmla="*/ 10601 w 11000"/>
                  <a:gd name="T59" fmla="*/ 1287 h 6931"/>
                  <a:gd name="T60" fmla="*/ 10750 w 11000"/>
                  <a:gd name="T61" fmla="*/ 847 h 6931"/>
                  <a:gd name="T62" fmla="*/ 10884 w 11000"/>
                  <a:gd name="T63" fmla="*/ 417 h 6931"/>
                  <a:gd name="T64" fmla="*/ 11000 w 11000"/>
                  <a:gd name="T65" fmla="*/ 0 h 693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000"/>
                  <a:gd name="T100" fmla="*/ 0 h 6931"/>
                  <a:gd name="T101" fmla="*/ 11000 w 11000"/>
                  <a:gd name="T102" fmla="*/ 6931 h 693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000" h="6931">
                    <a:moveTo>
                      <a:pt x="7432" y="0"/>
                    </a:moveTo>
                    <a:lnTo>
                      <a:pt x="7309" y="222"/>
                    </a:lnTo>
                    <a:lnTo>
                      <a:pt x="7177" y="447"/>
                    </a:lnTo>
                    <a:lnTo>
                      <a:pt x="7034" y="675"/>
                    </a:lnTo>
                    <a:lnTo>
                      <a:pt x="6882" y="905"/>
                    </a:lnTo>
                    <a:lnTo>
                      <a:pt x="6720" y="1137"/>
                    </a:lnTo>
                    <a:lnTo>
                      <a:pt x="6548" y="1370"/>
                    </a:lnTo>
                    <a:lnTo>
                      <a:pt x="6367" y="1605"/>
                    </a:lnTo>
                    <a:lnTo>
                      <a:pt x="6178" y="1842"/>
                    </a:lnTo>
                    <a:lnTo>
                      <a:pt x="5981" y="2078"/>
                    </a:lnTo>
                    <a:lnTo>
                      <a:pt x="5776" y="2315"/>
                    </a:lnTo>
                    <a:lnTo>
                      <a:pt x="5564" y="2551"/>
                    </a:lnTo>
                    <a:lnTo>
                      <a:pt x="5344" y="2788"/>
                    </a:lnTo>
                    <a:lnTo>
                      <a:pt x="5118" y="3023"/>
                    </a:lnTo>
                    <a:lnTo>
                      <a:pt x="4886" y="3258"/>
                    </a:lnTo>
                    <a:lnTo>
                      <a:pt x="4647" y="3491"/>
                    </a:lnTo>
                    <a:lnTo>
                      <a:pt x="4402" y="3722"/>
                    </a:lnTo>
                    <a:lnTo>
                      <a:pt x="4152" y="3953"/>
                    </a:lnTo>
                    <a:lnTo>
                      <a:pt x="3897" y="4180"/>
                    </a:lnTo>
                    <a:lnTo>
                      <a:pt x="3638" y="4405"/>
                    </a:lnTo>
                    <a:lnTo>
                      <a:pt x="3374" y="4626"/>
                    </a:lnTo>
                    <a:lnTo>
                      <a:pt x="3106" y="4844"/>
                    </a:lnTo>
                    <a:lnTo>
                      <a:pt x="2835" y="5058"/>
                    </a:lnTo>
                    <a:lnTo>
                      <a:pt x="2560" y="5269"/>
                    </a:lnTo>
                    <a:lnTo>
                      <a:pt x="2282" y="5475"/>
                    </a:lnTo>
                    <a:lnTo>
                      <a:pt x="2002" y="5677"/>
                    </a:lnTo>
                    <a:lnTo>
                      <a:pt x="1720" y="5874"/>
                    </a:lnTo>
                    <a:lnTo>
                      <a:pt x="1437" y="6065"/>
                    </a:lnTo>
                    <a:lnTo>
                      <a:pt x="1151" y="6251"/>
                    </a:lnTo>
                    <a:lnTo>
                      <a:pt x="864" y="6431"/>
                    </a:lnTo>
                    <a:lnTo>
                      <a:pt x="576" y="6604"/>
                    </a:lnTo>
                    <a:lnTo>
                      <a:pt x="288" y="6771"/>
                    </a:lnTo>
                    <a:lnTo>
                      <a:pt x="0" y="6931"/>
                    </a:lnTo>
                    <a:lnTo>
                      <a:pt x="7647" y="6931"/>
                    </a:lnTo>
                    <a:lnTo>
                      <a:pt x="7782" y="6748"/>
                    </a:lnTo>
                    <a:lnTo>
                      <a:pt x="7915" y="6560"/>
                    </a:lnTo>
                    <a:lnTo>
                      <a:pt x="8049" y="6366"/>
                    </a:lnTo>
                    <a:lnTo>
                      <a:pt x="8180" y="6169"/>
                    </a:lnTo>
                    <a:lnTo>
                      <a:pt x="8312" y="5968"/>
                    </a:lnTo>
                    <a:lnTo>
                      <a:pt x="8442" y="5762"/>
                    </a:lnTo>
                    <a:lnTo>
                      <a:pt x="8570" y="5554"/>
                    </a:lnTo>
                    <a:lnTo>
                      <a:pt x="8696" y="5342"/>
                    </a:lnTo>
                    <a:lnTo>
                      <a:pt x="8822" y="5127"/>
                    </a:lnTo>
                    <a:lnTo>
                      <a:pt x="8946" y="4909"/>
                    </a:lnTo>
                    <a:lnTo>
                      <a:pt x="9069" y="4689"/>
                    </a:lnTo>
                    <a:lnTo>
                      <a:pt x="9188" y="4468"/>
                    </a:lnTo>
                    <a:lnTo>
                      <a:pt x="9307" y="4243"/>
                    </a:lnTo>
                    <a:lnTo>
                      <a:pt x="9422" y="4019"/>
                    </a:lnTo>
                    <a:lnTo>
                      <a:pt x="9536" y="3792"/>
                    </a:lnTo>
                    <a:lnTo>
                      <a:pt x="9647" y="3563"/>
                    </a:lnTo>
                    <a:lnTo>
                      <a:pt x="9756" y="3335"/>
                    </a:lnTo>
                    <a:lnTo>
                      <a:pt x="9862" y="3106"/>
                    </a:lnTo>
                    <a:lnTo>
                      <a:pt x="9966" y="2876"/>
                    </a:lnTo>
                    <a:lnTo>
                      <a:pt x="10066" y="2647"/>
                    </a:lnTo>
                    <a:lnTo>
                      <a:pt x="10163" y="2418"/>
                    </a:lnTo>
                    <a:lnTo>
                      <a:pt x="10257" y="2190"/>
                    </a:lnTo>
                    <a:lnTo>
                      <a:pt x="10348" y="1963"/>
                    </a:lnTo>
                    <a:lnTo>
                      <a:pt x="10436" y="1735"/>
                    </a:lnTo>
                    <a:lnTo>
                      <a:pt x="10520" y="1511"/>
                    </a:lnTo>
                    <a:lnTo>
                      <a:pt x="10601" y="1287"/>
                    </a:lnTo>
                    <a:lnTo>
                      <a:pt x="10677" y="1066"/>
                    </a:lnTo>
                    <a:lnTo>
                      <a:pt x="10750" y="847"/>
                    </a:lnTo>
                    <a:lnTo>
                      <a:pt x="10818" y="631"/>
                    </a:lnTo>
                    <a:lnTo>
                      <a:pt x="10884" y="417"/>
                    </a:lnTo>
                    <a:lnTo>
                      <a:pt x="10944" y="207"/>
                    </a:lnTo>
                    <a:lnTo>
                      <a:pt x="11000" y="0"/>
                    </a:lnTo>
                    <a:lnTo>
                      <a:pt x="7432" y="0"/>
                    </a:lnTo>
                    <a:close/>
                  </a:path>
                </a:pathLst>
              </a:custGeom>
              <a:solidFill>
                <a:schemeClr val="accent1"/>
              </a:solidFill>
              <a:ln w="9525" cap="flat" cmpd="sng">
                <a:noFill/>
                <a:prstDash val="solid"/>
                <a:round/>
                <a:headEnd type="none" w="med" len="med"/>
                <a:tailEnd type="none" w="med" len="med"/>
              </a:ln>
            </p:spPr>
            <p:txBody>
              <a:bodyPr/>
              <a:lstStyle/>
              <a:p>
                <a:endParaRPr lang="zh-CN" altLang="en-US"/>
              </a:p>
            </p:txBody>
          </p:sp>
          <p:sp>
            <p:nvSpPr>
              <p:cNvPr id="1945627" name="Freeform 26"/>
              <p:cNvSpPr>
                <a:spLocks noChangeAspect="1"/>
              </p:cNvSpPr>
              <p:nvPr/>
            </p:nvSpPr>
            <p:spPr bwMode="auto">
              <a:xfrm rot="10800000">
                <a:off x="1778" y="3023"/>
                <a:ext cx="176" cy="176"/>
              </a:xfrm>
              <a:custGeom>
                <a:avLst/>
                <a:gdLst>
                  <a:gd name="T0" fmla="*/ 34 w 3568"/>
                  <a:gd name="T1" fmla="*/ 128 h 4416"/>
                  <a:gd name="T2" fmla="*/ 107 w 3568"/>
                  <a:gd name="T3" fmla="*/ 386 h 4416"/>
                  <a:gd name="T4" fmla="*/ 187 w 3568"/>
                  <a:gd name="T5" fmla="*/ 650 h 4416"/>
                  <a:gd name="T6" fmla="*/ 273 w 3568"/>
                  <a:gd name="T7" fmla="*/ 918 h 4416"/>
                  <a:gd name="T8" fmla="*/ 365 w 3568"/>
                  <a:gd name="T9" fmla="*/ 1190 h 4416"/>
                  <a:gd name="T10" fmla="*/ 463 w 3568"/>
                  <a:gd name="T11" fmla="*/ 1465 h 4416"/>
                  <a:gd name="T12" fmla="*/ 566 w 3568"/>
                  <a:gd name="T13" fmla="*/ 1742 h 4416"/>
                  <a:gd name="T14" fmla="*/ 676 w 3568"/>
                  <a:gd name="T15" fmla="*/ 2022 h 4416"/>
                  <a:gd name="T16" fmla="*/ 790 w 3568"/>
                  <a:gd name="T17" fmla="*/ 2304 h 4416"/>
                  <a:gd name="T18" fmla="*/ 908 w 3568"/>
                  <a:gd name="T19" fmla="*/ 2586 h 4416"/>
                  <a:gd name="T20" fmla="*/ 1032 w 3568"/>
                  <a:gd name="T21" fmla="*/ 2870 h 4416"/>
                  <a:gd name="T22" fmla="*/ 1160 w 3568"/>
                  <a:gd name="T23" fmla="*/ 3153 h 4416"/>
                  <a:gd name="T24" fmla="*/ 1292 w 3568"/>
                  <a:gd name="T25" fmla="*/ 3437 h 4416"/>
                  <a:gd name="T26" fmla="*/ 1428 w 3568"/>
                  <a:gd name="T27" fmla="*/ 3718 h 4416"/>
                  <a:gd name="T28" fmla="*/ 1567 w 3568"/>
                  <a:gd name="T29" fmla="*/ 3999 h 4416"/>
                  <a:gd name="T30" fmla="*/ 1711 w 3568"/>
                  <a:gd name="T31" fmla="*/ 4277 h 4416"/>
                  <a:gd name="T32" fmla="*/ 1857 w 3568"/>
                  <a:gd name="T33" fmla="*/ 4277 h 4416"/>
                  <a:gd name="T34" fmla="*/ 2001 w 3568"/>
                  <a:gd name="T35" fmla="*/ 3999 h 4416"/>
                  <a:gd name="T36" fmla="*/ 2140 w 3568"/>
                  <a:gd name="T37" fmla="*/ 3718 h 4416"/>
                  <a:gd name="T38" fmla="*/ 2276 w 3568"/>
                  <a:gd name="T39" fmla="*/ 3437 h 4416"/>
                  <a:gd name="T40" fmla="*/ 2408 w 3568"/>
                  <a:gd name="T41" fmla="*/ 3153 h 4416"/>
                  <a:gd name="T42" fmla="*/ 2536 w 3568"/>
                  <a:gd name="T43" fmla="*/ 2870 h 4416"/>
                  <a:gd name="T44" fmla="*/ 2660 w 3568"/>
                  <a:gd name="T45" fmla="*/ 2586 h 4416"/>
                  <a:gd name="T46" fmla="*/ 2778 w 3568"/>
                  <a:gd name="T47" fmla="*/ 2304 h 4416"/>
                  <a:gd name="T48" fmla="*/ 2892 w 3568"/>
                  <a:gd name="T49" fmla="*/ 2022 h 4416"/>
                  <a:gd name="T50" fmla="*/ 3002 w 3568"/>
                  <a:gd name="T51" fmla="*/ 1742 h 4416"/>
                  <a:gd name="T52" fmla="*/ 3105 w 3568"/>
                  <a:gd name="T53" fmla="*/ 1465 h 4416"/>
                  <a:gd name="T54" fmla="*/ 3203 w 3568"/>
                  <a:gd name="T55" fmla="*/ 1190 h 4416"/>
                  <a:gd name="T56" fmla="*/ 3295 w 3568"/>
                  <a:gd name="T57" fmla="*/ 918 h 4416"/>
                  <a:gd name="T58" fmla="*/ 3381 w 3568"/>
                  <a:gd name="T59" fmla="*/ 650 h 4416"/>
                  <a:gd name="T60" fmla="*/ 3461 w 3568"/>
                  <a:gd name="T61" fmla="*/ 386 h 4416"/>
                  <a:gd name="T62" fmla="*/ 3534 w 3568"/>
                  <a:gd name="T63" fmla="*/ 128 h 4416"/>
                  <a:gd name="T64" fmla="*/ 0 w 3568"/>
                  <a:gd name="T65" fmla="*/ 0 h 44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68"/>
                  <a:gd name="T100" fmla="*/ 0 h 4416"/>
                  <a:gd name="T101" fmla="*/ 3568 w 3568"/>
                  <a:gd name="T102" fmla="*/ 4416 h 44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68" h="4416">
                    <a:moveTo>
                      <a:pt x="0" y="0"/>
                    </a:moveTo>
                    <a:lnTo>
                      <a:pt x="34" y="128"/>
                    </a:lnTo>
                    <a:lnTo>
                      <a:pt x="70" y="256"/>
                    </a:lnTo>
                    <a:lnTo>
                      <a:pt x="107" y="386"/>
                    </a:lnTo>
                    <a:lnTo>
                      <a:pt x="146" y="517"/>
                    </a:lnTo>
                    <a:lnTo>
                      <a:pt x="187" y="650"/>
                    </a:lnTo>
                    <a:lnTo>
                      <a:pt x="229" y="784"/>
                    </a:lnTo>
                    <a:lnTo>
                      <a:pt x="273" y="918"/>
                    </a:lnTo>
                    <a:lnTo>
                      <a:pt x="319" y="1053"/>
                    </a:lnTo>
                    <a:lnTo>
                      <a:pt x="365" y="1190"/>
                    </a:lnTo>
                    <a:lnTo>
                      <a:pt x="413" y="1328"/>
                    </a:lnTo>
                    <a:lnTo>
                      <a:pt x="463" y="1465"/>
                    </a:lnTo>
                    <a:lnTo>
                      <a:pt x="514" y="1603"/>
                    </a:lnTo>
                    <a:lnTo>
                      <a:pt x="566" y="1742"/>
                    </a:lnTo>
                    <a:lnTo>
                      <a:pt x="620" y="1882"/>
                    </a:lnTo>
                    <a:lnTo>
                      <a:pt x="676" y="2022"/>
                    </a:lnTo>
                    <a:lnTo>
                      <a:pt x="732" y="2163"/>
                    </a:lnTo>
                    <a:lnTo>
                      <a:pt x="790" y="2304"/>
                    </a:lnTo>
                    <a:lnTo>
                      <a:pt x="849" y="2445"/>
                    </a:lnTo>
                    <a:lnTo>
                      <a:pt x="908" y="2586"/>
                    </a:lnTo>
                    <a:lnTo>
                      <a:pt x="970" y="2728"/>
                    </a:lnTo>
                    <a:lnTo>
                      <a:pt x="1032" y="2870"/>
                    </a:lnTo>
                    <a:lnTo>
                      <a:pt x="1095" y="3011"/>
                    </a:lnTo>
                    <a:lnTo>
                      <a:pt x="1160" y="3153"/>
                    </a:lnTo>
                    <a:lnTo>
                      <a:pt x="1225" y="3295"/>
                    </a:lnTo>
                    <a:lnTo>
                      <a:pt x="1292" y="3437"/>
                    </a:lnTo>
                    <a:lnTo>
                      <a:pt x="1359" y="3577"/>
                    </a:lnTo>
                    <a:lnTo>
                      <a:pt x="1428" y="3718"/>
                    </a:lnTo>
                    <a:lnTo>
                      <a:pt x="1497" y="3858"/>
                    </a:lnTo>
                    <a:lnTo>
                      <a:pt x="1567" y="3999"/>
                    </a:lnTo>
                    <a:lnTo>
                      <a:pt x="1639" y="4138"/>
                    </a:lnTo>
                    <a:lnTo>
                      <a:pt x="1711" y="4277"/>
                    </a:lnTo>
                    <a:lnTo>
                      <a:pt x="1784" y="4416"/>
                    </a:lnTo>
                    <a:lnTo>
                      <a:pt x="1857" y="4277"/>
                    </a:lnTo>
                    <a:lnTo>
                      <a:pt x="1929" y="4138"/>
                    </a:lnTo>
                    <a:lnTo>
                      <a:pt x="2001" y="3999"/>
                    </a:lnTo>
                    <a:lnTo>
                      <a:pt x="2071" y="3858"/>
                    </a:lnTo>
                    <a:lnTo>
                      <a:pt x="2140" y="3718"/>
                    </a:lnTo>
                    <a:lnTo>
                      <a:pt x="2208" y="3577"/>
                    </a:lnTo>
                    <a:lnTo>
                      <a:pt x="2276" y="3437"/>
                    </a:lnTo>
                    <a:lnTo>
                      <a:pt x="2343" y="3295"/>
                    </a:lnTo>
                    <a:lnTo>
                      <a:pt x="2408" y="3153"/>
                    </a:lnTo>
                    <a:lnTo>
                      <a:pt x="2473" y="3011"/>
                    </a:lnTo>
                    <a:lnTo>
                      <a:pt x="2536" y="2870"/>
                    </a:lnTo>
                    <a:lnTo>
                      <a:pt x="2598" y="2728"/>
                    </a:lnTo>
                    <a:lnTo>
                      <a:pt x="2660" y="2586"/>
                    </a:lnTo>
                    <a:lnTo>
                      <a:pt x="2719" y="2445"/>
                    </a:lnTo>
                    <a:lnTo>
                      <a:pt x="2778" y="2304"/>
                    </a:lnTo>
                    <a:lnTo>
                      <a:pt x="2836" y="2163"/>
                    </a:lnTo>
                    <a:lnTo>
                      <a:pt x="2892" y="2022"/>
                    </a:lnTo>
                    <a:lnTo>
                      <a:pt x="2948" y="1882"/>
                    </a:lnTo>
                    <a:lnTo>
                      <a:pt x="3002" y="1742"/>
                    </a:lnTo>
                    <a:lnTo>
                      <a:pt x="3054" y="1603"/>
                    </a:lnTo>
                    <a:lnTo>
                      <a:pt x="3105" y="1465"/>
                    </a:lnTo>
                    <a:lnTo>
                      <a:pt x="3155" y="1328"/>
                    </a:lnTo>
                    <a:lnTo>
                      <a:pt x="3203" y="1190"/>
                    </a:lnTo>
                    <a:lnTo>
                      <a:pt x="3249" y="1053"/>
                    </a:lnTo>
                    <a:lnTo>
                      <a:pt x="3295" y="918"/>
                    </a:lnTo>
                    <a:lnTo>
                      <a:pt x="3339" y="784"/>
                    </a:lnTo>
                    <a:lnTo>
                      <a:pt x="3381" y="650"/>
                    </a:lnTo>
                    <a:lnTo>
                      <a:pt x="3422" y="517"/>
                    </a:lnTo>
                    <a:lnTo>
                      <a:pt x="3461" y="386"/>
                    </a:lnTo>
                    <a:lnTo>
                      <a:pt x="3498" y="256"/>
                    </a:lnTo>
                    <a:lnTo>
                      <a:pt x="3534" y="128"/>
                    </a:lnTo>
                    <a:lnTo>
                      <a:pt x="3568" y="0"/>
                    </a:lnTo>
                    <a:lnTo>
                      <a:pt x="0" y="0"/>
                    </a:lnTo>
                    <a:close/>
                  </a:path>
                </a:pathLst>
              </a:custGeom>
              <a:solidFill>
                <a:schemeClr val="accent1"/>
              </a:solidFill>
              <a:ln w="9525" cap="flat" cmpd="sng">
                <a:noFill/>
                <a:prstDash val="solid"/>
                <a:round/>
                <a:headEnd type="none" w="med" len="med"/>
                <a:tailEnd type="none" w="med" len="med"/>
              </a:ln>
            </p:spPr>
            <p:txBody>
              <a:bodyPr/>
              <a:lstStyle/>
              <a:p>
                <a:endParaRPr lang="zh-CN" altLang="en-US"/>
              </a:p>
            </p:txBody>
          </p:sp>
        </p:grpSp>
        <p:sp>
          <p:nvSpPr>
            <p:cNvPr id="1945628" name="Rectangle 27"/>
            <p:cNvSpPr>
              <a:spLocks noChangeAspect="1" noChangeArrowheads="1"/>
            </p:cNvSpPr>
            <p:nvPr/>
          </p:nvSpPr>
          <p:spPr bwMode="auto">
            <a:xfrm>
              <a:off x="4782" y="3191"/>
              <a:ext cx="1555" cy="57"/>
            </a:xfrm>
            <a:prstGeom prst="rect">
              <a:avLst/>
            </a:prstGeom>
            <a:noFill/>
            <a:ln w="9525" algn="ctr">
              <a:noFill/>
              <a:miter lim="800000"/>
              <a:headEnd/>
              <a:tailEnd/>
            </a:ln>
          </p:spPr>
          <p:txBody>
            <a:bodyPr lIns="0" tIns="0" rIns="0" bIns="0">
              <a:spAutoFit/>
            </a:bodyPr>
            <a:lstStyle/>
            <a:p>
              <a:pPr algn="ctr" defTabSz="1001713" fontAlgn="t">
                <a:lnSpc>
                  <a:spcPct val="50000"/>
                </a:lnSpc>
                <a:spcBef>
                  <a:spcPct val="40000"/>
                </a:spcBef>
                <a:buClr>
                  <a:srgbClr val="FF9900"/>
                </a:buClr>
                <a:buSzPct val="60000"/>
                <a:buFont typeface="Wingdings" pitchFamily="2" charset="2"/>
                <a:buNone/>
              </a:pPr>
              <a:r>
                <a:rPr lang="en-US" altLang="zh-CN" sz="1200" b="0">
                  <a:ea typeface="华文细黑" pitchFamily="2" charset="-122"/>
                  <a:cs typeface="Arial" charset="0"/>
                </a:rPr>
                <a:t>BTS power control</a:t>
              </a:r>
            </a:p>
          </p:txBody>
        </p:sp>
        <p:sp>
          <p:nvSpPr>
            <p:cNvPr id="1945629" name="AutoShape 28"/>
            <p:cNvSpPr>
              <a:spLocks noChangeAspect="1" noChangeArrowheads="1"/>
            </p:cNvSpPr>
            <p:nvPr/>
          </p:nvSpPr>
          <p:spPr bwMode="auto">
            <a:xfrm>
              <a:off x="6011" y="2653"/>
              <a:ext cx="324" cy="223"/>
            </a:xfrm>
            <a:custGeom>
              <a:avLst/>
              <a:gdLst>
                <a:gd name="T0" fmla="*/ 243 w 21600"/>
                <a:gd name="T1" fmla="*/ 0 h 21600"/>
                <a:gd name="T2" fmla="*/ 0 w 21600"/>
                <a:gd name="T3" fmla="*/ 112 h 21600"/>
                <a:gd name="T4" fmla="*/ 243 w 21600"/>
                <a:gd name="T5" fmla="*/ 223 h 21600"/>
                <a:gd name="T6" fmla="*/ 324 w 21600"/>
                <a:gd name="T7" fmla="*/ 112 h 21600"/>
                <a:gd name="T8" fmla="*/ 17694720 60000 65536"/>
                <a:gd name="T9" fmla="*/ 11796480 60000 65536"/>
                <a:gd name="T10" fmla="*/ 5898240 60000 65536"/>
                <a:gd name="T11" fmla="*/ 0 60000 65536"/>
                <a:gd name="T12" fmla="*/ 3400 w 21600"/>
                <a:gd name="T13" fmla="*/ 5424 h 21600"/>
                <a:gd name="T14" fmla="*/ 18867 w 21600"/>
                <a:gd name="T15" fmla="*/ 16176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lgn="ctr">
              <a:noFill/>
              <a:miter lim="800000"/>
              <a:headEnd/>
              <a:tailEnd/>
            </a:ln>
          </p:spPr>
          <p:txBody>
            <a:bodyPr wrap="none" lIns="79200" tIns="39600" rIns="79200" bIns="39600" anchor="ctr">
              <a:spAutoFit/>
            </a:bodyPr>
            <a:lstStyle/>
            <a:p>
              <a:endParaRPr lang="zh-CN" altLang="en-US"/>
            </a:p>
          </p:txBody>
        </p:sp>
        <p:sp>
          <p:nvSpPr>
            <p:cNvPr id="1945630" name="AutoShape 29"/>
            <p:cNvSpPr>
              <a:spLocks noChangeAspect="1" noChangeArrowheads="1"/>
            </p:cNvSpPr>
            <p:nvPr/>
          </p:nvSpPr>
          <p:spPr bwMode="gray">
            <a:xfrm>
              <a:off x="575" y="1977"/>
              <a:ext cx="1819" cy="818"/>
            </a:xfrm>
            <a:prstGeom prst="roundRect">
              <a:avLst>
                <a:gd name="adj" fmla="val 4713"/>
              </a:avLst>
            </a:prstGeom>
            <a:gradFill rotWithShape="1">
              <a:gsLst>
                <a:gs pos="0">
                  <a:srgbClr val="D4D2F6"/>
                </a:gs>
                <a:gs pos="50000">
                  <a:srgbClr val="FFFFFF"/>
                </a:gs>
                <a:gs pos="100000">
                  <a:srgbClr val="D4D2F6"/>
                </a:gs>
              </a:gsLst>
              <a:lin ang="2700000" scaled="1"/>
            </a:gradFill>
            <a:ln w="9525" algn="ctr">
              <a:solidFill>
                <a:schemeClr val="bg2"/>
              </a:solidFill>
              <a:prstDash val="sysDot"/>
              <a:round/>
              <a:headEnd/>
              <a:tailEnd/>
            </a:ln>
          </p:spPr>
          <p:txBody>
            <a:bodyPr wrap="none" lIns="91427" tIns="45713" rIns="91427" bIns="45713" anchor="ctr"/>
            <a:lstStyle/>
            <a:p>
              <a:pPr marL="342900" indent="-342900">
                <a:lnSpc>
                  <a:spcPct val="110000"/>
                </a:lnSpc>
                <a:buClrTx/>
                <a:buFontTx/>
                <a:buAutoNum type="arabicPeriod"/>
              </a:pPr>
              <a:r>
                <a:rPr lang="en-US" altLang="zh-CN" sz="1100">
                  <a:solidFill>
                    <a:srgbClr val="FF0000"/>
                  </a:solidFill>
                  <a:latin typeface="Tahoma" pitchFamily="34" charset="0"/>
                </a:rPr>
                <a:t>Weather forecast</a:t>
              </a:r>
            </a:p>
            <a:p>
              <a:pPr marL="342900" indent="-342900">
                <a:lnSpc>
                  <a:spcPct val="110000"/>
                </a:lnSpc>
                <a:buClrTx/>
                <a:buFontTx/>
                <a:buAutoNum type="arabicPeriod"/>
              </a:pPr>
              <a:r>
                <a:rPr lang="en-US" altLang="zh-CN" sz="1100" b="0">
                  <a:latin typeface="Tahoma" pitchFamily="34" charset="0"/>
                </a:rPr>
                <a:t>Weather certain factor</a:t>
              </a:r>
            </a:p>
            <a:p>
              <a:pPr marL="342900" indent="-342900">
                <a:lnSpc>
                  <a:spcPct val="110000"/>
                </a:lnSpc>
                <a:buClrTx/>
                <a:buFontTx/>
                <a:buAutoNum type="arabicPeriod"/>
              </a:pPr>
              <a:r>
                <a:rPr lang="en-US" altLang="zh-CN" sz="1100" b="0">
                  <a:latin typeface="Tahoma" pitchFamily="34" charset="0"/>
                </a:rPr>
                <a:t>Meteorology record</a:t>
              </a:r>
            </a:p>
            <a:p>
              <a:pPr marL="342900" indent="-342900">
                <a:lnSpc>
                  <a:spcPct val="110000"/>
                </a:lnSpc>
                <a:buClrTx/>
                <a:buFontTx/>
                <a:buAutoNum type="arabicPeriod"/>
              </a:pPr>
              <a:r>
                <a:rPr lang="en-US" altLang="zh-CN" sz="1100" b="0">
                  <a:latin typeface="Tahoma" pitchFamily="34" charset="0"/>
                </a:rPr>
                <a:t>PV panel number</a:t>
              </a:r>
            </a:p>
            <a:p>
              <a:pPr marL="342900" indent="-342900">
                <a:lnSpc>
                  <a:spcPct val="110000"/>
                </a:lnSpc>
                <a:buClrTx/>
                <a:buFontTx/>
                <a:buAutoNum type="arabicPeriod"/>
              </a:pPr>
              <a:r>
                <a:rPr lang="en-US" altLang="zh-CN" sz="1100">
                  <a:solidFill>
                    <a:srgbClr val="FF0000"/>
                  </a:solidFill>
                  <a:latin typeface="Tahoma" pitchFamily="34" charset="0"/>
                </a:rPr>
                <a:t>Battery capacity and status</a:t>
              </a:r>
              <a:r>
                <a:rPr lang="en-US" altLang="zh-CN" sz="1300" b="0">
                  <a:latin typeface="Tahoma" pitchFamily="34" charset="0"/>
                </a:rPr>
                <a:t> </a:t>
              </a:r>
            </a:p>
            <a:p>
              <a:pPr marL="342900" indent="-342900">
                <a:lnSpc>
                  <a:spcPct val="110000"/>
                </a:lnSpc>
                <a:buClrTx/>
                <a:buFontTx/>
                <a:buAutoNum type="arabicPeriod"/>
              </a:pPr>
              <a:r>
                <a:rPr lang="en-US" altLang="zh-CN" sz="1300" b="0">
                  <a:latin typeface="Tahoma" pitchFamily="34" charset="0"/>
                </a:rPr>
                <a:t>……</a:t>
              </a:r>
            </a:p>
          </p:txBody>
        </p:sp>
        <p:sp>
          <p:nvSpPr>
            <p:cNvPr id="1945631" name="AutoShape 30"/>
            <p:cNvSpPr>
              <a:spLocks noChangeAspect="1" noChangeArrowheads="1"/>
            </p:cNvSpPr>
            <p:nvPr/>
          </p:nvSpPr>
          <p:spPr bwMode="gray">
            <a:xfrm>
              <a:off x="616" y="2929"/>
              <a:ext cx="1749" cy="728"/>
            </a:xfrm>
            <a:prstGeom prst="roundRect">
              <a:avLst>
                <a:gd name="adj" fmla="val 4713"/>
              </a:avLst>
            </a:prstGeom>
            <a:gradFill rotWithShape="1">
              <a:gsLst>
                <a:gs pos="0">
                  <a:srgbClr val="D4D2F6"/>
                </a:gs>
                <a:gs pos="50000">
                  <a:srgbClr val="FFFFFF"/>
                </a:gs>
                <a:gs pos="100000">
                  <a:srgbClr val="D4D2F6"/>
                </a:gs>
              </a:gsLst>
              <a:lin ang="2700000" scaled="1"/>
            </a:gradFill>
            <a:ln w="9525" algn="ctr">
              <a:solidFill>
                <a:schemeClr val="bg2"/>
              </a:solidFill>
              <a:prstDash val="sysDot"/>
              <a:round/>
              <a:headEnd/>
              <a:tailEnd/>
            </a:ln>
          </p:spPr>
          <p:txBody>
            <a:bodyPr wrap="none" lIns="91427" tIns="45713" rIns="91427" bIns="45713" anchor="ctr"/>
            <a:lstStyle/>
            <a:p>
              <a:pPr marL="342900" indent="-342900">
                <a:lnSpc>
                  <a:spcPct val="110000"/>
                </a:lnSpc>
                <a:buClrTx/>
                <a:buFontTx/>
                <a:buAutoNum type="arabicPeriod"/>
              </a:pPr>
              <a:r>
                <a:rPr lang="en-US" altLang="zh-CN" sz="1100" b="0">
                  <a:latin typeface="Tahoma" pitchFamily="34" charset="0"/>
                </a:rPr>
                <a:t>BTS configuration </a:t>
              </a:r>
            </a:p>
            <a:p>
              <a:pPr marL="342900" indent="-342900">
                <a:lnSpc>
                  <a:spcPct val="110000"/>
                </a:lnSpc>
                <a:buClrTx/>
                <a:buFontTx/>
                <a:buAutoNum type="arabicPeriod"/>
              </a:pPr>
              <a:r>
                <a:rPr lang="en-US" altLang="zh-CN" sz="1100" b="0">
                  <a:latin typeface="Tahoma" pitchFamily="34" charset="0"/>
                </a:rPr>
                <a:t>BTS TX power level</a:t>
              </a:r>
            </a:p>
            <a:p>
              <a:pPr marL="342900" indent="-342900">
                <a:lnSpc>
                  <a:spcPct val="110000"/>
                </a:lnSpc>
                <a:buClrTx/>
                <a:buFontTx/>
                <a:buAutoNum type="arabicPeriod"/>
              </a:pPr>
              <a:r>
                <a:rPr lang="en-US" altLang="zh-CN" sz="1100" b="0">
                  <a:latin typeface="Tahoma" pitchFamily="34" charset="0"/>
                </a:rPr>
                <a:t>BTS power consumption</a:t>
              </a:r>
            </a:p>
            <a:p>
              <a:pPr marL="342900" indent="-342900">
                <a:lnSpc>
                  <a:spcPct val="110000"/>
                </a:lnSpc>
                <a:buClrTx/>
                <a:buFontTx/>
                <a:buAutoNum type="arabicPeriod"/>
              </a:pPr>
              <a:r>
                <a:rPr lang="en-US" altLang="zh-CN" sz="1100" b="0">
                  <a:latin typeface="Tahoma" pitchFamily="34" charset="0"/>
                </a:rPr>
                <a:t>Traffic record</a:t>
              </a:r>
            </a:p>
            <a:p>
              <a:pPr marL="342900" indent="-342900">
                <a:lnSpc>
                  <a:spcPct val="110000"/>
                </a:lnSpc>
                <a:buClrTx/>
                <a:buFontTx/>
                <a:buAutoNum type="arabicPeriod"/>
              </a:pPr>
              <a:r>
                <a:rPr lang="en-US" altLang="zh-CN" sz="1100" b="0">
                  <a:latin typeface="Tahoma" pitchFamily="34" charset="0"/>
                </a:rPr>
                <a:t>DTX</a:t>
              </a:r>
            </a:p>
            <a:p>
              <a:pPr marL="342900" indent="-342900">
                <a:lnSpc>
                  <a:spcPct val="110000"/>
                </a:lnSpc>
                <a:buClrTx/>
                <a:buFontTx/>
                <a:buAutoNum type="arabicPeriod"/>
              </a:pPr>
              <a:r>
                <a:rPr lang="en-US" altLang="zh-CN" sz="1100" b="0">
                  <a:latin typeface="Tahoma" pitchFamily="34" charset="0"/>
                </a:rPr>
                <a:t>……</a:t>
              </a:r>
            </a:p>
          </p:txBody>
        </p:sp>
        <p:grpSp>
          <p:nvGrpSpPr>
            <p:cNvPr id="1945632" name="Group 31"/>
            <p:cNvGrpSpPr>
              <a:grpSpLocks noChangeAspect="1"/>
            </p:cNvGrpSpPr>
            <p:nvPr/>
          </p:nvGrpSpPr>
          <p:grpSpPr bwMode="auto">
            <a:xfrm>
              <a:off x="6519" y="2846"/>
              <a:ext cx="506" cy="159"/>
              <a:chOff x="576" y="3696"/>
              <a:chExt cx="1344" cy="480"/>
            </a:xfrm>
          </p:grpSpPr>
          <p:sp>
            <p:nvSpPr>
              <p:cNvPr id="1945633" name="Oval 32"/>
              <p:cNvSpPr>
                <a:spLocks noChangeAspect="1" noChangeArrowheads="1"/>
              </p:cNvSpPr>
              <p:nvPr/>
            </p:nvSpPr>
            <p:spPr bwMode="auto">
              <a:xfrm>
                <a:off x="583" y="3715"/>
                <a:ext cx="1337" cy="461"/>
              </a:xfrm>
              <a:prstGeom prst="ellipse">
                <a:avLst/>
              </a:prstGeom>
              <a:gradFill rotWithShape="0">
                <a:gsLst>
                  <a:gs pos="0">
                    <a:srgbClr val="ABAABA"/>
                  </a:gs>
                  <a:gs pos="100000">
                    <a:srgbClr val="7B7A85"/>
                  </a:gs>
                </a:gsLst>
                <a:lin ang="0" scaled="1"/>
              </a:gradFill>
              <a:ln w="9525">
                <a:noFill/>
                <a:round/>
                <a:headEnd/>
                <a:tailEnd/>
              </a:ln>
            </p:spPr>
            <p:txBody>
              <a:bodyPr wrap="none" anchor="ctr"/>
              <a:lstStyle/>
              <a:p>
                <a:endParaRPr lang="zh-CN" altLang="zh-CN"/>
              </a:p>
            </p:txBody>
          </p:sp>
          <p:sp>
            <p:nvSpPr>
              <p:cNvPr id="1945634" name="Oval 33"/>
              <p:cNvSpPr>
                <a:spLocks noChangeAspect="1" noChangeArrowheads="1"/>
              </p:cNvSpPr>
              <p:nvPr/>
            </p:nvSpPr>
            <p:spPr bwMode="auto">
              <a:xfrm>
                <a:off x="576" y="3696"/>
                <a:ext cx="1344" cy="449"/>
              </a:xfrm>
              <a:prstGeom prst="ellipse">
                <a:avLst/>
              </a:prstGeom>
              <a:gradFill rotWithShape="0">
                <a:gsLst>
                  <a:gs pos="0">
                    <a:srgbClr val="A1B4C3"/>
                  </a:gs>
                  <a:gs pos="100000">
                    <a:srgbClr val="BCCAD4"/>
                  </a:gs>
                </a:gsLst>
                <a:path path="shape">
                  <a:fillToRect l="50000" t="50000" r="50000" b="50000"/>
                </a:path>
              </a:gradFill>
              <a:ln w="9525">
                <a:noFill/>
                <a:round/>
                <a:headEnd/>
                <a:tailEnd/>
              </a:ln>
            </p:spPr>
            <p:txBody>
              <a:bodyPr wrap="none" anchor="ctr"/>
              <a:lstStyle/>
              <a:p>
                <a:endParaRPr lang="zh-CN" altLang="zh-CN"/>
              </a:p>
            </p:txBody>
          </p:sp>
        </p:grpSp>
        <p:pic>
          <p:nvPicPr>
            <p:cNvPr id="1945635" name="Picture 34" descr="天线"/>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567" y="2205"/>
              <a:ext cx="415" cy="732"/>
            </a:xfrm>
            <a:prstGeom prst="rect">
              <a:avLst/>
            </a:prstGeom>
            <a:noFill/>
            <a:ln w="9525">
              <a:noFill/>
              <a:miter lim="800000"/>
              <a:headEnd/>
              <a:tailEnd/>
            </a:ln>
          </p:spPr>
        </p:pic>
        <p:grpSp>
          <p:nvGrpSpPr>
            <p:cNvPr id="1945636" name="Group 35"/>
            <p:cNvGrpSpPr>
              <a:grpSpLocks noChangeAspect="1"/>
            </p:cNvGrpSpPr>
            <p:nvPr/>
          </p:nvGrpSpPr>
          <p:grpSpPr bwMode="auto">
            <a:xfrm>
              <a:off x="2552" y="1689"/>
              <a:ext cx="1496" cy="453"/>
              <a:chOff x="1434" y="712"/>
              <a:chExt cx="1487" cy="731"/>
            </a:xfrm>
          </p:grpSpPr>
          <p:pic>
            <p:nvPicPr>
              <p:cNvPr id="1945637" name="Picture 36"/>
              <p:cNvPicPr>
                <a:picLocks noChangeAspect="1" noChangeArrowheads="1"/>
              </p:cNvPicPr>
              <p:nvPr/>
            </p:nvPicPr>
            <p:blipFill>
              <a:blip r:embed="rId4" cstate="print"/>
              <a:srcRect/>
              <a:stretch>
                <a:fillRect/>
              </a:stretch>
            </p:blipFill>
            <p:spPr bwMode="auto">
              <a:xfrm>
                <a:off x="2783" y="850"/>
                <a:ext cx="138" cy="138"/>
              </a:xfrm>
              <a:prstGeom prst="rect">
                <a:avLst/>
              </a:prstGeom>
              <a:noFill/>
              <a:ln w="9525">
                <a:noFill/>
                <a:miter lim="800000"/>
                <a:headEnd/>
                <a:tailEnd/>
              </a:ln>
            </p:spPr>
          </p:pic>
          <p:pic>
            <p:nvPicPr>
              <p:cNvPr id="1945638" name="Picture 37"/>
              <p:cNvPicPr>
                <a:picLocks noChangeAspect="1" noChangeArrowheads="1"/>
              </p:cNvPicPr>
              <p:nvPr/>
            </p:nvPicPr>
            <p:blipFill>
              <a:blip r:embed="rId5" cstate="print"/>
              <a:srcRect/>
              <a:stretch>
                <a:fillRect/>
              </a:stretch>
            </p:blipFill>
            <p:spPr bwMode="auto">
              <a:xfrm>
                <a:off x="1626" y="1031"/>
                <a:ext cx="228" cy="180"/>
              </a:xfrm>
              <a:prstGeom prst="rect">
                <a:avLst/>
              </a:prstGeom>
              <a:noFill/>
              <a:ln w="9525">
                <a:noFill/>
                <a:miter lim="800000"/>
                <a:headEnd/>
                <a:tailEnd/>
              </a:ln>
            </p:spPr>
          </p:pic>
          <p:pic>
            <p:nvPicPr>
              <p:cNvPr id="1945639" name="Picture 38"/>
              <p:cNvPicPr>
                <a:picLocks noChangeAspect="1" noChangeArrowheads="1"/>
              </p:cNvPicPr>
              <p:nvPr/>
            </p:nvPicPr>
            <p:blipFill>
              <a:blip r:embed="rId5" cstate="print"/>
              <a:srcRect/>
              <a:stretch>
                <a:fillRect/>
              </a:stretch>
            </p:blipFill>
            <p:spPr bwMode="auto">
              <a:xfrm>
                <a:off x="1871" y="813"/>
                <a:ext cx="228" cy="180"/>
              </a:xfrm>
              <a:prstGeom prst="rect">
                <a:avLst/>
              </a:prstGeom>
              <a:noFill/>
              <a:ln w="9525">
                <a:noFill/>
                <a:miter lim="800000"/>
                <a:headEnd/>
                <a:tailEnd/>
              </a:ln>
            </p:spPr>
          </p:pic>
          <p:pic>
            <p:nvPicPr>
              <p:cNvPr id="1945640" name="Picture 39"/>
              <p:cNvPicPr>
                <a:picLocks noChangeAspect="1" noChangeArrowheads="1"/>
              </p:cNvPicPr>
              <p:nvPr/>
            </p:nvPicPr>
            <p:blipFill>
              <a:blip r:embed="rId6" cstate="print"/>
              <a:srcRect/>
              <a:stretch>
                <a:fillRect/>
              </a:stretch>
            </p:blipFill>
            <p:spPr bwMode="auto">
              <a:xfrm>
                <a:off x="1434" y="1269"/>
                <a:ext cx="258" cy="174"/>
              </a:xfrm>
              <a:prstGeom prst="rect">
                <a:avLst/>
              </a:prstGeom>
              <a:noFill/>
              <a:ln w="9525">
                <a:noFill/>
                <a:miter lim="800000"/>
                <a:headEnd/>
                <a:tailEnd/>
              </a:ln>
            </p:spPr>
          </p:pic>
          <p:pic>
            <p:nvPicPr>
              <p:cNvPr id="1945641" name="Picture 40"/>
              <p:cNvPicPr>
                <a:picLocks noChangeAspect="1" noChangeArrowheads="1"/>
              </p:cNvPicPr>
              <p:nvPr/>
            </p:nvPicPr>
            <p:blipFill>
              <a:blip r:embed="rId6" cstate="print"/>
              <a:srcRect/>
              <a:stretch>
                <a:fillRect/>
              </a:stretch>
            </p:blipFill>
            <p:spPr bwMode="auto">
              <a:xfrm>
                <a:off x="2167" y="712"/>
                <a:ext cx="258" cy="174"/>
              </a:xfrm>
              <a:prstGeom prst="rect">
                <a:avLst/>
              </a:prstGeom>
              <a:noFill/>
              <a:ln w="9525">
                <a:noFill/>
                <a:miter lim="800000"/>
                <a:headEnd/>
                <a:tailEnd/>
              </a:ln>
            </p:spPr>
          </p:pic>
          <p:pic>
            <p:nvPicPr>
              <p:cNvPr id="1945642" name="Picture 41"/>
              <p:cNvPicPr>
                <a:picLocks noChangeAspect="1" noChangeArrowheads="1"/>
              </p:cNvPicPr>
              <p:nvPr/>
            </p:nvPicPr>
            <p:blipFill>
              <a:blip r:embed="rId4" cstate="print"/>
              <a:srcRect/>
              <a:stretch>
                <a:fillRect/>
              </a:stretch>
            </p:blipFill>
            <p:spPr bwMode="auto">
              <a:xfrm>
                <a:off x="2551" y="745"/>
                <a:ext cx="138" cy="138"/>
              </a:xfrm>
              <a:prstGeom prst="rect">
                <a:avLst/>
              </a:prstGeom>
              <a:noFill/>
              <a:ln w="9525">
                <a:noFill/>
                <a:miter lim="800000"/>
                <a:headEnd/>
                <a:tailEnd/>
              </a:ln>
            </p:spPr>
          </p:pic>
        </p:grpSp>
        <p:sp>
          <p:nvSpPr>
            <p:cNvPr id="1945643" name="AutoShape 42"/>
            <p:cNvSpPr>
              <a:spLocks noChangeAspect="1" noChangeArrowheads="1"/>
            </p:cNvSpPr>
            <p:nvPr/>
          </p:nvSpPr>
          <p:spPr bwMode="auto">
            <a:xfrm>
              <a:off x="2597" y="2231"/>
              <a:ext cx="165" cy="155"/>
            </a:xfrm>
            <a:custGeom>
              <a:avLst/>
              <a:gdLst>
                <a:gd name="T0" fmla="*/ 124 w 21600"/>
                <a:gd name="T1" fmla="*/ 0 h 21600"/>
                <a:gd name="T2" fmla="*/ 0 w 21600"/>
                <a:gd name="T3" fmla="*/ 78 h 21600"/>
                <a:gd name="T4" fmla="*/ 124 w 21600"/>
                <a:gd name="T5" fmla="*/ 155 h 21600"/>
                <a:gd name="T6" fmla="*/ 165 w 21600"/>
                <a:gd name="T7" fmla="*/ 78 h 21600"/>
                <a:gd name="T8" fmla="*/ 17694720 60000 65536"/>
                <a:gd name="T9" fmla="*/ 11796480 60000 65536"/>
                <a:gd name="T10" fmla="*/ 5898240 60000 65536"/>
                <a:gd name="T11" fmla="*/ 0 60000 65536"/>
                <a:gd name="T12" fmla="*/ 3404 w 21600"/>
                <a:gd name="T13" fmla="*/ 5435 h 21600"/>
                <a:gd name="T14" fmla="*/ 18851 w 21600"/>
                <a:gd name="T15" fmla="*/ 16165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lgn="ctr">
              <a:noFill/>
              <a:miter lim="800000"/>
              <a:headEnd/>
              <a:tailEnd/>
            </a:ln>
          </p:spPr>
          <p:txBody>
            <a:bodyPr lIns="79200" tIns="39600" rIns="79200" bIns="39600" anchor="ctr">
              <a:spAutoFit/>
            </a:bodyPr>
            <a:lstStyle/>
            <a:p>
              <a:endParaRPr lang="zh-CN" altLang="en-US"/>
            </a:p>
          </p:txBody>
        </p:sp>
        <p:sp>
          <p:nvSpPr>
            <p:cNvPr id="1945644" name="AutoShape 43"/>
            <p:cNvSpPr>
              <a:spLocks noChangeAspect="1" noChangeArrowheads="1"/>
            </p:cNvSpPr>
            <p:nvPr/>
          </p:nvSpPr>
          <p:spPr bwMode="auto">
            <a:xfrm>
              <a:off x="2631" y="3143"/>
              <a:ext cx="165" cy="156"/>
            </a:xfrm>
            <a:custGeom>
              <a:avLst/>
              <a:gdLst>
                <a:gd name="T0" fmla="*/ 124 w 21600"/>
                <a:gd name="T1" fmla="*/ 0 h 21600"/>
                <a:gd name="T2" fmla="*/ 0 w 21600"/>
                <a:gd name="T3" fmla="*/ 78 h 21600"/>
                <a:gd name="T4" fmla="*/ 124 w 21600"/>
                <a:gd name="T5" fmla="*/ 156 h 21600"/>
                <a:gd name="T6" fmla="*/ 165 w 21600"/>
                <a:gd name="T7" fmla="*/ 78 h 21600"/>
                <a:gd name="T8" fmla="*/ 17694720 60000 65536"/>
                <a:gd name="T9" fmla="*/ 11796480 60000 65536"/>
                <a:gd name="T10" fmla="*/ 5898240 60000 65536"/>
                <a:gd name="T11" fmla="*/ 0 60000 65536"/>
                <a:gd name="T12" fmla="*/ 3404 w 21600"/>
                <a:gd name="T13" fmla="*/ 5400 h 21600"/>
                <a:gd name="T14" fmla="*/ 18851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lgn="ctr">
              <a:noFill/>
              <a:miter lim="800000"/>
              <a:headEnd/>
              <a:tailEnd/>
            </a:ln>
          </p:spPr>
          <p:txBody>
            <a:bodyPr lIns="79200" tIns="39600" rIns="79200" bIns="39600" anchor="ctr">
              <a:spAutoFit/>
            </a:bodyPr>
            <a:lstStyle/>
            <a:p>
              <a:endParaRPr lang="zh-CN" altLang="en-US"/>
            </a:p>
          </p:txBody>
        </p:sp>
        <p:sp>
          <p:nvSpPr>
            <p:cNvPr id="1945645" name="Line 44"/>
            <p:cNvSpPr>
              <a:spLocks noChangeAspect="1" noChangeShapeType="1"/>
            </p:cNvSpPr>
            <p:nvPr/>
          </p:nvSpPr>
          <p:spPr bwMode="auto">
            <a:xfrm flipV="1">
              <a:off x="3409" y="1790"/>
              <a:ext cx="1098" cy="218"/>
            </a:xfrm>
            <a:prstGeom prst="line">
              <a:avLst/>
            </a:prstGeom>
            <a:noFill/>
            <a:ln w="9525">
              <a:solidFill>
                <a:srgbClr val="0000FF"/>
              </a:solidFill>
              <a:round/>
              <a:headEnd/>
              <a:tailEnd/>
            </a:ln>
          </p:spPr>
          <p:txBody>
            <a:bodyPr wrap="none" lIns="0" tIns="0" rIns="0" bIns="0" anchor="ctr"/>
            <a:lstStyle/>
            <a:p>
              <a:endParaRPr lang="zh-CN" altLang="en-US"/>
            </a:p>
          </p:txBody>
        </p:sp>
        <p:sp>
          <p:nvSpPr>
            <p:cNvPr id="1945646" name="Line 45"/>
            <p:cNvSpPr>
              <a:spLocks noChangeAspect="1" noChangeShapeType="1"/>
            </p:cNvSpPr>
            <p:nvPr/>
          </p:nvSpPr>
          <p:spPr bwMode="auto">
            <a:xfrm flipV="1">
              <a:off x="3753" y="2104"/>
              <a:ext cx="983" cy="477"/>
            </a:xfrm>
            <a:prstGeom prst="line">
              <a:avLst/>
            </a:prstGeom>
            <a:noFill/>
            <a:ln w="9525">
              <a:solidFill>
                <a:srgbClr val="0000FF"/>
              </a:solidFill>
              <a:round/>
              <a:headEnd/>
              <a:tailEnd/>
            </a:ln>
          </p:spPr>
          <p:txBody>
            <a:bodyPr wrap="none" lIns="0" tIns="0" rIns="0" bIns="0" anchor="ctr"/>
            <a:lstStyle/>
            <a:p>
              <a:endParaRPr lang="zh-CN" altLang="en-US"/>
            </a:p>
          </p:txBody>
        </p:sp>
        <p:sp>
          <p:nvSpPr>
            <p:cNvPr id="1945647" name="Line 46"/>
            <p:cNvSpPr>
              <a:spLocks noChangeAspect="1" noChangeShapeType="1"/>
            </p:cNvSpPr>
            <p:nvPr/>
          </p:nvSpPr>
          <p:spPr bwMode="auto">
            <a:xfrm>
              <a:off x="3854" y="2932"/>
              <a:ext cx="971" cy="409"/>
            </a:xfrm>
            <a:prstGeom prst="line">
              <a:avLst/>
            </a:prstGeom>
            <a:noFill/>
            <a:ln w="9525">
              <a:solidFill>
                <a:srgbClr val="0000FF"/>
              </a:solidFill>
              <a:round/>
              <a:headEnd/>
              <a:tailEnd/>
            </a:ln>
          </p:spPr>
          <p:txBody>
            <a:bodyPr wrap="none" lIns="0" tIns="0" rIns="0" bIns="0" anchor="ctr"/>
            <a:lstStyle/>
            <a:p>
              <a:endParaRPr lang="zh-CN" altLang="en-US"/>
            </a:p>
          </p:txBody>
        </p:sp>
        <p:sp>
          <p:nvSpPr>
            <p:cNvPr id="1945648" name="Line 47"/>
            <p:cNvSpPr>
              <a:spLocks noChangeAspect="1" noChangeShapeType="1"/>
            </p:cNvSpPr>
            <p:nvPr/>
          </p:nvSpPr>
          <p:spPr bwMode="auto">
            <a:xfrm>
              <a:off x="3557" y="3538"/>
              <a:ext cx="1044" cy="127"/>
            </a:xfrm>
            <a:prstGeom prst="line">
              <a:avLst/>
            </a:prstGeom>
            <a:noFill/>
            <a:ln w="9525">
              <a:solidFill>
                <a:srgbClr val="0000FF"/>
              </a:solidFill>
              <a:round/>
              <a:headEnd/>
              <a:tailEnd/>
            </a:ln>
          </p:spPr>
          <p:txBody>
            <a:bodyPr wrap="none" lIns="0" tIns="0" rIns="0" bIns="0" anchor="ctr"/>
            <a:lstStyle/>
            <a:p>
              <a:endParaRPr lang="zh-CN" altLang="en-US"/>
            </a:p>
          </p:txBody>
        </p:sp>
      </p:grpSp>
      <p:sp>
        <p:nvSpPr>
          <p:cNvPr id="1945649" name="Rectangle 48"/>
          <p:cNvSpPr>
            <a:spLocks noGrp="1" noChangeArrowheads="1"/>
          </p:cNvSpPr>
          <p:nvPr>
            <p:ph type="body" idx="4294967295"/>
          </p:nvPr>
        </p:nvSpPr>
        <p:spPr>
          <a:xfrm>
            <a:off x="755650" y="1181100"/>
            <a:ext cx="10728325" cy="1296988"/>
          </a:xfrm>
          <a:noFill/>
        </p:spPr>
        <p:txBody>
          <a:bodyPr lIns="87760" tIns="43882" rIns="87760" bIns="43882"/>
          <a:lstStyle/>
          <a:p>
            <a:pPr marL="465138" lvl="1">
              <a:lnSpc>
                <a:spcPct val="130000"/>
              </a:lnSpc>
              <a:buClr>
                <a:schemeClr val="tx2"/>
              </a:buClr>
              <a:buFont typeface="Wingdings" pitchFamily="2" charset="2"/>
              <a:buChar char="n"/>
            </a:pPr>
            <a:r>
              <a:rPr lang="en-US" altLang="zh-CN" sz="1400">
                <a:ea typeface="宋体" pitchFamily="2" charset="-122"/>
              </a:rPr>
              <a:t>Forecast generation of solar power.</a:t>
            </a:r>
          </a:p>
          <a:p>
            <a:pPr marL="465138" lvl="1">
              <a:lnSpc>
                <a:spcPct val="130000"/>
              </a:lnSpc>
              <a:buClr>
                <a:schemeClr val="tx2"/>
              </a:buClr>
              <a:buFont typeface="Wingdings" pitchFamily="2" charset="2"/>
              <a:buChar char="n"/>
            </a:pPr>
            <a:r>
              <a:rPr lang="en-US" altLang="zh-CN" sz="1400">
                <a:ea typeface="宋体" pitchFamily="2" charset="-122"/>
              </a:rPr>
              <a:t>Balance energy consumption and energy generation </a:t>
            </a:r>
          </a:p>
          <a:p>
            <a:pPr marL="465138" lvl="1">
              <a:lnSpc>
                <a:spcPct val="130000"/>
              </a:lnSpc>
              <a:buClr>
                <a:schemeClr val="tx2"/>
              </a:buClr>
              <a:buFont typeface="Wingdings" pitchFamily="2" charset="2"/>
              <a:buChar char="n"/>
            </a:pPr>
            <a:r>
              <a:rPr lang="en-US" altLang="zh-CN" sz="1400">
                <a:ea typeface="宋体" pitchFamily="2" charset="-122"/>
              </a:rPr>
              <a:t>Reduce the probability of low-voltage shutdown </a:t>
            </a:r>
          </a:p>
          <a:p>
            <a:pPr marL="465138" lvl="1">
              <a:lnSpc>
                <a:spcPct val="130000"/>
              </a:lnSpc>
              <a:buClr>
                <a:schemeClr val="tx2"/>
              </a:buClr>
              <a:buFont typeface="Wingdings" pitchFamily="2" charset="2"/>
              <a:buChar char="n"/>
            </a:pPr>
            <a:r>
              <a:rPr lang="en-US" altLang="zh-CN" sz="1400">
                <a:ea typeface="宋体" pitchFamily="2" charset="-122"/>
              </a:rPr>
              <a:t>Controlled by the operator on well balanced the shutdown BTS / service quality (including coverage and service time)</a:t>
            </a:r>
          </a:p>
        </p:txBody>
      </p:sp>
      <p:sp>
        <p:nvSpPr>
          <p:cNvPr id="1945650" name="Rectangle 49"/>
          <p:cNvSpPr>
            <a:spLocks noChangeArrowheads="1"/>
          </p:cNvSpPr>
          <p:nvPr/>
        </p:nvSpPr>
        <p:spPr bwMode="auto">
          <a:xfrm>
            <a:off x="762000" y="698500"/>
            <a:ext cx="11369675" cy="549275"/>
          </a:xfrm>
          <a:prstGeom prst="rect">
            <a:avLst/>
          </a:prstGeom>
          <a:noFill/>
          <a:ln w="9525" algn="ctr">
            <a:noFill/>
            <a:miter lim="800000"/>
            <a:headEnd/>
            <a:tailEnd/>
          </a:ln>
        </p:spPr>
        <p:txBody>
          <a:bodyPr>
            <a:spAutoFit/>
          </a:bodyPr>
          <a:lstStyle/>
          <a:p>
            <a:pPr>
              <a:buClrTx/>
              <a:buFontTx/>
              <a:buNone/>
            </a:pPr>
            <a:r>
              <a:rPr lang="en-US" altLang="zh-CN" sz="3000">
                <a:solidFill>
                  <a:srgbClr val="990000"/>
                </a:solidFill>
                <a:latin typeface="FrutigerNext LT Medium" pitchFamily="34" charset="0"/>
                <a:ea typeface="华文细黑" pitchFamily="2" charset="-122"/>
                <a:cs typeface="Arial" charset="0"/>
              </a:rPr>
              <a:t>AFTERSUN : Well Balanced The CAPEX And Service Quality</a:t>
            </a:r>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650" name="Rectangle 2"/>
          <p:cNvSpPr>
            <a:spLocks noGrp="1" noChangeArrowheads="1"/>
          </p:cNvSpPr>
          <p:nvPr>
            <p:ph type="title" idx="4294967295"/>
          </p:nvPr>
        </p:nvSpPr>
        <p:spPr/>
        <p:txBody>
          <a:bodyPr/>
          <a:lstStyle/>
          <a:p>
            <a:r>
              <a:rPr lang="en-US" altLang="zh-CN"/>
              <a:t>Content</a:t>
            </a:r>
          </a:p>
        </p:txBody>
      </p:sp>
      <p:sp>
        <p:nvSpPr>
          <p:cNvPr id="1947651" name="Rectangle 3"/>
          <p:cNvSpPr>
            <a:spLocks noChangeArrowheads="1"/>
          </p:cNvSpPr>
          <p:nvPr/>
        </p:nvSpPr>
        <p:spPr bwMode="auto">
          <a:xfrm>
            <a:off x="811213" y="1724025"/>
            <a:ext cx="10399712" cy="1992313"/>
          </a:xfrm>
          <a:prstGeom prst="rect">
            <a:avLst/>
          </a:prstGeom>
          <a:noFill/>
          <a:ln w="9525" algn="ctr">
            <a:noFill/>
            <a:miter lim="800000"/>
            <a:headEnd/>
            <a:tailEnd/>
          </a:ln>
        </p:spPr>
        <p:txBody>
          <a:bodyPr>
            <a:spAutoFit/>
          </a:bodyPr>
          <a:lstStyle/>
          <a:p>
            <a:pPr marL="342900" indent="-342900">
              <a:lnSpc>
                <a:spcPct val="125000"/>
              </a:lnSpc>
              <a:spcAft>
                <a:spcPct val="50000"/>
              </a:spcAft>
              <a:buClr>
                <a:srgbClr val="808080"/>
              </a:buClr>
              <a:buSzPct val="70000"/>
              <a:buFont typeface="Wingdings" pitchFamily="2" charset="2"/>
              <a:buChar char="l"/>
            </a:pPr>
            <a:r>
              <a:rPr lang="en-US" altLang="zh-CN" sz="2600">
                <a:solidFill>
                  <a:srgbClr val="808080"/>
                </a:solidFill>
                <a:latin typeface="FrutigerNext LT Medium" pitchFamily="34" charset="0"/>
              </a:rPr>
              <a:t>Huawei Green Power Technology</a:t>
            </a:r>
          </a:p>
          <a:p>
            <a:pPr marL="342900" indent="-342900" eaLnBrk="0" hangingPunct="0">
              <a:lnSpc>
                <a:spcPct val="125000"/>
              </a:lnSpc>
              <a:spcAft>
                <a:spcPct val="50000"/>
              </a:spcAft>
              <a:buClr>
                <a:srgbClr val="808080"/>
              </a:buClr>
              <a:buSzPct val="70000"/>
              <a:buFont typeface="Wingdings" pitchFamily="2" charset="2"/>
              <a:buChar char="l"/>
            </a:pPr>
            <a:r>
              <a:rPr lang="en-US" altLang="zh-CN" sz="2600">
                <a:solidFill>
                  <a:srgbClr val="990000"/>
                </a:solidFill>
                <a:latin typeface="FrutigerNext LT Medium" pitchFamily="34" charset="0"/>
              </a:rPr>
              <a:t>Case Study</a:t>
            </a:r>
          </a:p>
          <a:p>
            <a:pPr marL="342900" indent="-342900" eaLnBrk="0" hangingPunct="0">
              <a:lnSpc>
                <a:spcPct val="125000"/>
              </a:lnSpc>
              <a:spcAft>
                <a:spcPct val="50000"/>
              </a:spcAft>
              <a:buClr>
                <a:srgbClr val="808080"/>
              </a:buClr>
              <a:buSzPct val="70000"/>
              <a:buFont typeface="Wingdings" pitchFamily="2" charset="2"/>
              <a:buChar char="l"/>
            </a:pPr>
            <a:r>
              <a:rPr lang="en-US" altLang="zh-CN" sz="2600">
                <a:solidFill>
                  <a:srgbClr val="808080"/>
                </a:solidFill>
                <a:latin typeface="FrutigerNext LT Medium" pitchFamily="34" charset="0"/>
              </a:rPr>
              <a:t>Roadmap</a:t>
            </a:r>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Date Placeholder 1"/>
          <p:cNvSpPr>
            <a:spLocks noGrp="1"/>
          </p:cNvSpPr>
          <p:nvPr>
            <p:ph type="dt" sz="half" idx="10"/>
          </p:nvPr>
        </p:nvSpPr>
        <p:spPr/>
        <p:txBody>
          <a:bodyPr/>
          <a:lstStyle/>
          <a:p>
            <a:endParaRPr lang="de-DE"/>
          </a:p>
          <a:p>
            <a:r>
              <a:rPr lang="de-DE"/>
              <a:t>Page </a:t>
            </a:r>
            <a:fld id="{AB2184DE-ECD6-412B-86DE-B4F247450152}" type="slidenum">
              <a:rPr lang="de-DE"/>
              <a:pPr/>
              <a:t>10</a:t>
            </a:fld>
            <a:endParaRPr lang="en-GB"/>
          </a:p>
        </p:txBody>
      </p:sp>
      <p:sp>
        <p:nvSpPr>
          <p:cNvPr id="10" name="日期占位符 3"/>
          <p:cNvSpPr txBox="1">
            <a:spLocks noGrp="1"/>
          </p:cNvSpPr>
          <p:nvPr/>
        </p:nvSpPr>
        <p:spPr bwMode="auto">
          <a:xfrm>
            <a:off x="7910513" y="6402388"/>
            <a:ext cx="1409700" cy="1101725"/>
          </a:xfrm>
          <a:prstGeom prst="rect">
            <a:avLst/>
          </a:prstGeom>
          <a:noFill/>
          <a:ln>
            <a:miter lim="800000"/>
            <a:headEnd/>
            <a:tailEnd/>
          </a:ln>
        </p:spPr>
        <p:txBody>
          <a:bodyPr lIns="0" tIns="0" rIns="0" bIns="0"/>
          <a:lstStyle/>
          <a:p>
            <a:pPr defTabSz="784225" eaLnBrk="0" hangingPunct="0">
              <a:lnSpc>
                <a:spcPct val="85000"/>
              </a:lnSpc>
              <a:buClrTx/>
              <a:buFontTx/>
              <a:buNone/>
              <a:defRPr/>
            </a:pPr>
            <a:endParaRPr lang="de-DE" sz="1000" b="0">
              <a:latin typeface="+mn-lt"/>
              <a:ea typeface="ＭＳ Ｐゴシック" pitchFamily="34" charset="-128"/>
            </a:endParaRPr>
          </a:p>
          <a:p>
            <a:pPr defTabSz="784225" eaLnBrk="0" hangingPunct="0">
              <a:lnSpc>
                <a:spcPct val="85000"/>
              </a:lnSpc>
              <a:buClrTx/>
              <a:buFontTx/>
              <a:buNone/>
              <a:defRPr/>
            </a:pPr>
            <a:r>
              <a:rPr lang="de-DE" sz="1000" b="0">
                <a:latin typeface="+mn-lt"/>
                <a:ea typeface="ＭＳ Ｐゴシック" pitchFamily="34" charset="-128"/>
              </a:rPr>
              <a:t>Page </a:t>
            </a:r>
            <a:fld id="{A1291C8E-B7B0-4713-9938-011ABCEB065F}" type="slidenum">
              <a:rPr lang="de-DE" sz="1000" b="0">
                <a:latin typeface="+mn-lt"/>
                <a:ea typeface="ＭＳ Ｐゴシック" pitchFamily="34" charset="-128"/>
              </a:rPr>
              <a:pPr defTabSz="784225" eaLnBrk="0" hangingPunct="0">
                <a:lnSpc>
                  <a:spcPct val="85000"/>
                </a:lnSpc>
                <a:buClrTx/>
                <a:buFontTx/>
                <a:buNone/>
                <a:defRPr/>
              </a:pPr>
              <a:t>10</a:t>
            </a:fld>
            <a:endParaRPr lang="en-GB" sz="1000" b="0">
              <a:latin typeface="+mn-lt"/>
              <a:ea typeface="ＭＳ Ｐゴシック" pitchFamily="34" charset="-128"/>
            </a:endParaRPr>
          </a:p>
        </p:txBody>
      </p:sp>
      <p:sp>
        <p:nvSpPr>
          <p:cNvPr id="1949699" name="Rectangle 2"/>
          <p:cNvSpPr>
            <a:spLocks noGrp="1" noChangeArrowheads="1"/>
          </p:cNvSpPr>
          <p:nvPr>
            <p:ph type="title" idx="4294967295"/>
          </p:nvPr>
        </p:nvSpPr>
        <p:spPr>
          <a:xfrm>
            <a:off x="766763" y="665163"/>
            <a:ext cx="8923337" cy="581025"/>
          </a:xfrm>
          <a:noFill/>
        </p:spPr>
        <p:txBody>
          <a:bodyPr anchor="t">
            <a:spAutoFit/>
          </a:bodyPr>
          <a:lstStyle/>
          <a:p>
            <a:r>
              <a:rPr lang="en-US" altLang="zh-CN">
                <a:cs typeface="Arial" charset="0"/>
              </a:rPr>
              <a:t>GSMA Mobile Award</a:t>
            </a:r>
            <a:r>
              <a:rPr lang="en-US" altLang="zh-CN">
                <a:latin typeface="Arial" charset="0"/>
                <a:cs typeface="Arial" charset="0"/>
              </a:rPr>
              <a:t>—</a:t>
            </a:r>
            <a:r>
              <a:rPr lang="en-US" altLang="zh-CN">
                <a:cs typeface="Arial" charset="0"/>
              </a:rPr>
              <a:t>Huawei &amp; GP</a:t>
            </a:r>
          </a:p>
        </p:txBody>
      </p:sp>
      <p:sp>
        <p:nvSpPr>
          <p:cNvPr id="1949700" name="Text Box 3"/>
          <p:cNvSpPr txBox="1">
            <a:spLocks noChangeArrowheads="1"/>
          </p:cNvSpPr>
          <p:nvPr/>
        </p:nvSpPr>
        <p:spPr bwMode="auto">
          <a:xfrm>
            <a:off x="573088" y="4086225"/>
            <a:ext cx="5676900" cy="304800"/>
          </a:xfrm>
          <a:prstGeom prst="rect">
            <a:avLst/>
          </a:prstGeom>
          <a:noFill/>
          <a:ln w="9525" algn="ctr">
            <a:noFill/>
            <a:miter lim="800000"/>
            <a:headEnd/>
            <a:tailEnd/>
          </a:ln>
        </p:spPr>
        <p:txBody>
          <a:bodyPr>
            <a:spAutoFit/>
          </a:bodyPr>
          <a:lstStyle/>
          <a:p>
            <a:pPr algn="ctr" defTabSz="801688">
              <a:spcBef>
                <a:spcPct val="50000"/>
              </a:spcBef>
              <a:buClrTx/>
              <a:buFontTx/>
              <a:buNone/>
            </a:pPr>
            <a:r>
              <a:rPr lang="en-US" altLang="zh-CN" sz="1400" b="0">
                <a:latin typeface="FrutigerNext LT Medium" pitchFamily="34" charset="0"/>
              </a:rPr>
              <a:t>'Green Mobile Award' at the GSMA Mobile Awards 2009 </a:t>
            </a:r>
          </a:p>
        </p:txBody>
      </p:sp>
      <p:sp>
        <p:nvSpPr>
          <p:cNvPr id="1949701" name="Text Box 4"/>
          <p:cNvSpPr txBox="1">
            <a:spLocks noChangeArrowheads="1"/>
          </p:cNvSpPr>
          <p:nvPr/>
        </p:nvSpPr>
        <p:spPr bwMode="auto">
          <a:xfrm>
            <a:off x="6249988" y="4067175"/>
            <a:ext cx="5322887" cy="304800"/>
          </a:xfrm>
          <a:prstGeom prst="rect">
            <a:avLst/>
          </a:prstGeom>
          <a:noFill/>
          <a:ln w="9525" algn="ctr">
            <a:noFill/>
            <a:miter lim="800000"/>
            <a:headEnd/>
            <a:tailEnd/>
          </a:ln>
        </p:spPr>
        <p:txBody>
          <a:bodyPr>
            <a:spAutoFit/>
          </a:bodyPr>
          <a:lstStyle/>
          <a:p>
            <a:pPr algn="ctr" defTabSz="801688">
              <a:spcBef>
                <a:spcPct val="50000"/>
              </a:spcBef>
              <a:buClrTx/>
              <a:buFontTx/>
              <a:buNone/>
            </a:pPr>
            <a:r>
              <a:rPr lang="en-US" altLang="zh-CN" sz="1400" b="0">
                <a:latin typeface="FrutigerNext LT Medium" pitchFamily="34" charset="0"/>
              </a:rPr>
              <a:t>One solar site of </a:t>
            </a:r>
            <a:r>
              <a:rPr lang="en-US" altLang="en-US" sz="1400" b="0">
                <a:latin typeface="FrutigerNext LT Medium" pitchFamily="34" charset="0"/>
              </a:rPr>
              <a:t>"Building a Greener Mobile Network“</a:t>
            </a:r>
            <a:r>
              <a:rPr lang="en-US" altLang="zh-CN" sz="1400" b="0">
                <a:latin typeface="FrutigerNext LT Medium" pitchFamily="34" charset="0"/>
              </a:rPr>
              <a:t> project</a:t>
            </a:r>
          </a:p>
        </p:txBody>
      </p:sp>
      <p:sp>
        <p:nvSpPr>
          <p:cNvPr id="1949702" name="Rectangle 5"/>
          <p:cNvSpPr>
            <a:spLocks noChangeArrowheads="1"/>
          </p:cNvSpPr>
          <p:nvPr/>
        </p:nvSpPr>
        <p:spPr bwMode="auto">
          <a:xfrm>
            <a:off x="914400" y="4443413"/>
            <a:ext cx="10566400" cy="939800"/>
          </a:xfrm>
          <a:prstGeom prst="rect">
            <a:avLst/>
          </a:prstGeom>
          <a:solidFill>
            <a:srgbClr val="669900">
              <a:alpha val="87057"/>
            </a:srgbClr>
          </a:solidFill>
          <a:ln w="9525" algn="ctr">
            <a:noFill/>
            <a:miter lim="800000"/>
            <a:headEnd/>
            <a:tailEnd/>
          </a:ln>
        </p:spPr>
        <p:txBody>
          <a:bodyPr lIns="234000" tIns="45620" rIns="234000" bIns="45620" anchor="ctr"/>
          <a:lstStyle/>
          <a:p>
            <a:pPr>
              <a:lnSpc>
                <a:spcPct val="110000"/>
              </a:lnSpc>
              <a:spcBef>
                <a:spcPct val="50000"/>
              </a:spcBef>
              <a:buClrTx/>
              <a:buFontTx/>
              <a:buNone/>
              <a:tabLst>
                <a:tab pos="933450" algn="l"/>
              </a:tabLst>
            </a:pPr>
            <a:r>
              <a:rPr lang="en-US" altLang="zh-CN" sz="1400" b="0">
                <a:solidFill>
                  <a:schemeClr val="bg1"/>
                </a:solidFill>
                <a:latin typeface="FrutigerNext LT Medium" pitchFamily="34" charset="0"/>
                <a:ea typeface="ＭＳ Ｐゴシック" pitchFamily="34" charset="-128"/>
              </a:rPr>
              <a:t>'Grameenphone is very committed towards the 'Green' revolution in everything it has been doing over the last few years. This award is only indicative of the role that a mobile company can play in the development of low carbon economies, industries and lifestyles.'                                                                                         —— from Mr. Frode Stoldal,  CTO, GP</a:t>
            </a:r>
          </a:p>
        </p:txBody>
      </p:sp>
      <p:sp>
        <p:nvSpPr>
          <p:cNvPr id="1949703" name="AutoShape 6" descr="幻灯片1"/>
          <p:cNvSpPr>
            <a:spLocks noChangeArrowheads="1"/>
          </p:cNvSpPr>
          <p:nvPr/>
        </p:nvSpPr>
        <p:spPr bwMode="auto">
          <a:xfrm>
            <a:off x="1885950" y="1693863"/>
            <a:ext cx="3413125" cy="2333625"/>
          </a:xfrm>
          <a:prstGeom prst="roundRect">
            <a:avLst>
              <a:gd name="adj" fmla="val 6667"/>
            </a:avLst>
          </a:prstGeom>
          <a:blipFill dpi="0" rotWithShape="1">
            <a:blip r:embed="rId3" cstate="print"/>
            <a:srcRect/>
            <a:stretch>
              <a:fillRect/>
            </a:stretch>
          </a:blipFill>
          <a:ln w="9525" algn="ctr">
            <a:noFill/>
            <a:round/>
            <a:headEnd/>
            <a:tailEnd/>
          </a:ln>
        </p:spPr>
        <p:txBody>
          <a:bodyPr wrap="none" anchor="ctr"/>
          <a:lstStyle/>
          <a:p>
            <a:endParaRPr lang="zh-CN" altLang="zh-CN"/>
          </a:p>
        </p:txBody>
      </p:sp>
      <p:sp>
        <p:nvSpPr>
          <p:cNvPr id="1949704" name="AutoShape 7" descr="幻灯片2"/>
          <p:cNvSpPr>
            <a:spLocks noChangeArrowheads="1"/>
          </p:cNvSpPr>
          <p:nvPr/>
        </p:nvSpPr>
        <p:spPr bwMode="auto">
          <a:xfrm>
            <a:off x="7853363" y="1693863"/>
            <a:ext cx="2117725" cy="2333625"/>
          </a:xfrm>
          <a:prstGeom prst="roundRect">
            <a:avLst>
              <a:gd name="adj" fmla="val 7796"/>
            </a:avLst>
          </a:prstGeom>
          <a:blipFill dpi="0" rotWithShape="1">
            <a:blip r:embed="rId4" cstate="print"/>
            <a:srcRect/>
            <a:stretch>
              <a:fillRect/>
            </a:stretch>
          </a:blipFill>
          <a:ln w="9525" algn="ctr">
            <a:noFill/>
            <a:round/>
            <a:headEnd/>
            <a:tailEnd/>
          </a:ln>
        </p:spPr>
        <p:txBody>
          <a:bodyPr wrap="none" anchor="ctr"/>
          <a:lstStyle/>
          <a:p>
            <a:endParaRPr lang="zh-CN" altLang="zh-CN"/>
          </a:p>
        </p:txBody>
      </p:sp>
      <p:sp>
        <p:nvSpPr>
          <p:cNvPr id="1949705" name="Text Box 8"/>
          <p:cNvSpPr txBox="1">
            <a:spLocks noChangeArrowheads="1"/>
          </p:cNvSpPr>
          <p:nvPr/>
        </p:nvSpPr>
        <p:spPr bwMode="auto">
          <a:xfrm>
            <a:off x="1690688" y="5510213"/>
            <a:ext cx="8532812" cy="422275"/>
          </a:xfrm>
          <a:prstGeom prst="rect">
            <a:avLst/>
          </a:prstGeom>
          <a:noFill/>
          <a:ln w="9525" algn="ctr">
            <a:noFill/>
            <a:miter lim="800000"/>
            <a:headEnd/>
            <a:tailEnd/>
          </a:ln>
        </p:spPr>
        <p:txBody>
          <a:bodyPr lIns="91364" tIns="45687" rIns="91364" bIns="45687">
            <a:spAutoFit/>
          </a:bodyPr>
          <a:lstStyle/>
          <a:p>
            <a:pPr marL="179388" indent="176213" defTabSz="273050">
              <a:lnSpc>
                <a:spcPct val="120000"/>
              </a:lnSpc>
              <a:spcBef>
                <a:spcPct val="50000"/>
              </a:spcBef>
              <a:buClr>
                <a:schemeClr val="bg1"/>
              </a:buClr>
              <a:buSzPct val="50000"/>
              <a:buFont typeface="Wingdings" pitchFamily="2" charset="2"/>
              <a:buNone/>
            </a:pPr>
            <a:r>
              <a:rPr lang="en-US" altLang="zh-CN" i="1">
                <a:solidFill>
                  <a:schemeClr val="tx2"/>
                </a:solidFill>
              </a:rPr>
              <a:t>Will be a Win-Win success for our cooperation in green mobile service!</a:t>
            </a:r>
          </a:p>
        </p:txBody>
      </p:sp>
      <p:pic>
        <p:nvPicPr>
          <p:cNvPr id="1949706" name="Picture 9"/>
          <p:cNvPicPr>
            <a:picLocks noChangeAspect="1" noChangeArrowheads="1"/>
          </p:cNvPicPr>
          <p:nvPr/>
        </p:nvPicPr>
        <p:blipFill>
          <a:blip r:embed="rId5" cstate="print"/>
          <a:srcRect/>
          <a:stretch>
            <a:fillRect/>
          </a:stretch>
        </p:blipFill>
        <p:spPr bwMode="auto">
          <a:xfrm>
            <a:off x="11075988" y="365125"/>
            <a:ext cx="585787" cy="792163"/>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ate Placeholder 1"/>
          <p:cNvSpPr>
            <a:spLocks noGrp="1"/>
          </p:cNvSpPr>
          <p:nvPr>
            <p:ph type="dt" sz="half" idx="10"/>
          </p:nvPr>
        </p:nvSpPr>
        <p:spPr/>
        <p:txBody>
          <a:bodyPr/>
          <a:lstStyle/>
          <a:p>
            <a:endParaRPr lang="de-DE"/>
          </a:p>
          <a:p>
            <a:r>
              <a:rPr lang="de-DE"/>
              <a:t>Page </a:t>
            </a:r>
            <a:fld id="{405A3C31-7A3A-42FC-9EF4-19685A1409E8}" type="slidenum">
              <a:rPr lang="de-DE"/>
              <a:pPr/>
              <a:t>11</a:t>
            </a:fld>
            <a:endParaRPr lang="en-GB"/>
          </a:p>
        </p:txBody>
      </p:sp>
      <p:sp>
        <p:nvSpPr>
          <p:cNvPr id="12" name="日期占位符 3"/>
          <p:cNvSpPr txBox="1">
            <a:spLocks noGrp="1"/>
          </p:cNvSpPr>
          <p:nvPr/>
        </p:nvSpPr>
        <p:spPr bwMode="auto">
          <a:xfrm>
            <a:off x="7910513" y="6402388"/>
            <a:ext cx="1409700" cy="1101725"/>
          </a:xfrm>
          <a:prstGeom prst="rect">
            <a:avLst/>
          </a:prstGeom>
          <a:noFill/>
          <a:ln>
            <a:miter lim="800000"/>
            <a:headEnd/>
            <a:tailEnd/>
          </a:ln>
        </p:spPr>
        <p:txBody>
          <a:bodyPr lIns="0" tIns="0" rIns="0" bIns="0"/>
          <a:lstStyle/>
          <a:p>
            <a:pPr defTabSz="784225" eaLnBrk="0" hangingPunct="0">
              <a:lnSpc>
                <a:spcPct val="85000"/>
              </a:lnSpc>
              <a:buClrTx/>
              <a:buFontTx/>
              <a:buNone/>
              <a:defRPr/>
            </a:pPr>
            <a:endParaRPr lang="de-DE" sz="1000" b="0">
              <a:latin typeface="+mn-lt"/>
              <a:ea typeface="ＭＳ Ｐゴシック" pitchFamily="34" charset="-128"/>
            </a:endParaRPr>
          </a:p>
          <a:p>
            <a:pPr defTabSz="784225" eaLnBrk="0" hangingPunct="0">
              <a:lnSpc>
                <a:spcPct val="85000"/>
              </a:lnSpc>
              <a:buClrTx/>
              <a:buFontTx/>
              <a:buNone/>
              <a:defRPr/>
            </a:pPr>
            <a:r>
              <a:rPr lang="de-DE" sz="1000" b="0">
                <a:latin typeface="+mn-lt"/>
                <a:ea typeface="ＭＳ Ｐゴシック" pitchFamily="34" charset="-128"/>
              </a:rPr>
              <a:t>Page </a:t>
            </a:r>
            <a:fld id="{9A440F8E-3F40-4439-9FF0-A5A822393C6A}" type="slidenum">
              <a:rPr lang="de-DE" sz="1000" b="0">
                <a:latin typeface="+mn-lt"/>
                <a:ea typeface="ＭＳ Ｐゴシック" pitchFamily="34" charset="-128"/>
              </a:rPr>
              <a:pPr defTabSz="784225" eaLnBrk="0" hangingPunct="0">
                <a:lnSpc>
                  <a:spcPct val="85000"/>
                </a:lnSpc>
                <a:buClrTx/>
                <a:buFontTx/>
                <a:buNone/>
                <a:defRPr/>
              </a:pPr>
              <a:t>11</a:t>
            </a:fld>
            <a:endParaRPr lang="en-GB" sz="1000" b="0">
              <a:latin typeface="+mn-lt"/>
              <a:ea typeface="ＭＳ Ｐゴシック" pitchFamily="34" charset="-128"/>
            </a:endParaRPr>
          </a:p>
        </p:txBody>
      </p:sp>
      <p:sp>
        <p:nvSpPr>
          <p:cNvPr id="1951747" name="Rectangle 2"/>
          <p:cNvSpPr>
            <a:spLocks noGrp="1" noChangeArrowheads="1"/>
          </p:cNvSpPr>
          <p:nvPr>
            <p:ph type="title" idx="4294967295"/>
          </p:nvPr>
        </p:nvSpPr>
        <p:spPr>
          <a:xfrm>
            <a:off x="806450" y="544513"/>
            <a:ext cx="10745788" cy="579437"/>
          </a:xfrm>
          <a:noFill/>
        </p:spPr>
        <p:txBody>
          <a:bodyPr anchor="t">
            <a:spAutoFit/>
          </a:bodyPr>
          <a:lstStyle/>
          <a:p>
            <a:r>
              <a:rPr lang="en-GB" altLang="zh-CN">
                <a:cs typeface="Arial" charset="0"/>
              </a:rPr>
              <a:t>Smallest Green Sites Deployed In SA Vodacom</a:t>
            </a:r>
          </a:p>
        </p:txBody>
      </p:sp>
      <p:sp>
        <p:nvSpPr>
          <p:cNvPr id="1951748" name="Rectangle 3"/>
          <p:cNvSpPr>
            <a:spLocks noChangeArrowheads="1"/>
          </p:cNvSpPr>
          <p:nvPr/>
        </p:nvSpPr>
        <p:spPr bwMode="auto">
          <a:xfrm>
            <a:off x="1295400" y="1062038"/>
            <a:ext cx="5089525" cy="1446212"/>
          </a:xfrm>
          <a:prstGeom prst="rect">
            <a:avLst/>
          </a:prstGeom>
          <a:noFill/>
          <a:ln w="9525">
            <a:noFill/>
            <a:miter lim="800000"/>
            <a:headEnd/>
            <a:tailEnd/>
          </a:ln>
        </p:spPr>
        <p:txBody>
          <a:bodyPr>
            <a:spAutoFit/>
          </a:bodyPr>
          <a:lstStyle/>
          <a:p>
            <a:pPr>
              <a:buClr>
                <a:schemeClr val="tx2"/>
              </a:buClr>
              <a:buFont typeface="Wingdings" pitchFamily="2" charset="2"/>
              <a:buChar char="§"/>
            </a:pPr>
            <a:r>
              <a:rPr lang="en-GB" altLang="zh-CN" sz="1400">
                <a:cs typeface="Arial" charset="0"/>
              </a:rPr>
              <a:t> Site : Brooklands / BTS 3900E O2</a:t>
            </a:r>
          </a:p>
          <a:p>
            <a:pPr>
              <a:buClr>
                <a:schemeClr val="tx2"/>
              </a:buClr>
              <a:buFont typeface="Wingdings" pitchFamily="2" charset="2"/>
              <a:buChar char="§"/>
            </a:pPr>
            <a:r>
              <a:rPr lang="en-GB" altLang="zh-CN" sz="1400">
                <a:cs typeface="Arial" charset="0"/>
              </a:rPr>
              <a:t> </a:t>
            </a:r>
            <a:r>
              <a:rPr lang="en-GB" altLang="zh-CN" sz="1200">
                <a:cs typeface="Arial" charset="0"/>
              </a:rPr>
              <a:t>Power consumption: 200W (250 W measured)</a:t>
            </a:r>
          </a:p>
          <a:p>
            <a:pPr>
              <a:buClr>
                <a:schemeClr val="tx2"/>
              </a:buClr>
              <a:buFont typeface="Wingdings" pitchFamily="2" charset="2"/>
              <a:buChar char="§"/>
            </a:pPr>
            <a:r>
              <a:rPr lang="en-GB" altLang="zh-CN" sz="1200">
                <a:cs typeface="Arial" charset="0"/>
              </a:rPr>
              <a:t> Backup time: 6*24Hours;</a:t>
            </a:r>
          </a:p>
          <a:p>
            <a:pPr>
              <a:buClr>
                <a:schemeClr val="tx2"/>
              </a:buClr>
              <a:buFont typeface="Wingdings" pitchFamily="2" charset="2"/>
              <a:buChar char="§"/>
            </a:pPr>
            <a:r>
              <a:rPr lang="en-GB" altLang="zh-CN" sz="1200">
                <a:cs typeface="Arial" charset="0"/>
              </a:rPr>
              <a:t> Batteries Recharging time:15 days</a:t>
            </a:r>
          </a:p>
          <a:p>
            <a:pPr>
              <a:buClr>
                <a:schemeClr val="tx2"/>
              </a:buClr>
              <a:buFont typeface="Wingdings" pitchFamily="2" charset="2"/>
              <a:buChar char="§"/>
            </a:pPr>
            <a:r>
              <a:rPr lang="en-GB" altLang="zh-CN" sz="1200">
                <a:cs typeface="Arial" charset="0"/>
              </a:rPr>
              <a:t> Battery capacity: 800AH in 2 Batteries Bank;</a:t>
            </a:r>
          </a:p>
          <a:p>
            <a:pPr>
              <a:buClr>
                <a:schemeClr val="tx2"/>
              </a:buClr>
              <a:buFont typeface="Wingdings" pitchFamily="2" charset="2"/>
              <a:buChar char="§"/>
            </a:pPr>
            <a:r>
              <a:rPr lang="en-GB" altLang="zh-CN" sz="1200">
                <a:cs typeface="Arial" charset="0"/>
              </a:rPr>
              <a:t> PV panels: 12PCS*165W</a:t>
            </a:r>
          </a:p>
          <a:p>
            <a:pPr>
              <a:buClr>
                <a:schemeClr val="tx2"/>
              </a:buClr>
              <a:buFont typeface="Wingdings" pitchFamily="2" charset="2"/>
              <a:buChar char="§"/>
            </a:pPr>
            <a:r>
              <a:rPr lang="en-GB" altLang="zh-CN" sz="1200">
                <a:cs typeface="Arial" charset="0"/>
              </a:rPr>
              <a:t> system set-up : 30.03.2009</a:t>
            </a:r>
          </a:p>
        </p:txBody>
      </p:sp>
      <p:sp>
        <p:nvSpPr>
          <p:cNvPr id="1951749" name="AutoShape 4"/>
          <p:cNvSpPr>
            <a:spLocks noChangeArrowheads="1"/>
          </p:cNvSpPr>
          <p:nvPr/>
        </p:nvSpPr>
        <p:spPr bwMode="auto">
          <a:xfrm>
            <a:off x="984250" y="1052513"/>
            <a:ext cx="10225088" cy="1560512"/>
          </a:xfrm>
          <a:prstGeom prst="roundRect">
            <a:avLst>
              <a:gd name="adj" fmla="val 16667"/>
            </a:avLst>
          </a:prstGeom>
          <a:noFill/>
          <a:ln w="9525">
            <a:solidFill>
              <a:schemeClr val="tx2"/>
            </a:solidFill>
            <a:round/>
            <a:headEnd/>
            <a:tailEnd/>
          </a:ln>
        </p:spPr>
        <p:txBody>
          <a:bodyPr wrap="none" anchor="ctr"/>
          <a:lstStyle/>
          <a:p>
            <a:endParaRPr lang="zh-CN" altLang="zh-CN" sz="1200">
              <a:solidFill>
                <a:schemeClr val="bg1"/>
              </a:solidFill>
              <a:latin typeface="Candara" pitchFamily="34" charset="0"/>
              <a:cs typeface="Arial" charset="0"/>
            </a:endParaRPr>
          </a:p>
        </p:txBody>
      </p:sp>
      <p:sp>
        <p:nvSpPr>
          <p:cNvPr id="1951750" name="Rectangle 5"/>
          <p:cNvSpPr>
            <a:spLocks noChangeArrowheads="1"/>
          </p:cNvSpPr>
          <p:nvPr/>
        </p:nvSpPr>
        <p:spPr bwMode="auto">
          <a:xfrm>
            <a:off x="1273175" y="2676525"/>
            <a:ext cx="5089525" cy="1538288"/>
          </a:xfrm>
          <a:prstGeom prst="rect">
            <a:avLst/>
          </a:prstGeom>
          <a:noFill/>
          <a:ln w="9525">
            <a:noFill/>
            <a:miter lim="800000"/>
            <a:headEnd/>
            <a:tailEnd/>
          </a:ln>
        </p:spPr>
        <p:txBody>
          <a:bodyPr>
            <a:spAutoFit/>
          </a:bodyPr>
          <a:lstStyle/>
          <a:p>
            <a:pPr>
              <a:buClr>
                <a:schemeClr val="tx2"/>
              </a:buClr>
              <a:buFont typeface="Wingdings" pitchFamily="2" charset="2"/>
              <a:buChar char="§"/>
            </a:pPr>
            <a:r>
              <a:rPr lang="en-GB" altLang="zh-CN" sz="1400">
                <a:cs typeface="Arial" charset="0"/>
              </a:rPr>
              <a:t> Site : Rooywal / BTS 3900E O2</a:t>
            </a:r>
          </a:p>
          <a:p>
            <a:pPr>
              <a:buClr>
                <a:schemeClr val="tx2"/>
              </a:buClr>
              <a:buFont typeface="Wingdings" pitchFamily="2" charset="2"/>
              <a:buChar char="§"/>
            </a:pPr>
            <a:r>
              <a:rPr lang="en-GB" altLang="zh-CN" sz="1200">
                <a:cs typeface="Arial" charset="0"/>
              </a:rPr>
              <a:t> Power consumption:  </a:t>
            </a:r>
            <a:r>
              <a:rPr lang="en-GB" altLang="zh-CN" sz="1600">
                <a:solidFill>
                  <a:srgbClr val="FF0000"/>
                </a:solidFill>
                <a:cs typeface="Arial" charset="0"/>
              </a:rPr>
              <a:t>147W</a:t>
            </a:r>
            <a:r>
              <a:rPr lang="en-GB" altLang="zh-CN" sz="1200">
                <a:cs typeface="Arial" charset="0"/>
              </a:rPr>
              <a:t>  (130 W measured)</a:t>
            </a:r>
          </a:p>
          <a:p>
            <a:pPr>
              <a:buClr>
                <a:schemeClr val="tx2"/>
              </a:buClr>
              <a:buFont typeface="Wingdings" pitchFamily="2" charset="2"/>
              <a:buChar char="§"/>
            </a:pPr>
            <a:r>
              <a:rPr lang="en-GB" altLang="zh-CN" sz="1200">
                <a:cs typeface="Arial" charset="0"/>
              </a:rPr>
              <a:t> Backup time: 3*24Hours;</a:t>
            </a:r>
          </a:p>
          <a:p>
            <a:pPr>
              <a:buClr>
                <a:schemeClr val="tx2"/>
              </a:buClr>
              <a:buFont typeface="Wingdings" pitchFamily="2" charset="2"/>
              <a:buChar char="§"/>
            </a:pPr>
            <a:r>
              <a:rPr lang="en-GB" altLang="zh-CN" sz="1200">
                <a:cs typeface="Arial" charset="0"/>
              </a:rPr>
              <a:t> Batteries Recharging time:10 days</a:t>
            </a:r>
          </a:p>
          <a:p>
            <a:pPr>
              <a:buClr>
                <a:schemeClr val="tx2"/>
              </a:buClr>
              <a:buFont typeface="Wingdings" pitchFamily="2" charset="2"/>
              <a:buChar char="§"/>
            </a:pPr>
            <a:r>
              <a:rPr lang="en-GB" altLang="zh-CN" sz="1200">
                <a:cs typeface="Arial" charset="0"/>
              </a:rPr>
              <a:t> Battery capacity: 400AH in one Batteries Bank;</a:t>
            </a:r>
          </a:p>
          <a:p>
            <a:pPr>
              <a:buClr>
                <a:schemeClr val="tx2"/>
              </a:buClr>
              <a:buFont typeface="Wingdings" pitchFamily="2" charset="2"/>
              <a:buChar char="§"/>
            </a:pPr>
            <a:r>
              <a:rPr lang="en-GB" altLang="zh-CN" sz="1200">
                <a:cs typeface="Arial" charset="0"/>
              </a:rPr>
              <a:t> PV panels: </a:t>
            </a:r>
            <a:r>
              <a:rPr lang="en-GB" altLang="zh-CN" sz="1600">
                <a:solidFill>
                  <a:srgbClr val="FF0000"/>
                </a:solidFill>
                <a:cs typeface="Arial" charset="0"/>
              </a:rPr>
              <a:t>8PCS</a:t>
            </a:r>
            <a:r>
              <a:rPr lang="en-GB" altLang="zh-CN" sz="1200">
                <a:cs typeface="Arial" charset="0"/>
              </a:rPr>
              <a:t>*165W</a:t>
            </a:r>
          </a:p>
          <a:p>
            <a:pPr>
              <a:buClr>
                <a:schemeClr val="tx2"/>
              </a:buClr>
              <a:buFont typeface="Wingdings" pitchFamily="2" charset="2"/>
              <a:buChar char="§"/>
            </a:pPr>
            <a:r>
              <a:rPr lang="en-GB" altLang="zh-CN" sz="1200">
                <a:cs typeface="Arial" charset="0"/>
              </a:rPr>
              <a:t> system set-up Date : 18.05.2009</a:t>
            </a:r>
          </a:p>
        </p:txBody>
      </p:sp>
      <p:sp>
        <p:nvSpPr>
          <p:cNvPr id="1951751" name="AutoShape 6"/>
          <p:cNvSpPr>
            <a:spLocks noChangeArrowheads="1"/>
          </p:cNvSpPr>
          <p:nvPr/>
        </p:nvSpPr>
        <p:spPr bwMode="auto">
          <a:xfrm>
            <a:off x="984250" y="2662238"/>
            <a:ext cx="10226675" cy="1558925"/>
          </a:xfrm>
          <a:prstGeom prst="roundRect">
            <a:avLst>
              <a:gd name="adj" fmla="val 16667"/>
            </a:avLst>
          </a:prstGeom>
          <a:noFill/>
          <a:ln w="9525">
            <a:solidFill>
              <a:schemeClr val="tx2"/>
            </a:solidFill>
            <a:round/>
            <a:headEnd/>
            <a:tailEnd/>
          </a:ln>
        </p:spPr>
        <p:txBody>
          <a:bodyPr wrap="none" anchor="ctr"/>
          <a:lstStyle/>
          <a:p>
            <a:endParaRPr lang="zh-CN" altLang="zh-CN" sz="1200">
              <a:solidFill>
                <a:schemeClr val="bg1"/>
              </a:solidFill>
              <a:latin typeface="Candara" pitchFamily="34" charset="0"/>
              <a:cs typeface="Arial" charset="0"/>
            </a:endParaRPr>
          </a:p>
        </p:txBody>
      </p:sp>
      <p:sp>
        <p:nvSpPr>
          <p:cNvPr id="1951752" name="Rectangle 7"/>
          <p:cNvSpPr>
            <a:spLocks noChangeArrowheads="1"/>
          </p:cNvSpPr>
          <p:nvPr/>
        </p:nvSpPr>
        <p:spPr bwMode="auto">
          <a:xfrm>
            <a:off x="1273175" y="4367213"/>
            <a:ext cx="6602413" cy="1600200"/>
          </a:xfrm>
          <a:prstGeom prst="rect">
            <a:avLst/>
          </a:prstGeom>
          <a:noFill/>
          <a:ln w="9525">
            <a:noFill/>
            <a:miter lim="800000"/>
            <a:headEnd/>
            <a:tailEnd/>
          </a:ln>
        </p:spPr>
        <p:txBody>
          <a:bodyPr>
            <a:spAutoFit/>
          </a:bodyPr>
          <a:lstStyle/>
          <a:p>
            <a:pPr>
              <a:buClr>
                <a:schemeClr val="tx2"/>
              </a:buClr>
              <a:buFont typeface="Wingdings" pitchFamily="2" charset="2"/>
              <a:buChar char="§"/>
            </a:pPr>
            <a:r>
              <a:rPr lang="en-GB" altLang="zh-CN" sz="1400">
                <a:cs typeface="Arial" charset="0"/>
              </a:rPr>
              <a:t> Site : Maruhla Estate </a:t>
            </a:r>
            <a:r>
              <a:rPr lang="pl-PL" altLang="zh-CN" sz="1400">
                <a:cs typeface="Arial" charset="0"/>
              </a:rPr>
              <a:t>BTS3012</a:t>
            </a:r>
            <a:r>
              <a:rPr lang="en-US" altLang="zh-CN" sz="1400">
                <a:cs typeface="Arial" charset="0"/>
              </a:rPr>
              <a:t> </a:t>
            </a:r>
            <a:r>
              <a:rPr lang="de-DE" altLang="zh-CN" sz="1400">
                <a:cs typeface="Arial" charset="0"/>
              </a:rPr>
              <a:t> </a:t>
            </a:r>
            <a:r>
              <a:rPr lang="pl-PL" altLang="zh-CN" sz="1400">
                <a:cs typeface="Arial" charset="0"/>
              </a:rPr>
              <a:t>S2/4/4 </a:t>
            </a:r>
            <a:r>
              <a:rPr lang="de-DE" altLang="zh-CN" sz="1400">
                <a:cs typeface="Arial" charset="0"/>
              </a:rPr>
              <a:t> </a:t>
            </a:r>
            <a:r>
              <a:rPr lang="pl-PL" altLang="zh-CN" sz="1400">
                <a:cs typeface="Arial" charset="0"/>
              </a:rPr>
              <a:t>(GSM 900)</a:t>
            </a:r>
            <a:r>
              <a:rPr lang="de-DE" altLang="zh-CN" sz="1400">
                <a:cs typeface="Arial" charset="0"/>
              </a:rPr>
              <a:t>, </a:t>
            </a:r>
            <a:r>
              <a:rPr lang="pl-PL" altLang="zh-CN" sz="1400">
                <a:cs typeface="Arial" charset="0"/>
              </a:rPr>
              <a:t>S4/4/4 (GSM 1800)</a:t>
            </a:r>
            <a:endParaRPr lang="en-GB" altLang="zh-CN" sz="1400">
              <a:cs typeface="Arial" charset="0"/>
            </a:endParaRPr>
          </a:p>
          <a:p>
            <a:pPr>
              <a:buClr>
                <a:schemeClr val="tx2"/>
              </a:buClr>
              <a:buFont typeface="Wingdings" pitchFamily="2" charset="2"/>
              <a:buChar char="§"/>
            </a:pPr>
            <a:r>
              <a:rPr lang="en-GB" altLang="zh-CN" sz="1200">
                <a:cs typeface="Arial" charset="0"/>
              </a:rPr>
              <a:t> Power consumption: 2 KW (measured 1,15 KW)</a:t>
            </a:r>
          </a:p>
          <a:p>
            <a:pPr>
              <a:buClr>
                <a:schemeClr val="tx2"/>
              </a:buClr>
              <a:buFont typeface="Wingdings" pitchFamily="2" charset="2"/>
              <a:buChar char="§"/>
            </a:pPr>
            <a:r>
              <a:rPr lang="en-GB" altLang="zh-CN" sz="1200">
                <a:cs typeface="Arial" charset="0"/>
              </a:rPr>
              <a:t> Batteries backup time:  ~14Hours;</a:t>
            </a:r>
          </a:p>
          <a:p>
            <a:pPr>
              <a:buClr>
                <a:schemeClr val="tx2"/>
              </a:buClr>
              <a:buFont typeface="Wingdings" pitchFamily="2" charset="2"/>
              <a:buChar char="§"/>
            </a:pPr>
            <a:r>
              <a:rPr lang="en-GB" altLang="zh-CN" sz="1200">
                <a:cs typeface="Arial" charset="0"/>
              </a:rPr>
              <a:t> Battery capacity: 980AH</a:t>
            </a:r>
          </a:p>
          <a:p>
            <a:pPr>
              <a:buClr>
                <a:schemeClr val="tx2"/>
              </a:buClr>
              <a:buFont typeface="Wingdings" pitchFamily="2" charset="2"/>
              <a:buChar char="§"/>
            </a:pPr>
            <a:r>
              <a:rPr lang="en-GB" altLang="zh-CN" sz="1200">
                <a:cs typeface="Arial" charset="0"/>
              </a:rPr>
              <a:t> PV panels: 20 PCS*165W </a:t>
            </a:r>
          </a:p>
          <a:p>
            <a:pPr>
              <a:buClr>
                <a:schemeClr val="tx2"/>
              </a:buClr>
              <a:buFont typeface="Wingdings" pitchFamily="2" charset="2"/>
              <a:buChar char="§"/>
            </a:pPr>
            <a:r>
              <a:rPr lang="en-GB" altLang="zh-CN" sz="1200">
                <a:cs typeface="Arial" charset="0"/>
              </a:rPr>
              <a:t> Diesel Generator: 12,5 KVA, 1000 L Tank</a:t>
            </a:r>
          </a:p>
          <a:p>
            <a:pPr>
              <a:buClr>
                <a:schemeClr val="tx2"/>
              </a:buClr>
              <a:buFont typeface="Wingdings" pitchFamily="2" charset="2"/>
              <a:buChar char="§"/>
            </a:pPr>
            <a:r>
              <a:rPr lang="en-GB" altLang="zh-CN" sz="1200">
                <a:cs typeface="Arial" charset="0"/>
              </a:rPr>
              <a:t> Cooling: Free Cooling Box </a:t>
            </a:r>
          </a:p>
          <a:p>
            <a:pPr>
              <a:buClr>
                <a:schemeClr val="tx2"/>
              </a:buClr>
              <a:buFont typeface="Wingdings" pitchFamily="2" charset="2"/>
              <a:buChar char="§"/>
            </a:pPr>
            <a:r>
              <a:rPr lang="en-GB" altLang="zh-CN" sz="1200">
                <a:cs typeface="Arial" charset="0"/>
              </a:rPr>
              <a:t> system set-up Date : 27.06.2009</a:t>
            </a:r>
          </a:p>
        </p:txBody>
      </p:sp>
      <p:sp>
        <p:nvSpPr>
          <p:cNvPr id="1951753" name="AutoShape 8"/>
          <p:cNvSpPr>
            <a:spLocks noChangeArrowheads="1"/>
          </p:cNvSpPr>
          <p:nvPr/>
        </p:nvSpPr>
        <p:spPr bwMode="auto">
          <a:xfrm>
            <a:off x="984250" y="4281488"/>
            <a:ext cx="10225088" cy="1739900"/>
          </a:xfrm>
          <a:prstGeom prst="roundRect">
            <a:avLst>
              <a:gd name="adj" fmla="val 16667"/>
            </a:avLst>
          </a:prstGeom>
          <a:noFill/>
          <a:ln w="9525">
            <a:solidFill>
              <a:schemeClr val="tx2"/>
            </a:solidFill>
            <a:round/>
            <a:headEnd/>
            <a:tailEnd/>
          </a:ln>
        </p:spPr>
        <p:txBody>
          <a:bodyPr wrap="none" anchor="ctr"/>
          <a:lstStyle/>
          <a:p>
            <a:endParaRPr lang="zh-CN" altLang="zh-CN" sz="1200">
              <a:solidFill>
                <a:schemeClr val="bg1"/>
              </a:solidFill>
              <a:latin typeface="Candara" pitchFamily="34" charset="0"/>
              <a:cs typeface="Arial" charset="0"/>
            </a:endParaRPr>
          </a:p>
        </p:txBody>
      </p:sp>
      <p:pic>
        <p:nvPicPr>
          <p:cNvPr id="1951754" name="Picture 9"/>
          <p:cNvPicPr>
            <a:picLocks noChangeAspect="1" noChangeArrowheads="1"/>
          </p:cNvPicPr>
          <p:nvPr/>
        </p:nvPicPr>
        <p:blipFill>
          <a:blip r:embed="rId2" cstate="print"/>
          <a:srcRect/>
          <a:stretch>
            <a:fillRect/>
          </a:stretch>
        </p:blipFill>
        <p:spPr bwMode="auto">
          <a:xfrm>
            <a:off x="8185150" y="2757488"/>
            <a:ext cx="2735263" cy="1258887"/>
          </a:xfrm>
          <a:prstGeom prst="rect">
            <a:avLst/>
          </a:prstGeom>
          <a:noFill/>
          <a:ln w="9525">
            <a:noFill/>
            <a:miter lim="800000"/>
            <a:headEnd/>
            <a:tailEnd/>
          </a:ln>
        </p:spPr>
      </p:pic>
      <p:pic>
        <p:nvPicPr>
          <p:cNvPr id="1951755" name="Picture 10"/>
          <p:cNvPicPr>
            <a:picLocks noChangeAspect="1" noChangeArrowheads="1"/>
          </p:cNvPicPr>
          <p:nvPr/>
        </p:nvPicPr>
        <p:blipFill>
          <a:blip r:embed="rId3" cstate="print"/>
          <a:srcRect/>
          <a:stretch>
            <a:fillRect/>
          </a:stretch>
        </p:blipFill>
        <p:spPr bwMode="auto">
          <a:xfrm>
            <a:off x="8185150" y="1119188"/>
            <a:ext cx="2735263" cy="1373187"/>
          </a:xfrm>
          <a:prstGeom prst="rect">
            <a:avLst/>
          </a:prstGeom>
          <a:noFill/>
          <a:ln w="9525">
            <a:noFill/>
            <a:miter lim="800000"/>
            <a:headEnd/>
            <a:tailEnd/>
          </a:ln>
        </p:spPr>
      </p:pic>
      <p:pic>
        <p:nvPicPr>
          <p:cNvPr id="1951756" name="Picture 11"/>
          <p:cNvPicPr>
            <a:picLocks noChangeAspect="1" noChangeArrowheads="1"/>
          </p:cNvPicPr>
          <p:nvPr/>
        </p:nvPicPr>
        <p:blipFill>
          <a:blip r:embed="rId4" cstate="print"/>
          <a:srcRect/>
          <a:stretch>
            <a:fillRect/>
          </a:stretch>
        </p:blipFill>
        <p:spPr bwMode="auto">
          <a:xfrm>
            <a:off x="8185150" y="4400550"/>
            <a:ext cx="2808288" cy="1439863"/>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Date Placeholder 1"/>
          <p:cNvSpPr>
            <a:spLocks noGrp="1"/>
          </p:cNvSpPr>
          <p:nvPr>
            <p:ph type="dt" sz="half" idx="10"/>
          </p:nvPr>
        </p:nvSpPr>
        <p:spPr/>
        <p:txBody>
          <a:bodyPr/>
          <a:lstStyle/>
          <a:p>
            <a:endParaRPr lang="de-DE"/>
          </a:p>
          <a:p>
            <a:r>
              <a:rPr lang="de-DE"/>
              <a:t>Page </a:t>
            </a:r>
            <a:fld id="{3E14366D-2B94-48C0-AD4D-B8B3AA44F571}" type="slidenum">
              <a:rPr lang="de-DE"/>
              <a:pPr/>
              <a:t>12</a:t>
            </a:fld>
            <a:endParaRPr lang="en-GB"/>
          </a:p>
        </p:txBody>
      </p:sp>
      <p:sp>
        <p:nvSpPr>
          <p:cNvPr id="60" name="日期占位符 3"/>
          <p:cNvSpPr txBox="1">
            <a:spLocks noGrp="1"/>
          </p:cNvSpPr>
          <p:nvPr/>
        </p:nvSpPr>
        <p:spPr bwMode="auto">
          <a:xfrm>
            <a:off x="7910513" y="6402388"/>
            <a:ext cx="1409700" cy="1101725"/>
          </a:xfrm>
          <a:prstGeom prst="rect">
            <a:avLst/>
          </a:prstGeom>
          <a:noFill/>
          <a:ln>
            <a:miter lim="800000"/>
            <a:headEnd/>
            <a:tailEnd/>
          </a:ln>
        </p:spPr>
        <p:txBody>
          <a:bodyPr lIns="0" tIns="0" rIns="0" bIns="0"/>
          <a:lstStyle/>
          <a:p>
            <a:pPr defTabSz="784225" eaLnBrk="0" hangingPunct="0">
              <a:lnSpc>
                <a:spcPct val="85000"/>
              </a:lnSpc>
              <a:buClrTx/>
              <a:buFontTx/>
              <a:buNone/>
              <a:defRPr/>
            </a:pPr>
            <a:endParaRPr lang="de-DE" sz="1000" b="0">
              <a:latin typeface="+mn-lt"/>
              <a:ea typeface="ＭＳ Ｐゴシック" pitchFamily="34" charset="-128"/>
            </a:endParaRPr>
          </a:p>
          <a:p>
            <a:pPr defTabSz="784225" eaLnBrk="0" hangingPunct="0">
              <a:lnSpc>
                <a:spcPct val="85000"/>
              </a:lnSpc>
              <a:buClrTx/>
              <a:buFontTx/>
              <a:buNone/>
              <a:defRPr/>
            </a:pPr>
            <a:r>
              <a:rPr lang="de-DE" sz="1000" b="0">
                <a:latin typeface="+mn-lt"/>
                <a:ea typeface="ＭＳ Ｐゴシック" pitchFamily="34" charset="-128"/>
              </a:rPr>
              <a:t>Page </a:t>
            </a:r>
            <a:fld id="{E548710B-B98D-46EA-A3F6-F3794E2D5E91}" type="slidenum">
              <a:rPr lang="de-DE" sz="1000" b="0">
                <a:latin typeface="+mn-lt"/>
                <a:ea typeface="ＭＳ Ｐゴシック" pitchFamily="34" charset="-128"/>
              </a:rPr>
              <a:pPr defTabSz="784225" eaLnBrk="0" hangingPunct="0">
                <a:lnSpc>
                  <a:spcPct val="85000"/>
                </a:lnSpc>
                <a:buClrTx/>
                <a:buFontTx/>
                <a:buNone/>
                <a:defRPr/>
              </a:pPr>
              <a:t>12</a:t>
            </a:fld>
            <a:endParaRPr lang="en-GB" sz="1000" b="0">
              <a:latin typeface="+mn-lt"/>
              <a:ea typeface="ＭＳ Ｐゴシック" pitchFamily="34" charset="-128"/>
            </a:endParaRPr>
          </a:p>
        </p:txBody>
      </p:sp>
      <p:sp>
        <p:nvSpPr>
          <p:cNvPr id="1952771" name="Rectangle 2"/>
          <p:cNvSpPr>
            <a:spLocks noGrp="1" noChangeArrowheads="1"/>
          </p:cNvSpPr>
          <p:nvPr>
            <p:ph type="title" idx="4294967295"/>
          </p:nvPr>
        </p:nvSpPr>
        <p:spPr>
          <a:xfrm>
            <a:off x="811213" y="619125"/>
            <a:ext cx="9872662" cy="642938"/>
          </a:xfrm>
          <a:noFill/>
        </p:spPr>
        <p:txBody>
          <a:bodyPr/>
          <a:lstStyle/>
          <a:p>
            <a:r>
              <a:rPr lang="en-US" altLang="zh-CN"/>
              <a:t>Continued Optimization For CMCC Green Site</a:t>
            </a:r>
          </a:p>
        </p:txBody>
      </p:sp>
      <p:sp>
        <p:nvSpPr>
          <p:cNvPr id="1952772" name="DtsShapeName" descr="C7C970CD1E7D556B81C6G50D26D8923C09;:&gt;g9;:&gt;iI11017548!!!BIHO@]i11017548!@44E3B41102E23E4ECCRtru`ho`cmd!Dodsfx!Rnmtuhno!gns!CUR!Rhud!12/qqu!!!!!!!!!!!!!!!!!!!!!!!!!!!!!!!!!!!!!!!!!!!!!!!!!!!!!!!!!!!!!!!!!!!!!!!!!!!!!!!!!!!!!!!!!!!!!!!!!!!!!!!!!!!!!!!!!!!!!!!!!!!!!!!!!!!!!!!!!!!!!!!!!!!!!!!!!!!!!!!!!!!!!!!!!!!!!!!!!!!!!!!!!!!!!!!!!!!!!!!!!!!!!!!!!!!!!!!!!!!!!!!!!!!!!!!!!!!!!!!!!!!!!!!!!!!!!!!!!!!!!!!!!!!!!!!!!!!!!!!!!!!!!!!!!!!!!!!!!!!!!!!!!!!!!!!!!!!!!!!!!!!!!!!!!!!!!!!!!!!!!!!!!!!!!!!!!!!!!!!!!!!!!!!!!!!!!!!!!!!!!!!!!!!!!!!!!!!!!!!!!!!!!!!!!!!!!!!!!!!!!!!!!!!!!!!!!!!!!!!!!!!!!!!!!!!!!!!!!!!!!!!!!!!!!!!!!!!!!!!!!!!!!!!!!!!!!!!!!!!!!!!!!!!!!!!!!!!!!!!!!!!!!!!!!!!!!!!!!!!!!!!!!!!!!!!!!!!!!!!!!!!!!!!!!!!!!!!!!!!!!!!!!!!!!!!!!!!!!!!!!!!!!!!!!!!!!!!!!!!!!!!!!!!!!!!!!!!!!!!!!!!!!!!!!!!!!!!!!!!!!!!!!!!!!!!!!!!!!!!!!!!!!!!!!!!!!!!!!!!!!!!!!!!!!!!!!!!!!!!!!!!!!!!!!!!!!!!!!!!!!!!!!!!!!!!!!!!!!!!!!!!!!!!!!!!!!!!!!!!!!!!!!!!!!!!!!!!!!!!!!!!!!!!!!!!!!!!!!!!!!!!!!!!!!!!!!!!!!!!!!!!!!!!!!!!!!!!!!!!!!!!!!!!!!!!!!!!!!!!!!!!!!!!!!!!!!!!!!!!!!!!!!!!!!!!!!!!!!!!!!!!!!!!!!!!!!!!!!!!!!!!!!!!!!!!!!!!!!!!!!!!!!!!!!!!!!!!!!!!!!!!!!!!!!!!!!!!!!!!!!!!!!!!!!!!!!!!!!!!!!!!!!!!!!!!!!!!!!!!!!!!!!!!!!!!!!!!!!!!!!!!!!!!!!!!!!!!!!!!!!!!!!!!!!!!!!!!!!!!!!!!!!!!!!!!!!!!!!!!!!!!!!!!!!!!!!!!!!!!!!!!!!!!!!!!!!!!!!!!!!!!!!!!!!!!!!!!!!!!!!!!!!!!!!!!!!!!!!!!!!!!!!!!!!!!!!!!!!!!!!!!!!!!!!!!!!!!!!!!!!!!!!!!!!!!!!!!!!!!!!!!!!!!!!!!!!!!!!!!!!!!!!!!!!!!!!!!!!!!!!!!!!!!!!!!!!!!!!!!!!!!!!!!!!!!!!!!!!!!!!!!!!!!!!!!!!!!!!!!!!!!!!!!!!!!!!!!!!!!!!!!!!!!!!!!!!!!!!!!!!!!!!!!!!!!!!!!!!!!!!!!!!!!!!!!!!!!!!!!!!!!!!!!!!!!!!!!!!!!!!!!!!!!!!!!!!!!!!!!!!!!!!!!!!!!!!!!!!!!!!!!!!!!!!!!!!!!!!!!!!!!!!!!!!!!!!!!!!!!!!!!!!!!!!!!!!!!!!!!!!!!!!!!!!!!!!!!!!!!!!!!!!!!!!!!!!!!!!!!!!!!!!!!!!!!!!!!!!!!!!!!!!!!!!!!!!!!!!!!!!!!!!!!!!!!!!!!!!!!!!!!!!!!!!!!!!!!!!!!!!!!!!!!!!!!!!!!!!!!!!!!!!!!!!!!!!!!!!!!!!!!!!!!!!!!!!!!!!!!!!!!!!!!!!!!!!!!!!!!!!!!!!!!!!!!!!!!!!!!!!!!!!!!!!!!!!!!!!!!!!!!!!!!!!!!!!!!!!!!!!!!!!!!!!!!!!!!!!!!!!!!!!!!!!!!!!!!!!!!!!!!!!!!!!!!!!!!!!!!!!!!!!!!!!!!!!!!!!!!!!!!!!!!!!!!!!!!!!!!!!!!!!!!!!!!!!!!!!!!!!!!!!!!!!!!!!!!!!!!!!!!!!!!!!!!!!!!!!!!!!!!!!!!!!!!!!!!!!!!!!!!!!!!!!!!!!!!!!!!!!!!!!!!!!!!!!!!!!!!!!!!!!!!!!!!!!!!!!!!!!!!!!!!!!!!!!!!!!!!!!!!!!!!!!!!!!!!!!!!!!!!!!!!!!!!!!!!!!!!!!!!!!!!!!!!!!!!!!!!!!!!!!!!!!!!!!!!!!!!!!!!!!!!!!!!!!!!!!!!!!!!!!!!!!!!!!!!!!!!!!!!!!!!!!!!!!!!!!!!!!!!!!!!!!!!!!!!!!!!!!!!!!!!!!!!!!!!!!!!!!!!!!!!!!!!!!!!!!!!!!!!!!!!!!!!!!!!!!!!!!!!!!!!!!!!!!!!!1!1" hidden="1"/>
          <p:cNvSpPr>
            <a:spLocks noChangeArrowheads="1"/>
          </p:cNvSpPr>
          <p:nvPr/>
        </p:nvSpPr>
        <p:spPr bwMode="auto">
          <a:xfrm>
            <a:off x="0" y="0"/>
            <a:ext cx="1588" cy="1588"/>
          </a:xfrm>
          <a:custGeom>
            <a:avLst/>
            <a:gdLst>
              <a:gd name="T0" fmla="*/ 798 w 21600"/>
              <a:gd name="T1" fmla="*/ 161 h 21600"/>
              <a:gd name="T2" fmla="*/ 215 w 21600"/>
              <a:gd name="T3" fmla="*/ 794 h 21600"/>
              <a:gd name="T4" fmla="*/ 798 w 21600"/>
              <a:gd name="T5" fmla="*/ 1588 h 21600"/>
              <a:gd name="T6" fmla="*/ 1373 w 21600"/>
              <a:gd name="T7" fmla="*/ 794 h 21600"/>
              <a:gd name="T8" fmla="*/ 17694720 60000 65536"/>
              <a:gd name="T9" fmla="*/ 11796480 60000 65536"/>
              <a:gd name="T10" fmla="*/ 5898240 60000 65536"/>
              <a:gd name="T11" fmla="*/ 0 60000 65536"/>
              <a:gd name="T12" fmla="*/ 5033 w 21600"/>
              <a:gd name="T13" fmla="*/ 2272 h 21600"/>
              <a:gd name="T14" fmla="*/ 16554 w 21600"/>
              <a:gd name="T15" fmla="*/ 13684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chemeClr val="accent1"/>
          </a:solidFill>
          <a:ln w="9525" algn="ctr">
            <a:solidFill>
              <a:schemeClr val="tx1"/>
            </a:solidFill>
            <a:miter lim="800000"/>
            <a:headEnd/>
            <a:tailEnd/>
          </a:ln>
        </p:spPr>
        <p:txBody>
          <a:bodyPr wrap="none" anchor="ctr"/>
          <a:lstStyle/>
          <a:p>
            <a:endParaRPr lang="zh-CN" altLang="en-US"/>
          </a:p>
        </p:txBody>
      </p:sp>
      <p:graphicFrame>
        <p:nvGraphicFramePr>
          <p:cNvPr id="1927229" name="Group 61"/>
          <p:cNvGraphicFramePr>
            <a:graphicFrameLocks noGrp="1"/>
          </p:cNvGraphicFramePr>
          <p:nvPr/>
        </p:nvGraphicFramePr>
        <p:xfrm>
          <a:off x="5075238" y="1687513"/>
          <a:ext cx="6254750" cy="2504344"/>
        </p:xfrm>
        <a:graphic>
          <a:graphicData uri="http://schemas.openxmlformats.org/drawingml/2006/table">
            <a:tbl>
              <a:tblPr/>
              <a:tblGrid>
                <a:gridCol w="1662112"/>
                <a:gridCol w="1889125"/>
                <a:gridCol w="2703513"/>
              </a:tblGrid>
              <a:tr h="331788">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1" i="0" u="none" strike="noStrike" cap="none" normalizeH="0" baseline="0" smtClean="0">
                          <a:ln>
                            <a:noFill/>
                          </a:ln>
                          <a:solidFill>
                            <a:schemeClr val="tx1"/>
                          </a:solidFill>
                          <a:effectLst/>
                          <a:latin typeface="Arial" charset="0"/>
                          <a:ea typeface="ＭＳ Ｐゴシック" pitchFamily="34" charset="-128"/>
                          <a:cs typeface="宋体" pitchFamily="2" charset="-122"/>
                        </a:rPr>
                        <a:t>Item</a:t>
                      </a: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1" i="0" u="none" strike="noStrike" cap="none" normalizeH="0" baseline="0" smtClean="0">
                          <a:ln>
                            <a:noFill/>
                          </a:ln>
                          <a:solidFill>
                            <a:schemeClr val="tx1"/>
                          </a:solidFill>
                          <a:effectLst/>
                          <a:latin typeface="Arial" charset="0"/>
                          <a:ea typeface="华文细黑" pitchFamily="2" charset="-122"/>
                          <a:cs typeface="宋体" pitchFamily="2" charset="-122"/>
                        </a:rPr>
                        <a:t>Before upgrade</a:t>
                      </a:r>
                      <a:endParaRPr kumimoji="0" lang="en-US" altLang="zh-CN" sz="1200" b="1" i="0" u="none" strike="noStrike" cap="none" normalizeH="0" baseline="0" smtClean="0">
                        <a:ln>
                          <a:noFill/>
                        </a:ln>
                        <a:solidFill>
                          <a:schemeClr val="tx1"/>
                        </a:solidFill>
                        <a:effectLst/>
                        <a:latin typeface="Arial" charset="0"/>
                        <a:ea typeface="ＭＳ Ｐゴシック" pitchFamily="34" charset="-128"/>
                        <a:cs typeface="宋体" pitchFamily="2" charset="-122"/>
                      </a:endParaRP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1" i="0" u="none" strike="noStrike" cap="none" normalizeH="0" baseline="0" smtClean="0">
                          <a:ln>
                            <a:noFill/>
                          </a:ln>
                          <a:solidFill>
                            <a:schemeClr val="tx1"/>
                          </a:solidFill>
                          <a:effectLst/>
                          <a:latin typeface="Arial" charset="0"/>
                          <a:ea typeface="华文细黑" pitchFamily="2" charset="-122"/>
                          <a:cs typeface="宋体" pitchFamily="2" charset="-122"/>
                        </a:rPr>
                        <a:t>After upgrade</a:t>
                      </a:r>
                      <a:endParaRPr kumimoji="0" lang="en-US" altLang="zh-CN" sz="1200" b="1" i="0" u="none" strike="noStrike" cap="none" normalizeH="0" baseline="0" smtClean="0">
                        <a:ln>
                          <a:noFill/>
                        </a:ln>
                        <a:solidFill>
                          <a:schemeClr val="tx1"/>
                        </a:solidFill>
                        <a:effectLst/>
                        <a:latin typeface="Arial" charset="0"/>
                        <a:ea typeface="ＭＳ Ｐゴシック" pitchFamily="34" charset="-128"/>
                        <a:cs typeface="宋体" pitchFamily="2" charset="-122"/>
                      </a:endParaRP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5900">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chemeClr val="tx1"/>
                          </a:solidFill>
                          <a:effectLst/>
                          <a:latin typeface="Arial" charset="0"/>
                          <a:ea typeface="ＭＳ Ｐゴシック" pitchFamily="34" charset="-128"/>
                          <a:cs typeface="宋体" pitchFamily="2" charset="-122"/>
                        </a:rPr>
                        <a:t>BST Type</a:t>
                      </a: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chemeClr val="tx1"/>
                          </a:solidFill>
                          <a:effectLst/>
                          <a:latin typeface="Arial" charset="0"/>
                          <a:ea typeface="ＭＳ Ｐゴシック" pitchFamily="34" charset="-128"/>
                          <a:cs typeface="Arial" charset="0"/>
                        </a:rPr>
                        <a:t>GSM DBS3900</a:t>
                      </a: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r>
              <a:tr h="214313">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chemeClr val="tx1"/>
                          </a:solidFill>
                          <a:effectLst/>
                          <a:latin typeface="Arial" charset="0"/>
                          <a:ea typeface="ＭＳ Ｐゴシック" pitchFamily="34" charset="-128"/>
                          <a:cs typeface="宋体" pitchFamily="2" charset="-122"/>
                        </a:rPr>
                        <a:t>TRX Configuration</a:t>
                      </a: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chemeClr val="tx1"/>
                          </a:solidFill>
                          <a:effectLst/>
                          <a:latin typeface="Arial" charset="0"/>
                          <a:ea typeface="ＭＳ Ｐゴシック" pitchFamily="34" charset="-128"/>
                          <a:cs typeface="Arial" charset="0"/>
                        </a:rPr>
                        <a:t>S4/2/2</a:t>
                      </a: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r>
              <a:tr h="214313">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chemeClr val="tx1"/>
                          </a:solidFill>
                          <a:effectLst/>
                          <a:latin typeface="Arial" charset="0"/>
                          <a:ea typeface="ＭＳ Ｐゴシック" pitchFamily="34" charset="-128"/>
                          <a:cs typeface="宋体" pitchFamily="2" charset="-122"/>
                        </a:rPr>
                        <a:t>Site Load</a:t>
                      </a: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chemeClr val="tx1"/>
                          </a:solidFill>
                          <a:effectLst/>
                          <a:latin typeface="Arial" charset="0"/>
                          <a:ea typeface="ＭＳ Ｐゴシック" pitchFamily="34" charset="-128"/>
                          <a:cs typeface="Arial" charset="0"/>
                        </a:rPr>
                        <a:t>600W</a:t>
                      </a: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chemeClr val="tx1"/>
                          </a:solidFill>
                          <a:effectLst/>
                          <a:latin typeface="Arial" charset="0"/>
                          <a:ea typeface="华文细黑" pitchFamily="2" charset="-122"/>
                          <a:cs typeface="Arial" charset="0"/>
                        </a:rPr>
                        <a:t>520W</a:t>
                      </a: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4313">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chemeClr val="tx1"/>
                          </a:solidFill>
                          <a:effectLst/>
                          <a:latin typeface="Arial" charset="0"/>
                          <a:ea typeface="华文细黑" pitchFamily="2" charset="-122"/>
                          <a:cs typeface="宋体" pitchFamily="2" charset="-122"/>
                        </a:rPr>
                        <a:t>PV Panel</a:t>
                      </a:r>
                      <a:endParaRPr kumimoji="0" lang="en-US" altLang="zh-CN" sz="1200" b="0" i="0" u="none" strike="noStrike" cap="none" normalizeH="0" baseline="0" smtClean="0">
                        <a:ln>
                          <a:noFill/>
                        </a:ln>
                        <a:solidFill>
                          <a:schemeClr val="tx1"/>
                        </a:solidFill>
                        <a:effectLst/>
                        <a:latin typeface="Arial" charset="0"/>
                        <a:ea typeface="ＭＳ Ｐゴシック" pitchFamily="34" charset="-128"/>
                        <a:cs typeface="宋体" pitchFamily="2" charset="-122"/>
                      </a:endParaRP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1" i="0" u="none" strike="noStrike" cap="none" normalizeH="0" baseline="0" smtClean="0">
                          <a:ln>
                            <a:noFill/>
                          </a:ln>
                          <a:solidFill>
                            <a:srgbClr val="FE3C00"/>
                          </a:solidFill>
                          <a:effectLst/>
                          <a:latin typeface="Arial" charset="0"/>
                          <a:ea typeface="华文细黑" pitchFamily="2" charset="-122"/>
                          <a:cs typeface="Arial" charset="0"/>
                        </a:rPr>
                        <a:t>22PCS</a:t>
                      </a:r>
                      <a:endParaRPr kumimoji="0" lang="en-US" altLang="zh-CN" sz="1200" b="1" i="0" u="none" strike="noStrike" cap="none" normalizeH="0" baseline="0" smtClean="0">
                        <a:ln>
                          <a:noFill/>
                        </a:ln>
                        <a:solidFill>
                          <a:srgbClr val="FE3C00"/>
                        </a:solidFill>
                        <a:effectLst/>
                        <a:latin typeface="Arial" charset="0"/>
                        <a:ea typeface="ＭＳ Ｐゴシック" pitchFamily="34" charset="-128"/>
                        <a:cs typeface="Arial" charset="0"/>
                      </a:endParaRP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1" i="0" u="none" strike="noStrike" cap="none" normalizeH="0" baseline="0" smtClean="0">
                          <a:ln>
                            <a:noFill/>
                          </a:ln>
                          <a:solidFill>
                            <a:srgbClr val="FE3C00"/>
                          </a:solidFill>
                          <a:effectLst/>
                          <a:latin typeface="Arial" charset="0"/>
                          <a:ea typeface="华文细黑" pitchFamily="2" charset="-122"/>
                          <a:cs typeface="Arial" charset="0"/>
                        </a:rPr>
                        <a:t>12PCS</a:t>
                      </a: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8288">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chemeClr val="tx1"/>
                          </a:solidFill>
                          <a:effectLst/>
                          <a:latin typeface="Arial" charset="0"/>
                          <a:ea typeface="华文细黑" pitchFamily="2" charset="-122"/>
                          <a:cs typeface="宋体" pitchFamily="2" charset="-122"/>
                        </a:rPr>
                        <a:t>Solar Controller</a:t>
                      </a:r>
                      <a:endParaRPr kumimoji="0" lang="en-US" altLang="zh-CN" sz="1200" b="0" i="0" u="none" strike="noStrike" cap="none" normalizeH="0" baseline="0" smtClean="0">
                        <a:ln>
                          <a:noFill/>
                        </a:ln>
                        <a:solidFill>
                          <a:schemeClr val="tx1"/>
                        </a:solidFill>
                        <a:effectLst/>
                        <a:latin typeface="Arial" charset="0"/>
                        <a:ea typeface="ＭＳ Ｐゴシック" pitchFamily="34" charset="-128"/>
                        <a:cs typeface="宋体" pitchFamily="2" charset="-122"/>
                      </a:endParaRP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chemeClr val="tx1"/>
                          </a:solidFill>
                          <a:effectLst/>
                          <a:latin typeface="Arial" charset="0"/>
                          <a:ea typeface="华文细黑" pitchFamily="2" charset="-122"/>
                          <a:cs typeface="宋体" pitchFamily="2" charset="-122"/>
                        </a:rPr>
                        <a:t>On/Off</a:t>
                      </a:r>
                      <a:endParaRPr kumimoji="0" lang="en-US" altLang="zh-CN" sz="1200" b="0" i="0" u="none" strike="noStrike" cap="none" normalizeH="0" baseline="0" smtClean="0">
                        <a:ln>
                          <a:noFill/>
                        </a:ln>
                        <a:solidFill>
                          <a:schemeClr val="tx1"/>
                        </a:solidFill>
                        <a:effectLst/>
                        <a:latin typeface="Arial" charset="0"/>
                        <a:ea typeface="ＭＳ Ｐゴシック" pitchFamily="34" charset="-128"/>
                        <a:cs typeface="宋体" pitchFamily="2" charset="-122"/>
                      </a:endParaRP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rgbClr val="FF0000"/>
                          </a:solidFill>
                          <a:effectLst/>
                          <a:latin typeface="Arial" charset="0"/>
                          <a:ea typeface="华文细黑" pitchFamily="2" charset="-122"/>
                          <a:cs typeface="Arial" charset="0"/>
                        </a:rPr>
                        <a:t>MPPT</a:t>
                      </a:r>
                      <a:endParaRPr kumimoji="0" lang="en-US" altLang="zh-CN" sz="1200" b="0" i="0" u="none" strike="noStrike" cap="none" normalizeH="0" baseline="0" smtClean="0">
                        <a:ln>
                          <a:noFill/>
                        </a:ln>
                        <a:solidFill>
                          <a:srgbClr val="FF0000"/>
                        </a:solidFill>
                        <a:effectLst/>
                        <a:latin typeface="Arial" charset="0"/>
                        <a:ea typeface="ＭＳ Ｐゴシック" pitchFamily="34" charset="-128"/>
                        <a:cs typeface="Arial" charset="0"/>
                      </a:endParaRP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6538">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chemeClr val="tx1"/>
                          </a:solidFill>
                          <a:effectLst/>
                          <a:latin typeface="Arial" charset="0"/>
                          <a:ea typeface="华文细黑" pitchFamily="2" charset="-122"/>
                          <a:cs typeface="宋体" pitchFamily="2" charset="-122"/>
                        </a:rPr>
                        <a:t>Wind Controller</a:t>
                      </a:r>
                      <a:endParaRPr kumimoji="0" lang="en-US" altLang="zh-CN" sz="1200" b="0" i="0" u="none" strike="noStrike" cap="none" normalizeH="0" baseline="0" smtClean="0">
                        <a:ln>
                          <a:noFill/>
                        </a:ln>
                        <a:solidFill>
                          <a:schemeClr val="tx1"/>
                        </a:solidFill>
                        <a:effectLst/>
                        <a:latin typeface="Arial" charset="0"/>
                        <a:ea typeface="ＭＳ Ｐゴシック" pitchFamily="34" charset="-128"/>
                        <a:cs typeface="宋体" pitchFamily="2" charset="-122"/>
                      </a:endParaRP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chemeClr val="tx1"/>
                          </a:solidFill>
                          <a:effectLst/>
                          <a:latin typeface="Arial" charset="0"/>
                          <a:ea typeface="华文细黑" pitchFamily="2" charset="-122"/>
                          <a:cs typeface="宋体" pitchFamily="2" charset="-122"/>
                        </a:rPr>
                        <a:t>Wall-mounted</a:t>
                      </a:r>
                      <a:endParaRPr kumimoji="0" lang="en-US" altLang="zh-CN" sz="1200" b="0" i="0" u="none" strike="noStrike" cap="none" normalizeH="0" baseline="0" smtClean="0">
                        <a:ln>
                          <a:noFill/>
                        </a:ln>
                        <a:solidFill>
                          <a:schemeClr val="tx1"/>
                        </a:solidFill>
                        <a:effectLst/>
                        <a:latin typeface="Arial" charset="0"/>
                        <a:ea typeface="ＭＳ Ｐゴシック" pitchFamily="34" charset="-128"/>
                        <a:cs typeface="宋体" pitchFamily="2" charset="-122"/>
                      </a:endParaRP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chemeClr val="tx1"/>
                          </a:solidFill>
                          <a:effectLst/>
                          <a:latin typeface="Arial" charset="0"/>
                          <a:ea typeface="华文细黑" pitchFamily="2" charset="-122"/>
                          <a:cs typeface="宋体" pitchFamily="2" charset="-122"/>
                        </a:rPr>
                        <a:t>Embedded, made by Huawei</a:t>
                      </a: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chemeClr val="tx1"/>
                          </a:solidFill>
                          <a:effectLst/>
                          <a:latin typeface="Arial" charset="0"/>
                          <a:ea typeface="华文细黑" pitchFamily="2" charset="-122"/>
                          <a:cs typeface="宋体" pitchFamily="2" charset="-122"/>
                        </a:rPr>
                        <a:t>Controller logic</a:t>
                      </a:r>
                      <a:endParaRPr kumimoji="0" lang="en-US" altLang="zh-CN" sz="1200" b="0" i="0" u="none" strike="noStrike" cap="none" normalizeH="0" baseline="0" smtClean="0">
                        <a:ln>
                          <a:noFill/>
                        </a:ln>
                        <a:solidFill>
                          <a:schemeClr val="tx1"/>
                        </a:solidFill>
                        <a:effectLst/>
                        <a:latin typeface="Arial" charset="0"/>
                        <a:ea typeface="ＭＳ Ｐゴシック" pitchFamily="34" charset="-128"/>
                        <a:cs typeface="宋体" pitchFamily="2" charset="-122"/>
                      </a:endParaRP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chemeClr val="tx1"/>
                          </a:solidFill>
                          <a:effectLst/>
                          <a:latin typeface="Arial" charset="0"/>
                          <a:ea typeface="华文细黑" pitchFamily="2" charset="-122"/>
                          <a:cs typeface="宋体" pitchFamily="2" charset="-122"/>
                        </a:rPr>
                        <a:t>On/OFf</a:t>
                      </a:r>
                      <a:endParaRPr kumimoji="0" lang="en-US" altLang="zh-CN" sz="1200" b="0" i="0" u="none" strike="noStrike" cap="none" normalizeH="0" baseline="0" smtClean="0">
                        <a:ln>
                          <a:noFill/>
                        </a:ln>
                        <a:solidFill>
                          <a:schemeClr val="tx1"/>
                        </a:solidFill>
                        <a:effectLst/>
                        <a:latin typeface="Arial" charset="0"/>
                        <a:ea typeface="ＭＳ Ｐゴシック" pitchFamily="34" charset="-128"/>
                        <a:cs typeface="宋体" pitchFamily="2" charset="-122"/>
                      </a:endParaRP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chemeClr val="tx1"/>
                          </a:solidFill>
                          <a:effectLst/>
                          <a:latin typeface="Arial" charset="0"/>
                          <a:ea typeface="华文细黑" pitchFamily="2" charset="-122"/>
                          <a:cs typeface="宋体" pitchFamily="2" charset="-122"/>
                        </a:rPr>
                        <a:t>Hybrid intelligent control</a:t>
                      </a:r>
                      <a:endParaRPr kumimoji="0" lang="en-US" altLang="zh-CN" sz="1200" b="0" i="0" u="none" strike="noStrike" cap="none" normalizeH="0" baseline="0" smtClean="0">
                        <a:ln>
                          <a:noFill/>
                        </a:ln>
                        <a:solidFill>
                          <a:schemeClr val="tx1"/>
                        </a:solidFill>
                        <a:effectLst/>
                        <a:latin typeface="Arial" charset="0"/>
                        <a:ea typeface="ＭＳ Ｐゴシック" pitchFamily="34" charset="-128"/>
                        <a:cs typeface="宋体" pitchFamily="2" charset="-122"/>
                      </a:endParaRP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4313">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chemeClr val="tx1"/>
                          </a:solidFill>
                          <a:effectLst/>
                          <a:latin typeface="Arial" charset="0"/>
                          <a:ea typeface="ＭＳ Ｐゴシック" pitchFamily="34" charset="-128"/>
                          <a:cs typeface="宋体" pitchFamily="2" charset="-122"/>
                        </a:rPr>
                        <a:t>Monitoring</a:t>
                      </a: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chemeClr val="tx1"/>
                          </a:solidFill>
                          <a:effectLst/>
                          <a:latin typeface="Arial" charset="0"/>
                          <a:ea typeface="华文细黑" pitchFamily="2" charset="-122"/>
                          <a:cs typeface="宋体" pitchFamily="2" charset="-122"/>
                        </a:rPr>
                        <a:t>None</a:t>
                      </a:r>
                      <a:endParaRPr kumimoji="0" lang="en-US" altLang="zh-CN" sz="1200" b="0" i="0" u="none" strike="noStrike" cap="none" normalizeH="0" baseline="0" smtClean="0">
                        <a:ln>
                          <a:noFill/>
                        </a:ln>
                        <a:solidFill>
                          <a:schemeClr val="tx1"/>
                        </a:solidFill>
                        <a:effectLst/>
                        <a:latin typeface="Arial" charset="0"/>
                        <a:ea typeface="ＭＳ Ｐゴシック" pitchFamily="34" charset="-128"/>
                        <a:cs typeface="宋体" pitchFamily="2" charset="-122"/>
                      </a:endParaRP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20000"/>
                        </a:spcBef>
                        <a:spcAft>
                          <a:spcPct val="0"/>
                        </a:spcAft>
                        <a:buClr>
                          <a:schemeClr val="bg1"/>
                        </a:buClr>
                        <a:buSzTx/>
                        <a:buFontTx/>
                        <a:buNone/>
                        <a:tabLst/>
                      </a:pPr>
                      <a:r>
                        <a:rPr kumimoji="0" lang="en-US" altLang="zh-CN" sz="1200" b="0" i="0" u="none" strike="noStrike" cap="none" normalizeH="0" baseline="0" smtClean="0">
                          <a:ln>
                            <a:noFill/>
                          </a:ln>
                          <a:solidFill>
                            <a:schemeClr val="tx1"/>
                          </a:solidFill>
                          <a:effectLst/>
                          <a:latin typeface="Arial" charset="0"/>
                          <a:ea typeface="华文细黑" pitchFamily="2" charset="-122"/>
                          <a:cs typeface="宋体" pitchFamily="2" charset="-122"/>
                        </a:rPr>
                        <a:t>HPMU</a:t>
                      </a:r>
                      <a:endParaRPr kumimoji="0" lang="en-US" altLang="zh-CN" sz="1200" b="0" i="0" u="none" strike="noStrike" cap="none" normalizeH="0" baseline="0" smtClean="0">
                        <a:ln>
                          <a:noFill/>
                        </a:ln>
                        <a:solidFill>
                          <a:schemeClr val="tx1"/>
                        </a:solidFill>
                        <a:effectLst/>
                        <a:latin typeface="Arial" charset="0"/>
                        <a:ea typeface="ＭＳ Ｐゴシック" pitchFamily="34" charset="-128"/>
                        <a:cs typeface="宋体" pitchFamily="2" charset="-122"/>
                      </a:endParaRPr>
                    </a:p>
                  </a:txBody>
                  <a:tcPr marL="79200" marR="79200" marT="39600" marB="396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952814" name="Text Box 45"/>
          <p:cNvSpPr txBox="1">
            <a:spLocks noChangeArrowheads="1"/>
          </p:cNvSpPr>
          <p:nvPr/>
        </p:nvSpPr>
        <p:spPr bwMode="auto">
          <a:xfrm>
            <a:off x="4849813" y="4113213"/>
            <a:ext cx="6384925" cy="1130300"/>
          </a:xfrm>
          <a:prstGeom prst="rect">
            <a:avLst/>
          </a:prstGeom>
          <a:noFill/>
          <a:ln w="9525" algn="ctr">
            <a:noFill/>
            <a:miter lim="800000"/>
            <a:headEnd/>
            <a:tailEnd/>
          </a:ln>
        </p:spPr>
        <p:txBody>
          <a:bodyPr lIns="108878" tIns="54439" rIns="108878" bIns="54439">
            <a:spAutoFit/>
          </a:bodyPr>
          <a:lstStyle/>
          <a:p>
            <a:pPr marL="173038" indent="-173038" defTabSz="1089025">
              <a:lnSpc>
                <a:spcPct val="140000"/>
              </a:lnSpc>
              <a:buClr>
                <a:srgbClr val="990000"/>
              </a:buClr>
              <a:buSzPct val="80000"/>
            </a:pPr>
            <a:r>
              <a:rPr lang="en-US" altLang="zh-CN" sz="1200" b="0">
                <a:ea typeface="华文细黑" pitchFamily="2" charset="-122"/>
              </a:rPr>
              <a:t>MPPT Controller: increase efficiency 14.7%, reduce PV panel </a:t>
            </a:r>
            <a:r>
              <a:rPr lang="en-US" altLang="zh-CN" sz="1200">
                <a:solidFill>
                  <a:srgbClr val="FF0000"/>
                </a:solidFill>
                <a:ea typeface="华文细黑" pitchFamily="2" charset="-122"/>
              </a:rPr>
              <a:t>3PCS</a:t>
            </a:r>
          </a:p>
          <a:p>
            <a:pPr marL="173038" indent="-173038" defTabSz="1089025">
              <a:lnSpc>
                <a:spcPct val="140000"/>
              </a:lnSpc>
              <a:buClr>
                <a:srgbClr val="990000"/>
              </a:buClr>
              <a:buSzPct val="80000"/>
            </a:pPr>
            <a:r>
              <a:rPr lang="en-US" altLang="zh-CN" sz="1200" b="0">
                <a:ea typeface="华文细黑" pitchFamily="2" charset="-122"/>
              </a:rPr>
              <a:t>Optimize wind energy utilization: from 30% to 46.85%, reduce PV panel </a:t>
            </a:r>
            <a:r>
              <a:rPr lang="en-US" altLang="zh-CN" sz="1200">
                <a:solidFill>
                  <a:srgbClr val="FF0000"/>
                </a:solidFill>
                <a:ea typeface="华文细黑" pitchFamily="2" charset="-122"/>
              </a:rPr>
              <a:t>2PCS</a:t>
            </a:r>
          </a:p>
          <a:p>
            <a:pPr marL="173038" indent="-173038" defTabSz="1089025">
              <a:lnSpc>
                <a:spcPct val="140000"/>
              </a:lnSpc>
              <a:buClr>
                <a:srgbClr val="990000"/>
              </a:buClr>
              <a:buSzPct val="80000"/>
            </a:pPr>
            <a:r>
              <a:rPr lang="en-US" altLang="zh-CN" sz="1200" b="0">
                <a:ea typeface="华文细黑" pitchFamily="2" charset="-122"/>
              </a:rPr>
              <a:t>Optimize system design tool: reduce PV panel</a:t>
            </a:r>
            <a:r>
              <a:rPr lang="en-US" altLang="zh-CN" sz="1200" b="0">
                <a:solidFill>
                  <a:srgbClr val="FF0000"/>
                </a:solidFill>
                <a:ea typeface="华文细黑" pitchFamily="2" charset="-122"/>
              </a:rPr>
              <a:t> </a:t>
            </a:r>
            <a:r>
              <a:rPr lang="en-US" altLang="zh-CN" sz="1200">
                <a:solidFill>
                  <a:srgbClr val="FF0000"/>
                </a:solidFill>
                <a:ea typeface="华文细黑" pitchFamily="2" charset="-122"/>
              </a:rPr>
              <a:t>1PCS</a:t>
            </a:r>
          </a:p>
          <a:p>
            <a:pPr marL="173038" indent="-173038" defTabSz="1089025">
              <a:lnSpc>
                <a:spcPct val="140000"/>
              </a:lnSpc>
              <a:buClr>
                <a:srgbClr val="990000"/>
              </a:buClr>
              <a:buSzPct val="80000"/>
            </a:pPr>
            <a:r>
              <a:rPr lang="en-US" altLang="zh-CN" sz="1200" b="0">
                <a:ea typeface="华文细黑" pitchFamily="2" charset="-122"/>
              </a:rPr>
              <a:t>Actual site load: from 600W to 520W, reduce PV panel </a:t>
            </a:r>
            <a:r>
              <a:rPr lang="en-US" altLang="zh-CN" sz="1200">
                <a:solidFill>
                  <a:srgbClr val="FF0000"/>
                </a:solidFill>
                <a:ea typeface="华文细黑" pitchFamily="2" charset="-122"/>
              </a:rPr>
              <a:t>4PCS</a:t>
            </a:r>
          </a:p>
        </p:txBody>
      </p:sp>
      <p:sp>
        <p:nvSpPr>
          <p:cNvPr id="1927214" name="AutoShape 46"/>
          <p:cNvSpPr>
            <a:spLocks noChangeArrowheads="1"/>
          </p:cNvSpPr>
          <p:nvPr/>
        </p:nvSpPr>
        <p:spPr bwMode="gray">
          <a:xfrm>
            <a:off x="4849813" y="5373688"/>
            <a:ext cx="6480175" cy="576262"/>
          </a:xfrm>
          <a:prstGeom prst="roundRect">
            <a:avLst>
              <a:gd name="adj" fmla="val 30023"/>
            </a:avLst>
          </a:prstGeom>
          <a:gradFill rotWithShape="1">
            <a:gsLst>
              <a:gs pos="0">
                <a:srgbClr val="FFFFFF"/>
              </a:gs>
              <a:gs pos="100000">
                <a:srgbClr val="FFFFFF">
                  <a:gamma/>
                  <a:shade val="76471"/>
                  <a:invGamma/>
                </a:srgbClr>
              </a:gs>
            </a:gsLst>
            <a:lin ang="5400000" scaled="1"/>
          </a:gradFill>
          <a:ln w="19050">
            <a:solidFill>
              <a:srgbClr val="C0C0C0"/>
            </a:solidFill>
            <a:round/>
            <a:headEnd/>
            <a:tailEnd/>
          </a:ln>
          <a:effectLst>
            <a:outerShdw dist="56796" dir="3806097" algn="ctr" rotWithShape="0">
              <a:srgbClr val="292929">
                <a:alpha val="50000"/>
              </a:srgbClr>
            </a:outerShdw>
          </a:effectLst>
        </p:spPr>
        <p:txBody>
          <a:bodyPr wrap="none" anchor="ctr"/>
          <a:lstStyle/>
          <a:p>
            <a:pPr>
              <a:defRPr/>
            </a:pPr>
            <a:endParaRPr lang="zh-CN" altLang="en-US"/>
          </a:p>
        </p:txBody>
      </p:sp>
      <p:sp>
        <p:nvSpPr>
          <p:cNvPr id="1952816" name="Rectangle 47"/>
          <p:cNvSpPr>
            <a:spLocks noChangeArrowheads="1"/>
          </p:cNvSpPr>
          <p:nvPr/>
        </p:nvSpPr>
        <p:spPr bwMode="black">
          <a:xfrm>
            <a:off x="4721225" y="5518150"/>
            <a:ext cx="6608763" cy="430213"/>
          </a:xfrm>
          <a:prstGeom prst="rect">
            <a:avLst/>
          </a:prstGeom>
          <a:noFill/>
          <a:ln w="9525" algn="ctr">
            <a:noFill/>
            <a:miter lim="800000"/>
            <a:headEnd/>
            <a:tailEnd/>
          </a:ln>
        </p:spPr>
        <p:txBody>
          <a:bodyPr lIns="95763" tIns="47882" rIns="95763" bIns="47882">
            <a:spAutoFit/>
          </a:bodyPr>
          <a:lstStyle/>
          <a:p>
            <a:pPr algn="ctr" defTabSz="957263" eaLnBrk="0" hangingPunct="0">
              <a:lnSpc>
                <a:spcPct val="110000"/>
              </a:lnSpc>
              <a:buClrTx/>
              <a:buFontTx/>
              <a:buNone/>
            </a:pPr>
            <a:r>
              <a:rPr lang="en-US" altLang="zh-CN" sz="2000">
                <a:solidFill>
                  <a:schemeClr val="tx2"/>
                </a:solidFill>
              </a:rPr>
              <a:t>Total PV panel reduced: 10PCS</a:t>
            </a:r>
          </a:p>
        </p:txBody>
      </p:sp>
      <p:grpSp>
        <p:nvGrpSpPr>
          <p:cNvPr id="1952817" name="Group 48"/>
          <p:cNvGrpSpPr>
            <a:grpSpLocks/>
          </p:cNvGrpSpPr>
          <p:nvPr/>
        </p:nvGrpSpPr>
        <p:grpSpPr bwMode="auto">
          <a:xfrm>
            <a:off x="1327150" y="1874838"/>
            <a:ext cx="3108325" cy="1873250"/>
            <a:chOff x="340" y="663"/>
            <a:chExt cx="4820" cy="3085"/>
          </a:xfrm>
        </p:grpSpPr>
        <p:pic>
          <p:nvPicPr>
            <p:cNvPr id="1952818" name="Picture 49" descr="_DSC5006"/>
            <p:cNvPicPr>
              <a:picLocks noChangeAspect="1" noChangeArrowheads="1"/>
            </p:cNvPicPr>
            <p:nvPr/>
          </p:nvPicPr>
          <p:blipFill>
            <a:blip r:embed="rId3" cstate="print"/>
            <a:srcRect/>
            <a:stretch>
              <a:fillRect/>
            </a:stretch>
          </p:blipFill>
          <p:spPr bwMode="auto">
            <a:xfrm>
              <a:off x="340" y="2659"/>
              <a:ext cx="1542" cy="1025"/>
            </a:xfrm>
            <a:prstGeom prst="rect">
              <a:avLst/>
            </a:prstGeom>
            <a:noFill/>
            <a:ln w="9525">
              <a:noFill/>
              <a:miter lim="800000"/>
              <a:headEnd/>
              <a:tailEnd/>
            </a:ln>
          </p:spPr>
        </p:pic>
        <p:pic>
          <p:nvPicPr>
            <p:cNvPr id="1952819" name="Picture 50" descr="_DSC5020"/>
            <p:cNvPicPr>
              <a:picLocks noChangeAspect="1" noChangeArrowheads="1"/>
            </p:cNvPicPr>
            <p:nvPr/>
          </p:nvPicPr>
          <p:blipFill>
            <a:blip r:embed="rId4" cstate="print"/>
            <a:srcRect/>
            <a:stretch>
              <a:fillRect/>
            </a:stretch>
          </p:blipFill>
          <p:spPr bwMode="auto">
            <a:xfrm rot="-5400000">
              <a:off x="181" y="822"/>
              <a:ext cx="1860" cy="1542"/>
            </a:xfrm>
            <a:prstGeom prst="rect">
              <a:avLst/>
            </a:prstGeom>
            <a:noFill/>
            <a:ln w="9525">
              <a:noFill/>
              <a:miter lim="800000"/>
              <a:headEnd/>
              <a:tailEnd/>
            </a:ln>
          </p:spPr>
        </p:pic>
        <p:pic>
          <p:nvPicPr>
            <p:cNvPr id="1952820" name="Picture 51" descr="DSC00430"/>
            <p:cNvPicPr>
              <a:picLocks noChangeAspect="1" noChangeArrowheads="1"/>
            </p:cNvPicPr>
            <p:nvPr/>
          </p:nvPicPr>
          <p:blipFill>
            <a:blip r:embed="rId5" cstate="print"/>
            <a:srcRect/>
            <a:stretch>
              <a:fillRect/>
            </a:stretch>
          </p:blipFill>
          <p:spPr bwMode="auto">
            <a:xfrm>
              <a:off x="2880" y="709"/>
              <a:ext cx="2280" cy="3039"/>
            </a:xfrm>
            <a:prstGeom prst="rect">
              <a:avLst/>
            </a:prstGeom>
            <a:noFill/>
            <a:ln w="9525">
              <a:noFill/>
              <a:miter lim="800000"/>
              <a:headEnd/>
              <a:tailEnd/>
            </a:ln>
          </p:spPr>
        </p:pic>
        <p:sp>
          <p:nvSpPr>
            <p:cNvPr id="1952821" name="Freeform 52"/>
            <p:cNvSpPr>
              <a:spLocks/>
            </p:cNvSpPr>
            <p:nvPr/>
          </p:nvSpPr>
          <p:spPr bwMode="invGray">
            <a:xfrm rot="-5400000">
              <a:off x="1945" y="2781"/>
              <a:ext cx="1023" cy="662"/>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18739C">
                <a:alpha val="32941"/>
              </a:srgbClr>
            </a:solidFill>
            <a:ln w="9525" cap="flat" cmpd="sng">
              <a:noFill/>
              <a:prstDash val="solid"/>
              <a:round/>
              <a:headEnd type="none" w="med" len="med"/>
              <a:tailEnd type="none" w="med" len="med"/>
            </a:ln>
          </p:spPr>
          <p:txBody>
            <a:bodyPr wrap="none" anchor="ctr"/>
            <a:lstStyle/>
            <a:p>
              <a:endParaRPr lang="zh-CN" altLang="en-US"/>
            </a:p>
          </p:txBody>
        </p:sp>
        <p:sp>
          <p:nvSpPr>
            <p:cNvPr id="1952822" name="Freeform 53"/>
            <p:cNvSpPr>
              <a:spLocks/>
            </p:cNvSpPr>
            <p:nvPr/>
          </p:nvSpPr>
          <p:spPr bwMode="invGray">
            <a:xfrm rot="-5400000">
              <a:off x="2299" y="1928"/>
              <a:ext cx="198" cy="749"/>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7ECF51">
                <a:alpha val="50195"/>
              </a:srgbClr>
            </a:solidFill>
            <a:ln w="9525" cap="flat" cmpd="sng">
              <a:noFill/>
              <a:prstDash val="solid"/>
              <a:round/>
              <a:headEnd type="none" w="med" len="med"/>
              <a:tailEnd type="none" w="med" len="med"/>
            </a:ln>
          </p:spPr>
          <p:txBody>
            <a:bodyPr wrap="none" anchor="ctr"/>
            <a:lstStyle/>
            <a:p>
              <a:endParaRPr lang="zh-CN" altLang="en-US"/>
            </a:p>
          </p:txBody>
        </p:sp>
        <p:sp>
          <p:nvSpPr>
            <p:cNvPr id="1952823" name="Freeform 54"/>
            <p:cNvSpPr>
              <a:spLocks/>
            </p:cNvSpPr>
            <p:nvPr/>
          </p:nvSpPr>
          <p:spPr bwMode="invGray">
            <a:xfrm rot="16200000" flipH="1">
              <a:off x="1918" y="1166"/>
              <a:ext cx="1023" cy="661"/>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18739C">
                <a:alpha val="32941"/>
              </a:srgbClr>
            </a:solidFill>
            <a:ln w="9525" cap="flat" cmpd="sng">
              <a:noFill/>
              <a:prstDash val="solid"/>
              <a:round/>
              <a:headEnd type="none" w="med" len="med"/>
              <a:tailEnd type="none" w="med" len="med"/>
            </a:ln>
          </p:spPr>
          <p:txBody>
            <a:bodyPr wrap="none" anchor="ctr"/>
            <a:lstStyle/>
            <a:p>
              <a:endParaRPr lang="zh-CN" altLang="en-US"/>
            </a:p>
          </p:txBody>
        </p:sp>
      </p:grpSp>
      <p:pic>
        <p:nvPicPr>
          <p:cNvPr id="1952824" name="Picture 55" descr="nEO_IMG_IMG_1850"/>
          <p:cNvPicPr>
            <a:picLocks noChangeAspect="1" noChangeArrowheads="1"/>
          </p:cNvPicPr>
          <p:nvPr/>
        </p:nvPicPr>
        <p:blipFill>
          <a:blip r:embed="rId6" cstate="print"/>
          <a:srcRect/>
          <a:stretch>
            <a:fillRect/>
          </a:stretch>
        </p:blipFill>
        <p:spPr bwMode="auto">
          <a:xfrm>
            <a:off x="1239838" y="4054475"/>
            <a:ext cx="3151187" cy="1808163"/>
          </a:xfrm>
          <a:prstGeom prst="rect">
            <a:avLst/>
          </a:prstGeom>
          <a:noFill/>
          <a:ln w="9525">
            <a:noFill/>
            <a:miter lim="800000"/>
            <a:headEnd/>
            <a:tailEnd/>
          </a:ln>
        </p:spPr>
      </p:pic>
      <p:pic>
        <p:nvPicPr>
          <p:cNvPr id="1952825" name="Picture 56"/>
          <p:cNvPicPr>
            <a:picLocks noChangeAspect="1" noChangeArrowheads="1"/>
          </p:cNvPicPr>
          <p:nvPr/>
        </p:nvPicPr>
        <p:blipFill>
          <a:blip r:embed="rId7" cstate="print"/>
          <a:srcRect/>
          <a:stretch>
            <a:fillRect/>
          </a:stretch>
        </p:blipFill>
        <p:spPr bwMode="auto">
          <a:xfrm>
            <a:off x="10348913" y="568325"/>
            <a:ext cx="1350962" cy="603250"/>
          </a:xfrm>
          <a:prstGeom prst="rect">
            <a:avLst/>
          </a:prstGeom>
          <a:noFill/>
          <a:ln w="9525">
            <a:noFill/>
            <a:miter lim="800000"/>
            <a:headEnd/>
            <a:tailEnd/>
          </a:ln>
        </p:spPr>
      </p:pic>
      <p:sp>
        <p:nvSpPr>
          <p:cNvPr id="1952826" name="Rectangle 57"/>
          <p:cNvSpPr>
            <a:spLocks noChangeArrowheads="1"/>
          </p:cNvSpPr>
          <p:nvPr/>
        </p:nvSpPr>
        <p:spPr bwMode="auto">
          <a:xfrm>
            <a:off x="912813" y="1565275"/>
            <a:ext cx="1376362" cy="304800"/>
          </a:xfrm>
          <a:prstGeom prst="rect">
            <a:avLst/>
          </a:prstGeom>
          <a:noFill/>
          <a:ln w="9525">
            <a:noFill/>
            <a:miter lim="800000"/>
            <a:headEnd/>
            <a:tailEnd/>
          </a:ln>
        </p:spPr>
        <p:txBody>
          <a:bodyPr wrap="none">
            <a:spAutoFit/>
          </a:bodyPr>
          <a:lstStyle/>
          <a:p>
            <a:pPr>
              <a:buClrTx/>
              <a:buFontTx/>
              <a:buNone/>
            </a:pPr>
            <a:r>
              <a:rPr lang="en-US" altLang="zh-CN" sz="1400" b="0"/>
              <a:t>Solar controller</a:t>
            </a:r>
          </a:p>
        </p:txBody>
      </p:sp>
      <p:sp>
        <p:nvSpPr>
          <p:cNvPr id="1952827" name="Rectangle 58"/>
          <p:cNvSpPr>
            <a:spLocks noChangeArrowheads="1"/>
          </p:cNvSpPr>
          <p:nvPr/>
        </p:nvSpPr>
        <p:spPr bwMode="auto">
          <a:xfrm>
            <a:off x="914400" y="3662363"/>
            <a:ext cx="1366838" cy="304800"/>
          </a:xfrm>
          <a:prstGeom prst="rect">
            <a:avLst/>
          </a:prstGeom>
          <a:noFill/>
          <a:ln w="9525">
            <a:noFill/>
            <a:miter lim="800000"/>
            <a:headEnd/>
            <a:tailEnd/>
          </a:ln>
        </p:spPr>
        <p:txBody>
          <a:bodyPr wrap="none">
            <a:spAutoFit/>
          </a:bodyPr>
          <a:lstStyle/>
          <a:p>
            <a:pPr>
              <a:buClrTx/>
              <a:buFontTx/>
              <a:buNone/>
            </a:pPr>
            <a:r>
              <a:rPr lang="en-US" altLang="zh-CN" sz="1400" b="0"/>
              <a:t>Wind controller</a:t>
            </a:r>
          </a:p>
        </p:txBody>
      </p:sp>
      <p:sp>
        <p:nvSpPr>
          <p:cNvPr id="1952828" name="Rectangle 59"/>
          <p:cNvSpPr>
            <a:spLocks noChangeArrowheads="1"/>
          </p:cNvSpPr>
          <p:nvPr/>
        </p:nvSpPr>
        <p:spPr bwMode="auto">
          <a:xfrm>
            <a:off x="2928938" y="1585913"/>
            <a:ext cx="1692275" cy="304800"/>
          </a:xfrm>
          <a:prstGeom prst="rect">
            <a:avLst/>
          </a:prstGeom>
          <a:noFill/>
          <a:ln w="9525">
            <a:noFill/>
            <a:miter lim="800000"/>
            <a:headEnd/>
            <a:tailEnd/>
          </a:ln>
        </p:spPr>
        <p:txBody>
          <a:bodyPr wrap="none">
            <a:spAutoFit/>
          </a:bodyPr>
          <a:lstStyle/>
          <a:p>
            <a:pPr>
              <a:buClrTx/>
              <a:buFontTx/>
              <a:buNone/>
            </a:pPr>
            <a:r>
              <a:rPr lang="en-US" altLang="zh-CN" sz="1400" b="0"/>
              <a:t>All in one controller</a:t>
            </a:r>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ate Placeholder 1"/>
          <p:cNvSpPr>
            <a:spLocks noGrp="1"/>
          </p:cNvSpPr>
          <p:nvPr>
            <p:ph type="dt" sz="half" idx="10"/>
          </p:nvPr>
        </p:nvSpPr>
        <p:spPr/>
        <p:txBody>
          <a:bodyPr/>
          <a:lstStyle/>
          <a:p>
            <a:endParaRPr lang="de-DE"/>
          </a:p>
          <a:p>
            <a:r>
              <a:rPr lang="de-DE"/>
              <a:t>Page </a:t>
            </a:r>
            <a:fld id="{F9C139BC-3FCB-411C-A403-E5DCC8E62331}" type="slidenum">
              <a:rPr lang="de-DE"/>
              <a:pPr/>
              <a:t>13</a:t>
            </a:fld>
            <a:endParaRPr lang="en-GB"/>
          </a:p>
        </p:txBody>
      </p:sp>
      <p:sp>
        <p:nvSpPr>
          <p:cNvPr id="8" name="日期占位符 3"/>
          <p:cNvSpPr txBox="1">
            <a:spLocks noGrp="1"/>
          </p:cNvSpPr>
          <p:nvPr/>
        </p:nvSpPr>
        <p:spPr bwMode="auto">
          <a:xfrm>
            <a:off x="7910513" y="6402388"/>
            <a:ext cx="1409700" cy="1101725"/>
          </a:xfrm>
          <a:prstGeom prst="rect">
            <a:avLst/>
          </a:prstGeom>
          <a:noFill/>
          <a:ln>
            <a:miter lim="800000"/>
            <a:headEnd/>
            <a:tailEnd/>
          </a:ln>
        </p:spPr>
        <p:txBody>
          <a:bodyPr lIns="0" tIns="0" rIns="0" bIns="0"/>
          <a:lstStyle/>
          <a:p>
            <a:pPr defTabSz="784225" eaLnBrk="0" hangingPunct="0">
              <a:lnSpc>
                <a:spcPct val="85000"/>
              </a:lnSpc>
              <a:buClrTx/>
              <a:buFontTx/>
              <a:buNone/>
              <a:defRPr/>
            </a:pPr>
            <a:endParaRPr lang="de-DE" sz="1000" b="0">
              <a:latin typeface="+mn-lt"/>
              <a:ea typeface="ＭＳ Ｐゴシック" pitchFamily="34" charset="-128"/>
            </a:endParaRPr>
          </a:p>
          <a:p>
            <a:pPr defTabSz="784225" eaLnBrk="0" hangingPunct="0">
              <a:lnSpc>
                <a:spcPct val="85000"/>
              </a:lnSpc>
              <a:buClrTx/>
              <a:buFontTx/>
              <a:buNone/>
              <a:defRPr/>
            </a:pPr>
            <a:r>
              <a:rPr lang="de-DE" sz="1000" b="0">
                <a:latin typeface="+mn-lt"/>
                <a:ea typeface="ＭＳ Ｐゴシック" pitchFamily="34" charset="-128"/>
              </a:rPr>
              <a:t>Page </a:t>
            </a:r>
            <a:fld id="{AB709140-B6E0-489B-9B98-8608BB100F3B}" type="slidenum">
              <a:rPr lang="de-DE" sz="1000" b="0">
                <a:latin typeface="+mn-lt"/>
                <a:ea typeface="ＭＳ Ｐゴシック" pitchFamily="34" charset="-128"/>
              </a:rPr>
              <a:pPr defTabSz="784225" eaLnBrk="0" hangingPunct="0">
                <a:lnSpc>
                  <a:spcPct val="85000"/>
                </a:lnSpc>
                <a:buClrTx/>
                <a:buFontTx/>
                <a:buNone/>
                <a:defRPr/>
              </a:pPr>
              <a:t>13</a:t>
            </a:fld>
            <a:endParaRPr lang="en-GB" sz="1000" b="0">
              <a:latin typeface="+mn-lt"/>
              <a:ea typeface="ＭＳ Ｐゴシック" pitchFamily="34" charset="-128"/>
            </a:endParaRPr>
          </a:p>
        </p:txBody>
      </p:sp>
      <p:sp>
        <p:nvSpPr>
          <p:cNvPr id="1954819" name="Rectangle 2"/>
          <p:cNvSpPr>
            <a:spLocks noGrp="1" noChangeArrowheads="1"/>
          </p:cNvSpPr>
          <p:nvPr>
            <p:ph type="title" idx="4294967295"/>
          </p:nvPr>
        </p:nvSpPr>
        <p:spPr>
          <a:xfrm>
            <a:off x="874713" y="374650"/>
            <a:ext cx="9839325" cy="1143000"/>
          </a:xfrm>
        </p:spPr>
        <p:txBody>
          <a:bodyPr/>
          <a:lstStyle/>
          <a:p>
            <a:r>
              <a:rPr lang="en-US" altLang="zh-CN">
                <a:latin typeface="Arial" charset="0"/>
              </a:rPr>
              <a:t>Green Innovation Cooperation With VDF</a:t>
            </a:r>
          </a:p>
        </p:txBody>
      </p:sp>
      <p:pic>
        <p:nvPicPr>
          <p:cNvPr id="1954820" name="Picture 20" descr="DSC00070"/>
          <p:cNvPicPr>
            <a:picLocks noChangeAspect="1" noChangeArrowheads="1"/>
          </p:cNvPicPr>
          <p:nvPr/>
        </p:nvPicPr>
        <p:blipFill>
          <a:blip r:embed="rId3" cstate="print"/>
          <a:srcRect/>
          <a:stretch>
            <a:fillRect/>
          </a:stretch>
        </p:blipFill>
        <p:spPr bwMode="auto">
          <a:xfrm>
            <a:off x="6369050" y="1981200"/>
            <a:ext cx="4611688" cy="2843213"/>
          </a:xfrm>
          <a:prstGeom prst="rect">
            <a:avLst/>
          </a:prstGeom>
          <a:noFill/>
          <a:ln w="9525">
            <a:noFill/>
            <a:miter lim="800000"/>
            <a:headEnd/>
            <a:tailEnd/>
          </a:ln>
        </p:spPr>
      </p:pic>
      <p:pic>
        <p:nvPicPr>
          <p:cNvPr id="1954821" name="Picture 4" descr="DSC_0112"/>
          <p:cNvPicPr>
            <a:picLocks noChangeAspect="1" noChangeArrowheads="1"/>
          </p:cNvPicPr>
          <p:nvPr/>
        </p:nvPicPr>
        <p:blipFill>
          <a:blip r:embed="rId4" cstate="print"/>
          <a:srcRect/>
          <a:stretch>
            <a:fillRect/>
          </a:stretch>
        </p:blipFill>
        <p:spPr bwMode="auto">
          <a:xfrm>
            <a:off x="1350963" y="1981200"/>
            <a:ext cx="4349750" cy="2889250"/>
          </a:xfrm>
          <a:prstGeom prst="rect">
            <a:avLst/>
          </a:prstGeom>
          <a:noFill/>
          <a:ln w="9525">
            <a:noFill/>
            <a:miter lim="800000"/>
            <a:headEnd/>
            <a:tailEnd/>
          </a:ln>
        </p:spPr>
      </p:pic>
      <p:sp>
        <p:nvSpPr>
          <p:cNvPr id="1954822" name="Text Box 5"/>
          <p:cNvSpPr txBox="1">
            <a:spLocks noChangeArrowheads="1"/>
          </p:cNvSpPr>
          <p:nvPr/>
        </p:nvSpPr>
        <p:spPr bwMode="auto">
          <a:xfrm>
            <a:off x="1471613" y="4953000"/>
            <a:ext cx="3968750" cy="366713"/>
          </a:xfrm>
          <a:prstGeom prst="rect">
            <a:avLst/>
          </a:prstGeom>
          <a:noFill/>
          <a:ln w="9525" algn="ctr">
            <a:noFill/>
            <a:miter lim="800000"/>
            <a:headEnd/>
            <a:tailEnd/>
          </a:ln>
        </p:spPr>
        <p:txBody>
          <a:bodyPr wrap="none">
            <a:spAutoFit/>
          </a:bodyPr>
          <a:lstStyle/>
          <a:p>
            <a:pPr>
              <a:buFont typeface="Wingdings" pitchFamily="2" charset="2"/>
              <a:buNone/>
            </a:pPr>
            <a:r>
              <a:rPr lang="en-US" altLang="zh-CN"/>
              <a:t>Green Mobile Site with VDF Turkey</a:t>
            </a:r>
          </a:p>
        </p:txBody>
      </p:sp>
      <p:sp>
        <p:nvSpPr>
          <p:cNvPr id="1954823" name="Text Box 6"/>
          <p:cNvSpPr txBox="1">
            <a:spLocks noChangeArrowheads="1"/>
          </p:cNvSpPr>
          <p:nvPr/>
        </p:nvSpPr>
        <p:spPr bwMode="auto">
          <a:xfrm>
            <a:off x="7227888" y="4953000"/>
            <a:ext cx="3206750" cy="366713"/>
          </a:xfrm>
          <a:prstGeom prst="rect">
            <a:avLst/>
          </a:prstGeom>
          <a:noFill/>
          <a:ln w="9525" algn="ctr">
            <a:noFill/>
            <a:miter lim="800000"/>
            <a:headEnd/>
            <a:tailEnd/>
          </a:ln>
        </p:spPr>
        <p:txBody>
          <a:bodyPr wrap="none">
            <a:spAutoFit/>
          </a:bodyPr>
          <a:lstStyle/>
          <a:p>
            <a:pPr>
              <a:buFont typeface="Wingdings" pitchFamily="2" charset="2"/>
              <a:buNone/>
            </a:pPr>
            <a:r>
              <a:rPr lang="en-US" altLang="zh-CN"/>
              <a:t>Green Site at the MWC 2010</a:t>
            </a:r>
          </a:p>
        </p:txBody>
      </p:sp>
      <p:pic>
        <p:nvPicPr>
          <p:cNvPr id="1954824" name="Picture 7" descr="VF_STK_Icon_RGB_Red_AWgt"/>
          <p:cNvPicPr>
            <a:picLocks noChangeAspect="1" noChangeArrowheads="1"/>
          </p:cNvPicPr>
          <p:nvPr/>
        </p:nvPicPr>
        <p:blipFill>
          <a:blip r:embed="rId5" cstate="print"/>
          <a:srcRect/>
          <a:stretch>
            <a:fillRect/>
          </a:stretch>
        </p:blipFill>
        <p:spPr bwMode="auto">
          <a:xfrm>
            <a:off x="10980738" y="609600"/>
            <a:ext cx="692150" cy="503238"/>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6866" name="Rectangle 2"/>
          <p:cNvSpPr>
            <a:spLocks noGrp="1" noChangeArrowheads="1"/>
          </p:cNvSpPr>
          <p:nvPr>
            <p:ph type="title" idx="4294967295"/>
          </p:nvPr>
        </p:nvSpPr>
        <p:spPr/>
        <p:txBody>
          <a:bodyPr/>
          <a:lstStyle/>
          <a:p>
            <a:r>
              <a:rPr lang="en-US" altLang="zh-CN"/>
              <a:t>Content</a:t>
            </a:r>
          </a:p>
        </p:txBody>
      </p:sp>
      <p:sp>
        <p:nvSpPr>
          <p:cNvPr id="1956867" name="Rectangle 3"/>
          <p:cNvSpPr>
            <a:spLocks noChangeArrowheads="1"/>
          </p:cNvSpPr>
          <p:nvPr/>
        </p:nvSpPr>
        <p:spPr bwMode="auto">
          <a:xfrm>
            <a:off x="811213" y="1724025"/>
            <a:ext cx="10399712" cy="1992313"/>
          </a:xfrm>
          <a:prstGeom prst="rect">
            <a:avLst/>
          </a:prstGeom>
          <a:noFill/>
          <a:ln w="9525" algn="ctr">
            <a:noFill/>
            <a:miter lim="800000"/>
            <a:headEnd/>
            <a:tailEnd/>
          </a:ln>
        </p:spPr>
        <p:txBody>
          <a:bodyPr>
            <a:spAutoFit/>
          </a:bodyPr>
          <a:lstStyle/>
          <a:p>
            <a:pPr marL="342900" indent="-342900">
              <a:lnSpc>
                <a:spcPct val="125000"/>
              </a:lnSpc>
              <a:spcAft>
                <a:spcPct val="50000"/>
              </a:spcAft>
              <a:buClr>
                <a:srgbClr val="808080"/>
              </a:buClr>
              <a:buSzPct val="70000"/>
              <a:buFont typeface="Wingdings" pitchFamily="2" charset="2"/>
              <a:buChar char="l"/>
            </a:pPr>
            <a:r>
              <a:rPr lang="en-US" altLang="zh-CN" sz="2600">
                <a:solidFill>
                  <a:srgbClr val="808080"/>
                </a:solidFill>
                <a:latin typeface="FrutigerNext LT Medium" pitchFamily="34" charset="0"/>
              </a:rPr>
              <a:t>Huawei Green Power Technology</a:t>
            </a:r>
          </a:p>
          <a:p>
            <a:pPr marL="342900" indent="-342900" eaLnBrk="0" hangingPunct="0">
              <a:lnSpc>
                <a:spcPct val="125000"/>
              </a:lnSpc>
              <a:spcAft>
                <a:spcPct val="50000"/>
              </a:spcAft>
              <a:buClr>
                <a:srgbClr val="808080"/>
              </a:buClr>
              <a:buSzPct val="70000"/>
              <a:buFont typeface="Wingdings" pitchFamily="2" charset="2"/>
              <a:buChar char="l"/>
            </a:pPr>
            <a:r>
              <a:rPr lang="en-US" altLang="zh-CN" sz="2600">
                <a:solidFill>
                  <a:srgbClr val="808080"/>
                </a:solidFill>
                <a:latin typeface="FrutigerNext LT Medium" pitchFamily="34" charset="0"/>
              </a:rPr>
              <a:t>Case Study</a:t>
            </a:r>
          </a:p>
          <a:p>
            <a:pPr marL="342900" indent="-342900" eaLnBrk="0" hangingPunct="0">
              <a:lnSpc>
                <a:spcPct val="125000"/>
              </a:lnSpc>
              <a:spcAft>
                <a:spcPct val="50000"/>
              </a:spcAft>
              <a:buClr>
                <a:srgbClr val="808080"/>
              </a:buClr>
              <a:buSzPct val="70000"/>
              <a:buFont typeface="Wingdings" pitchFamily="2" charset="2"/>
              <a:buChar char="l"/>
            </a:pPr>
            <a:r>
              <a:rPr lang="en-US" altLang="zh-CN" sz="2600">
                <a:solidFill>
                  <a:srgbClr val="990000"/>
                </a:solidFill>
                <a:latin typeface="FrutigerNext LT Medium" pitchFamily="34" charset="0"/>
              </a:rPr>
              <a:t>Roadmap</a:t>
            </a:r>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Date Placeholder 1"/>
          <p:cNvSpPr>
            <a:spLocks noGrp="1"/>
          </p:cNvSpPr>
          <p:nvPr>
            <p:ph type="dt" sz="half" idx="10"/>
          </p:nvPr>
        </p:nvSpPr>
        <p:spPr/>
        <p:txBody>
          <a:bodyPr/>
          <a:lstStyle/>
          <a:p>
            <a:endParaRPr lang="de-DE"/>
          </a:p>
          <a:p>
            <a:r>
              <a:rPr lang="de-DE"/>
              <a:t>Page </a:t>
            </a:r>
            <a:fld id="{580C1F94-7604-449B-AD02-B3358642D1B5}" type="slidenum">
              <a:rPr lang="de-DE"/>
              <a:pPr/>
              <a:t>15</a:t>
            </a:fld>
            <a:endParaRPr lang="en-GB"/>
          </a:p>
        </p:txBody>
      </p:sp>
      <p:sp>
        <p:nvSpPr>
          <p:cNvPr id="60" name="日期占位符 1"/>
          <p:cNvSpPr txBox="1">
            <a:spLocks noGrp="1"/>
          </p:cNvSpPr>
          <p:nvPr/>
        </p:nvSpPr>
        <p:spPr bwMode="auto">
          <a:xfrm>
            <a:off x="7910513" y="6402388"/>
            <a:ext cx="1409700" cy="1101725"/>
          </a:xfrm>
          <a:prstGeom prst="rect">
            <a:avLst/>
          </a:prstGeom>
          <a:noFill/>
          <a:ln>
            <a:miter lim="800000"/>
            <a:headEnd/>
            <a:tailEnd/>
          </a:ln>
        </p:spPr>
        <p:txBody>
          <a:bodyPr lIns="0" tIns="0" rIns="0" bIns="0"/>
          <a:lstStyle/>
          <a:p>
            <a:pPr defTabSz="784225" eaLnBrk="0" hangingPunct="0">
              <a:lnSpc>
                <a:spcPct val="85000"/>
              </a:lnSpc>
              <a:buClrTx/>
              <a:buFontTx/>
              <a:buNone/>
              <a:defRPr/>
            </a:pPr>
            <a:endParaRPr lang="de-DE" sz="1000" b="0">
              <a:latin typeface="+mn-lt"/>
              <a:ea typeface="ＭＳ Ｐゴシック" pitchFamily="34" charset="-128"/>
            </a:endParaRPr>
          </a:p>
          <a:p>
            <a:pPr defTabSz="784225" eaLnBrk="0" hangingPunct="0">
              <a:lnSpc>
                <a:spcPct val="85000"/>
              </a:lnSpc>
              <a:buClrTx/>
              <a:buFontTx/>
              <a:buNone/>
              <a:defRPr/>
            </a:pPr>
            <a:r>
              <a:rPr lang="de-DE" sz="1000" b="0">
                <a:latin typeface="+mn-lt"/>
                <a:ea typeface="ＭＳ Ｐゴシック" pitchFamily="34" charset="-128"/>
              </a:rPr>
              <a:t>Page </a:t>
            </a:r>
            <a:fld id="{2434CE42-262E-433D-BC44-0B49B4028516}" type="slidenum">
              <a:rPr lang="de-DE" sz="1000" b="0">
                <a:latin typeface="+mn-lt"/>
                <a:ea typeface="ＭＳ Ｐゴシック" pitchFamily="34" charset="-128"/>
              </a:rPr>
              <a:pPr defTabSz="784225" eaLnBrk="0" hangingPunct="0">
                <a:lnSpc>
                  <a:spcPct val="85000"/>
                </a:lnSpc>
                <a:buClrTx/>
                <a:buFontTx/>
                <a:buNone/>
                <a:defRPr/>
              </a:pPr>
              <a:t>15</a:t>
            </a:fld>
            <a:endParaRPr lang="en-GB" sz="1000" b="0">
              <a:latin typeface="+mn-lt"/>
              <a:ea typeface="ＭＳ Ｐゴシック" pitchFamily="34" charset="-128"/>
            </a:endParaRPr>
          </a:p>
        </p:txBody>
      </p:sp>
      <p:sp>
        <p:nvSpPr>
          <p:cNvPr id="1958915" name="Rectangle 2"/>
          <p:cNvSpPr>
            <a:spLocks noGrp="1" noChangeArrowheads="1"/>
          </p:cNvSpPr>
          <p:nvPr>
            <p:ph type="title" idx="4294967295"/>
          </p:nvPr>
        </p:nvSpPr>
        <p:spPr>
          <a:xfrm>
            <a:off x="784225" y="638175"/>
            <a:ext cx="10729913" cy="579438"/>
          </a:xfrm>
          <a:noFill/>
        </p:spPr>
        <p:txBody>
          <a:bodyPr anchor="t">
            <a:spAutoFit/>
          </a:bodyPr>
          <a:lstStyle/>
          <a:p>
            <a:r>
              <a:rPr lang="en-US" altLang="zh-CN">
                <a:cs typeface="Arial" charset="0"/>
              </a:rPr>
              <a:t>Green Power Roadmap</a:t>
            </a:r>
          </a:p>
        </p:txBody>
      </p:sp>
      <p:grpSp>
        <p:nvGrpSpPr>
          <p:cNvPr id="1958916" name="Group 3"/>
          <p:cNvGrpSpPr>
            <a:grpSpLocks/>
          </p:cNvGrpSpPr>
          <p:nvPr/>
        </p:nvGrpSpPr>
        <p:grpSpPr bwMode="auto">
          <a:xfrm>
            <a:off x="1620838" y="1747838"/>
            <a:ext cx="5008562" cy="1793875"/>
            <a:chOff x="1167" y="447"/>
            <a:chExt cx="3237" cy="1334"/>
          </a:xfrm>
        </p:grpSpPr>
        <p:pic>
          <p:nvPicPr>
            <p:cNvPr id="1958917" name="Picture 4" descr="55"/>
            <p:cNvPicPr>
              <a:picLocks noChangeAspect="1" noChangeArrowheads="1"/>
            </p:cNvPicPr>
            <p:nvPr/>
          </p:nvPicPr>
          <p:blipFill>
            <a:blip r:embed="rId3" cstate="print"/>
            <a:srcRect/>
            <a:stretch>
              <a:fillRect/>
            </a:stretch>
          </p:blipFill>
          <p:spPr bwMode="auto">
            <a:xfrm>
              <a:off x="1238" y="1048"/>
              <a:ext cx="512" cy="250"/>
            </a:xfrm>
            <a:prstGeom prst="rect">
              <a:avLst/>
            </a:prstGeom>
            <a:noFill/>
            <a:ln w="9525">
              <a:noFill/>
              <a:miter lim="800000"/>
              <a:headEnd/>
              <a:tailEnd/>
            </a:ln>
          </p:spPr>
        </p:pic>
        <p:pic>
          <p:nvPicPr>
            <p:cNvPr id="1958918" name="Picture 5" descr="57"/>
            <p:cNvPicPr>
              <a:picLocks noChangeAspect="1" noChangeArrowheads="1"/>
            </p:cNvPicPr>
            <p:nvPr/>
          </p:nvPicPr>
          <p:blipFill>
            <a:blip r:embed="rId4" cstate="print"/>
            <a:srcRect/>
            <a:stretch>
              <a:fillRect/>
            </a:stretch>
          </p:blipFill>
          <p:spPr bwMode="auto">
            <a:xfrm>
              <a:off x="1186" y="568"/>
              <a:ext cx="564" cy="199"/>
            </a:xfrm>
            <a:prstGeom prst="rect">
              <a:avLst/>
            </a:prstGeom>
            <a:noFill/>
            <a:ln w="9525">
              <a:noFill/>
              <a:miter lim="800000"/>
              <a:headEnd/>
              <a:tailEnd/>
            </a:ln>
          </p:spPr>
        </p:pic>
        <p:pic>
          <p:nvPicPr>
            <p:cNvPr id="1958919" name="Picture 6"/>
            <p:cNvPicPr>
              <a:picLocks noChangeAspect="1" noChangeArrowheads="1"/>
            </p:cNvPicPr>
            <p:nvPr/>
          </p:nvPicPr>
          <p:blipFill>
            <a:blip r:embed="rId5" cstate="print"/>
            <a:srcRect/>
            <a:stretch>
              <a:fillRect/>
            </a:stretch>
          </p:blipFill>
          <p:spPr bwMode="auto">
            <a:xfrm>
              <a:off x="1941" y="474"/>
              <a:ext cx="433" cy="970"/>
            </a:xfrm>
            <a:prstGeom prst="rect">
              <a:avLst/>
            </a:prstGeom>
            <a:noFill/>
            <a:ln w="9525">
              <a:noFill/>
              <a:miter lim="800000"/>
              <a:headEnd/>
              <a:tailEnd/>
            </a:ln>
          </p:spPr>
        </p:pic>
        <p:sp>
          <p:nvSpPr>
            <p:cNvPr id="1958920" name="Line 7"/>
            <p:cNvSpPr>
              <a:spLocks noChangeShapeType="1"/>
            </p:cNvSpPr>
            <p:nvPr/>
          </p:nvSpPr>
          <p:spPr bwMode="auto">
            <a:xfrm flipH="1">
              <a:off x="2103" y="912"/>
              <a:ext cx="0" cy="85"/>
            </a:xfrm>
            <a:prstGeom prst="line">
              <a:avLst/>
            </a:prstGeom>
            <a:noFill/>
            <a:ln w="12700">
              <a:solidFill>
                <a:schemeClr val="tx1"/>
              </a:solidFill>
              <a:prstDash val="sysDot"/>
              <a:round/>
              <a:headEnd type="triangle" w="med" len="med"/>
              <a:tailEnd/>
            </a:ln>
          </p:spPr>
          <p:txBody>
            <a:bodyPr lIns="91425" tIns="45712" rIns="91425" bIns="45712">
              <a:spAutoFit/>
            </a:bodyPr>
            <a:lstStyle/>
            <a:p>
              <a:endParaRPr lang="zh-CN" altLang="en-US"/>
            </a:p>
          </p:txBody>
        </p:sp>
        <p:sp>
          <p:nvSpPr>
            <p:cNvPr id="1958921" name="Line 8"/>
            <p:cNvSpPr>
              <a:spLocks noChangeShapeType="1"/>
            </p:cNvSpPr>
            <p:nvPr/>
          </p:nvSpPr>
          <p:spPr bwMode="auto">
            <a:xfrm>
              <a:off x="1750" y="669"/>
              <a:ext cx="184" cy="3"/>
            </a:xfrm>
            <a:prstGeom prst="line">
              <a:avLst/>
            </a:prstGeom>
            <a:noFill/>
            <a:ln w="12700">
              <a:solidFill>
                <a:schemeClr val="tx1"/>
              </a:solidFill>
              <a:round/>
              <a:headEnd/>
              <a:tailEnd type="triangle" w="med" len="med"/>
            </a:ln>
          </p:spPr>
          <p:txBody>
            <a:bodyPr lIns="79200" tIns="39600" rIns="79200" bIns="39600">
              <a:spAutoFit/>
            </a:bodyPr>
            <a:lstStyle/>
            <a:p>
              <a:endParaRPr lang="zh-CN" altLang="en-US"/>
            </a:p>
          </p:txBody>
        </p:sp>
        <p:sp>
          <p:nvSpPr>
            <p:cNvPr id="1958922" name="Line 9"/>
            <p:cNvSpPr>
              <a:spLocks noChangeShapeType="1"/>
            </p:cNvSpPr>
            <p:nvPr/>
          </p:nvSpPr>
          <p:spPr bwMode="auto">
            <a:xfrm flipV="1">
              <a:off x="2101" y="999"/>
              <a:ext cx="780" cy="0"/>
            </a:xfrm>
            <a:prstGeom prst="line">
              <a:avLst/>
            </a:prstGeom>
            <a:noFill/>
            <a:ln w="12700">
              <a:solidFill>
                <a:schemeClr val="tx1"/>
              </a:solidFill>
              <a:prstDash val="sysDot"/>
              <a:round/>
              <a:headEnd/>
              <a:tailEnd type="triangle" w="med" len="med"/>
            </a:ln>
          </p:spPr>
          <p:txBody>
            <a:bodyPr lIns="91425" tIns="45712" rIns="91425" bIns="45712">
              <a:spAutoFit/>
            </a:bodyPr>
            <a:lstStyle/>
            <a:p>
              <a:endParaRPr lang="zh-CN" altLang="en-US"/>
            </a:p>
          </p:txBody>
        </p:sp>
        <p:sp>
          <p:nvSpPr>
            <p:cNvPr id="1958923" name="Line 10"/>
            <p:cNvSpPr>
              <a:spLocks noChangeShapeType="1"/>
            </p:cNvSpPr>
            <p:nvPr/>
          </p:nvSpPr>
          <p:spPr bwMode="auto">
            <a:xfrm>
              <a:off x="3387" y="1048"/>
              <a:ext cx="322" cy="270"/>
            </a:xfrm>
            <a:prstGeom prst="line">
              <a:avLst/>
            </a:prstGeom>
            <a:noFill/>
            <a:ln w="19050">
              <a:solidFill>
                <a:schemeClr val="tx1"/>
              </a:solidFill>
              <a:prstDash val="dash"/>
              <a:round/>
              <a:headEnd/>
              <a:tailEnd/>
            </a:ln>
          </p:spPr>
          <p:txBody>
            <a:bodyPr lIns="79200" tIns="39600" rIns="79200" bIns="39600">
              <a:spAutoFit/>
            </a:bodyPr>
            <a:lstStyle/>
            <a:p>
              <a:endParaRPr lang="zh-CN" altLang="en-US"/>
            </a:p>
          </p:txBody>
        </p:sp>
        <p:sp>
          <p:nvSpPr>
            <p:cNvPr id="1958924" name="Line 11"/>
            <p:cNvSpPr>
              <a:spLocks noChangeShapeType="1"/>
            </p:cNvSpPr>
            <p:nvPr/>
          </p:nvSpPr>
          <p:spPr bwMode="auto">
            <a:xfrm flipV="1">
              <a:off x="3387" y="834"/>
              <a:ext cx="322" cy="214"/>
            </a:xfrm>
            <a:prstGeom prst="line">
              <a:avLst/>
            </a:prstGeom>
            <a:noFill/>
            <a:ln w="19050">
              <a:solidFill>
                <a:schemeClr val="tx1"/>
              </a:solidFill>
              <a:prstDash val="dash"/>
              <a:round/>
              <a:headEnd/>
              <a:tailEnd/>
            </a:ln>
          </p:spPr>
          <p:txBody>
            <a:bodyPr lIns="79200" tIns="39600" rIns="79200" bIns="39600">
              <a:spAutoFit/>
            </a:bodyPr>
            <a:lstStyle/>
            <a:p>
              <a:endParaRPr lang="zh-CN" altLang="en-US"/>
            </a:p>
          </p:txBody>
        </p:sp>
        <p:pic>
          <p:nvPicPr>
            <p:cNvPr id="1958925" name="Picture 12"/>
            <p:cNvPicPr>
              <a:picLocks noChangeAspect="1" noChangeArrowheads="1"/>
            </p:cNvPicPr>
            <p:nvPr/>
          </p:nvPicPr>
          <p:blipFill>
            <a:blip r:embed="rId6" cstate="print"/>
            <a:srcRect/>
            <a:stretch>
              <a:fillRect/>
            </a:stretch>
          </p:blipFill>
          <p:spPr bwMode="auto">
            <a:xfrm>
              <a:off x="3709" y="447"/>
              <a:ext cx="695" cy="457"/>
            </a:xfrm>
            <a:prstGeom prst="rect">
              <a:avLst/>
            </a:prstGeom>
            <a:noFill/>
            <a:ln w="9525">
              <a:noFill/>
              <a:miter lim="800000"/>
              <a:headEnd/>
              <a:tailEnd/>
            </a:ln>
          </p:spPr>
        </p:pic>
        <p:sp>
          <p:nvSpPr>
            <p:cNvPr id="1958926" name="Line 13"/>
            <p:cNvSpPr>
              <a:spLocks noChangeShapeType="1"/>
            </p:cNvSpPr>
            <p:nvPr/>
          </p:nvSpPr>
          <p:spPr bwMode="auto">
            <a:xfrm>
              <a:off x="1750" y="1149"/>
              <a:ext cx="184" cy="3"/>
            </a:xfrm>
            <a:prstGeom prst="line">
              <a:avLst/>
            </a:prstGeom>
            <a:noFill/>
            <a:ln w="12700">
              <a:solidFill>
                <a:schemeClr val="tx1"/>
              </a:solidFill>
              <a:round/>
              <a:headEnd type="triangle" w="med" len="med"/>
              <a:tailEnd type="triangle" w="med" len="med"/>
            </a:ln>
          </p:spPr>
          <p:txBody>
            <a:bodyPr lIns="79200" tIns="39600" rIns="79200" bIns="39600">
              <a:spAutoFit/>
            </a:bodyPr>
            <a:lstStyle/>
            <a:p>
              <a:endParaRPr lang="zh-CN" altLang="en-US"/>
            </a:p>
          </p:txBody>
        </p:sp>
        <p:pic>
          <p:nvPicPr>
            <p:cNvPr id="1958927" name="Picture 14" descr="图片131"/>
            <p:cNvPicPr>
              <a:picLocks noChangeAspect="1" noChangeArrowheads="1"/>
            </p:cNvPicPr>
            <p:nvPr/>
          </p:nvPicPr>
          <p:blipFill>
            <a:blip r:embed="rId7" cstate="print"/>
            <a:srcRect/>
            <a:stretch>
              <a:fillRect/>
            </a:stretch>
          </p:blipFill>
          <p:spPr bwMode="auto">
            <a:xfrm>
              <a:off x="2530" y="474"/>
              <a:ext cx="208" cy="364"/>
            </a:xfrm>
            <a:prstGeom prst="rect">
              <a:avLst/>
            </a:prstGeom>
            <a:noFill/>
            <a:ln w="9525">
              <a:noFill/>
              <a:miter lim="800000"/>
              <a:headEnd/>
              <a:tailEnd/>
            </a:ln>
          </p:spPr>
        </p:pic>
        <p:sp>
          <p:nvSpPr>
            <p:cNvPr id="1958928" name="Line 15"/>
            <p:cNvSpPr>
              <a:spLocks noChangeShapeType="1"/>
            </p:cNvSpPr>
            <p:nvPr/>
          </p:nvSpPr>
          <p:spPr bwMode="auto">
            <a:xfrm>
              <a:off x="2379" y="650"/>
              <a:ext cx="184" cy="3"/>
            </a:xfrm>
            <a:prstGeom prst="line">
              <a:avLst/>
            </a:prstGeom>
            <a:noFill/>
            <a:ln w="12700">
              <a:solidFill>
                <a:schemeClr val="tx1"/>
              </a:solidFill>
              <a:round/>
              <a:headEnd/>
              <a:tailEnd type="triangle" w="med" len="med"/>
            </a:ln>
          </p:spPr>
          <p:txBody>
            <a:bodyPr lIns="79200" tIns="39600" rIns="79200" bIns="39600">
              <a:spAutoFit/>
            </a:bodyPr>
            <a:lstStyle/>
            <a:p>
              <a:endParaRPr lang="zh-CN" altLang="en-US"/>
            </a:p>
          </p:txBody>
        </p:sp>
        <p:sp>
          <p:nvSpPr>
            <p:cNvPr id="1958929" name="AutoShape 16"/>
            <p:cNvSpPr>
              <a:spLocks noChangeArrowheads="1"/>
            </p:cNvSpPr>
            <p:nvPr/>
          </p:nvSpPr>
          <p:spPr bwMode="auto">
            <a:xfrm>
              <a:off x="1908" y="818"/>
              <a:ext cx="490" cy="295"/>
            </a:xfrm>
            <a:prstGeom prst="roundRect">
              <a:avLst>
                <a:gd name="adj" fmla="val 16667"/>
              </a:avLst>
            </a:prstGeom>
            <a:noFill/>
            <a:ln w="12700" algn="ctr">
              <a:solidFill>
                <a:srgbClr val="FF0000"/>
              </a:solidFill>
              <a:prstDash val="dashDot"/>
              <a:round/>
              <a:headEnd/>
              <a:tailEnd/>
            </a:ln>
          </p:spPr>
          <p:txBody>
            <a:bodyPr lIns="79200" tIns="39600" rIns="79200" bIns="39600" anchor="ctr">
              <a:spAutoFit/>
            </a:bodyPr>
            <a:lstStyle/>
            <a:p>
              <a:pPr>
                <a:buClrTx/>
                <a:buFontTx/>
                <a:buNone/>
              </a:pPr>
              <a:endParaRPr lang="zh-CN" altLang="zh-CN" b="0"/>
            </a:p>
          </p:txBody>
        </p:sp>
        <p:sp>
          <p:nvSpPr>
            <p:cNvPr id="1958930" name="AutoShape 17"/>
            <p:cNvSpPr>
              <a:spLocks noChangeArrowheads="1"/>
            </p:cNvSpPr>
            <p:nvPr/>
          </p:nvSpPr>
          <p:spPr bwMode="auto">
            <a:xfrm rot="5400000">
              <a:off x="1610" y="382"/>
              <a:ext cx="344" cy="1229"/>
            </a:xfrm>
            <a:prstGeom prst="roundRect">
              <a:avLst>
                <a:gd name="adj" fmla="val 16667"/>
              </a:avLst>
            </a:prstGeom>
            <a:solidFill>
              <a:srgbClr val="FF9900">
                <a:alpha val="20000"/>
              </a:srgbClr>
            </a:solidFill>
            <a:ln w="9525" algn="ctr">
              <a:noFill/>
              <a:round/>
              <a:headEnd/>
              <a:tailEnd/>
            </a:ln>
          </p:spPr>
          <p:txBody>
            <a:bodyPr rot="10800000" vert="eaVert" lIns="79200" tIns="39600" rIns="79200" bIns="39600" anchor="ctr">
              <a:spAutoFit/>
            </a:bodyPr>
            <a:lstStyle/>
            <a:p>
              <a:pPr>
                <a:buClrTx/>
                <a:buFontTx/>
                <a:buNone/>
              </a:pPr>
              <a:endParaRPr lang="zh-CN" altLang="zh-CN" b="0"/>
            </a:p>
          </p:txBody>
        </p:sp>
        <p:sp>
          <p:nvSpPr>
            <p:cNvPr id="703506" name="Freeform 18"/>
            <p:cNvSpPr>
              <a:spLocks/>
            </p:cNvSpPr>
            <p:nvPr/>
          </p:nvSpPr>
          <p:spPr bwMode="ltGray">
            <a:xfrm>
              <a:off x="2898" y="926"/>
              <a:ext cx="682" cy="221"/>
            </a:xfrm>
            <a:custGeom>
              <a:avLst/>
              <a:gdLst/>
              <a:ahLst/>
              <a:cxnLst>
                <a:cxn ang="0">
                  <a:pos x="8082" y="658"/>
                </a:cxn>
                <a:cxn ang="0">
                  <a:pos x="8958" y="282"/>
                </a:cxn>
                <a:cxn ang="0">
                  <a:pos x="9975" y="54"/>
                </a:cxn>
                <a:cxn ang="0">
                  <a:pos x="12081" y="148"/>
                </a:cxn>
                <a:cxn ang="0">
                  <a:pos x="13702" y="911"/>
                </a:cxn>
                <a:cxn ang="0">
                  <a:pos x="14427" y="2073"/>
                </a:cxn>
                <a:cxn ang="0">
                  <a:pos x="14452" y="2388"/>
                </a:cxn>
                <a:cxn ang="0">
                  <a:pos x="14594" y="2503"/>
                </a:cxn>
                <a:cxn ang="0">
                  <a:pos x="14986" y="2562"/>
                </a:cxn>
                <a:cxn ang="0">
                  <a:pos x="15877" y="3134"/>
                </a:cxn>
                <a:cxn ang="0">
                  <a:pos x="16302" y="4134"/>
                </a:cxn>
                <a:cxn ang="0">
                  <a:pos x="16173" y="5243"/>
                </a:cxn>
                <a:cxn ang="0">
                  <a:pos x="15741" y="6005"/>
                </a:cxn>
                <a:cxn ang="0">
                  <a:pos x="15105" y="6560"/>
                </a:cxn>
                <a:cxn ang="0">
                  <a:pos x="14823" y="6966"/>
                </a:cxn>
                <a:cxn ang="0">
                  <a:pos x="15196" y="7568"/>
                </a:cxn>
                <a:cxn ang="0">
                  <a:pos x="15314" y="8268"/>
                </a:cxn>
                <a:cxn ang="0">
                  <a:pos x="15057" y="9164"/>
                </a:cxn>
                <a:cxn ang="0">
                  <a:pos x="14230" y="9993"/>
                </a:cxn>
                <a:cxn ang="0">
                  <a:pos x="13068" y="10352"/>
                </a:cxn>
                <a:cxn ang="0">
                  <a:pos x="12342" y="10295"/>
                </a:cxn>
                <a:cxn ang="0">
                  <a:pos x="12080" y="10220"/>
                </a:cxn>
                <a:cxn ang="0">
                  <a:pos x="11836" y="10119"/>
                </a:cxn>
                <a:cxn ang="0">
                  <a:pos x="11768" y="10319"/>
                </a:cxn>
                <a:cxn ang="0">
                  <a:pos x="11678" y="10797"/>
                </a:cxn>
                <a:cxn ang="0">
                  <a:pos x="11146" y="11520"/>
                </a:cxn>
                <a:cxn ang="0">
                  <a:pos x="10300" y="11906"/>
                </a:cxn>
                <a:cxn ang="0">
                  <a:pos x="9439" y="11884"/>
                </a:cxn>
                <a:cxn ang="0">
                  <a:pos x="8937" y="11675"/>
                </a:cxn>
                <a:cxn ang="0">
                  <a:pos x="8547" y="11344"/>
                </a:cxn>
                <a:cxn ang="0">
                  <a:pos x="8109" y="11234"/>
                </a:cxn>
                <a:cxn ang="0">
                  <a:pos x="7295" y="11546"/>
                </a:cxn>
                <a:cxn ang="0">
                  <a:pos x="6366" y="11690"/>
                </a:cxn>
                <a:cxn ang="0">
                  <a:pos x="5057" y="11579"/>
                </a:cxn>
                <a:cxn ang="0">
                  <a:pos x="3708" y="10961"/>
                </a:cxn>
                <a:cxn ang="0">
                  <a:pos x="3026" y="9980"/>
                </a:cxn>
                <a:cxn ang="0">
                  <a:pos x="3007" y="9418"/>
                </a:cxn>
                <a:cxn ang="0">
                  <a:pos x="2672" y="9508"/>
                </a:cxn>
                <a:cxn ang="0">
                  <a:pos x="2239" y="9567"/>
                </a:cxn>
                <a:cxn ang="0">
                  <a:pos x="1791" y="9544"/>
                </a:cxn>
                <a:cxn ang="0">
                  <a:pos x="786" y="9132"/>
                </a:cxn>
                <a:cxn ang="0">
                  <a:pos x="132" y="8292"/>
                </a:cxn>
                <a:cxn ang="0">
                  <a:pos x="42" y="7224"/>
                </a:cxn>
                <a:cxn ang="0">
                  <a:pos x="378" y="6477"/>
                </a:cxn>
                <a:cxn ang="0">
                  <a:pos x="981" y="5917"/>
                </a:cxn>
                <a:cxn ang="0">
                  <a:pos x="1659" y="5574"/>
                </a:cxn>
                <a:cxn ang="0">
                  <a:pos x="1397" y="5049"/>
                </a:cxn>
                <a:cxn ang="0">
                  <a:pos x="1294" y="4466"/>
                </a:cxn>
                <a:cxn ang="0">
                  <a:pos x="1401" y="3739"/>
                </a:cxn>
                <a:cxn ang="0">
                  <a:pos x="2105" y="2704"/>
                </a:cxn>
                <a:cxn ang="0">
                  <a:pos x="3256" y="2128"/>
                </a:cxn>
                <a:cxn ang="0">
                  <a:pos x="4299" y="2100"/>
                </a:cxn>
                <a:cxn ang="0">
                  <a:pos x="4528" y="2151"/>
                </a:cxn>
                <a:cxn ang="0">
                  <a:pos x="4745" y="2220"/>
                </a:cxn>
                <a:cxn ang="0">
                  <a:pos x="4881" y="2258"/>
                </a:cxn>
                <a:cxn ang="0">
                  <a:pos x="5103" y="1683"/>
                </a:cxn>
                <a:cxn ang="0">
                  <a:pos x="5718" y="1034"/>
                </a:cxn>
                <a:cxn ang="0">
                  <a:pos x="6527" y="774"/>
                </a:cxn>
                <a:cxn ang="0">
                  <a:pos x="6951" y="830"/>
                </a:cxn>
                <a:cxn ang="0">
                  <a:pos x="7191" y="929"/>
                </a:cxn>
                <a:cxn ang="0">
                  <a:pos x="7403" y="1072"/>
                </a:cxn>
              </a:cxnLst>
              <a:rect l="0" t="0" r="r" b="b"/>
              <a:pathLst>
                <a:path w="16320" h="11943">
                  <a:moveTo>
                    <a:pt x="7438" y="1101"/>
                  </a:moveTo>
                  <a:lnTo>
                    <a:pt x="7496" y="1053"/>
                  </a:lnTo>
                  <a:lnTo>
                    <a:pt x="7554" y="1006"/>
                  </a:lnTo>
                  <a:lnTo>
                    <a:pt x="7615" y="960"/>
                  </a:lnTo>
                  <a:lnTo>
                    <a:pt x="7678" y="914"/>
                  </a:lnTo>
                  <a:lnTo>
                    <a:pt x="7741" y="869"/>
                  </a:lnTo>
                  <a:lnTo>
                    <a:pt x="7806" y="825"/>
                  </a:lnTo>
                  <a:lnTo>
                    <a:pt x="7873" y="782"/>
                  </a:lnTo>
                  <a:lnTo>
                    <a:pt x="7942" y="740"/>
                  </a:lnTo>
                  <a:lnTo>
                    <a:pt x="8011" y="698"/>
                  </a:lnTo>
                  <a:lnTo>
                    <a:pt x="8082" y="658"/>
                  </a:lnTo>
                  <a:lnTo>
                    <a:pt x="8156" y="618"/>
                  </a:lnTo>
                  <a:lnTo>
                    <a:pt x="8229" y="580"/>
                  </a:lnTo>
                  <a:lnTo>
                    <a:pt x="8305" y="542"/>
                  </a:lnTo>
                  <a:lnTo>
                    <a:pt x="8382" y="506"/>
                  </a:lnTo>
                  <a:lnTo>
                    <a:pt x="8461" y="470"/>
                  </a:lnTo>
                  <a:lnTo>
                    <a:pt x="8540" y="436"/>
                  </a:lnTo>
                  <a:lnTo>
                    <a:pt x="8621" y="403"/>
                  </a:lnTo>
                  <a:lnTo>
                    <a:pt x="8704" y="371"/>
                  </a:lnTo>
                  <a:lnTo>
                    <a:pt x="8786" y="340"/>
                  </a:lnTo>
                  <a:lnTo>
                    <a:pt x="8871" y="310"/>
                  </a:lnTo>
                  <a:lnTo>
                    <a:pt x="8958" y="282"/>
                  </a:lnTo>
                  <a:lnTo>
                    <a:pt x="9044" y="255"/>
                  </a:lnTo>
                  <a:lnTo>
                    <a:pt x="9132" y="228"/>
                  </a:lnTo>
                  <a:lnTo>
                    <a:pt x="9222" y="204"/>
                  </a:lnTo>
                  <a:lnTo>
                    <a:pt x="9313" y="180"/>
                  </a:lnTo>
                  <a:lnTo>
                    <a:pt x="9403" y="158"/>
                  </a:lnTo>
                  <a:lnTo>
                    <a:pt x="9496" y="137"/>
                  </a:lnTo>
                  <a:lnTo>
                    <a:pt x="9590" y="118"/>
                  </a:lnTo>
                  <a:lnTo>
                    <a:pt x="9685" y="99"/>
                  </a:lnTo>
                  <a:lnTo>
                    <a:pt x="9780" y="83"/>
                  </a:lnTo>
                  <a:lnTo>
                    <a:pt x="9877" y="68"/>
                  </a:lnTo>
                  <a:lnTo>
                    <a:pt x="9975" y="54"/>
                  </a:lnTo>
                  <a:lnTo>
                    <a:pt x="10176" y="31"/>
                  </a:lnTo>
                  <a:lnTo>
                    <a:pt x="10375" y="13"/>
                  </a:lnTo>
                  <a:lnTo>
                    <a:pt x="10574" y="4"/>
                  </a:lnTo>
                  <a:lnTo>
                    <a:pt x="10771" y="0"/>
                  </a:lnTo>
                  <a:lnTo>
                    <a:pt x="10967" y="3"/>
                  </a:lnTo>
                  <a:lnTo>
                    <a:pt x="11160" y="12"/>
                  </a:lnTo>
                  <a:lnTo>
                    <a:pt x="11351" y="27"/>
                  </a:lnTo>
                  <a:lnTo>
                    <a:pt x="11538" y="48"/>
                  </a:lnTo>
                  <a:lnTo>
                    <a:pt x="11723" y="76"/>
                  </a:lnTo>
                  <a:lnTo>
                    <a:pt x="11903" y="109"/>
                  </a:lnTo>
                  <a:lnTo>
                    <a:pt x="12081" y="148"/>
                  </a:lnTo>
                  <a:lnTo>
                    <a:pt x="12254" y="192"/>
                  </a:lnTo>
                  <a:lnTo>
                    <a:pt x="12424" y="241"/>
                  </a:lnTo>
                  <a:lnTo>
                    <a:pt x="12588" y="296"/>
                  </a:lnTo>
                  <a:lnTo>
                    <a:pt x="12747" y="356"/>
                  </a:lnTo>
                  <a:lnTo>
                    <a:pt x="12902" y="421"/>
                  </a:lnTo>
                  <a:lnTo>
                    <a:pt x="13051" y="492"/>
                  </a:lnTo>
                  <a:lnTo>
                    <a:pt x="13194" y="566"/>
                  </a:lnTo>
                  <a:lnTo>
                    <a:pt x="13330" y="645"/>
                  </a:lnTo>
                  <a:lnTo>
                    <a:pt x="13461" y="729"/>
                  </a:lnTo>
                  <a:lnTo>
                    <a:pt x="13584" y="818"/>
                  </a:lnTo>
                  <a:lnTo>
                    <a:pt x="13702" y="911"/>
                  </a:lnTo>
                  <a:lnTo>
                    <a:pt x="13811" y="1008"/>
                  </a:lnTo>
                  <a:lnTo>
                    <a:pt x="13913" y="1108"/>
                  </a:lnTo>
                  <a:lnTo>
                    <a:pt x="14008" y="1214"/>
                  </a:lnTo>
                  <a:lnTo>
                    <a:pt x="14093" y="1322"/>
                  </a:lnTo>
                  <a:lnTo>
                    <a:pt x="14171" y="1434"/>
                  </a:lnTo>
                  <a:lnTo>
                    <a:pt x="14239" y="1550"/>
                  </a:lnTo>
                  <a:lnTo>
                    <a:pt x="14299" y="1669"/>
                  </a:lnTo>
                  <a:lnTo>
                    <a:pt x="14349" y="1791"/>
                  </a:lnTo>
                  <a:lnTo>
                    <a:pt x="14390" y="1916"/>
                  </a:lnTo>
                  <a:lnTo>
                    <a:pt x="14421" y="2044"/>
                  </a:lnTo>
                  <a:lnTo>
                    <a:pt x="14427" y="2073"/>
                  </a:lnTo>
                  <a:lnTo>
                    <a:pt x="14431" y="2102"/>
                  </a:lnTo>
                  <a:lnTo>
                    <a:pt x="14436" y="2131"/>
                  </a:lnTo>
                  <a:lnTo>
                    <a:pt x="14440" y="2159"/>
                  </a:lnTo>
                  <a:lnTo>
                    <a:pt x="14443" y="2188"/>
                  </a:lnTo>
                  <a:lnTo>
                    <a:pt x="14446" y="2217"/>
                  </a:lnTo>
                  <a:lnTo>
                    <a:pt x="14448" y="2245"/>
                  </a:lnTo>
                  <a:lnTo>
                    <a:pt x="14450" y="2274"/>
                  </a:lnTo>
                  <a:lnTo>
                    <a:pt x="14451" y="2303"/>
                  </a:lnTo>
                  <a:lnTo>
                    <a:pt x="14452" y="2331"/>
                  </a:lnTo>
                  <a:lnTo>
                    <a:pt x="14452" y="2360"/>
                  </a:lnTo>
                  <a:lnTo>
                    <a:pt x="14452" y="2388"/>
                  </a:lnTo>
                  <a:lnTo>
                    <a:pt x="14451" y="2417"/>
                  </a:lnTo>
                  <a:lnTo>
                    <a:pt x="14450" y="2445"/>
                  </a:lnTo>
                  <a:lnTo>
                    <a:pt x="14448" y="2474"/>
                  </a:lnTo>
                  <a:lnTo>
                    <a:pt x="14446" y="2502"/>
                  </a:lnTo>
                  <a:lnTo>
                    <a:pt x="14467" y="2502"/>
                  </a:lnTo>
                  <a:lnTo>
                    <a:pt x="14488" y="2501"/>
                  </a:lnTo>
                  <a:lnTo>
                    <a:pt x="14510" y="2501"/>
                  </a:lnTo>
                  <a:lnTo>
                    <a:pt x="14530" y="2501"/>
                  </a:lnTo>
                  <a:lnTo>
                    <a:pt x="14551" y="2502"/>
                  </a:lnTo>
                  <a:lnTo>
                    <a:pt x="14573" y="2502"/>
                  </a:lnTo>
                  <a:lnTo>
                    <a:pt x="14594" y="2503"/>
                  </a:lnTo>
                  <a:lnTo>
                    <a:pt x="14615" y="2504"/>
                  </a:lnTo>
                  <a:lnTo>
                    <a:pt x="14636" y="2505"/>
                  </a:lnTo>
                  <a:lnTo>
                    <a:pt x="14657" y="2507"/>
                  </a:lnTo>
                  <a:lnTo>
                    <a:pt x="14679" y="2508"/>
                  </a:lnTo>
                  <a:lnTo>
                    <a:pt x="14699" y="2510"/>
                  </a:lnTo>
                  <a:lnTo>
                    <a:pt x="14721" y="2512"/>
                  </a:lnTo>
                  <a:lnTo>
                    <a:pt x="14742" y="2515"/>
                  </a:lnTo>
                  <a:lnTo>
                    <a:pt x="14762" y="2517"/>
                  </a:lnTo>
                  <a:lnTo>
                    <a:pt x="14784" y="2520"/>
                  </a:lnTo>
                  <a:lnTo>
                    <a:pt x="14886" y="2538"/>
                  </a:lnTo>
                  <a:lnTo>
                    <a:pt x="14986" y="2562"/>
                  </a:lnTo>
                  <a:lnTo>
                    <a:pt x="15083" y="2591"/>
                  </a:lnTo>
                  <a:lnTo>
                    <a:pt x="15178" y="2624"/>
                  </a:lnTo>
                  <a:lnTo>
                    <a:pt x="15268" y="2663"/>
                  </a:lnTo>
                  <a:lnTo>
                    <a:pt x="15356" y="2706"/>
                  </a:lnTo>
                  <a:lnTo>
                    <a:pt x="15441" y="2755"/>
                  </a:lnTo>
                  <a:lnTo>
                    <a:pt x="15522" y="2808"/>
                  </a:lnTo>
                  <a:lnTo>
                    <a:pt x="15601" y="2865"/>
                  </a:lnTo>
                  <a:lnTo>
                    <a:pt x="15675" y="2927"/>
                  </a:lnTo>
                  <a:lnTo>
                    <a:pt x="15747" y="2991"/>
                  </a:lnTo>
                  <a:lnTo>
                    <a:pt x="15814" y="3061"/>
                  </a:lnTo>
                  <a:lnTo>
                    <a:pt x="15877" y="3134"/>
                  </a:lnTo>
                  <a:lnTo>
                    <a:pt x="15938" y="3210"/>
                  </a:lnTo>
                  <a:lnTo>
                    <a:pt x="15994" y="3290"/>
                  </a:lnTo>
                  <a:lnTo>
                    <a:pt x="16045" y="3373"/>
                  </a:lnTo>
                  <a:lnTo>
                    <a:pt x="16093" y="3459"/>
                  </a:lnTo>
                  <a:lnTo>
                    <a:pt x="16136" y="3548"/>
                  </a:lnTo>
                  <a:lnTo>
                    <a:pt x="16175" y="3641"/>
                  </a:lnTo>
                  <a:lnTo>
                    <a:pt x="16210" y="3735"/>
                  </a:lnTo>
                  <a:lnTo>
                    <a:pt x="16239" y="3831"/>
                  </a:lnTo>
                  <a:lnTo>
                    <a:pt x="16265" y="3931"/>
                  </a:lnTo>
                  <a:lnTo>
                    <a:pt x="16286" y="4031"/>
                  </a:lnTo>
                  <a:lnTo>
                    <a:pt x="16302" y="4134"/>
                  </a:lnTo>
                  <a:lnTo>
                    <a:pt x="16313" y="4239"/>
                  </a:lnTo>
                  <a:lnTo>
                    <a:pt x="16319" y="4345"/>
                  </a:lnTo>
                  <a:lnTo>
                    <a:pt x="16320" y="4453"/>
                  </a:lnTo>
                  <a:lnTo>
                    <a:pt x="16316" y="4562"/>
                  </a:lnTo>
                  <a:lnTo>
                    <a:pt x="16307" y="4672"/>
                  </a:lnTo>
                  <a:lnTo>
                    <a:pt x="16291" y="4783"/>
                  </a:lnTo>
                  <a:lnTo>
                    <a:pt x="16271" y="4895"/>
                  </a:lnTo>
                  <a:lnTo>
                    <a:pt x="16246" y="5007"/>
                  </a:lnTo>
                  <a:lnTo>
                    <a:pt x="16224" y="5087"/>
                  </a:lnTo>
                  <a:lnTo>
                    <a:pt x="16200" y="5165"/>
                  </a:lnTo>
                  <a:lnTo>
                    <a:pt x="16173" y="5243"/>
                  </a:lnTo>
                  <a:lnTo>
                    <a:pt x="16145" y="5319"/>
                  </a:lnTo>
                  <a:lnTo>
                    <a:pt x="16113" y="5394"/>
                  </a:lnTo>
                  <a:lnTo>
                    <a:pt x="16080" y="5468"/>
                  </a:lnTo>
                  <a:lnTo>
                    <a:pt x="16045" y="5540"/>
                  </a:lnTo>
                  <a:lnTo>
                    <a:pt x="16007" y="5611"/>
                  </a:lnTo>
                  <a:lnTo>
                    <a:pt x="15967" y="5680"/>
                  </a:lnTo>
                  <a:lnTo>
                    <a:pt x="15925" y="5749"/>
                  </a:lnTo>
                  <a:lnTo>
                    <a:pt x="15882" y="5815"/>
                  </a:lnTo>
                  <a:lnTo>
                    <a:pt x="15837" y="5880"/>
                  </a:lnTo>
                  <a:lnTo>
                    <a:pt x="15790" y="5943"/>
                  </a:lnTo>
                  <a:lnTo>
                    <a:pt x="15741" y="6005"/>
                  </a:lnTo>
                  <a:lnTo>
                    <a:pt x="15690" y="6064"/>
                  </a:lnTo>
                  <a:lnTo>
                    <a:pt x="15638" y="6123"/>
                  </a:lnTo>
                  <a:lnTo>
                    <a:pt x="15584" y="6179"/>
                  </a:lnTo>
                  <a:lnTo>
                    <a:pt x="15528" y="6233"/>
                  </a:lnTo>
                  <a:lnTo>
                    <a:pt x="15472" y="6287"/>
                  </a:lnTo>
                  <a:lnTo>
                    <a:pt x="15414" y="6337"/>
                  </a:lnTo>
                  <a:lnTo>
                    <a:pt x="15354" y="6386"/>
                  </a:lnTo>
                  <a:lnTo>
                    <a:pt x="15294" y="6432"/>
                  </a:lnTo>
                  <a:lnTo>
                    <a:pt x="15232" y="6477"/>
                  </a:lnTo>
                  <a:lnTo>
                    <a:pt x="15169" y="6520"/>
                  </a:lnTo>
                  <a:lnTo>
                    <a:pt x="15105" y="6560"/>
                  </a:lnTo>
                  <a:lnTo>
                    <a:pt x="15040" y="6599"/>
                  </a:lnTo>
                  <a:lnTo>
                    <a:pt x="14975" y="6635"/>
                  </a:lnTo>
                  <a:lnTo>
                    <a:pt x="14907" y="6669"/>
                  </a:lnTo>
                  <a:lnTo>
                    <a:pt x="14840" y="6700"/>
                  </a:lnTo>
                  <a:lnTo>
                    <a:pt x="14771" y="6730"/>
                  </a:lnTo>
                  <a:lnTo>
                    <a:pt x="14702" y="6757"/>
                  </a:lnTo>
                  <a:lnTo>
                    <a:pt x="14632" y="6781"/>
                  </a:lnTo>
                  <a:lnTo>
                    <a:pt x="14682" y="6825"/>
                  </a:lnTo>
                  <a:lnTo>
                    <a:pt x="14731" y="6871"/>
                  </a:lnTo>
                  <a:lnTo>
                    <a:pt x="14778" y="6918"/>
                  </a:lnTo>
                  <a:lnTo>
                    <a:pt x="14823" y="6966"/>
                  </a:lnTo>
                  <a:lnTo>
                    <a:pt x="14867" y="7015"/>
                  </a:lnTo>
                  <a:lnTo>
                    <a:pt x="14907" y="7065"/>
                  </a:lnTo>
                  <a:lnTo>
                    <a:pt x="14947" y="7117"/>
                  </a:lnTo>
                  <a:lnTo>
                    <a:pt x="14985" y="7171"/>
                  </a:lnTo>
                  <a:lnTo>
                    <a:pt x="15022" y="7224"/>
                  </a:lnTo>
                  <a:lnTo>
                    <a:pt x="15055" y="7279"/>
                  </a:lnTo>
                  <a:lnTo>
                    <a:pt x="15088" y="7336"/>
                  </a:lnTo>
                  <a:lnTo>
                    <a:pt x="15117" y="7392"/>
                  </a:lnTo>
                  <a:lnTo>
                    <a:pt x="15146" y="7450"/>
                  </a:lnTo>
                  <a:lnTo>
                    <a:pt x="15171" y="7509"/>
                  </a:lnTo>
                  <a:lnTo>
                    <a:pt x="15196" y="7568"/>
                  </a:lnTo>
                  <a:lnTo>
                    <a:pt x="15217" y="7629"/>
                  </a:lnTo>
                  <a:lnTo>
                    <a:pt x="15237" y="7690"/>
                  </a:lnTo>
                  <a:lnTo>
                    <a:pt x="15255" y="7752"/>
                  </a:lnTo>
                  <a:lnTo>
                    <a:pt x="15270" y="7814"/>
                  </a:lnTo>
                  <a:lnTo>
                    <a:pt x="15284" y="7878"/>
                  </a:lnTo>
                  <a:lnTo>
                    <a:pt x="15294" y="7941"/>
                  </a:lnTo>
                  <a:lnTo>
                    <a:pt x="15303" y="8006"/>
                  </a:lnTo>
                  <a:lnTo>
                    <a:pt x="15309" y="8070"/>
                  </a:lnTo>
                  <a:lnTo>
                    <a:pt x="15313" y="8136"/>
                  </a:lnTo>
                  <a:lnTo>
                    <a:pt x="15314" y="8201"/>
                  </a:lnTo>
                  <a:lnTo>
                    <a:pt x="15314" y="8268"/>
                  </a:lnTo>
                  <a:lnTo>
                    <a:pt x="15311" y="8333"/>
                  </a:lnTo>
                  <a:lnTo>
                    <a:pt x="15305" y="8401"/>
                  </a:lnTo>
                  <a:lnTo>
                    <a:pt x="15297" y="8468"/>
                  </a:lnTo>
                  <a:lnTo>
                    <a:pt x="15286" y="8534"/>
                  </a:lnTo>
                  <a:lnTo>
                    <a:pt x="15272" y="8602"/>
                  </a:lnTo>
                  <a:lnTo>
                    <a:pt x="15257" y="8669"/>
                  </a:lnTo>
                  <a:lnTo>
                    <a:pt x="15228" y="8773"/>
                  </a:lnTo>
                  <a:lnTo>
                    <a:pt x="15193" y="8874"/>
                  </a:lnTo>
                  <a:lnTo>
                    <a:pt x="15153" y="8974"/>
                  </a:lnTo>
                  <a:lnTo>
                    <a:pt x="15107" y="9070"/>
                  </a:lnTo>
                  <a:lnTo>
                    <a:pt x="15057" y="9164"/>
                  </a:lnTo>
                  <a:lnTo>
                    <a:pt x="15002" y="9255"/>
                  </a:lnTo>
                  <a:lnTo>
                    <a:pt x="14942" y="9343"/>
                  </a:lnTo>
                  <a:lnTo>
                    <a:pt x="14879" y="9429"/>
                  </a:lnTo>
                  <a:lnTo>
                    <a:pt x="14810" y="9511"/>
                  </a:lnTo>
                  <a:lnTo>
                    <a:pt x="14738" y="9590"/>
                  </a:lnTo>
                  <a:lnTo>
                    <a:pt x="14661" y="9666"/>
                  </a:lnTo>
                  <a:lnTo>
                    <a:pt x="14582" y="9739"/>
                  </a:lnTo>
                  <a:lnTo>
                    <a:pt x="14499" y="9807"/>
                  </a:lnTo>
                  <a:lnTo>
                    <a:pt x="14413" y="9873"/>
                  </a:lnTo>
                  <a:lnTo>
                    <a:pt x="14323" y="9934"/>
                  </a:lnTo>
                  <a:lnTo>
                    <a:pt x="14230" y="9993"/>
                  </a:lnTo>
                  <a:lnTo>
                    <a:pt x="14135" y="10047"/>
                  </a:lnTo>
                  <a:lnTo>
                    <a:pt x="14037" y="10097"/>
                  </a:lnTo>
                  <a:lnTo>
                    <a:pt x="13936" y="10143"/>
                  </a:lnTo>
                  <a:lnTo>
                    <a:pt x="13834" y="10185"/>
                  </a:lnTo>
                  <a:lnTo>
                    <a:pt x="13729" y="10222"/>
                  </a:lnTo>
                  <a:lnTo>
                    <a:pt x="13623" y="10256"/>
                  </a:lnTo>
                  <a:lnTo>
                    <a:pt x="13514" y="10285"/>
                  </a:lnTo>
                  <a:lnTo>
                    <a:pt x="13405" y="10308"/>
                  </a:lnTo>
                  <a:lnTo>
                    <a:pt x="13294" y="10328"/>
                  </a:lnTo>
                  <a:lnTo>
                    <a:pt x="13181" y="10342"/>
                  </a:lnTo>
                  <a:lnTo>
                    <a:pt x="13068" y="10352"/>
                  </a:lnTo>
                  <a:lnTo>
                    <a:pt x="12954" y="10358"/>
                  </a:lnTo>
                  <a:lnTo>
                    <a:pt x="12839" y="10357"/>
                  </a:lnTo>
                  <a:lnTo>
                    <a:pt x="12723" y="10351"/>
                  </a:lnTo>
                  <a:lnTo>
                    <a:pt x="12608" y="10341"/>
                  </a:lnTo>
                  <a:lnTo>
                    <a:pt x="12492" y="10325"/>
                  </a:lnTo>
                  <a:lnTo>
                    <a:pt x="12466" y="10321"/>
                  </a:lnTo>
                  <a:lnTo>
                    <a:pt x="12442" y="10316"/>
                  </a:lnTo>
                  <a:lnTo>
                    <a:pt x="12416" y="10311"/>
                  </a:lnTo>
                  <a:lnTo>
                    <a:pt x="12392" y="10306"/>
                  </a:lnTo>
                  <a:lnTo>
                    <a:pt x="12366" y="10301"/>
                  </a:lnTo>
                  <a:lnTo>
                    <a:pt x="12342" y="10295"/>
                  </a:lnTo>
                  <a:lnTo>
                    <a:pt x="12318" y="10290"/>
                  </a:lnTo>
                  <a:lnTo>
                    <a:pt x="12293" y="10284"/>
                  </a:lnTo>
                  <a:lnTo>
                    <a:pt x="12269" y="10278"/>
                  </a:lnTo>
                  <a:lnTo>
                    <a:pt x="12245" y="10272"/>
                  </a:lnTo>
                  <a:lnTo>
                    <a:pt x="12221" y="10264"/>
                  </a:lnTo>
                  <a:lnTo>
                    <a:pt x="12197" y="10258"/>
                  </a:lnTo>
                  <a:lnTo>
                    <a:pt x="12174" y="10251"/>
                  </a:lnTo>
                  <a:lnTo>
                    <a:pt x="12150" y="10244"/>
                  </a:lnTo>
                  <a:lnTo>
                    <a:pt x="12127" y="10236"/>
                  </a:lnTo>
                  <a:lnTo>
                    <a:pt x="12103" y="10228"/>
                  </a:lnTo>
                  <a:lnTo>
                    <a:pt x="12080" y="10220"/>
                  </a:lnTo>
                  <a:lnTo>
                    <a:pt x="12057" y="10212"/>
                  </a:lnTo>
                  <a:lnTo>
                    <a:pt x="12034" y="10204"/>
                  </a:lnTo>
                  <a:lnTo>
                    <a:pt x="12012" y="10196"/>
                  </a:lnTo>
                  <a:lnTo>
                    <a:pt x="11989" y="10186"/>
                  </a:lnTo>
                  <a:lnTo>
                    <a:pt x="11967" y="10177"/>
                  </a:lnTo>
                  <a:lnTo>
                    <a:pt x="11944" y="10168"/>
                  </a:lnTo>
                  <a:lnTo>
                    <a:pt x="11923" y="10159"/>
                  </a:lnTo>
                  <a:lnTo>
                    <a:pt x="11900" y="10150"/>
                  </a:lnTo>
                  <a:lnTo>
                    <a:pt x="11879" y="10139"/>
                  </a:lnTo>
                  <a:lnTo>
                    <a:pt x="11858" y="10129"/>
                  </a:lnTo>
                  <a:lnTo>
                    <a:pt x="11836" y="10119"/>
                  </a:lnTo>
                  <a:lnTo>
                    <a:pt x="11815" y="10109"/>
                  </a:lnTo>
                  <a:lnTo>
                    <a:pt x="11793" y="10098"/>
                  </a:lnTo>
                  <a:lnTo>
                    <a:pt x="11773" y="10087"/>
                  </a:lnTo>
                  <a:lnTo>
                    <a:pt x="11751" y="10076"/>
                  </a:lnTo>
                  <a:lnTo>
                    <a:pt x="11757" y="10111"/>
                  </a:lnTo>
                  <a:lnTo>
                    <a:pt x="11761" y="10144"/>
                  </a:lnTo>
                  <a:lnTo>
                    <a:pt x="11764" y="10179"/>
                  </a:lnTo>
                  <a:lnTo>
                    <a:pt x="11766" y="10213"/>
                  </a:lnTo>
                  <a:lnTo>
                    <a:pt x="11768" y="10248"/>
                  </a:lnTo>
                  <a:lnTo>
                    <a:pt x="11769" y="10283"/>
                  </a:lnTo>
                  <a:lnTo>
                    <a:pt x="11768" y="10319"/>
                  </a:lnTo>
                  <a:lnTo>
                    <a:pt x="11767" y="10353"/>
                  </a:lnTo>
                  <a:lnTo>
                    <a:pt x="11765" y="10388"/>
                  </a:lnTo>
                  <a:lnTo>
                    <a:pt x="11763" y="10424"/>
                  </a:lnTo>
                  <a:lnTo>
                    <a:pt x="11759" y="10459"/>
                  </a:lnTo>
                  <a:lnTo>
                    <a:pt x="11753" y="10495"/>
                  </a:lnTo>
                  <a:lnTo>
                    <a:pt x="11748" y="10531"/>
                  </a:lnTo>
                  <a:lnTo>
                    <a:pt x="11742" y="10567"/>
                  </a:lnTo>
                  <a:lnTo>
                    <a:pt x="11734" y="10602"/>
                  </a:lnTo>
                  <a:lnTo>
                    <a:pt x="11726" y="10637"/>
                  </a:lnTo>
                  <a:lnTo>
                    <a:pt x="11705" y="10718"/>
                  </a:lnTo>
                  <a:lnTo>
                    <a:pt x="11678" y="10797"/>
                  </a:lnTo>
                  <a:lnTo>
                    <a:pt x="11647" y="10874"/>
                  </a:lnTo>
                  <a:lnTo>
                    <a:pt x="11613" y="10949"/>
                  </a:lnTo>
                  <a:lnTo>
                    <a:pt x="11574" y="11021"/>
                  </a:lnTo>
                  <a:lnTo>
                    <a:pt x="11532" y="11092"/>
                  </a:lnTo>
                  <a:lnTo>
                    <a:pt x="11486" y="11161"/>
                  </a:lnTo>
                  <a:lnTo>
                    <a:pt x="11437" y="11226"/>
                  </a:lnTo>
                  <a:lnTo>
                    <a:pt x="11385" y="11291"/>
                  </a:lnTo>
                  <a:lnTo>
                    <a:pt x="11329" y="11352"/>
                  </a:lnTo>
                  <a:lnTo>
                    <a:pt x="11271" y="11411"/>
                  </a:lnTo>
                  <a:lnTo>
                    <a:pt x="11210" y="11467"/>
                  </a:lnTo>
                  <a:lnTo>
                    <a:pt x="11146" y="11520"/>
                  </a:lnTo>
                  <a:lnTo>
                    <a:pt x="11079" y="11570"/>
                  </a:lnTo>
                  <a:lnTo>
                    <a:pt x="11010" y="11619"/>
                  </a:lnTo>
                  <a:lnTo>
                    <a:pt x="10938" y="11664"/>
                  </a:lnTo>
                  <a:lnTo>
                    <a:pt x="10865" y="11705"/>
                  </a:lnTo>
                  <a:lnTo>
                    <a:pt x="10789" y="11744"/>
                  </a:lnTo>
                  <a:lnTo>
                    <a:pt x="10711" y="11779"/>
                  </a:lnTo>
                  <a:lnTo>
                    <a:pt x="10632" y="11811"/>
                  </a:lnTo>
                  <a:lnTo>
                    <a:pt x="10551" y="11841"/>
                  </a:lnTo>
                  <a:lnTo>
                    <a:pt x="10468" y="11866"/>
                  </a:lnTo>
                  <a:lnTo>
                    <a:pt x="10385" y="11888"/>
                  </a:lnTo>
                  <a:lnTo>
                    <a:pt x="10300" y="11906"/>
                  </a:lnTo>
                  <a:lnTo>
                    <a:pt x="10214" y="11922"/>
                  </a:lnTo>
                  <a:lnTo>
                    <a:pt x="10127" y="11932"/>
                  </a:lnTo>
                  <a:lnTo>
                    <a:pt x="10039" y="11939"/>
                  </a:lnTo>
                  <a:lnTo>
                    <a:pt x="9950" y="11943"/>
                  </a:lnTo>
                  <a:lnTo>
                    <a:pt x="9861" y="11942"/>
                  </a:lnTo>
                  <a:lnTo>
                    <a:pt x="9772" y="11938"/>
                  </a:lnTo>
                  <a:lnTo>
                    <a:pt x="9682" y="11929"/>
                  </a:lnTo>
                  <a:lnTo>
                    <a:pt x="9592" y="11917"/>
                  </a:lnTo>
                  <a:lnTo>
                    <a:pt x="9540" y="11906"/>
                  </a:lnTo>
                  <a:lnTo>
                    <a:pt x="9489" y="11896"/>
                  </a:lnTo>
                  <a:lnTo>
                    <a:pt x="9439" y="11884"/>
                  </a:lnTo>
                  <a:lnTo>
                    <a:pt x="9389" y="11871"/>
                  </a:lnTo>
                  <a:lnTo>
                    <a:pt x="9340" y="11856"/>
                  </a:lnTo>
                  <a:lnTo>
                    <a:pt x="9292" y="11841"/>
                  </a:lnTo>
                  <a:lnTo>
                    <a:pt x="9245" y="11824"/>
                  </a:lnTo>
                  <a:lnTo>
                    <a:pt x="9198" y="11806"/>
                  </a:lnTo>
                  <a:lnTo>
                    <a:pt x="9152" y="11787"/>
                  </a:lnTo>
                  <a:lnTo>
                    <a:pt x="9108" y="11766"/>
                  </a:lnTo>
                  <a:lnTo>
                    <a:pt x="9064" y="11746"/>
                  </a:lnTo>
                  <a:lnTo>
                    <a:pt x="9021" y="11723"/>
                  </a:lnTo>
                  <a:lnTo>
                    <a:pt x="8978" y="11699"/>
                  </a:lnTo>
                  <a:lnTo>
                    <a:pt x="8937" y="11675"/>
                  </a:lnTo>
                  <a:lnTo>
                    <a:pt x="8896" y="11649"/>
                  </a:lnTo>
                  <a:lnTo>
                    <a:pt x="8857" y="11623"/>
                  </a:lnTo>
                  <a:lnTo>
                    <a:pt x="8819" y="11595"/>
                  </a:lnTo>
                  <a:lnTo>
                    <a:pt x="8781" y="11567"/>
                  </a:lnTo>
                  <a:lnTo>
                    <a:pt x="8744" y="11538"/>
                  </a:lnTo>
                  <a:lnTo>
                    <a:pt x="8709" y="11508"/>
                  </a:lnTo>
                  <a:lnTo>
                    <a:pt x="8674" y="11477"/>
                  </a:lnTo>
                  <a:lnTo>
                    <a:pt x="8640" y="11444"/>
                  </a:lnTo>
                  <a:lnTo>
                    <a:pt x="8608" y="11413"/>
                  </a:lnTo>
                  <a:lnTo>
                    <a:pt x="8577" y="11379"/>
                  </a:lnTo>
                  <a:lnTo>
                    <a:pt x="8547" y="11344"/>
                  </a:lnTo>
                  <a:lnTo>
                    <a:pt x="8517" y="11309"/>
                  </a:lnTo>
                  <a:lnTo>
                    <a:pt x="8489" y="11273"/>
                  </a:lnTo>
                  <a:lnTo>
                    <a:pt x="8462" y="11237"/>
                  </a:lnTo>
                  <a:lnTo>
                    <a:pt x="8436" y="11201"/>
                  </a:lnTo>
                  <a:lnTo>
                    <a:pt x="8412" y="11163"/>
                  </a:lnTo>
                  <a:lnTo>
                    <a:pt x="8388" y="11124"/>
                  </a:lnTo>
                  <a:lnTo>
                    <a:pt x="8366" y="11085"/>
                  </a:lnTo>
                  <a:lnTo>
                    <a:pt x="8304" y="11124"/>
                  </a:lnTo>
                  <a:lnTo>
                    <a:pt x="8241" y="11162"/>
                  </a:lnTo>
                  <a:lnTo>
                    <a:pt x="8175" y="11199"/>
                  </a:lnTo>
                  <a:lnTo>
                    <a:pt x="8109" y="11234"/>
                  </a:lnTo>
                  <a:lnTo>
                    <a:pt x="8041" y="11269"/>
                  </a:lnTo>
                  <a:lnTo>
                    <a:pt x="7971" y="11302"/>
                  </a:lnTo>
                  <a:lnTo>
                    <a:pt x="7901" y="11335"/>
                  </a:lnTo>
                  <a:lnTo>
                    <a:pt x="7830" y="11366"/>
                  </a:lnTo>
                  <a:lnTo>
                    <a:pt x="7756" y="11395"/>
                  </a:lnTo>
                  <a:lnTo>
                    <a:pt x="7683" y="11424"/>
                  </a:lnTo>
                  <a:lnTo>
                    <a:pt x="7607" y="11451"/>
                  </a:lnTo>
                  <a:lnTo>
                    <a:pt x="7531" y="11476"/>
                  </a:lnTo>
                  <a:lnTo>
                    <a:pt x="7453" y="11501"/>
                  </a:lnTo>
                  <a:lnTo>
                    <a:pt x="7375" y="11524"/>
                  </a:lnTo>
                  <a:lnTo>
                    <a:pt x="7295" y="11546"/>
                  </a:lnTo>
                  <a:lnTo>
                    <a:pt x="7214" y="11566"/>
                  </a:lnTo>
                  <a:lnTo>
                    <a:pt x="7133" y="11586"/>
                  </a:lnTo>
                  <a:lnTo>
                    <a:pt x="7050" y="11603"/>
                  </a:lnTo>
                  <a:lnTo>
                    <a:pt x="6968" y="11620"/>
                  </a:lnTo>
                  <a:lnTo>
                    <a:pt x="6884" y="11634"/>
                  </a:lnTo>
                  <a:lnTo>
                    <a:pt x="6799" y="11647"/>
                  </a:lnTo>
                  <a:lnTo>
                    <a:pt x="6714" y="11659"/>
                  </a:lnTo>
                  <a:lnTo>
                    <a:pt x="6628" y="11669"/>
                  </a:lnTo>
                  <a:lnTo>
                    <a:pt x="6541" y="11678"/>
                  </a:lnTo>
                  <a:lnTo>
                    <a:pt x="6454" y="11684"/>
                  </a:lnTo>
                  <a:lnTo>
                    <a:pt x="6366" y="11690"/>
                  </a:lnTo>
                  <a:lnTo>
                    <a:pt x="6277" y="11694"/>
                  </a:lnTo>
                  <a:lnTo>
                    <a:pt x="6188" y="11696"/>
                  </a:lnTo>
                  <a:lnTo>
                    <a:pt x="6099" y="11696"/>
                  </a:lnTo>
                  <a:lnTo>
                    <a:pt x="6009" y="11695"/>
                  </a:lnTo>
                  <a:lnTo>
                    <a:pt x="5919" y="11693"/>
                  </a:lnTo>
                  <a:lnTo>
                    <a:pt x="5828" y="11688"/>
                  </a:lnTo>
                  <a:lnTo>
                    <a:pt x="5668" y="11677"/>
                  </a:lnTo>
                  <a:lnTo>
                    <a:pt x="5510" y="11660"/>
                  </a:lnTo>
                  <a:lnTo>
                    <a:pt x="5356" y="11637"/>
                  </a:lnTo>
                  <a:lnTo>
                    <a:pt x="5205" y="11610"/>
                  </a:lnTo>
                  <a:lnTo>
                    <a:pt x="5057" y="11579"/>
                  </a:lnTo>
                  <a:lnTo>
                    <a:pt x="4912" y="11543"/>
                  </a:lnTo>
                  <a:lnTo>
                    <a:pt x="4773" y="11502"/>
                  </a:lnTo>
                  <a:lnTo>
                    <a:pt x="4636" y="11457"/>
                  </a:lnTo>
                  <a:lnTo>
                    <a:pt x="4503" y="11408"/>
                  </a:lnTo>
                  <a:lnTo>
                    <a:pt x="4376" y="11355"/>
                  </a:lnTo>
                  <a:lnTo>
                    <a:pt x="4252" y="11298"/>
                  </a:lnTo>
                  <a:lnTo>
                    <a:pt x="4133" y="11237"/>
                  </a:lnTo>
                  <a:lnTo>
                    <a:pt x="4020" y="11174"/>
                  </a:lnTo>
                  <a:lnTo>
                    <a:pt x="3911" y="11106"/>
                  </a:lnTo>
                  <a:lnTo>
                    <a:pt x="3807" y="11036"/>
                  </a:lnTo>
                  <a:lnTo>
                    <a:pt x="3708" y="10961"/>
                  </a:lnTo>
                  <a:lnTo>
                    <a:pt x="3615" y="10884"/>
                  </a:lnTo>
                  <a:lnTo>
                    <a:pt x="3528" y="10804"/>
                  </a:lnTo>
                  <a:lnTo>
                    <a:pt x="3447" y="10722"/>
                  </a:lnTo>
                  <a:lnTo>
                    <a:pt x="3371" y="10637"/>
                  </a:lnTo>
                  <a:lnTo>
                    <a:pt x="3302" y="10549"/>
                  </a:lnTo>
                  <a:lnTo>
                    <a:pt x="3239" y="10459"/>
                  </a:lnTo>
                  <a:lnTo>
                    <a:pt x="3182" y="10368"/>
                  </a:lnTo>
                  <a:lnTo>
                    <a:pt x="3133" y="10274"/>
                  </a:lnTo>
                  <a:lnTo>
                    <a:pt x="3091" y="10177"/>
                  </a:lnTo>
                  <a:lnTo>
                    <a:pt x="3055" y="10079"/>
                  </a:lnTo>
                  <a:lnTo>
                    <a:pt x="3026" y="9980"/>
                  </a:lnTo>
                  <a:lnTo>
                    <a:pt x="3006" y="9879"/>
                  </a:lnTo>
                  <a:lnTo>
                    <a:pt x="2993" y="9777"/>
                  </a:lnTo>
                  <a:lnTo>
                    <a:pt x="2987" y="9673"/>
                  </a:lnTo>
                  <a:lnTo>
                    <a:pt x="2990" y="9568"/>
                  </a:lnTo>
                  <a:lnTo>
                    <a:pt x="3000" y="9462"/>
                  </a:lnTo>
                  <a:lnTo>
                    <a:pt x="3001" y="9455"/>
                  </a:lnTo>
                  <a:lnTo>
                    <a:pt x="3003" y="9448"/>
                  </a:lnTo>
                  <a:lnTo>
                    <a:pt x="3004" y="9441"/>
                  </a:lnTo>
                  <a:lnTo>
                    <a:pt x="3005" y="9433"/>
                  </a:lnTo>
                  <a:lnTo>
                    <a:pt x="3006" y="9425"/>
                  </a:lnTo>
                  <a:lnTo>
                    <a:pt x="3007" y="9418"/>
                  </a:lnTo>
                  <a:lnTo>
                    <a:pt x="3009" y="9411"/>
                  </a:lnTo>
                  <a:lnTo>
                    <a:pt x="3010" y="9404"/>
                  </a:lnTo>
                  <a:lnTo>
                    <a:pt x="2973" y="9417"/>
                  </a:lnTo>
                  <a:lnTo>
                    <a:pt x="2937" y="9430"/>
                  </a:lnTo>
                  <a:lnTo>
                    <a:pt x="2900" y="9444"/>
                  </a:lnTo>
                  <a:lnTo>
                    <a:pt x="2862" y="9456"/>
                  </a:lnTo>
                  <a:lnTo>
                    <a:pt x="2824" y="9467"/>
                  </a:lnTo>
                  <a:lnTo>
                    <a:pt x="2787" y="9479"/>
                  </a:lnTo>
                  <a:lnTo>
                    <a:pt x="2749" y="9489"/>
                  </a:lnTo>
                  <a:lnTo>
                    <a:pt x="2711" y="9499"/>
                  </a:lnTo>
                  <a:lnTo>
                    <a:pt x="2672" y="9508"/>
                  </a:lnTo>
                  <a:lnTo>
                    <a:pt x="2634" y="9517"/>
                  </a:lnTo>
                  <a:lnTo>
                    <a:pt x="2595" y="9525"/>
                  </a:lnTo>
                  <a:lnTo>
                    <a:pt x="2556" y="9532"/>
                  </a:lnTo>
                  <a:lnTo>
                    <a:pt x="2517" y="9538"/>
                  </a:lnTo>
                  <a:lnTo>
                    <a:pt x="2478" y="9544"/>
                  </a:lnTo>
                  <a:lnTo>
                    <a:pt x="2438" y="9549"/>
                  </a:lnTo>
                  <a:lnTo>
                    <a:pt x="2399" y="9554"/>
                  </a:lnTo>
                  <a:lnTo>
                    <a:pt x="2359" y="9559"/>
                  </a:lnTo>
                  <a:lnTo>
                    <a:pt x="2318" y="9562"/>
                  </a:lnTo>
                  <a:lnTo>
                    <a:pt x="2279" y="9565"/>
                  </a:lnTo>
                  <a:lnTo>
                    <a:pt x="2239" y="9567"/>
                  </a:lnTo>
                  <a:lnTo>
                    <a:pt x="2198" y="9568"/>
                  </a:lnTo>
                  <a:lnTo>
                    <a:pt x="2158" y="9569"/>
                  </a:lnTo>
                  <a:lnTo>
                    <a:pt x="2118" y="9569"/>
                  </a:lnTo>
                  <a:lnTo>
                    <a:pt x="2077" y="9568"/>
                  </a:lnTo>
                  <a:lnTo>
                    <a:pt x="2036" y="9567"/>
                  </a:lnTo>
                  <a:lnTo>
                    <a:pt x="1995" y="9565"/>
                  </a:lnTo>
                  <a:lnTo>
                    <a:pt x="1955" y="9562"/>
                  </a:lnTo>
                  <a:lnTo>
                    <a:pt x="1914" y="9559"/>
                  </a:lnTo>
                  <a:lnTo>
                    <a:pt x="1873" y="9554"/>
                  </a:lnTo>
                  <a:lnTo>
                    <a:pt x="1832" y="9549"/>
                  </a:lnTo>
                  <a:lnTo>
                    <a:pt x="1791" y="9544"/>
                  </a:lnTo>
                  <a:lnTo>
                    <a:pt x="1750" y="9537"/>
                  </a:lnTo>
                  <a:lnTo>
                    <a:pt x="1641" y="9517"/>
                  </a:lnTo>
                  <a:lnTo>
                    <a:pt x="1534" y="9491"/>
                  </a:lnTo>
                  <a:lnTo>
                    <a:pt x="1431" y="9461"/>
                  </a:lnTo>
                  <a:lnTo>
                    <a:pt x="1329" y="9426"/>
                  </a:lnTo>
                  <a:lnTo>
                    <a:pt x="1231" y="9387"/>
                  </a:lnTo>
                  <a:lnTo>
                    <a:pt x="1135" y="9344"/>
                  </a:lnTo>
                  <a:lnTo>
                    <a:pt x="1043" y="9297"/>
                  </a:lnTo>
                  <a:lnTo>
                    <a:pt x="955" y="9246"/>
                  </a:lnTo>
                  <a:lnTo>
                    <a:pt x="868" y="9191"/>
                  </a:lnTo>
                  <a:lnTo>
                    <a:pt x="786" y="9132"/>
                  </a:lnTo>
                  <a:lnTo>
                    <a:pt x="707" y="9071"/>
                  </a:lnTo>
                  <a:lnTo>
                    <a:pt x="631" y="9005"/>
                  </a:lnTo>
                  <a:lnTo>
                    <a:pt x="560" y="8937"/>
                  </a:lnTo>
                  <a:lnTo>
                    <a:pt x="492" y="8866"/>
                  </a:lnTo>
                  <a:lnTo>
                    <a:pt x="428" y="8791"/>
                  </a:lnTo>
                  <a:lnTo>
                    <a:pt x="368" y="8714"/>
                  </a:lnTo>
                  <a:lnTo>
                    <a:pt x="312" y="8635"/>
                  </a:lnTo>
                  <a:lnTo>
                    <a:pt x="260" y="8553"/>
                  </a:lnTo>
                  <a:lnTo>
                    <a:pt x="213" y="8468"/>
                  </a:lnTo>
                  <a:lnTo>
                    <a:pt x="170" y="8382"/>
                  </a:lnTo>
                  <a:lnTo>
                    <a:pt x="132" y="8292"/>
                  </a:lnTo>
                  <a:lnTo>
                    <a:pt x="98" y="8202"/>
                  </a:lnTo>
                  <a:lnTo>
                    <a:pt x="69" y="8110"/>
                  </a:lnTo>
                  <a:lnTo>
                    <a:pt x="45" y="8016"/>
                  </a:lnTo>
                  <a:lnTo>
                    <a:pt x="27" y="7921"/>
                  </a:lnTo>
                  <a:lnTo>
                    <a:pt x="12" y="7823"/>
                  </a:lnTo>
                  <a:lnTo>
                    <a:pt x="3" y="7726"/>
                  </a:lnTo>
                  <a:lnTo>
                    <a:pt x="0" y="7627"/>
                  </a:lnTo>
                  <a:lnTo>
                    <a:pt x="2" y="7527"/>
                  </a:lnTo>
                  <a:lnTo>
                    <a:pt x="9" y="7427"/>
                  </a:lnTo>
                  <a:lnTo>
                    <a:pt x="22" y="7325"/>
                  </a:lnTo>
                  <a:lnTo>
                    <a:pt x="42" y="7224"/>
                  </a:lnTo>
                  <a:lnTo>
                    <a:pt x="59" y="7149"/>
                  </a:lnTo>
                  <a:lnTo>
                    <a:pt x="80" y="7076"/>
                  </a:lnTo>
                  <a:lnTo>
                    <a:pt x="102" y="7005"/>
                  </a:lnTo>
                  <a:lnTo>
                    <a:pt x="128" y="6934"/>
                  </a:lnTo>
                  <a:lnTo>
                    <a:pt x="156" y="6864"/>
                  </a:lnTo>
                  <a:lnTo>
                    <a:pt x="187" y="6797"/>
                  </a:lnTo>
                  <a:lnTo>
                    <a:pt x="220" y="6730"/>
                  </a:lnTo>
                  <a:lnTo>
                    <a:pt x="256" y="6665"/>
                  </a:lnTo>
                  <a:lnTo>
                    <a:pt x="295" y="6601"/>
                  </a:lnTo>
                  <a:lnTo>
                    <a:pt x="336" y="6539"/>
                  </a:lnTo>
                  <a:lnTo>
                    <a:pt x="378" y="6477"/>
                  </a:lnTo>
                  <a:lnTo>
                    <a:pt x="423" y="6418"/>
                  </a:lnTo>
                  <a:lnTo>
                    <a:pt x="470" y="6359"/>
                  </a:lnTo>
                  <a:lnTo>
                    <a:pt x="519" y="6304"/>
                  </a:lnTo>
                  <a:lnTo>
                    <a:pt x="571" y="6249"/>
                  </a:lnTo>
                  <a:lnTo>
                    <a:pt x="624" y="6197"/>
                  </a:lnTo>
                  <a:lnTo>
                    <a:pt x="679" y="6145"/>
                  </a:lnTo>
                  <a:lnTo>
                    <a:pt x="736" y="6096"/>
                  </a:lnTo>
                  <a:lnTo>
                    <a:pt x="795" y="6048"/>
                  </a:lnTo>
                  <a:lnTo>
                    <a:pt x="856" y="6003"/>
                  </a:lnTo>
                  <a:lnTo>
                    <a:pt x="917" y="5959"/>
                  </a:lnTo>
                  <a:lnTo>
                    <a:pt x="981" y="5917"/>
                  </a:lnTo>
                  <a:lnTo>
                    <a:pt x="1047" y="5878"/>
                  </a:lnTo>
                  <a:lnTo>
                    <a:pt x="1113" y="5840"/>
                  </a:lnTo>
                  <a:lnTo>
                    <a:pt x="1181" y="5804"/>
                  </a:lnTo>
                  <a:lnTo>
                    <a:pt x="1250" y="5770"/>
                  </a:lnTo>
                  <a:lnTo>
                    <a:pt x="1321" y="5740"/>
                  </a:lnTo>
                  <a:lnTo>
                    <a:pt x="1392" y="5711"/>
                  </a:lnTo>
                  <a:lnTo>
                    <a:pt x="1465" y="5683"/>
                  </a:lnTo>
                  <a:lnTo>
                    <a:pt x="1539" y="5659"/>
                  </a:lnTo>
                  <a:lnTo>
                    <a:pt x="1614" y="5637"/>
                  </a:lnTo>
                  <a:lnTo>
                    <a:pt x="1690" y="5618"/>
                  </a:lnTo>
                  <a:lnTo>
                    <a:pt x="1659" y="5574"/>
                  </a:lnTo>
                  <a:lnTo>
                    <a:pt x="1629" y="5529"/>
                  </a:lnTo>
                  <a:lnTo>
                    <a:pt x="1600" y="5484"/>
                  </a:lnTo>
                  <a:lnTo>
                    <a:pt x="1573" y="5437"/>
                  </a:lnTo>
                  <a:lnTo>
                    <a:pt x="1546" y="5391"/>
                  </a:lnTo>
                  <a:lnTo>
                    <a:pt x="1522" y="5344"/>
                  </a:lnTo>
                  <a:lnTo>
                    <a:pt x="1498" y="5296"/>
                  </a:lnTo>
                  <a:lnTo>
                    <a:pt x="1475" y="5248"/>
                  </a:lnTo>
                  <a:lnTo>
                    <a:pt x="1454" y="5199"/>
                  </a:lnTo>
                  <a:lnTo>
                    <a:pt x="1434" y="5150"/>
                  </a:lnTo>
                  <a:lnTo>
                    <a:pt x="1415" y="5099"/>
                  </a:lnTo>
                  <a:lnTo>
                    <a:pt x="1397" y="5049"/>
                  </a:lnTo>
                  <a:lnTo>
                    <a:pt x="1381" y="4998"/>
                  </a:lnTo>
                  <a:lnTo>
                    <a:pt x="1367" y="4947"/>
                  </a:lnTo>
                  <a:lnTo>
                    <a:pt x="1353" y="4895"/>
                  </a:lnTo>
                  <a:lnTo>
                    <a:pt x="1340" y="4842"/>
                  </a:lnTo>
                  <a:lnTo>
                    <a:pt x="1330" y="4790"/>
                  </a:lnTo>
                  <a:lnTo>
                    <a:pt x="1320" y="4737"/>
                  </a:lnTo>
                  <a:lnTo>
                    <a:pt x="1312" y="4683"/>
                  </a:lnTo>
                  <a:lnTo>
                    <a:pt x="1306" y="4629"/>
                  </a:lnTo>
                  <a:lnTo>
                    <a:pt x="1301" y="4575"/>
                  </a:lnTo>
                  <a:lnTo>
                    <a:pt x="1296" y="4521"/>
                  </a:lnTo>
                  <a:lnTo>
                    <a:pt x="1294" y="4466"/>
                  </a:lnTo>
                  <a:lnTo>
                    <a:pt x="1293" y="4411"/>
                  </a:lnTo>
                  <a:lnTo>
                    <a:pt x="1293" y="4356"/>
                  </a:lnTo>
                  <a:lnTo>
                    <a:pt x="1295" y="4300"/>
                  </a:lnTo>
                  <a:lnTo>
                    <a:pt x="1299" y="4244"/>
                  </a:lnTo>
                  <a:lnTo>
                    <a:pt x="1305" y="4189"/>
                  </a:lnTo>
                  <a:lnTo>
                    <a:pt x="1312" y="4132"/>
                  </a:lnTo>
                  <a:lnTo>
                    <a:pt x="1320" y="4076"/>
                  </a:lnTo>
                  <a:lnTo>
                    <a:pt x="1329" y="4020"/>
                  </a:lnTo>
                  <a:lnTo>
                    <a:pt x="1340" y="3963"/>
                  </a:lnTo>
                  <a:lnTo>
                    <a:pt x="1369" y="3850"/>
                  </a:lnTo>
                  <a:lnTo>
                    <a:pt x="1401" y="3739"/>
                  </a:lnTo>
                  <a:lnTo>
                    <a:pt x="1441" y="3630"/>
                  </a:lnTo>
                  <a:lnTo>
                    <a:pt x="1486" y="3524"/>
                  </a:lnTo>
                  <a:lnTo>
                    <a:pt x="1536" y="3420"/>
                  </a:lnTo>
                  <a:lnTo>
                    <a:pt x="1591" y="3320"/>
                  </a:lnTo>
                  <a:lnTo>
                    <a:pt x="1650" y="3223"/>
                  </a:lnTo>
                  <a:lnTo>
                    <a:pt x="1716" y="3127"/>
                  </a:lnTo>
                  <a:lnTo>
                    <a:pt x="1785" y="3036"/>
                  </a:lnTo>
                  <a:lnTo>
                    <a:pt x="1858" y="2948"/>
                  </a:lnTo>
                  <a:lnTo>
                    <a:pt x="1937" y="2863"/>
                  </a:lnTo>
                  <a:lnTo>
                    <a:pt x="2019" y="2782"/>
                  </a:lnTo>
                  <a:lnTo>
                    <a:pt x="2105" y="2704"/>
                  </a:lnTo>
                  <a:lnTo>
                    <a:pt x="2195" y="2631"/>
                  </a:lnTo>
                  <a:lnTo>
                    <a:pt x="2288" y="2561"/>
                  </a:lnTo>
                  <a:lnTo>
                    <a:pt x="2385" y="2494"/>
                  </a:lnTo>
                  <a:lnTo>
                    <a:pt x="2484" y="2433"/>
                  </a:lnTo>
                  <a:lnTo>
                    <a:pt x="2587" y="2376"/>
                  </a:lnTo>
                  <a:lnTo>
                    <a:pt x="2693" y="2322"/>
                  </a:lnTo>
                  <a:lnTo>
                    <a:pt x="2801" y="2274"/>
                  </a:lnTo>
                  <a:lnTo>
                    <a:pt x="2911" y="2230"/>
                  </a:lnTo>
                  <a:lnTo>
                    <a:pt x="3024" y="2191"/>
                  </a:lnTo>
                  <a:lnTo>
                    <a:pt x="3139" y="2157"/>
                  </a:lnTo>
                  <a:lnTo>
                    <a:pt x="3256" y="2128"/>
                  </a:lnTo>
                  <a:lnTo>
                    <a:pt x="3374" y="2104"/>
                  </a:lnTo>
                  <a:lnTo>
                    <a:pt x="3495" y="2085"/>
                  </a:lnTo>
                  <a:lnTo>
                    <a:pt x="3616" y="2071"/>
                  </a:lnTo>
                  <a:lnTo>
                    <a:pt x="3738" y="2064"/>
                  </a:lnTo>
                  <a:lnTo>
                    <a:pt x="3862" y="2061"/>
                  </a:lnTo>
                  <a:lnTo>
                    <a:pt x="3985" y="2065"/>
                  </a:lnTo>
                  <a:lnTo>
                    <a:pt x="4111" y="2074"/>
                  </a:lnTo>
                  <a:lnTo>
                    <a:pt x="4235" y="2090"/>
                  </a:lnTo>
                  <a:lnTo>
                    <a:pt x="4256" y="2094"/>
                  </a:lnTo>
                  <a:lnTo>
                    <a:pt x="4278" y="2097"/>
                  </a:lnTo>
                  <a:lnTo>
                    <a:pt x="4299" y="2100"/>
                  </a:lnTo>
                  <a:lnTo>
                    <a:pt x="4321" y="2104"/>
                  </a:lnTo>
                  <a:lnTo>
                    <a:pt x="4342" y="2108"/>
                  </a:lnTo>
                  <a:lnTo>
                    <a:pt x="4363" y="2112"/>
                  </a:lnTo>
                  <a:lnTo>
                    <a:pt x="4384" y="2116"/>
                  </a:lnTo>
                  <a:lnTo>
                    <a:pt x="4404" y="2120"/>
                  </a:lnTo>
                  <a:lnTo>
                    <a:pt x="4425" y="2126"/>
                  </a:lnTo>
                  <a:lnTo>
                    <a:pt x="4446" y="2131"/>
                  </a:lnTo>
                  <a:lnTo>
                    <a:pt x="4467" y="2135"/>
                  </a:lnTo>
                  <a:lnTo>
                    <a:pt x="4487" y="2140"/>
                  </a:lnTo>
                  <a:lnTo>
                    <a:pt x="4507" y="2145"/>
                  </a:lnTo>
                  <a:lnTo>
                    <a:pt x="4528" y="2151"/>
                  </a:lnTo>
                  <a:lnTo>
                    <a:pt x="4548" y="2156"/>
                  </a:lnTo>
                  <a:lnTo>
                    <a:pt x="4568" y="2162"/>
                  </a:lnTo>
                  <a:lnTo>
                    <a:pt x="4588" y="2168"/>
                  </a:lnTo>
                  <a:lnTo>
                    <a:pt x="4608" y="2174"/>
                  </a:lnTo>
                  <a:lnTo>
                    <a:pt x="4628" y="2180"/>
                  </a:lnTo>
                  <a:lnTo>
                    <a:pt x="4648" y="2186"/>
                  </a:lnTo>
                  <a:lnTo>
                    <a:pt x="4668" y="2193"/>
                  </a:lnTo>
                  <a:lnTo>
                    <a:pt x="4687" y="2199"/>
                  </a:lnTo>
                  <a:lnTo>
                    <a:pt x="4706" y="2207"/>
                  </a:lnTo>
                  <a:lnTo>
                    <a:pt x="4726" y="2213"/>
                  </a:lnTo>
                  <a:lnTo>
                    <a:pt x="4745" y="2220"/>
                  </a:lnTo>
                  <a:lnTo>
                    <a:pt x="4764" y="2227"/>
                  </a:lnTo>
                  <a:lnTo>
                    <a:pt x="4784" y="2234"/>
                  </a:lnTo>
                  <a:lnTo>
                    <a:pt x="4802" y="2242"/>
                  </a:lnTo>
                  <a:lnTo>
                    <a:pt x="4822" y="2250"/>
                  </a:lnTo>
                  <a:lnTo>
                    <a:pt x="4840" y="2258"/>
                  </a:lnTo>
                  <a:lnTo>
                    <a:pt x="4859" y="2265"/>
                  </a:lnTo>
                  <a:lnTo>
                    <a:pt x="4878" y="2273"/>
                  </a:lnTo>
                  <a:lnTo>
                    <a:pt x="4879" y="2269"/>
                  </a:lnTo>
                  <a:lnTo>
                    <a:pt x="4880" y="2266"/>
                  </a:lnTo>
                  <a:lnTo>
                    <a:pt x="4880" y="2262"/>
                  </a:lnTo>
                  <a:lnTo>
                    <a:pt x="4881" y="2258"/>
                  </a:lnTo>
                  <a:lnTo>
                    <a:pt x="4882" y="2254"/>
                  </a:lnTo>
                  <a:lnTo>
                    <a:pt x="4883" y="2250"/>
                  </a:lnTo>
                  <a:lnTo>
                    <a:pt x="4884" y="2245"/>
                  </a:lnTo>
                  <a:lnTo>
                    <a:pt x="4884" y="2242"/>
                  </a:lnTo>
                  <a:lnTo>
                    <a:pt x="4905" y="2156"/>
                  </a:lnTo>
                  <a:lnTo>
                    <a:pt x="4930" y="2073"/>
                  </a:lnTo>
                  <a:lnTo>
                    <a:pt x="4958" y="1991"/>
                  </a:lnTo>
                  <a:lnTo>
                    <a:pt x="4990" y="1912"/>
                  </a:lnTo>
                  <a:lnTo>
                    <a:pt x="5025" y="1834"/>
                  </a:lnTo>
                  <a:lnTo>
                    <a:pt x="5062" y="1757"/>
                  </a:lnTo>
                  <a:lnTo>
                    <a:pt x="5103" y="1683"/>
                  </a:lnTo>
                  <a:lnTo>
                    <a:pt x="5147" y="1611"/>
                  </a:lnTo>
                  <a:lnTo>
                    <a:pt x="5193" y="1542"/>
                  </a:lnTo>
                  <a:lnTo>
                    <a:pt x="5243" y="1474"/>
                  </a:lnTo>
                  <a:lnTo>
                    <a:pt x="5294" y="1410"/>
                  </a:lnTo>
                  <a:lnTo>
                    <a:pt x="5349" y="1348"/>
                  </a:lnTo>
                  <a:lnTo>
                    <a:pt x="5405" y="1288"/>
                  </a:lnTo>
                  <a:lnTo>
                    <a:pt x="5464" y="1231"/>
                  </a:lnTo>
                  <a:lnTo>
                    <a:pt x="5524" y="1177"/>
                  </a:lnTo>
                  <a:lnTo>
                    <a:pt x="5588" y="1127"/>
                  </a:lnTo>
                  <a:lnTo>
                    <a:pt x="5652" y="1079"/>
                  </a:lnTo>
                  <a:lnTo>
                    <a:pt x="5718" y="1034"/>
                  </a:lnTo>
                  <a:lnTo>
                    <a:pt x="5785" y="992"/>
                  </a:lnTo>
                  <a:lnTo>
                    <a:pt x="5856" y="954"/>
                  </a:lnTo>
                  <a:lnTo>
                    <a:pt x="5926" y="919"/>
                  </a:lnTo>
                  <a:lnTo>
                    <a:pt x="5998" y="887"/>
                  </a:lnTo>
                  <a:lnTo>
                    <a:pt x="6071" y="859"/>
                  </a:lnTo>
                  <a:lnTo>
                    <a:pt x="6146" y="836"/>
                  </a:lnTo>
                  <a:lnTo>
                    <a:pt x="6220" y="815"/>
                  </a:lnTo>
                  <a:lnTo>
                    <a:pt x="6296" y="799"/>
                  </a:lnTo>
                  <a:lnTo>
                    <a:pt x="6373" y="787"/>
                  </a:lnTo>
                  <a:lnTo>
                    <a:pt x="6449" y="779"/>
                  </a:lnTo>
                  <a:lnTo>
                    <a:pt x="6527" y="774"/>
                  </a:lnTo>
                  <a:lnTo>
                    <a:pt x="6605" y="774"/>
                  </a:lnTo>
                  <a:lnTo>
                    <a:pt x="6682" y="779"/>
                  </a:lnTo>
                  <a:lnTo>
                    <a:pt x="6761" y="788"/>
                  </a:lnTo>
                  <a:lnTo>
                    <a:pt x="6785" y="792"/>
                  </a:lnTo>
                  <a:lnTo>
                    <a:pt x="6810" y="796"/>
                  </a:lnTo>
                  <a:lnTo>
                    <a:pt x="6833" y="801"/>
                  </a:lnTo>
                  <a:lnTo>
                    <a:pt x="6857" y="806"/>
                  </a:lnTo>
                  <a:lnTo>
                    <a:pt x="6881" y="811"/>
                  </a:lnTo>
                  <a:lnTo>
                    <a:pt x="6904" y="817"/>
                  </a:lnTo>
                  <a:lnTo>
                    <a:pt x="6928" y="824"/>
                  </a:lnTo>
                  <a:lnTo>
                    <a:pt x="6951" y="830"/>
                  </a:lnTo>
                  <a:lnTo>
                    <a:pt x="6974" y="837"/>
                  </a:lnTo>
                  <a:lnTo>
                    <a:pt x="6996" y="844"/>
                  </a:lnTo>
                  <a:lnTo>
                    <a:pt x="7019" y="852"/>
                  </a:lnTo>
                  <a:lnTo>
                    <a:pt x="7041" y="860"/>
                  </a:lnTo>
                  <a:lnTo>
                    <a:pt x="7064" y="870"/>
                  </a:lnTo>
                  <a:lnTo>
                    <a:pt x="7085" y="878"/>
                  </a:lnTo>
                  <a:lnTo>
                    <a:pt x="7106" y="888"/>
                  </a:lnTo>
                  <a:lnTo>
                    <a:pt x="7128" y="897"/>
                  </a:lnTo>
                  <a:lnTo>
                    <a:pt x="7149" y="908"/>
                  </a:lnTo>
                  <a:lnTo>
                    <a:pt x="7171" y="918"/>
                  </a:lnTo>
                  <a:lnTo>
                    <a:pt x="7191" y="929"/>
                  </a:lnTo>
                  <a:lnTo>
                    <a:pt x="7211" y="940"/>
                  </a:lnTo>
                  <a:lnTo>
                    <a:pt x="7232" y="952"/>
                  </a:lnTo>
                  <a:lnTo>
                    <a:pt x="7251" y="964"/>
                  </a:lnTo>
                  <a:lnTo>
                    <a:pt x="7272" y="976"/>
                  </a:lnTo>
                  <a:lnTo>
                    <a:pt x="7291" y="989"/>
                  </a:lnTo>
                  <a:lnTo>
                    <a:pt x="7310" y="1002"/>
                  </a:lnTo>
                  <a:lnTo>
                    <a:pt x="7330" y="1015"/>
                  </a:lnTo>
                  <a:lnTo>
                    <a:pt x="7348" y="1028"/>
                  </a:lnTo>
                  <a:lnTo>
                    <a:pt x="7366" y="1043"/>
                  </a:lnTo>
                  <a:lnTo>
                    <a:pt x="7385" y="1057"/>
                  </a:lnTo>
                  <a:lnTo>
                    <a:pt x="7403" y="1072"/>
                  </a:lnTo>
                  <a:lnTo>
                    <a:pt x="7421" y="1086"/>
                  </a:lnTo>
                  <a:lnTo>
                    <a:pt x="7438" y="1101"/>
                  </a:lnTo>
                  <a:close/>
                </a:path>
              </a:pathLst>
            </a:custGeom>
            <a:solidFill>
              <a:srgbClr val="C3CCD3"/>
            </a:solidFill>
            <a:ln w="9525" cap="flat" cmpd="sng">
              <a:noFill/>
              <a:prstDash val="solid"/>
              <a:round/>
              <a:headEnd/>
              <a:tailEnd/>
            </a:ln>
            <a:effectLst>
              <a:outerShdw dist="40161" dir="4293903" algn="ctr" rotWithShape="0">
                <a:srgbClr val="666633"/>
              </a:outerShdw>
            </a:effectLst>
          </p:spPr>
          <p:txBody>
            <a:bodyPr lIns="22467" tIns="11234" rIns="22467" bIns="11234" anchor="ctr" anchorCtr="1">
              <a:spAutoFit/>
            </a:bodyPr>
            <a:lstStyle/>
            <a:p>
              <a:pPr>
                <a:buClrTx/>
                <a:buFontTx/>
                <a:buNone/>
                <a:defRPr/>
              </a:pPr>
              <a:endParaRPr lang="en-US" b="0">
                <a:latin typeface="Arial" pitchFamily="34" charset="0"/>
                <a:ea typeface="+mn-ea"/>
              </a:endParaRPr>
            </a:p>
          </p:txBody>
        </p:sp>
        <p:grpSp>
          <p:nvGrpSpPr>
            <p:cNvPr id="1958932" name="Group 19"/>
            <p:cNvGrpSpPr>
              <a:grpSpLocks/>
            </p:cNvGrpSpPr>
            <p:nvPr/>
          </p:nvGrpSpPr>
          <p:grpSpPr bwMode="auto">
            <a:xfrm>
              <a:off x="3709" y="1090"/>
              <a:ext cx="695" cy="471"/>
              <a:chOff x="5122" y="990"/>
              <a:chExt cx="1081" cy="938"/>
            </a:xfrm>
          </p:grpSpPr>
          <p:pic>
            <p:nvPicPr>
              <p:cNvPr id="1958933" name="Picture 20"/>
              <p:cNvPicPr preferRelativeResize="0">
                <a:picLocks noChangeArrowheads="1"/>
              </p:cNvPicPr>
              <p:nvPr/>
            </p:nvPicPr>
            <p:blipFill>
              <a:blip r:embed="rId8" cstate="print"/>
              <a:srcRect/>
              <a:stretch>
                <a:fillRect/>
              </a:stretch>
            </p:blipFill>
            <p:spPr bwMode="auto">
              <a:xfrm>
                <a:off x="5122" y="990"/>
                <a:ext cx="1081" cy="643"/>
              </a:xfrm>
              <a:prstGeom prst="rect">
                <a:avLst/>
              </a:prstGeom>
              <a:noFill/>
              <a:ln w="9525">
                <a:noFill/>
                <a:miter lim="800000"/>
                <a:headEnd/>
                <a:tailEnd/>
              </a:ln>
            </p:spPr>
          </p:pic>
          <p:pic>
            <p:nvPicPr>
              <p:cNvPr id="1958934" name="Picture 21"/>
              <p:cNvPicPr preferRelativeResize="0">
                <a:picLocks noChangeArrowheads="1"/>
              </p:cNvPicPr>
              <p:nvPr/>
            </p:nvPicPr>
            <p:blipFill>
              <a:blip r:embed="rId9" cstate="print"/>
              <a:srcRect/>
              <a:stretch>
                <a:fillRect/>
              </a:stretch>
            </p:blipFill>
            <p:spPr bwMode="auto">
              <a:xfrm>
                <a:off x="5122" y="1580"/>
                <a:ext cx="1081" cy="348"/>
              </a:xfrm>
              <a:prstGeom prst="rect">
                <a:avLst/>
              </a:prstGeom>
              <a:noFill/>
              <a:ln w="9525" algn="ctr">
                <a:noFill/>
                <a:miter lim="800000"/>
                <a:headEnd/>
                <a:tailEnd/>
              </a:ln>
            </p:spPr>
          </p:pic>
        </p:grpSp>
        <p:sp>
          <p:nvSpPr>
            <p:cNvPr id="1958935" name="Text Box 22"/>
            <p:cNvSpPr txBox="1">
              <a:spLocks noChangeArrowheads="1"/>
            </p:cNvSpPr>
            <p:nvPr/>
          </p:nvSpPr>
          <p:spPr bwMode="auto">
            <a:xfrm>
              <a:off x="3709" y="1577"/>
              <a:ext cx="577" cy="204"/>
            </a:xfrm>
            <a:prstGeom prst="rect">
              <a:avLst/>
            </a:prstGeom>
            <a:noFill/>
            <a:ln w="9525" algn="ctr">
              <a:noFill/>
              <a:miter lim="800000"/>
              <a:headEnd/>
              <a:tailEnd/>
            </a:ln>
          </p:spPr>
          <p:txBody>
            <a:bodyPr lIns="91343" tIns="45671" rIns="91343" bIns="45671">
              <a:spAutoFit/>
            </a:bodyPr>
            <a:lstStyle/>
            <a:p>
              <a:pPr algn="ctr" defTabSz="877888" eaLnBrk="0" hangingPunct="0">
                <a:buClrTx/>
                <a:buFontTx/>
                <a:buNone/>
              </a:pPr>
              <a:r>
                <a:rPr lang="en-US" altLang="zh-CN" sz="1200">
                  <a:ea typeface="ＭＳ Ｐゴシック" pitchFamily="34" charset="-128"/>
                </a:rPr>
                <a:t>OSS</a:t>
              </a:r>
            </a:p>
          </p:txBody>
        </p:sp>
      </p:grpSp>
      <p:sp>
        <p:nvSpPr>
          <p:cNvPr id="1958936" name="Rectangle 23"/>
          <p:cNvSpPr>
            <a:spLocks noChangeArrowheads="1"/>
          </p:cNvSpPr>
          <p:nvPr/>
        </p:nvSpPr>
        <p:spPr bwMode="auto">
          <a:xfrm flipH="1">
            <a:off x="3389313" y="4889500"/>
            <a:ext cx="2208212" cy="906463"/>
          </a:xfrm>
          <a:prstGeom prst="rect">
            <a:avLst/>
          </a:prstGeom>
          <a:solidFill>
            <a:srgbClr val="ECF9DB"/>
          </a:solidFill>
          <a:ln w="9525" algn="ctr">
            <a:noFill/>
            <a:miter lim="800000"/>
            <a:headEnd/>
            <a:tailEnd/>
          </a:ln>
        </p:spPr>
        <p:txBody>
          <a:bodyPr lIns="35978" tIns="35978" rIns="35978" bIns="35978"/>
          <a:lstStyle/>
          <a:p>
            <a:pPr marL="88900" indent="-88900" defTabSz="835025">
              <a:buClrTx/>
              <a:buFontTx/>
              <a:buChar char="•"/>
            </a:pPr>
            <a:r>
              <a:rPr lang="en-US" altLang="zh-CN" sz="1400" b="0">
                <a:ea typeface="ＭＳ Ｐゴシック" pitchFamily="34" charset="-128"/>
              </a:rPr>
              <a:t>All-in-one controller</a:t>
            </a:r>
            <a:r>
              <a:rPr lang="en-US" altLang="zh-CN" sz="1400" b="0">
                <a:ea typeface="华文细黑" pitchFamily="2" charset="-122"/>
              </a:rPr>
              <a:t> </a:t>
            </a:r>
          </a:p>
          <a:p>
            <a:pPr marL="88900" indent="-88900" defTabSz="835025">
              <a:buClrTx/>
              <a:buFontTx/>
              <a:buChar char="•"/>
            </a:pPr>
            <a:r>
              <a:rPr lang="en-US" altLang="zh-CN" sz="1400" b="0">
                <a:ea typeface="华文细黑" pitchFamily="2" charset="-122"/>
              </a:rPr>
              <a:t>MPPT solar controller</a:t>
            </a:r>
          </a:p>
          <a:p>
            <a:pPr marL="88900" indent="-88900" defTabSz="835025">
              <a:buClrTx/>
              <a:buFontTx/>
              <a:buChar char="•"/>
            </a:pPr>
            <a:r>
              <a:rPr lang="en-US" altLang="zh-CN" sz="1400" b="0">
                <a:ea typeface="华文细黑" pitchFamily="2" charset="-122"/>
              </a:rPr>
              <a:t>Monitor integrated with M2000</a:t>
            </a:r>
          </a:p>
        </p:txBody>
      </p:sp>
      <p:sp>
        <p:nvSpPr>
          <p:cNvPr id="1958937" name="Rectangle 24"/>
          <p:cNvSpPr>
            <a:spLocks noChangeArrowheads="1"/>
          </p:cNvSpPr>
          <p:nvPr/>
        </p:nvSpPr>
        <p:spPr bwMode="auto">
          <a:xfrm flipH="1">
            <a:off x="5807075" y="4889500"/>
            <a:ext cx="2789238" cy="906463"/>
          </a:xfrm>
          <a:prstGeom prst="rect">
            <a:avLst/>
          </a:prstGeom>
          <a:solidFill>
            <a:srgbClr val="FFE0C1"/>
          </a:solidFill>
          <a:ln w="9525" algn="ctr">
            <a:noFill/>
            <a:miter lim="800000"/>
            <a:headEnd/>
            <a:tailEnd/>
          </a:ln>
        </p:spPr>
        <p:txBody>
          <a:bodyPr lIns="35978" tIns="35978" rIns="35978" bIns="35978"/>
          <a:lstStyle/>
          <a:p>
            <a:pPr marL="88900" indent="-88900" defTabSz="835025">
              <a:buClrTx/>
              <a:buFontTx/>
              <a:buChar char="•"/>
            </a:pPr>
            <a:r>
              <a:rPr lang="en-US" altLang="zh-CN" sz="1400" b="0">
                <a:ea typeface="ＭＳ Ｐゴシック" pitchFamily="34" charset="-128"/>
              </a:rPr>
              <a:t>After Sun</a:t>
            </a:r>
          </a:p>
          <a:p>
            <a:pPr marL="88900" indent="-88900" defTabSz="835025">
              <a:buClr>
                <a:schemeClr val="tx1"/>
              </a:buClr>
              <a:buFontTx/>
              <a:buChar char="•"/>
            </a:pPr>
            <a:r>
              <a:rPr lang="en-US" altLang="zh-CN" sz="1400" b="0">
                <a:ea typeface="ＭＳ Ｐゴシック" pitchFamily="34" charset="-128"/>
              </a:rPr>
              <a:t>Solar battery, cycle life 3000@30%DOD </a:t>
            </a:r>
          </a:p>
          <a:p>
            <a:pPr marL="88900" indent="-88900" defTabSz="835025">
              <a:buClr>
                <a:schemeClr val="tx1"/>
              </a:buClr>
              <a:buFontTx/>
              <a:buChar char="•"/>
            </a:pPr>
            <a:r>
              <a:rPr lang="en-US" altLang="zh-CN" sz="1400" b="0">
                <a:ea typeface="ＭＳ Ｐゴシック" pitchFamily="34" charset="-128"/>
              </a:rPr>
              <a:t>Intelligent network management</a:t>
            </a:r>
          </a:p>
        </p:txBody>
      </p:sp>
      <p:sp>
        <p:nvSpPr>
          <p:cNvPr id="1958938" name="Rectangle 25"/>
          <p:cNvSpPr>
            <a:spLocks noChangeArrowheads="1"/>
          </p:cNvSpPr>
          <p:nvPr/>
        </p:nvSpPr>
        <p:spPr bwMode="auto">
          <a:xfrm flipH="1">
            <a:off x="8859838" y="4889500"/>
            <a:ext cx="2471737" cy="1123950"/>
          </a:xfrm>
          <a:prstGeom prst="rect">
            <a:avLst/>
          </a:prstGeom>
          <a:solidFill>
            <a:srgbClr val="FFCC99"/>
          </a:solidFill>
          <a:ln w="9525" algn="ctr">
            <a:noFill/>
            <a:miter lim="800000"/>
            <a:headEnd/>
            <a:tailEnd/>
          </a:ln>
        </p:spPr>
        <p:txBody>
          <a:bodyPr lIns="35978" tIns="35978" rIns="35978" bIns="35978"/>
          <a:lstStyle/>
          <a:p>
            <a:pPr marL="88900" indent="-88900" defTabSz="835025">
              <a:buClrTx/>
              <a:buFontTx/>
              <a:buChar char="•"/>
            </a:pPr>
            <a:r>
              <a:rPr lang="en-US" altLang="zh-CN" sz="1400" b="0">
                <a:ea typeface="ＭＳ Ｐゴシック" pitchFamily="34" charset="-128"/>
              </a:rPr>
              <a:t>Advanced Solar battery, 4000@30%DOD with half weight and  dimensions at  temperature 40 ℃</a:t>
            </a:r>
          </a:p>
          <a:p>
            <a:pPr marL="88900" indent="-88900" defTabSz="835025">
              <a:buClrTx/>
              <a:buFontTx/>
              <a:buChar char="•"/>
            </a:pPr>
            <a:endParaRPr lang="en-US" altLang="zh-CN" sz="1400" b="0">
              <a:ea typeface="ＭＳ Ｐゴシック" pitchFamily="34" charset="-128"/>
            </a:endParaRPr>
          </a:p>
        </p:txBody>
      </p:sp>
      <p:sp>
        <p:nvSpPr>
          <p:cNvPr id="1958939" name="Rectangle 26"/>
          <p:cNvSpPr>
            <a:spLocks noChangeArrowheads="1"/>
          </p:cNvSpPr>
          <p:nvPr/>
        </p:nvSpPr>
        <p:spPr bwMode="auto">
          <a:xfrm flipH="1">
            <a:off x="1012825" y="4889500"/>
            <a:ext cx="2095500" cy="906463"/>
          </a:xfrm>
          <a:prstGeom prst="rect">
            <a:avLst/>
          </a:prstGeom>
          <a:solidFill>
            <a:srgbClr val="DDDDDD"/>
          </a:solidFill>
          <a:ln w="9525" algn="ctr">
            <a:noFill/>
            <a:miter lim="800000"/>
            <a:headEnd/>
            <a:tailEnd/>
          </a:ln>
        </p:spPr>
        <p:txBody>
          <a:bodyPr lIns="35978" tIns="35978" rIns="35978" bIns="35978"/>
          <a:lstStyle/>
          <a:p>
            <a:pPr marL="174625" indent="-174625" defTabSz="1000125">
              <a:buClrTx/>
              <a:buFontTx/>
              <a:buChar char="•"/>
            </a:pPr>
            <a:r>
              <a:rPr lang="en-US" altLang="zh-CN" sz="1400" b="0">
                <a:ea typeface="华文细黑" pitchFamily="2" charset="-122"/>
              </a:rPr>
              <a:t>CVT/PWM controller</a:t>
            </a:r>
          </a:p>
        </p:txBody>
      </p:sp>
      <p:sp>
        <p:nvSpPr>
          <p:cNvPr id="1958940" name="Line 27"/>
          <p:cNvSpPr>
            <a:spLocks noChangeShapeType="1"/>
          </p:cNvSpPr>
          <p:nvPr/>
        </p:nvSpPr>
        <p:spPr bwMode="auto">
          <a:xfrm>
            <a:off x="941388" y="4630738"/>
            <a:ext cx="10528300" cy="0"/>
          </a:xfrm>
          <a:prstGeom prst="line">
            <a:avLst/>
          </a:prstGeom>
          <a:noFill/>
          <a:ln w="38100">
            <a:solidFill>
              <a:srgbClr val="C0C0C0"/>
            </a:solidFill>
            <a:round/>
            <a:headEnd/>
            <a:tailEnd type="triangle" w="med" len="med"/>
          </a:ln>
        </p:spPr>
        <p:txBody>
          <a:bodyPr lIns="79200" tIns="39600" rIns="79200" bIns="39600" anchor="ctr" anchorCtr="1"/>
          <a:lstStyle/>
          <a:p>
            <a:endParaRPr lang="zh-CN" altLang="en-US"/>
          </a:p>
        </p:txBody>
      </p:sp>
      <p:sp>
        <p:nvSpPr>
          <p:cNvPr id="1958941" name="Line 28"/>
          <p:cNvSpPr>
            <a:spLocks noChangeShapeType="1"/>
          </p:cNvSpPr>
          <p:nvPr/>
        </p:nvSpPr>
        <p:spPr bwMode="auto">
          <a:xfrm flipV="1">
            <a:off x="941388" y="3725863"/>
            <a:ext cx="0" cy="904875"/>
          </a:xfrm>
          <a:prstGeom prst="line">
            <a:avLst/>
          </a:prstGeom>
          <a:noFill/>
          <a:ln w="38100">
            <a:solidFill>
              <a:srgbClr val="C0C0C0"/>
            </a:solidFill>
            <a:round/>
            <a:headEnd/>
            <a:tailEnd type="triangle" w="med" len="med"/>
          </a:ln>
        </p:spPr>
        <p:txBody>
          <a:bodyPr lIns="79200" tIns="39600" rIns="79200" bIns="39600" anchor="ctr" anchorCtr="1"/>
          <a:lstStyle/>
          <a:p>
            <a:endParaRPr lang="zh-CN" altLang="en-US"/>
          </a:p>
        </p:txBody>
      </p:sp>
      <p:sp>
        <p:nvSpPr>
          <p:cNvPr id="1958942" name="Rectangle 29"/>
          <p:cNvSpPr>
            <a:spLocks noChangeArrowheads="1"/>
          </p:cNvSpPr>
          <p:nvPr/>
        </p:nvSpPr>
        <p:spPr bwMode="auto">
          <a:xfrm>
            <a:off x="1373188" y="3908425"/>
            <a:ext cx="749300" cy="711200"/>
          </a:xfrm>
          <a:prstGeom prst="rect">
            <a:avLst/>
          </a:prstGeom>
          <a:solidFill>
            <a:srgbClr val="DDDDDD"/>
          </a:solidFill>
          <a:ln w="9525" algn="ctr">
            <a:noFill/>
            <a:miter lim="800000"/>
            <a:headEnd/>
            <a:tailEnd/>
          </a:ln>
        </p:spPr>
        <p:txBody>
          <a:bodyPr lIns="35978" tIns="35978" rIns="35978" bIns="35978" anchor="ctr"/>
          <a:lstStyle/>
          <a:p>
            <a:pPr algn="ctr" defTabSz="835025">
              <a:buClrTx/>
              <a:buFontTx/>
              <a:buNone/>
            </a:pPr>
            <a:endParaRPr lang="zh-CN" altLang="zh-CN" sz="800"/>
          </a:p>
        </p:txBody>
      </p:sp>
      <p:sp>
        <p:nvSpPr>
          <p:cNvPr id="1958943" name="Rectangle 30"/>
          <p:cNvSpPr>
            <a:spLocks noChangeArrowheads="1"/>
          </p:cNvSpPr>
          <p:nvPr/>
        </p:nvSpPr>
        <p:spPr bwMode="auto">
          <a:xfrm>
            <a:off x="4276725" y="4281488"/>
            <a:ext cx="750888" cy="342900"/>
          </a:xfrm>
          <a:prstGeom prst="rect">
            <a:avLst/>
          </a:prstGeom>
          <a:solidFill>
            <a:srgbClr val="ECF9DB"/>
          </a:solidFill>
          <a:ln w="9525" algn="ctr">
            <a:noFill/>
            <a:miter lim="800000"/>
            <a:headEnd/>
            <a:tailEnd/>
          </a:ln>
        </p:spPr>
        <p:txBody>
          <a:bodyPr lIns="35978" tIns="35978" rIns="35978" bIns="35978" anchor="ctr"/>
          <a:lstStyle/>
          <a:p>
            <a:pPr algn="ctr" defTabSz="835025">
              <a:buClrTx/>
              <a:buFontTx/>
              <a:buNone/>
            </a:pPr>
            <a:endParaRPr lang="zh-CN" altLang="zh-CN" sz="800"/>
          </a:p>
        </p:txBody>
      </p:sp>
      <p:sp>
        <p:nvSpPr>
          <p:cNvPr id="1958944" name="Rectangle 31"/>
          <p:cNvSpPr>
            <a:spLocks noChangeArrowheads="1"/>
          </p:cNvSpPr>
          <p:nvPr/>
        </p:nvSpPr>
        <p:spPr bwMode="auto">
          <a:xfrm>
            <a:off x="6642100" y="4337050"/>
            <a:ext cx="747713" cy="282575"/>
          </a:xfrm>
          <a:prstGeom prst="rect">
            <a:avLst/>
          </a:prstGeom>
          <a:solidFill>
            <a:srgbClr val="FFE0C1"/>
          </a:solidFill>
          <a:ln w="9525" algn="ctr">
            <a:noFill/>
            <a:miter lim="800000"/>
            <a:headEnd/>
            <a:tailEnd/>
          </a:ln>
        </p:spPr>
        <p:txBody>
          <a:bodyPr lIns="35978" tIns="35978" rIns="35978" bIns="35978" anchor="ctr"/>
          <a:lstStyle/>
          <a:p>
            <a:pPr algn="ctr" defTabSz="835025">
              <a:buClrTx/>
              <a:buFontTx/>
              <a:buNone/>
            </a:pPr>
            <a:endParaRPr lang="zh-CN" altLang="zh-CN" sz="800"/>
          </a:p>
        </p:txBody>
      </p:sp>
      <p:sp>
        <p:nvSpPr>
          <p:cNvPr id="1958945" name="Text Box 32"/>
          <p:cNvSpPr txBox="1">
            <a:spLocks noChangeArrowheads="1"/>
          </p:cNvSpPr>
          <p:nvPr/>
        </p:nvSpPr>
        <p:spPr bwMode="auto">
          <a:xfrm>
            <a:off x="1433513" y="4619625"/>
            <a:ext cx="617537" cy="292100"/>
          </a:xfrm>
          <a:prstGeom prst="rect">
            <a:avLst/>
          </a:prstGeom>
          <a:noFill/>
          <a:ln w="9525" algn="ctr">
            <a:noFill/>
            <a:miter lim="800000"/>
            <a:headEnd/>
            <a:tailEnd/>
          </a:ln>
        </p:spPr>
        <p:txBody>
          <a:bodyPr lIns="79105" tIns="39554" rIns="79105" bIns="39554" anchorCtr="1">
            <a:spAutoFit/>
          </a:bodyPr>
          <a:lstStyle/>
          <a:p>
            <a:pPr defTabSz="801688">
              <a:buClrTx/>
              <a:buFontTx/>
              <a:buNone/>
            </a:pPr>
            <a:r>
              <a:rPr lang="en-US" altLang="zh-CN" sz="1400">
                <a:solidFill>
                  <a:srgbClr val="000000"/>
                </a:solidFill>
                <a:ea typeface="华文细黑" pitchFamily="2" charset="-122"/>
              </a:rPr>
              <a:t>2008</a:t>
            </a:r>
          </a:p>
        </p:txBody>
      </p:sp>
      <p:sp>
        <p:nvSpPr>
          <p:cNvPr id="1958946" name="Text Box 33"/>
          <p:cNvSpPr txBox="1">
            <a:spLocks noChangeArrowheads="1"/>
          </p:cNvSpPr>
          <p:nvPr/>
        </p:nvSpPr>
        <p:spPr bwMode="auto">
          <a:xfrm>
            <a:off x="4403725" y="4611688"/>
            <a:ext cx="552450" cy="292100"/>
          </a:xfrm>
          <a:prstGeom prst="rect">
            <a:avLst/>
          </a:prstGeom>
          <a:noFill/>
          <a:ln w="9525" algn="ctr">
            <a:noFill/>
            <a:miter lim="800000"/>
            <a:headEnd/>
            <a:tailEnd/>
          </a:ln>
        </p:spPr>
        <p:txBody>
          <a:bodyPr wrap="none" lIns="79105" tIns="39554" rIns="79105" bIns="39554" anchorCtr="1">
            <a:spAutoFit/>
          </a:bodyPr>
          <a:lstStyle/>
          <a:p>
            <a:pPr defTabSz="801688">
              <a:buClrTx/>
              <a:buFontTx/>
              <a:buNone/>
            </a:pPr>
            <a:r>
              <a:rPr lang="en-US" altLang="zh-CN" sz="1400">
                <a:solidFill>
                  <a:srgbClr val="000000"/>
                </a:solidFill>
                <a:ea typeface="华文细黑" pitchFamily="2" charset="-122"/>
              </a:rPr>
              <a:t>2010</a:t>
            </a:r>
          </a:p>
        </p:txBody>
      </p:sp>
      <p:sp>
        <p:nvSpPr>
          <p:cNvPr id="1958947" name="Text Box 34"/>
          <p:cNvSpPr txBox="1">
            <a:spLocks noChangeArrowheads="1"/>
          </p:cNvSpPr>
          <p:nvPr/>
        </p:nvSpPr>
        <p:spPr bwMode="auto">
          <a:xfrm>
            <a:off x="5978525" y="4624388"/>
            <a:ext cx="2108200" cy="292100"/>
          </a:xfrm>
          <a:prstGeom prst="rect">
            <a:avLst/>
          </a:prstGeom>
          <a:noFill/>
          <a:ln w="9525" algn="ctr">
            <a:noFill/>
            <a:miter lim="800000"/>
            <a:headEnd/>
            <a:tailEnd/>
          </a:ln>
        </p:spPr>
        <p:txBody>
          <a:bodyPr lIns="79105" tIns="39554" rIns="79105" bIns="39554" anchorCtr="1">
            <a:spAutoFit/>
          </a:bodyPr>
          <a:lstStyle/>
          <a:p>
            <a:pPr defTabSz="801688">
              <a:buClrTx/>
              <a:buFontTx/>
              <a:buNone/>
            </a:pPr>
            <a:r>
              <a:rPr lang="en-US" altLang="zh-CN" sz="1400">
                <a:solidFill>
                  <a:srgbClr val="000000"/>
                </a:solidFill>
                <a:ea typeface="华文细黑" pitchFamily="2" charset="-122"/>
              </a:rPr>
              <a:t>2011</a:t>
            </a:r>
          </a:p>
        </p:txBody>
      </p:sp>
      <p:sp>
        <p:nvSpPr>
          <p:cNvPr id="1958948" name="Line 35"/>
          <p:cNvSpPr>
            <a:spLocks noChangeShapeType="1"/>
          </p:cNvSpPr>
          <p:nvPr/>
        </p:nvSpPr>
        <p:spPr bwMode="auto">
          <a:xfrm>
            <a:off x="1833563" y="3908425"/>
            <a:ext cx="9350375" cy="0"/>
          </a:xfrm>
          <a:prstGeom prst="line">
            <a:avLst/>
          </a:prstGeom>
          <a:noFill/>
          <a:ln w="9525">
            <a:solidFill>
              <a:srgbClr val="969696"/>
            </a:solidFill>
            <a:prstDash val="dash"/>
            <a:round/>
            <a:headEnd/>
            <a:tailEnd/>
          </a:ln>
        </p:spPr>
        <p:txBody>
          <a:bodyPr lIns="79200" tIns="39600" rIns="79200" bIns="39600">
            <a:spAutoFit/>
          </a:bodyPr>
          <a:lstStyle/>
          <a:p>
            <a:endParaRPr lang="zh-CN" altLang="en-US"/>
          </a:p>
        </p:txBody>
      </p:sp>
      <p:sp>
        <p:nvSpPr>
          <p:cNvPr id="1958949" name="Text Box 36"/>
          <p:cNvSpPr txBox="1">
            <a:spLocks noChangeArrowheads="1"/>
          </p:cNvSpPr>
          <p:nvPr/>
        </p:nvSpPr>
        <p:spPr bwMode="auto">
          <a:xfrm>
            <a:off x="8421688" y="4597400"/>
            <a:ext cx="2320925" cy="292100"/>
          </a:xfrm>
          <a:prstGeom prst="rect">
            <a:avLst/>
          </a:prstGeom>
          <a:noFill/>
          <a:ln w="9525" algn="ctr">
            <a:noFill/>
            <a:miter lim="800000"/>
            <a:headEnd/>
            <a:tailEnd/>
          </a:ln>
        </p:spPr>
        <p:txBody>
          <a:bodyPr lIns="79105" tIns="39554" rIns="79105" bIns="39554" anchorCtr="1">
            <a:spAutoFit/>
          </a:bodyPr>
          <a:lstStyle/>
          <a:p>
            <a:pPr defTabSz="801688">
              <a:buClrTx/>
              <a:buFontTx/>
              <a:buNone/>
            </a:pPr>
            <a:r>
              <a:rPr lang="en-US" altLang="zh-CN" sz="1400">
                <a:solidFill>
                  <a:srgbClr val="000000"/>
                </a:solidFill>
                <a:ea typeface="华文细黑" pitchFamily="2" charset="-122"/>
              </a:rPr>
              <a:t>2012</a:t>
            </a:r>
          </a:p>
        </p:txBody>
      </p:sp>
      <p:sp>
        <p:nvSpPr>
          <p:cNvPr id="1958950" name="Text Box 37"/>
          <p:cNvSpPr txBox="1">
            <a:spLocks noChangeArrowheads="1"/>
          </p:cNvSpPr>
          <p:nvPr/>
        </p:nvSpPr>
        <p:spPr bwMode="auto">
          <a:xfrm>
            <a:off x="10248900" y="4137025"/>
            <a:ext cx="644525" cy="323850"/>
          </a:xfrm>
          <a:prstGeom prst="rect">
            <a:avLst/>
          </a:prstGeom>
          <a:noFill/>
          <a:ln w="9525" algn="ctr">
            <a:noFill/>
            <a:miter lim="800000"/>
            <a:headEnd/>
            <a:tailEnd/>
          </a:ln>
        </p:spPr>
        <p:txBody>
          <a:bodyPr wrap="none" lIns="79105" tIns="39554" rIns="79105" bIns="39554">
            <a:spAutoFit/>
          </a:bodyPr>
          <a:lstStyle/>
          <a:p>
            <a:pPr algn="r" defTabSz="801688">
              <a:buClrTx/>
              <a:buFontTx/>
              <a:buNone/>
            </a:pPr>
            <a:r>
              <a:rPr lang="en-US" altLang="zh-CN" sz="1600">
                <a:solidFill>
                  <a:srgbClr val="800000"/>
                </a:solidFill>
                <a:ea typeface="ＭＳ Ｐゴシック" pitchFamily="34" charset="-128"/>
              </a:rPr>
              <a:t>70%*</a:t>
            </a:r>
          </a:p>
        </p:txBody>
      </p:sp>
      <p:sp>
        <p:nvSpPr>
          <p:cNvPr id="1958951" name="Line 38"/>
          <p:cNvSpPr>
            <a:spLocks noChangeShapeType="1"/>
          </p:cNvSpPr>
          <p:nvPr/>
        </p:nvSpPr>
        <p:spPr bwMode="auto">
          <a:xfrm flipH="1">
            <a:off x="2378075" y="4437063"/>
            <a:ext cx="1588" cy="182562"/>
          </a:xfrm>
          <a:prstGeom prst="line">
            <a:avLst/>
          </a:prstGeom>
          <a:noFill/>
          <a:ln w="38100">
            <a:solidFill>
              <a:srgbClr val="990000"/>
            </a:solidFill>
            <a:round/>
            <a:headEnd/>
            <a:tailEnd/>
          </a:ln>
        </p:spPr>
        <p:txBody>
          <a:bodyPr lIns="91425" tIns="45712" rIns="91425" bIns="45712">
            <a:spAutoFit/>
          </a:bodyPr>
          <a:lstStyle/>
          <a:p>
            <a:endParaRPr lang="zh-CN" altLang="en-US"/>
          </a:p>
        </p:txBody>
      </p:sp>
      <p:sp>
        <p:nvSpPr>
          <p:cNvPr id="1958952" name="Line 39"/>
          <p:cNvSpPr>
            <a:spLocks noChangeShapeType="1"/>
          </p:cNvSpPr>
          <p:nvPr/>
        </p:nvSpPr>
        <p:spPr bwMode="auto">
          <a:xfrm flipH="1">
            <a:off x="8135938" y="4441825"/>
            <a:ext cx="1587" cy="182563"/>
          </a:xfrm>
          <a:prstGeom prst="line">
            <a:avLst/>
          </a:prstGeom>
          <a:noFill/>
          <a:ln w="38100">
            <a:solidFill>
              <a:srgbClr val="990000"/>
            </a:solidFill>
            <a:round/>
            <a:headEnd/>
            <a:tailEnd/>
          </a:ln>
        </p:spPr>
        <p:txBody>
          <a:bodyPr lIns="91425" tIns="45712" rIns="91425" bIns="45712">
            <a:spAutoFit/>
          </a:bodyPr>
          <a:lstStyle/>
          <a:p>
            <a:endParaRPr lang="zh-CN" altLang="en-US"/>
          </a:p>
        </p:txBody>
      </p:sp>
      <p:sp>
        <p:nvSpPr>
          <p:cNvPr id="1958953" name="Line 40"/>
          <p:cNvSpPr>
            <a:spLocks noChangeShapeType="1"/>
          </p:cNvSpPr>
          <p:nvPr/>
        </p:nvSpPr>
        <p:spPr bwMode="auto">
          <a:xfrm flipH="1">
            <a:off x="10567988" y="4441825"/>
            <a:ext cx="4762" cy="182563"/>
          </a:xfrm>
          <a:prstGeom prst="line">
            <a:avLst/>
          </a:prstGeom>
          <a:noFill/>
          <a:ln w="38100">
            <a:solidFill>
              <a:srgbClr val="990000"/>
            </a:solidFill>
            <a:round/>
            <a:headEnd/>
            <a:tailEnd/>
          </a:ln>
        </p:spPr>
        <p:txBody>
          <a:bodyPr lIns="91425" tIns="45712" rIns="91425" bIns="45712">
            <a:spAutoFit/>
          </a:bodyPr>
          <a:lstStyle/>
          <a:p>
            <a:endParaRPr lang="zh-CN" altLang="en-US"/>
          </a:p>
        </p:txBody>
      </p:sp>
      <p:sp>
        <p:nvSpPr>
          <p:cNvPr id="1958954" name="Line 41"/>
          <p:cNvSpPr>
            <a:spLocks noChangeShapeType="1"/>
          </p:cNvSpPr>
          <p:nvPr/>
        </p:nvSpPr>
        <p:spPr bwMode="auto">
          <a:xfrm flipH="1">
            <a:off x="5703888" y="4441825"/>
            <a:ext cx="3175" cy="182563"/>
          </a:xfrm>
          <a:prstGeom prst="line">
            <a:avLst/>
          </a:prstGeom>
          <a:noFill/>
          <a:ln w="38100">
            <a:solidFill>
              <a:srgbClr val="990000"/>
            </a:solidFill>
            <a:round/>
            <a:headEnd/>
            <a:tailEnd/>
          </a:ln>
        </p:spPr>
        <p:txBody>
          <a:bodyPr lIns="91425" tIns="45712" rIns="91425" bIns="45712">
            <a:spAutoFit/>
          </a:bodyPr>
          <a:lstStyle/>
          <a:p>
            <a:endParaRPr lang="zh-CN" altLang="en-US"/>
          </a:p>
        </p:txBody>
      </p:sp>
      <p:sp>
        <p:nvSpPr>
          <p:cNvPr id="1958955" name="Text Box 42"/>
          <p:cNvSpPr txBox="1">
            <a:spLocks noChangeArrowheads="1"/>
          </p:cNvSpPr>
          <p:nvPr/>
        </p:nvSpPr>
        <p:spPr bwMode="auto">
          <a:xfrm>
            <a:off x="3859213" y="3916363"/>
            <a:ext cx="565150" cy="323850"/>
          </a:xfrm>
          <a:prstGeom prst="rect">
            <a:avLst/>
          </a:prstGeom>
          <a:noFill/>
          <a:ln w="9525" algn="ctr">
            <a:noFill/>
            <a:miter lim="800000"/>
            <a:headEnd/>
            <a:tailEnd/>
          </a:ln>
        </p:spPr>
        <p:txBody>
          <a:bodyPr wrap="none" lIns="79105" tIns="39554" rIns="79105" bIns="39554">
            <a:spAutoFit/>
          </a:bodyPr>
          <a:lstStyle/>
          <a:p>
            <a:pPr algn="r" defTabSz="801688">
              <a:buClrTx/>
              <a:buFontTx/>
              <a:buNone/>
            </a:pPr>
            <a:r>
              <a:rPr lang="en-US" altLang="zh-CN" sz="1600">
                <a:solidFill>
                  <a:srgbClr val="800000"/>
                </a:solidFill>
                <a:ea typeface="ＭＳ Ｐゴシック" pitchFamily="34" charset="-128"/>
              </a:rPr>
              <a:t>40%</a:t>
            </a:r>
          </a:p>
        </p:txBody>
      </p:sp>
      <p:sp>
        <p:nvSpPr>
          <p:cNvPr id="1958956" name="Line 43"/>
          <p:cNvSpPr>
            <a:spLocks noChangeShapeType="1"/>
          </p:cNvSpPr>
          <p:nvPr/>
        </p:nvSpPr>
        <p:spPr bwMode="auto">
          <a:xfrm>
            <a:off x="9445625" y="4392613"/>
            <a:ext cx="935038" cy="0"/>
          </a:xfrm>
          <a:prstGeom prst="line">
            <a:avLst/>
          </a:prstGeom>
          <a:noFill/>
          <a:ln w="9525">
            <a:solidFill>
              <a:srgbClr val="969696"/>
            </a:solidFill>
            <a:prstDash val="dash"/>
            <a:round/>
            <a:headEnd/>
            <a:tailEnd/>
          </a:ln>
        </p:spPr>
        <p:txBody>
          <a:bodyPr lIns="79200" tIns="39600" rIns="79200" bIns="39600">
            <a:spAutoFit/>
          </a:bodyPr>
          <a:lstStyle/>
          <a:p>
            <a:endParaRPr lang="zh-CN" altLang="en-US"/>
          </a:p>
        </p:txBody>
      </p:sp>
      <p:sp>
        <p:nvSpPr>
          <p:cNvPr id="1958957" name="Line 44"/>
          <p:cNvSpPr>
            <a:spLocks noChangeShapeType="1"/>
          </p:cNvSpPr>
          <p:nvPr/>
        </p:nvSpPr>
        <p:spPr bwMode="auto">
          <a:xfrm>
            <a:off x="3036888" y="4206875"/>
            <a:ext cx="931862" cy="0"/>
          </a:xfrm>
          <a:prstGeom prst="line">
            <a:avLst/>
          </a:prstGeom>
          <a:noFill/>
          <a:ln w="9525">
            <a:solidFill>
              <a:srgbClr val="969696"/>
            </a:solidFill>
            <a:prstDash val="dash"/>
            <a:round/>
            <a:headEnd/>
            <a:tailEnd/>
          </a:ln>
        </p:spPr>
        <p:txBody>
          <a:bodyPr lIns="79200" tIns="39600" rIns="79200" bIns="39600">
            <a:spAutoFit/>
          </a:bodyPr>
          <a:lstStyle/>
          <a:p>
            <a:endParaRPr lang="zh-CN" altLang="en-US"/>
          </a:p>
        </p:txBody>
      </p:sp>
      <p:sp>
        <p:nvSpPr>
          <p:cNvPr id="1958958" name="Rectangle 45"/>
          <p:cNvSpPr>
            <a:spLocks noChangeArrowheads="1"/>
          </p:cNvSpPr>
          <p:nvPr/>
        </p:nvSpPr>
        <p:spPr bwMode="auto">
          <a:xfrm>
            <a:off x="9191625" y="4392613"/>
            <a:ext cx="747713" cy="227012"/>
          </a:xfrm>
          <a:prstGeom prst="rect">
            <a:avLst/>
          </a:prstGeom>
          <a:solidFill>
            <a:srgbClr val="FFCC99"/>
          </a:solidFill>
          <a:ln w="9525" algn="ctr">
            <a:noFill/>
            <a:miter lim="800000"/>
            <a:headEnd/>
            <a:tailEnd/>
          </a:ln>
        </p:spPr>
        <p:txBody>
          <a:bodyPr wrap="none" lIns="79105" tIns="39554" rIns="79105" bIns="39554" anchor="ctr"/>
          <a:lstStyle/>
          <a:p>
            <a:pPr algn="ctr" defTabSz="912813">
              <a:buClrTx/>
              <a:buFontTx/>
              <a:buNone/>
            </a:pPr>
            <a:endParaRPr kumimoji="1" lang="zh-CN" altLang="zh-CN" sz="900" b="0"/>
          </a:p>
        </p:txBody>
      </p:sp>
      <p:sp>
        <p:nvSpPr>
          <p:cNvPr id="1958959" name="Text Box 46"/>
          <p:cNvSpPr txBox="1">
            <a:spLocks noChangeArrowheads="1"/>
          </p:cNvSpPr>
          <p:nvPr/>
        </p:nvSpPr>
        <p:spPr bwMode="auto">
          <a:xfrm>
            <a:off x="9507538" y="3698875"/>
            <a:ext cx="1962150" cy="274638"/>
          </a:xfrm>
          <a:prstGeom prst="rect">
            <a:avLst/>
          </a:prstGeom>
          <a:solidFill>
            <a:srgbClr val="DDDDDD"/>
          </a:solidFill>
          <a:ln w="9525">
            <a:noFill/>
            <a:miter lim="800000"/>
            <a:headEnd/>
            <a:tailEnd/>
          </a:ln>
        </p:spPr>
        <p:txBody>
          <a:bodyPr lIns="91317" tIns="45658" rIns="91317" bIns="45658">
            <a:spAutoFit/>
          </a:bodyPr>
          <a:lstStyle/>
          <a:p>
            <a:pPr algn="r" defTabSz="912813">
              <a:spcBef>
                <a:spcPct val="50000"/>
              </a:spcBef>
              <a:buClrTx/>
              <a:buFontTx/>
              <a:buNone/>
            </a:pPr>
            <a:r>
              <a:rPr lang="en-US" altLang="zh-CN" sz="1200" b="0">
                <a:solidFill>
                  <a:srgbClr val="990000"/>
                </a:solidFill>
              </a:rPr>
              <a:t>* predicted value</a:t>
            </a:r>
          </a:p>
        </p:txBody>
      </p:sp>
      <p:sp>
        <p:nvSpPr>
          <p:cNvPr id="1958960" name="Line 47"/>
          <p:cNvSpPr>
            <a:spLocks noChangeShapeType="1"/>
          </p:cNvSpPr>
          <p:nvPr/>
        </p:nvSpPr>
        <p:spPr bwMode="auto">
          <a:xfrm>
            <a:off x="3562350" y="3916363"/>
            <a:ext cx="0" cy="290512"/>
          </a:xfrm>
          <a:prstGeom prst="line">
            <a:avLst/>
          </a:prstGeom>
          <a:noFill/>
          <a:ln w="12700">
            <a:solidFill>
              <a:srgbClr val="969696"/>
            </a:solidFill>
            <a:round/>
            <a:headEnd type="triangle" w="med" len="med"/>
            <a:tailEnd type="triangle" w="med" len="med"/>
          </a:ln>
        </p:spPr>
        <p:txBody>
          <a:bodyPr lIns="79200" tIns="39600" rIns="79200" bIns="39600">
            <a:spAutoFit/>
          </a:bodyPr>
          <a:lstStyle/>
          <a:p>
            <a:endParaRPr lang="zh-CN" altLang="en-US"/>
          </a:p>
        </p:txBody>
      </p:sp>
      <p:sp>
        <p:nvSpPr>
          <p:cNvPr id="1958961" name="Line 48"/>
          <p:cNvSpPr>
            <a:spLocks noChangeShapeType="1"/>
          </p:cNvSpPr>
          <p:nvPr/>
        </p:nvSpPr>
        <p:spPr bwMode="auto">
          <a:xfrm>
            <a:off x="10067925" y="3916363"/>
            <a:ext cx="0" cy="420687"/>
          </a:xfrm>
          <a:prstGeom prst="line">
            <a:avLst/>
          </a:prstGeom>
          <a:noFill/>
          <a:ln w="12700">
            <a:solidFill>
              <a:srgbClr val="969696"/>
            </a:solidFill>
            <a:round/>
            <a:headEnd type="triangle" w="med" len="med"/>
            <a:tailEnd type="triangle" w="med" len="med"/>
          </a:ln>
        </p:spPr>
        <p:txBody>
          <a:bodyPr lIns="79200" tIns="39600" rIns="79200" bIns="39600">
            <a:spAutoFit/>
          </a:bodyPr>
          <a:lstStyle/>
          <a:p>
            <a:endParaRPr lang="zh-CN" altLang="en-US"/>
          </a:p>
        </p:txBody>
      </p:sp>
      <p:sp>
        <p:nvSpPr>
          <p:cNvPr id="1958962" name="Text Box 49"/>
          <p:cNvSpPr txBox="1">
            <a:spLocks noChangeArrowheads="1"/>
          </p:cNvSpPr>
          <p:nvPr/>
        </p:nvSpPr>
        <p:spPr bwMode="auto">
          <a:xfrm>
            <a:off x="890588" y="3582988"/>
            <a:ext cx="6475412" cy="292100"/>
          </a:xfrm>
          <a:prstGeom prst="rect">
            <a:avLst/>
          </a:prstGeom>
          <a:noFill/>
          <a:ln w="9525" algn="ctr">
            <a:noFill/>
            <a:miter lim="800000"/>
            <a:headEnd/>
            <a:tailEnd/>
          </a:ln>
        </p:spPr>
        <p:txBody>
          <a:bodyPr lIns="79105" tIns="39554" rIns="79105" bIns="39554" anchorCtr="1">
            <a:spAutoFit/>
          </a:bodyPr>
          <a:lstStyle/>
          <a:p>
            <a:pPr defTabSz="801688">
              <a:buClrTx/>
              <a:buFontTx/>
              <a:buNone/>
            </a:pPr>
            <a:r>
              <a:rPr lang="en-US" altLang="zh-CN" sz="1200">
                <a:solidFill>
                  <a:srgbClr val="000000"/>
                </a:solidFill>
              </a:rPr>
              <a:t>Alternative Power CAPEX/site</a:t>
            </a:r>
            <a:r>
              <a:rPr lang="en-US" altLang="zh-CN" sz="1400">
                <a:solidFill>
                  <a:srgbClr val="000000"/>
                </a:solidFill>
              </a:rPr>
              <a:t>/yr</a:t>
            </a:r>
            <a:r>
              <a:rPr lang="en-US" altLang="zh-CN" sz="1200">
                <a:solidFill>
                  <a:srgbClr val="000000"/>
                </a:solidFill>
              </a:rPr>
              <a:t> , Site Load Consumption 1.0KW</a:t>
            </a:r>
          </a:p>
        </p:txBody>
      </p:sp>
      <p:sp>
        <p:nvSpPr>
          <p:cNvPr id="1958963" name="Rectangle 50"/>
          <p:cNvSpPr>
            <a:spLocks noChangeArrowheads="1"/>
          </p:cNvSpPr>
          <p:nvPr/>
        </p:nvSpPr>
        <p:spPr bwMode="auto">
          <a:xfrm>
            <a:off x="2849563" y="4206875"/>
            <a:ext cx="749300" cy="412750"/>
          </a:xfrm>
          <a:prstGeom prst="rect">
            <a:avLst/>
          </a:prstGeom>
          <a:solidFill>
            <a:srgbClr val="DDDDDD"/>
          </a:solidFill>
          <a:ln w="9525" algn="ctr">
            <a:noFill/>
            <a:miter lim="800000"/>
            <a:headEnd/>
            <a:tailEnd/>
          </a:ln>
        </p:spPr>
        <p:txBody>
          <a:bodyPr lIns="35978" tIns="35978" rIns="35978" bIns="35978" anchor="ctr"/>
          <a:lstStyle/>
          <a:p>
            <a:pPr algn="ctr" defTabSz="835025">
              <a:buClrTx/>
              <a:buFontTx/>
              <a:buNone/>
            </a:pPr>
            <a:endParaRPr lang="zh-CN" altLang="zh-CN" sz="800"/>
          </a:p>
        </p:txBody>
      </p:sp>
      <p:sp>
        <p:nvSpPr>
          <p:cNvPr id="1958964" name="Text Box 51"/>
          <p:cNvSpPr txBox="1">
            <a:spLocks noChangeArrowheads="1"/>
          </p:cNvSpPr>
          <p:nvPr/>
        </p:nvSpPr>
        <p:spPr bwMode="auto">
          <a:xfrm>
            <a:off x="5195888" y="4005263"/>
            <a:ext cx="565150" cy="323850"/>
          </a:xfrm>
          <a:prstGeom prst="rect">
            <a:avLst/>
          </a:prstGeom>
          <a:noFill/>
          <a:ln w="9525" algn="ctr">
            <a:noFill/>
            <a:miter lim="800000"/>
            <a:headEnd/>
            <a:tailEnd/>
          </a:ln>
        </p:spPr>
        <p:txBody>
          <a:bodyPr wrap="none" lIns="79105" tIns="39554" rIns="79105" bIns="39554">
            <a:spAutoFit/>
          </a:bodyPr>
          <a:lstStyle/>
          <a:p>
            <a:pPr algn="r" defTabSz="801688">
              <a:buClrTx/>
              <a:buFontTx/>
              <a:buNone/>
            </a:pPr>
            <a:r>
              <a:rPr lang="en-US" altLang="zh-CN" sz="1600">
                <a:solidFill>
                  <a:srgbClr val="800000"/>
                </a:solidFill>
                <a:ea typeface="ＭＳ Ｐゴシック" pitchFamily="34" charset="-128"/>
              </a:rPr>
              <a:t>50%</a:t>
            </a:r>
          </a:p>
        </p:txBody>
      </p:sp>
      <p:sp>
        <p:nvSpPr>
          <p:cNvPr id="1958965" name="Line 52"/>
          <p:cNvSpPr>
            <a:spLocks noChangeShapeType="1"/>
          </p:cNvSpPr>
          <p:nvPr/>
        </p:nvSpPr>
        <p:spPr bwMode="auto">
          <a:xfrm>
            <a:off x="4638675" y="4275138"/>
            <a:ext cx="936625" cy="0"/>
          </a:xfrm>
          <a:prstGeom prst="line">
            <a:avLst/>
          </a:prstGeom>
          <a:noFill/>
          <a:ln w="9525">
            <a:solidFill>
              <a:srgbClr val="969696"/>
            </a:solidFill>
            <a:prstDash val="dash"/>
            <a:round/>
            <a:headEnd/>
            <a:tailEnd/>
          </a:ln>
        </p:spPr>
        <p:txBody>
          <a:bodyPr lIns="79200" tIns="39600" rIns="79200" bIns="39600">
            <a:spAutoFit/>
          </a:bodyPr>
          <a:lstStyle/>
          <a:p>
            <a:endParaRPr lang="zh-CN" altLang="en-US"/>
          </a:p>
        </p:txBody>
      </p:sp>
      <p:sp>
        <p:nvSpPr>
          <p:cNvPr id="1958966" name="Line 53"/>
          <p:cNvSpPr>
            <a:spLocks noChangeShapeType="1"/>
          </p:cNvSpPr>
          <p:nvPr/>
        </p:nvSpPr>
        <p:spPr bwMode="auto">
          <a:xfrm>
            <a:off x="5072063" y="3932238"/>
            <a:ext cx="0" cy="330200"/>
          </a:xfrm>
          <a:prstGeom prst="line">
            <a:avLst/>
          </a:prstGeom>
          <a:noFill/>
          <a:ln w="12700">
            <a:solidFill>
              <a:srgbClr val="969696"/>
            </a:solidFill>
            <a:round/>
            <a:headEnd type="triangle" w="med" len="med"/>
            <a:tailEnd type="triangle" w="med" len="med"/>
          </a:ln>
        </p:spPr>
        <p:txBody>
          <a:bodyPr lIns="79200" tIns="39600" rIns="79200" bIns="39600">
            <a:spAutoFit/>
          </a:bodyPr>
          <a:lstStyle/>
          <a:p>
            <a:endParaRPr lang="zh-CN" altLang="en-US"/>
          </a:p>
        </p:txBody>
      </p:sp>
      <p:sp>
        <p:nvSpPr>
          <p:cNvPr id="1958967" name="Text Box 54"/>
          <p:cNvSpPr txBox="1">
            <a:spLocks noChangeArrowheads="1"/>
          </p:cNvSpPr>
          <p:nvPr/>
        </p:nvSpPr>
        <p:spPr bwMode="auto">
          <a:xfrm>
            <a:off x="7742238" y="4079875"/>
            <a:ext cx="565150" cy="323850"/>
          </a:xfrm>
          <a:prstGeom prst="rect">
            <a:avLst/>
          </a:prstGeom>
          <a:noFill/>
          <a:ln w="9525" algn="ctr">
            <a:noFill/>
            <a:miter lim="800000"/>
            <a:headEnd/>
            <a:tailEnd/>
          </a:ln>
        </p:spPr>
        <p:txBody>
          <a:bodyPr wrap="none" lIns="79105" tIns="39554" rIns="79105" bIns="39554">
            <a:spAutoFit/>
          </a:bodyPr>
          <a:lstStyle/>
          <a:p>
            <a:pPr algn="r" defTabSz="801688">
              <a:buClrTx/>
              <a:buFontTx/>
              <a:buNone/>
            </a:pPr>
            <a:r>
              <a:rPr lang="en-US" altLang="zh-CN" sz="1600">
                <a:solidFill>
                  <a:srgbClr val="800000"/>
                </a:solidFill>
                <a:ea typeface="ＭＳ Ｐゴシック" pitchFamily="34" charset="-128"/>
              </a:rPr>
              <a:t>60%</a:t>
            </a:r>
          </a:p>
        </p:txBody>
      </p:sp>
      <p:sp>
        <p:nvSpPr>
          <p:cNvPr id="1958968" name="Line 55"/>
          <p:cNvSpPr>
            <a:spLocks noChangeShapeType="1"/>
          </p:cNvSpPr>
          <p:nvPr/>
        </p:nvSpPr>
        <p:spPr bwMode="auto">
          <a:xfrm>
            <a:off x="7243763" y="4337050"/>
            <a:ext cx="935037" cy="0"/>
          </a:xfrm>
          <a:prstGeom prst="line">
            <a:avLst/>
          </a:prstGeom>
          <a:noFill/>
          <a:ln w="9525">
            <a:solidFill>
              <a:srgbClr val="969696"/>
            </a:solidFill>
            <a:prstDash val="dash"/>
            <a:round/>
            <a:headEnd/>
            <a:tailEnd/>
          </a:ln>
        </p:spPr>
        <p:txBody>
          <a:bodyPr lIns="79200" tIns="39600" rIns="79200" bIns="39600">
            <a:spAutoFit/>
          </a:bodyPr>
          <a:lstStyle/>
          <a:p>
            <a:endParaRPr lang="zh-CN" altLang="en-US"/>
          </a:p>
        </p:txBody>
      </p:sp>
      <p:sp>
        <p:nvSpPr>
          <p:cNvPr id="1958969" name="Line 56"/>
          <p:cNvSpPr>
            <a:spLocks noChangeShapeType="1"/>
          </p:cNvSpPr>
          <p:nvPr/>
        </p:nvSpPr>
        <p:spPr bwMode="auto">
          <a:xfrm>
            <a:off x="7677150" y="3900488"/>
            <a:ext cx="0" cy="401637"/>
          </a:xfrm>
          <a:prstGeom prst="line">
            <a:avLst/>
          </a:prstGeom>
          <a:noFill/>
          <a:ln w="12700">
            <a:solidFill>
              <a:srgbClr val="969696"/>
            </a:solidFill>
            <a:round/>
            <a:headEnd type="triangle" w="med" len="med"/>
            <a:tailEnd type="triangle" w="med" len="med"/>
          </a:ln>
        </p:spPr>
        <p:txBody>
          <a:bodyPr lIns="79200" tIns="39600" rIns="79200" bIns="39600">
            <a:spAutoFit/>
          </a:bodyPr>
          <a:lstStyle/>
          <a:p>
            <a:endParaRPr lang="zh-CN" altLang="en-US"/>
          </a:p>
        </p:txBody>
      </p:sp>
      <p:sp>
        <p:nvSpPr>
          <p:cNvPr id="1958970" name="Rectangle 57"/>
          <p:cNvSpPr>
            <a:spLocks noChangeArrowheads="1"/>
          </p:cNvSpPr>
          <p:nvPr/>
        </p:nvSpPr>
        <p:spPr bwMode="auto">
          <a:xfrm>
            <a:off x="2924175" y="4611688"/>
            <a:ext cx="577850" cy="304800"/>
          </a:xfrm>
          <a:prstGeom prst="rect">
            <a:avLst/>
          </a:prstGeom>
          <a:noFill/>
          <a:ln w="9525" algn="ctr">
            <a:noFill/>
            <a:miter lim="800000"/>
            <a:headEnd/>
            <a:tailEnd/>
          </a:ln>
        </p:spPr>
        <p:txBody>
          <a:bodyPr wrap="none">
            <a:spAutoFit/>
          </a:bodyPr>
          <a:lstStyle/>
          <a:p>
            <a:pPr>
              <a:buFont typeface="Wingdings" pitchFamily="2" charset="2"/>
              <a:buNone/>
            </a:pPr>
            <a:r>
              <a:rPr lang="en-US" altLang="zh-CN" sz="1400">
                <a:solidFill>
                  <a:srgbClr val="000000"/>
                </a:solidFill>
                <a:ea typeface="华文细黑" pitchFamily="2" charset="-122"/>
              </a:rPr>
              <a:t>2009</a:t>
            </a:r>
          </a:p>
        </p:txBody>
      </p:sp>
      <p:sp>
        <p:nvSpPr>
          <p:cNvPr id="1958971" name="Line 58"/>
          <p:cNvSpPr>
            <a:spLocks noChangeShapeType="1"/>
          </p:cNvSpPr>
          <p:nvPr/>
        </p:nvSpPr>
        <p:spPr bwMode="auto">
          <a:xfrm flipH="1">
            <a:off x="3965575" y="4437063"/>
            <a:ext cx="3175" cy="182562"/>
          </a:xfrm>
          <a:prstGeom prst="line">
            <a:avLst/>
          </a:prstGeom>
          <a:noFill/>
          <a:ln w="38100">
            <a:solidFill>
              <a:srgbClr val="990000"/>
            </a:solidFill>
            <a:round/>
            <a:headEnd/>
            <a:tailEnd/>
          </a:ln>
        </p:spPr>
        <p:txBody>
          <a:bodyPr lIns="91425" tIns="45712" rIns="91425" bIns="45712">
            <a:spAutoFit/>
          </a:bodyPr>
          <a:lstStyle/>
          <a:p>
            <a:endParaRPr lang="zh-CN" altLang="en-US"/>
          </a:p>
        </p:txBody>
      </p:sp>
      <p:pic>
        <p:nvPicPr>
          <p:cNvPr id="1958972" name="Picture 59"/>
          <p:cNvPicPr>
            <a:picLocks noChangeAspect="1" noChangeArrowheads="1"/>
          </p:cNvPicPr>
          <p:nvPr/>
        </p:nvPicPr>
        <p:blipFill>
          <a:blip r:embed="rId10" cstate="print"/>
          <a:srcRect/>
          <a:stretch>
            <a:fillRect/>
          </a:stretch>
        </p:blipFill>
        <p:spPr bwMode="auto">
          <a:xfrm>
            <a:off x="7299325" y="1697038"/>
            <a:ext cx="4033838" cy="1806575"/>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default">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宋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宋体" pitchFamily="2"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a:themeElements>
    <a:clrScheme name="1_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1_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宋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宋体" pitchFamily="2" charset="-122"/>
          </a:defRPr>
        </a:defPPr>
      </a:lstStyle>
    </a:lnDef>
  </a:objectDefaults>
  <a:extraClrSchemeLst>
    <a:extraClrScheme>
      <a:clrScheme name="1_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1_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1_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1_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1_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1_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1_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1_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1_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1_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1_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1_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1_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a:themeElements>
    <a:clrScheme name="3_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3_default">
      <a:majorFont>
        <a:latin typeface="FrutigerNext LT Medium"/>
        <a:ea typeface="宋体"/>
        <a:cs typeface=""/>
      </a:majorFont>
      <a:minorFont>
        <a:latin typeface="FrutigerNext LT Medium"/>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宋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宋体" pitchFamily="2" charset="-122"/>
          </a:defRPr>
        </a:defPPr>
      </a:lstStyle>
    </a:lnDef>
  </a:objectDefaults>
  <a:extraClrSchemeLst>
    <a:extraClrScheme>
      <a:clrScheme name="3_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3_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3_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3_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3_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3_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3_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3_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3_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3_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3_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3_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3_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16比9PPT模板</Template>
  <TotalTime>6752</TotalTime>
  <Words>1859</Words>
  <Application>Microsoft Office PowerPoint</Application>
  <PresentationFormat>Custom</PresentationFormat>
  <Paragraphs>391</Paragraphs>
  <Slides>16</Slides>
  <Notes>12</Notes>
  <HiddenSlides>0</HiddenSlides>
  <MMClips>0</MMClips>
  <ScaleCrop>false</ScaleCrop>
  <HeadingPairs>
    <vt:vector size="4" baseType="variant">
      <vt:variant>
        <vt:lpstr>Theme</vt:lpstr>
      </vt:variant>
      <vt:variant>
        <vt:i4>3</vt:i4>
      </vt:variant>
      <vt:variant>
        <vt:lpstr>Slide Titles</vt:lpstr>
      </vt:variant>
      <vt:variant>
        <vt:i4>16</vt:i4>
      </vt:variant>
    </vt:vector>
  </HeadingPairs>
  <TitlesOfParts>
    <vt:vector size="19" baseType="lpstr">
      <vt:lpstr>default</vt:lpstr>
      <vt:lpstr>1_default</vt:lpstr>
      <vt:lpstr>3_default</vt:lpstr>
      <vt:lpstr>Green Power For Green Mobile</vt:lpstr>
      <vt:lpstr>Content</vt:lpstr>
      <vt:lpstr>Slide 3</vt:lpstr>
      <vt:lpstr>Slide 4</vt:lpstr>
      <vt:lpstr>High Reliability And Easy Management</vt:lpstr>
      <vt:lpstr>Proposed Anti-theft Solution For Green Site</vt:lpstr>
      <vt:lpstr>Site Monitor Improving Management Efficiency</vt:lpstr>
      <vt:lpstr>Slide 8</vt:lpstr>
      <vt:lpstr>Content</vt:lpstr>
      <vt:lpstr>GSMA Mobile Award—Huawei &amp; GP</vt:lpstr>
      <vt:lpstr>Smallest Green Sites Deployed In SA Vodacom</vt:lpstr>
      <vt:lpstr>Continued Optimization For CMCC Green Site</vt:lpstr>
      <vt:lpstr>Green Innovation Cooperation With VDF</vt:lpstr>
      <vt:lpstr>Content</vt:lpstr>
      <vt:lpstr>Green Power Roadmap</vt:lpstr>
      <vt:lpstr>Slide 16</vt:lpstr>
    </vt:vector>
  </TitlesOfParts>
  <Company>Huawei Technologies Co.,Ltd.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subject>Mobile World Congress 2010</dc:subject>
  <dc:creator>Jean Cai Zuanhua &amp; Sean Liu Qingliang</dc:creator>
  <cp:lastModifiedBy>administrator</cp:lastModifiedBy>
  <cp:revision>359</cp:revision>
  <dcterms:created xsi:type="dcterms:W3CDTF">2009-12-22T06:27:04Z</dcterms:created>
  <dcterms:modified xsi:type="dcterms:W3CDTF">2010-10-12T11:13:45Z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flag">
    <vt:lpwstr>1284886332</vt:lpwstr>
  </property>
</Properties>
</file>