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 autoCompressPictures="0">
  <p:sldMasterIdLst>
    <p:sldMasterId id="2147483648" r:id="rId1"/>
    <p:sldMasterId id="2147483653" r:id="rId2"/>
    <p:sldMasterId id="2147483666" r:id="rId3"/>
    <p:sldMasterId id="2147483679" r:id="rId4"/>
    <p:sldMasterId id="2147483685" r:id="rId5"/>
  </p:sldMasterIdLst>
  <p:notesMasterIdLst>
    <p:notesMasterId r:id="rId35"/>
  </p:notesMasterIdLst>
  <p:sldIdLst>
    <p:sldId id="258" r:id="rId6"/>
    <p:sldId id="449" r:id="rId7"/>
    <p:sldId id="448" r:id="rId8"/>
    <p:sldId id="421" r:id="rId9"/>
    <p:sldId id="422" r:id="rId10"/>
    <p:sldId id="424" r:id="rId11"/>
    <p:sldId id="437" r:id="rId12"/>
    <p:sldId id="436" r:id="rId13"/>
    <p:sldId id="311" r:id="rId14"/>
    <p:sldId id="438" r:id="rId15"/>
    <p:sldId id="441" r:id="rId16"/>
    <p:sldId id="447" r:id="rId17"/>
    <p:sldId id="439" r:id="rId18"/>
    <p:sldId id="450" r:id="rId19"/>
    <p:sldId id="451" r:id="rId20"/>
    <p:sldId id="440" r:id="rId21"/>
    <p:sldId id="453" r:id="rId22"/>
    <p:sldId id="452" r:id="rId23"/>
    <p:sldId id="429" r:id="rId24"/>
    <p:sldId id="444" r:id="rId25"/>
    <p:sldId id="442" r:id="rId26"/>
    <p:sldId id="445" r:id="rId27"/>
    <p:sldId id="427" r:id="rId28"/>
    <p:sldId id="434" r:id="rId29"/>
    <p:sldId id="426" r:id="rId30"/>
    <p:sldId id="428" r:id="rId31"/>
    <p:sldId id="433" r:id="rId32"/>
    <p:sldId id="431" r:id="rId33"/>
    <p:sldId id="430" r:id="rId34"/>
  </p:sldIdLst>
  <p:sldSz cx="16256000" cy="9144000"/>
  <p:notesSz cx="6858000" cy="9144000"/>
  <p:defaultTextStyle>
    <a:defPPr>
      <a:defRPr lang="en-US"/>
    </a:defPPr>
    <a:lvl1pPr marL="53975" indent="-53975" algn="l" defTabSz="609600" rtl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1pPr>
    <a:lvl2pPr marL="396875" indent="60325" algn="l" defTabSz="609600" rtl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2pPr>
    <a:lvl3pPr marL="739775" indent="174625" algn="l" defTabSz="609600" rtl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3pPr>
    <a:lvl4pPr marL="1082675" indent="288925" algn="l" defTabSz="609600" rtl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4pPr>
    <a:lvl5pPr marL="1425575" indent="403225" algn="l" defTabSz="609600" rtl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ana Cohen" initials="IC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D656C"/>
    <a:srgbClr val="82A29D"/>
    <a:srgbClr val="2E526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50" d="100"/>
          <a:sy n="50" d="100"/>
        </p:scale>
        <p:origin x="138" y="42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>
                <a:sym typeface="Lucida Grande" charset="0"/>
              </a:rPr>
              <a:t>Click to edit Master text styles</a:t>
            </a:r>
          </a:p>
          <a:p>
            <a:pPr lvl="1"/>
            <a:r>
              <a:rPr lang="en-US" noProof="0" smtClean="0">
                <a:sym typeface="Lucida Grande" charset="0"/>
              </a:rPr>
              <a:t>Second level</a:t>
            </a:r>
          </a:p>
          <a:p>
            <a:pPr lvl="2"/>
            <a:r>
              <a:rPr lang="en-US" noProof="0" smtClean="0">
                <a:sym typeface="Lucida Grande" charset="0"/>
              </a:rPr>
              <a:t>Third level</a:t>
            </a:r>
          </a:p>
          <a:p>
            <a:pPr lvl="3"/>
            <a:r>
              <a:rPr lang="en-US" noProof="0" smtClean="0">
                <a:sym typeface="Lucida Grande" charset="0"/>
              </a:rPr>
              <a:t>Fourth level</a:t>
            </a:r>
          </a:p>
          <a:p>
            <a:pPr lvl="4"/>
            <a:r>
              <a:rPr lang="en-US" noProof="0" smtClean="0">
                <a:sym typeface="Lucida Grand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0967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74700" rtl="0" eaLnBrk="0" fontAlgn="base" hangingPunct="0">
      <a:spcBef>
        <a:spcPct val="0"/>
      </a:spcBef>
      <a:spcAft>
        <a:spcPct val="0"/>
      </a:spcAft>
      <a:defRPr sz="2200" kern="1200">
        <a:solidFill>
          <a:srgbClr val="000000"/>
        </a:solidFill>
        <a:latin typeface="Lucida Grande" charset="0"/>
        <a:ea typeface="MS PGothic" pitchFamily="34" charset="-128"/>
        <a:cs typeface="Lucida Grande" charset="0"/>
        <a:sym typeface="Lucida Grande" pitchFamily="1" charset="0"/>
      </a:defRPr>
    </a:lvl1pPr>
    <a:lvl2pPr marL="228600" algn="l" defTabSz="774700" rtl="0" eaLnBrk="0" fontAlgn="base" hangingPunct="0">
      <a:spcBef>
        <a:spcPct val="0"/>
      </a:spcBef>
      <a:spcAft>
        <a:spcPct val="0"/>
      </a:spcAft>
      <a:defRPr sz="2200" kern="1200">
        <a:solidFill>
          <a:srgbClr val="000000"/>
        </a:solidFill>
        <a:latin typeface="Lucida Grande" charset="0"/>
        <a:ea typeface="Lucida Grande" charset="0"/>
        <a:cs typeface="Lucida Grande" charset="0"/>
        <a:sym typeface="Lucida Grande" pitchFamily="1" charset="0"/>
      </a:defRPr>
    </a:lvl2pPr>
    <a:lvl3pPr marL="457200" algn="l" defTabSz="774700" rtl="0" eaLnBrk="0" fontAlgn="base" hangingPunct="0">
      <a:spcBef>
        <a:spcPct val="0"/>
      </a:spcBef>
      <a:spcAft>
        <a:spcPct val="0"/>
      </a:spcAft>
      <a:defRPr sz="2200" kern="1200">
        <a:solidFill>
          <a:srgbClr val="000000"/>
        </a:solidFill>
        <a:latin typeface="Lucida Grande" charset="0"/>
        <a:ea typeface="Lucida Grande" charset="0"/>
        <a:cs typeface="Lucida Grande" charset="0"/>
        <a:sym typeface="Lucida Grande" pitchFamily="1" charset="0"/>
      </a:defRPr>
    </a:lvl3pPr>
    <a:lvl4pPr marL="685800" algn="l" defTabSz="774700" rtl="0" eaLnBrk="0" fontAlgn="base" hangingPunct="0">
      <a:spcBef>
        <a:spcPct val="0"/>
      </a:spcBef>
      <a:spcAft>
        <a:spcPct val="0"/>
      </a:spcAft>
      <a:defRPr sz="2200" kern="1200">
        <a:solidFill>
          <a:srgbClr val="000000"/>
        </a:solidFill>
        <a:latin typeface="Lucida Grande" charset="0"/>
        <a:ea typeface="Lucida Grande" charset="0"/>
        <a:cs typeface="Lucida Grande" charset="0"/>
        <a:sym typeface="Lucida Grande" pitchFamily="1" charset="0"/>
      </a:defRPr>
    </a:lvl4pPr>
    <a:lvl5pPr marL="914400" algn="l" defTabSz="774700" rtl="0" eaLnBrk="0" fontAlgn="base" hangingPunct="0">
      <a:spcBef>
        <a:spcPct val="0"/>
      </a:spcBef>
      <a:spcAft>
        <a:spcPct val="0"/>
      </a:spcAft>
      <a:defRPr sz="2200" kern="1200">
        <a:solidFill>
          <a:srgbClr val="000000"/>
        </a:solidFill>
        <a:latin typeface="Lucida Grande" charset="0"/>
        <a:ea typeface="Lucida Grande" charset="0"/>
        <a:cs typeface="Lucida Grande" charset="0"/>
        <a:sym typeface="Lucida Grande" pitchFamily="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1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ym typeface="Lucida Grande" pitchFamily="2" charset="0"/>
              </a:rPr>
              <a:t>Highlight our theory of change: starting with the importance of digital inclusion, with financial inclusion building on top of that and then additional life enhancing value added services, like </a:t>
            </a:r>
            <a:r>
              <a:rPr lang="en-GB" dirty="0" err="1" smtClean="0">
                <a:sym typeface="Lucida Grande" pitchFamily="2" charset="0"/>
              </a:rPr>
              <a:t>mHealth</a:t>
            </a:r>
            <a:r>
              <a:rPr lang="en-GB" dirty="0" smtClean="0">
                <a:sym typeface="Lucida Grande" pitchFamily="2" charset="0"/>
              </a:rPr>
              <a:t>, </a:t>
            </a:r>
            <a:r>
              <a:rPr lang="en-GB" dirty="0" err="1" smtClean="0">
                <a:sym typeface="Lucida Grande" pitchFamily="2" charset="0"/>
              </a:rPr>
              <a:t>mAgri</a:t>
            </a:r>
            <a:r>
              <a:rPr lang="en-GB" dirty="0" smtClean="0">
                <a:sym typeface="Lucida Grande" pitchFamily="2" charset="0"/>
              </a:rPr>
              <a:t>, MECS, etc. </a:t>
            </a:r>
          </a:p>
          <a:p>
            <a:pPr>
              <a:defRPr/>
            </a:pPr>
            <a:endParaRPr lang="en-GB" dirty="0" smtClean="0">
              <a:sym typeface="Lucida Grande" pitchFamily="2" charset="0"/>
            </a:endParaRPr>
          </a:p>
          <a:p>
            <a:pPr>
              <a:defRPr/>
            </a:pPr>
            <a:r>
              <a:rPr lang="en-GB" dirty="0" smtClean="0">
                <a:sym typeface="Lucida Grande" pitchFamily="2" charset="0"/>
              </a:rPr>
              <a:t>Highlight the various activities that we undertake to help enable the above: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Research (e.g. consumer wants and needs, MMU adoption survey)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Grant mechanisms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Convening the right players together through working groups and other events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Business cases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Toolkits (e.g. go to market toolkits, market research toolkits)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Technical assistance and training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Knowledge sharing including case studies and best practices</a:t>
            </a:r>
          </a:p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937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ym typeface="Lucida Grande" pitchFamily="2" charset="0"/>
              </a:rPr>
              <a:t>Highlight our theory of change: starting with the importance of digital inclusion, with financial inclusion building on top of that and then additional life enhancing value added services, like </a:t>
            </a:r>
            <a:r>
              <a:rPr lang="en-GB" dirty="0" err="1" smtClean="0">
                <a:sym typeface="Lucida Grande" pitchFamily="2" charset="0"/>
              </a:rPr>
              <a:t>mHealth</a:t>
            </a:r>
            <a:r>
              <a:rPr lang="en-GB" dirty="0" smtClean="0">
                <a:sym typeface="Lucida Grande" pitchFamily="2" charset="0"/>
              </a:rPr>
              <a:t>, </a:t>
            </a:r>
            <a:r>
              <a:rPr lang="en-GB" dirty="0" err="1" smtClean="0">
                <a:sym typeface="Lucida Grande" pitchFamily="2" charset="0"/>
              </a:rPr>
              <a:t>mAgri</a:t>
            </a:r>
            <a:r>
              <a:rPr lang="en-GB" dirty="0" smtClean="0">
                <a:sym typeface="Lucida Grande" pitchFamily="2" charset="0"/>
              </a:rPr>
              <a:t>, MECS, etc. </a:t>
            </a:r>
          </a:p>
          <a:p>
            <a:pPr>
              <a:defRPr/>
            </a:pPr>
            <a:endParaRPr lang="en-GB" dirty="0" smtClean="0">
              <a:sym typeface="Lucida Grande" pitchFamily="2" charset="0"/>
            </a:endParaRPr>
          </a:p>
          <a:p>
            <a:pPr>
              <a:defRPr/>
            </a:pPr>
            <a:r>
              <a:rPr lang="en-GB" dirty="0" smtClean="0">
                <a:sym typeface="Lucida Grande" pitchFamily="2" charset="0"/>
              </a:rPr>
              <a:t>Highlight the various activities that we undertake to help enable the above: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Research (e.g. consumer wants and needs, MMU adoption survey)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Grant mechanisms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Convening the right players together through working groups and other events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Business cases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Toolkits (e.g. go to market toolkits, market research toolkits)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Technical assistance and training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 smtClean="0">
                <a:sym typeface="Lucida Grande" pitchFamily="2" charset="0"/>
              </a:rPr>
              <a:t>Knowledge sharing including case studies and best practices</a:t>
            </a:r>
          </a:p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86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Evolution of Mobile for Development. </a:t>
            </a:r>
            <a:r>
              <a:rPr lang="en-GB" smtClean="0"/>
              <a:t>Began in 2008 with GPM.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26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62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80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205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12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4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343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4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983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539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536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62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33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403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043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29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224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773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  <a:defRPr/>
            </a:pPr>
            <a:endParaRPr lang="en-GB" dirty="0">
              <a:sym typeface="Lucida Gran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7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09454B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16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09454B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89000" y="2133600"/>
            <a:ext cx="14554200" cy="6477000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2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1200">
                <a:latin typeface="+mj-lt"/>
              </a:defRPr>
            </a:lvl1pPr>
          </a:lstStyle>
          <a:p>
            <a:r>
              <a:rPr lang="en-GB" smtClean="0">
                <a:sym typeface="Arial" charset="0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horz"/>
          <a:lstStyle>
            <a:lvl1pPr>
              <a:defRPr sz="36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6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  <a:prstGeom prst="rect">
            <a:avLst/>
          </a:prstGeom>
        </p:spPr>
        <p:txBody>
          <a:bodyPr vert="horz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2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88" y="5875338"/>
            <a:ext cx="13817600" cy="181610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88" y="3875088"/>
            <a:ext cx="13817600" cy="200025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975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239000" cy="6034088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200" y="2133600"/>
            <a:ext cx="7239000" cy="6034088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3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1850" cy="8540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900363"/>
            <a:ext cx="7181850" cy="52673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175" y="2046288"/>
            <a:ext cx="7185025" cy="8540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175" y="2900363"/>
            <a:ext cx="7185025" cy="52673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2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6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98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8288" cy="154940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350" y="363538"/>
            <a:ext cx="9086850" cy="7804150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8288" cy="62547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8111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113" y="6400800"/>
            <a:ext cx="9753600" cy="7556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113" y="817563"/>
            <a:ext cx="9753600" cy="548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Helvetic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113" y="7156450"/>
            <a:ext cx="9753600" cy="10731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862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713"/>
            <a:ext cx="3657600" cy="78009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713"/>
            <a:ext cx="10820400" cy="7800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92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  <a:prstGeom prst="rect">
            <a:avLst/>
          </a:prstGeom>
        </p:spPr>
        <p:txBody>
          <a:bodyPr vert="horz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23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18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288" y="5875338"/>
            <a:ext cx="13817600" cy="181610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288" y="3875088"/>
            <a:ext cx="13817600" cy="200025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6867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239000" cy="6034088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200" y="2133600"/>
            <a:ext cx="7239000" cy="6034088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08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1850" cy="8540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0" y="2900363"/>
            <a:ext cx="7181850" cy="52673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8175" y="2046288"/>
            <a:ext cx="7185025" cy="8540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8175" y="2900363"/>
            <a:ext cx="7185025" cy="52673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80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90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143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8288" cy="154940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6350" y="363538"/>
            <a:ext cx="9086850" cy="7804150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8288" cy="62547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6222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113" y="6400800"/>
            <a:ext cx="9753600" cy="7556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113" y="817563"/>
            <a:ext cx="9753600" cy="54864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Helvetic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113" y="7156450"/>
            <a:ext cx="9753600" cy="10731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0311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93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713"/>
            <a:ext cx="3657600" cy="78009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713"/>
            <a:ext cx="10820400" cy="7800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845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82A2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92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82A29D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89000" y="2133600"/>
            <a:ext cx="14554200" cy="6477000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02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1200">
                <a:latin typeface="+mj-lt"/>
              </a:defRPr>
            </a:lvl1pPr>
          </a:lstStyle>
          <a:p>
            <a:r>
              <a:rPr lang="en-GB" smtClean="0">
                <a:sym typeface="Arial" charset="0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horz"/>
          <a:lstStyle>
            <a:lvl1pPr>
              <a:defRPr sz="36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665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566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852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9F0013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29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4800" b="1">
                <a:solidFill>
                  <a:srgbClr val="9F0013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89000" y="2133600"/>
            <a:ext cx="14554200" cy="6477000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27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004887"/>
          </a:xfrm>
          <a:prstGeom prst="rect">
            <a:avLst/>
          </a:prstGeom>
        </p:spPr>
        <p:txBody>
          <a:bodyPr vert="horz" anchor="b"/>
          <a:lstStyle>
            <a:lvl1pPr>
              <a:defRPr sz="1200">
                <a:latin typeface="+mj-lt"/>
              </a:defRPr>
            </a:lvl1pPr>
          </a:lstStyle>
          <a:p>
            <a:r>
              <a:rPr lang="en-GB" smtClean="0">
                <a:sym typeface="Arial" charset="0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horz"/>
          <a:lstStyle>
            <a:lvl1pPr>
              <a:defRPr sz="36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81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3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ags" Target="../tags/tag1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5.xml"/><Relationship Id="rId9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gsma_mob_enb_comu_cmyk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4600" y="457200"/>
            <a:ext cx="419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itchFamily="34" charset="-128"/>
          <a:cs typeface="ＭＳ Ｐゴシック" charset="0"/>
          <a:sym typeface="Helvetica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MS PGothic" pitchFamily="34" charset="-128"/>
          <a:sym typeface="Helvetica" pitchFamily="34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Helvetica" charset="0"/>
          <a:sym typeface="Helvetica" pitchFamily="34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34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34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3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gsma_mobdev_cmyk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71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anose="020B0600070205080204" pitchFamily="34" charset="-128"/>
          <a:cs typeface="MS PGothic" charset="0"/>
          <a:sym typeface="Helvetica" pitchFamily="-8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gsma_mobdev_cmyk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28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anose="020B0600070205080204" pitchFamily="34" charset="-128"/>
          <a:cs typeface="MS PGothic" charset="0"/>
          <a:sym typeface="Helvetica" pitchFamily="-8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  <a:sym typeface="Helvetica" pitchFamily="-8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anose="020B0600070205080204" pitchFamily="34" charset="-128"/>
          <a:cs typeface="MS PGothic" charset="0"/>
          <a:sym typeface="Helvetica" pitchFamily="-8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gsma_mobdev_cmyk.pdf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12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itchFamily="34" charset="-128"/>
          <a:cs typeface="ＭＳ Ｐゴシック" charset="0"/>
          <a:sym typeface="Helvetica" pitchFamily="1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MS PGothic" pitchFamily="34" charset="-128"/>
          <a:sym typeface="Helvetica" pitchFamily="1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Helvetica" charset="0"/>
          <a:sym typeface="Helvetica" pitchFamily="1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 hidden="1"/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mwomen_cmyk.eps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600" y="381000"/>
            <a:ext cx="28241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54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itchFamily="34" charset="-128"/>
          <a:cs typeface="ＭＳ Ｐゴシック" charset="0"/>
          <a:sym typeface="Helvetica" pitchFamily="1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Arial" charset="0"/>
          <a:ea typeface="MS PGothic" pitchFamily="34" charset="-128"/>
          <a:cs typeface="ＭＳ Ｐゴシック" charset="0"/>
          <a:sym typeface="Helvetica" pitchFamily="1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MS PGothic" pitchFamily="34" charset="-128"/>
          <a:sym typeface="Helvetica" pitchFamily="1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Helvetica" charset="0"/>
          <a:sym typeface="Helvetica" pitchFamily="1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Helvetica" charset="0"/>
          <a:sym typeface="Helvetica" pitchFamily="1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sma.com/green-power-for-mobile/" TargetMode="External"/><Relationship Id="rId13" Type="http://schemas.openxmlformats.org/officeDocument/2006/relationships/image" Target="../media/image23.jpeg"/><Relationship Id="rId18" Type="http://schemas.openxmlformats.org/officeDocument/2006/relationships/image" Target="../media/image26.jpeg"/><Relationship Id="rId3" Type="http://schemas.openxmlformats.org/officeDocument/2006/relationships/hyperlink" Target="http://www.gsma.com/magri/" TargetMode="External"/><Relationship Id="rId21" Type="http://schemas.openxmlformats.org/officeDocument/2006/relationships/image" Target="../media/image28.jpeg"/><Relationship Id="rId7" Type="http://schemas.openxmlformats.org/officeDocument/2006/relationships/image" Target="../media/image20.jpeg"/><Relationship Id="rId12" Type="http://schemas.openxmlformats.org/officeDocument/2006/relationships/hyperlink" Target="http://www.mwomen.org/" TargetMode="External"/><Relationship Id="rId17" Type="http://schemas.openxmlformats.org/officeDocument/2006/relationships/hyperlink" Target="http://www.gsma.com/development-fund-life-stories/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jpeg"/><Relationship Id="rId11" Type="http://schemas.openxmlformats.org/officeDocument/2006/relationships/image" Target="../media/image22.jpeg"/><Relationship Id="rId5" Type="http://schemas.openxmlformats.org/officeDocument/2006/relationships/hyperlink" Target="http://www.gsma.com/mhealth-market-entry-toolkit/" TargetMode="External"/><Relationship Id="rId15" Type="http://schemas.openxmlformats.org/officeDocument/2006/relationships/image" Target="../media/image24.jpeg"/><Relationship Id="rId10" Type="http://schemas.openxmlformats.org/officeDocument/2006/relationships/hyperlink" Target="http://www.gsma.com/community-power-from-mobile/" TargetMode="External"/><Relationship Id="rId19" Type="http://schemas.openxmlformats.org/officeDocument/2006/relationships/hyperlink" Target="http://www.gsma.com/developmentfund/programmes/disaster-response/" TargetMode="External"/><Relationship Id="rId4" Type="http://schemas.openxmlformats.org/officeDocument/2006/relationships/image" Target="../media/image18.jpeg"/><Relationship Id="rId9" Type="http://schemas.openxmlformats.org/officeDocument/2006/relationships/image" Target="../media/image21.jpeg"/><Relationship Id="rId14" Type="http://schemas.openxmlformats.org/officeDocument/2006/relationships/hyperlink" Target="http://www.gsma.com/mlearnin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tags" Target="../tags/tag118.xml"/><Relationship Id="rId299" Type="http://schemas.openxmlformats.org/officeDocument/2006/relationships/tags" Target="../tags/tag300.xml"/><Relationship Id="rId21" Type="http://schemas.openxmlformats.org/officeDocument/2006/relationships/tags" Target="../tags/tag22.xml"/><Relationship Id="rId63" Type="http://schemas.openxmlformats.org/officeDocument/2006/relationships/tags" Target="../tags/tag64.xml"/><Relationship Id="rId159" Type="http://schemas.openxmlformats.org/officeDocument/2006/relationships/tags" Target="../tags/tag160.xml"/><Relationship Id="rId170" Type="http://schemas.openxmlformats.org/officeDocument/2006/relationships/tags" Target="../tags/tag171.xml"/><Relationship Id="rId226" Type="http://schemas.openxmlformats.org/officeDocument/2006/relationships/tags" Target="../tags/tag227.xml"/><Relationship Id="rId268" Type="http://schemas.openxmlformats.org/officeDocument/2006/relationships/tags" Target="../tags/tag269.xml"/><Relationship Id="rId32" Type="http://schemas.openxmlformats.org/officeDocument/2006/relationships/tags" Target="../tags/tag33.xml"/><Relationship Id="rId74" Type="http://schemas.openxmlformats.org/officeDocument/2006/relationships/tags" Target="../tags/tag75.xml"/><Relationship Id="rId128" Type="http://schemas.openxmlformats.org/officeDocument/2006/relationships/tags" Target="../tags/tag129.xml"/><Relationship Id="rId5" Type="http://schemas.openxmlformats.org/officeDocument/2006/relationships/tags" Target="../tags/tag6.xml"/><Relationship Id="rId181" Type="http://schemas.openxmlformats.org/officeDocument/2006/relationships/tags" Target="../tags/tag182.xml"/><Relationship Id="rId237" Type="http://schemas.openxmlformats.org/officeDocument/2006/relationships/tags" Target="../tags/tag238.xml"/><Relationship Id="rId279" Type="http://schemas.openxmlformats.org/officeDocument/2006/relationships/tags" Target="../tags/tag280.xml"/><Relationship Id="rId43" Type="http://schemas.openxmlformats.org/officeDocument/2006/relationships/tags" Target="../tags/tag44.xml"/><Relationship Id="rId139" Type="http://schemas.openxmlformats.org/officeDocument/2006/relationships/tags" Target="../tags/tag140.xml"/><Relationship Id="rId290" Type="http://schemas.openxmlformats.org/officeDocument/2006/relationships/tags" Target="../tags/tag291.xml"/><Relationship Id="rId304" Type="http://schemas.openxmlformats.org/officeDocument/2006/relationships/tags" Target="../tags/tag305.xml"/><Relationship Id="rId85" Type="http://schemas.openxmlformats.org/officeDocument/2006/relationships/tags" Target="../tags/tag86.xml"/><Relationship Id="rId150" Type="http://schemas.openxmlformats.org/officeDocument/2006/relationships/tags" Target="../tags/tag151.xml"/><Relationship Id="rId192" Type="http://schemas.openxmlformats.org/officeDocument/2006/relationships/tags" Target="../tags/tag193.xml"/><Relationship Id="rId206" Type="http://schemas.openxmlformats.org/officeDocument/2006/relationships/tags" Target="../tags/tag207.xml"/><Relationship Id="rId248" Type="http://schemas.openxmlformats.org/officeDocument/2006/relationships/tags" Target="../tags/tag249.xml"/><Relationship Id="rId12" Type="http://schemas.openxmlformats.org/officeDocument/2006/relationships/tags" Target="../tags/tag13.xml"/><Relationship Id="rId108" Type="http://schemas.openxmlformats.org/officeDocument/2006/relationships/tags" Target="../tags/tag109.xml"/><Relationship Id="rId54" Type="http://schemas.openxmlformats.org/officeDocument/2006/relationships/tags" Target="../tags/tag55.xml"/><Relationship Id="rId96" Type="http://schemas.openxmlformats.org/officeDocument/2006/relationships/tags" Target="../tags/tag97.xml"/><Relationship Id="rId161" Type="http://schemas.openxmlformats.org/officeDocument/2006/relationships/tags" Target="../tags/tag162.xml"/><Relationship Id="rId217" Type="http://schemas.openxmlformats.org/officeDocument/2006/relationships/tags" Target="../tags/tag218.xml"/><Relationship Id="rId259" Type="http://schemas.openxmlformats.org/officeDocument/2006/relationships/tags" Target="../tags/tag260.xml"/><Relationship Id="rId23" Type="http://schemas.openxmlformats.org/officeDocument/2006/relationships/tags" Target="../tags/tag24.xml"/><Relationship Id="rId119" Type="http://schemas.openxmlformats.org/officeDocument/2006/relationships/tags" Target="../tags/tag120.xml"/><Relationship Id="rId270" Type="http://schemas.openxmlformats.org/officeDocument/2006/relationships/tags" Target="../tags/tag271.xml"/><Relationship Id="rId65" Type="http://schemas.openxmlformats.org/officeDocument/2006/relationships/tags" Target="../tags/tag66.xml"/><Relationship Id="rId130" Type="http://schemas.openxmlformats.org/officeDocument/2006/relationships/tags" Target="../tags/tag131.xml"/><Relationship Id="rId172" Type="http://schemas.openxmlformats.org/officeDocument/2006/relationships/tags" Target="../tags/tag173.xml"/><Relationship Id="rId193" Type="http://schemas.openxmlformats.org/officeDocument/2006/relationships/tags" Target="../tags/tag194.xml"/><Relationship Id="rId207" Type="http://schemas.openxmlformats.org/officeDocument/2006/relationships/tags" Target="../tags/tag208.xml"/><Relationship Id="rId228" Type="http://schemas.openxmlformats.org/officeDocument/2006/relationships/tags" Target="../tags/tag229.xml"/><Relationship Id="rId249" Type="http://schemas.openxmlformats.org/officeDocument/2006/relationships/tags" Target="../tags/tag250.xml"/><Relationship Id="rId13" Type="http://schemas.openxmlformats.org/officeDocument/2006/relationships/tags" Target="../tags/tag14.xml"/><Relationship Id="rId109" Type="http://schemas.openxmlformats.org/officeDocument/2006/relationships/tags" Target="../tags/tag110.xml"/><Relationship Id="rId260" Type="http://schemas.openxmlformats.org/officeDocument/2006/relationships/tags" Target="../tags/tag261.xml"/><Relationship Id="rId281" Type="http://schemas.openxmlformats.org/officeDocument/2006/relationships/tags" Target="../tags/tag282.xml"/><Relationship Id="rId34" Type="http://schemas.openxmlformats.org/officeDocument/2006/relationships/tags" Target="../tags/tag35.xml"/><Relationship Id="rId55" Type="http://schemas.openxmlformats.org/officeDocument/2006/relationships/tags" Target="../tags/tag56.xml"/><Relationship Id="rId76" Type="http://schemas.openxmlformats.org/officeDocument/2006/relationships/tags" Target="../tags/tag77.xml"/><Relationship Id="rId97" Type="http://schemas.openxmlformats.org/officeDocument/2006/relationships/tags" Target="../tags/tag98.xml"/><Relationship Id="rId120" Type="http://schemas.openxmlformats.org/officeDocument/2006/relationships/tags" Target="../tags/tag121.xml"/><Relationship Id="rId141" Type="http://schemas.openxmlformats.org/officeDocument/2006/relationships/tags" Target="../tags/tag142.xml"/><Relationship Id="rId7" Type="http://schemas.openxmlformats.org/officeDocument/2006/relationships/tags" Target="../tags/tag8.xml"/><Relationship Id="rId162" Type="http://schemas.openxmlformats.org/officeDocument/2006/relationships/tags" Target="../tags/tag163.xml"/><Relationship Id="rId183" Type="http://schemas.openxmlformats.org/officeDocument/2006/relationships/tags" Target="../tags/tag184.xml"/><Relationship Id="rId218" Type="http://schemas.openxmlformats.org/officeDocument/2006/relationships/tags" Target="../tags/tag219.xml"/><Relationship Id="rId239" Type="http://schemas.openxmlformats.org/officeDocument/2006/relationships/tags" Target="../tags/tag240.xml"/><Relationship Id="rId250" Type="http://schemas.openxmlformats.org/officeDocument/2006/relationships/tags" Target="../tags/tag251.xml"/><Relationship Id="rId271" Type="http://schemas.openxmlformats.org/officeDocument/2006/relationships/tags" Target="../tags/tag272.xml"/><Relationship Id="rId292" Type="http://schemas.openxmlformats.org/officeDocument/2006/relationships/tags" Target="../tags/tag293.xml"/><Relationship Id="rId306" Type="http://schemas.openxmlformats.org/officeDocument/2006/relationships/tags" Target="../tags/tag307.xml"/><Relationship Id="rId24" Type="http://schemas.openxmlformats.org/officeDocument/2006/relationships/tags" Target="../tags/tag25.xml"/><Relationship Id="rId45" Type="http://schemas.openxmlformats.org/officeDocument/2006/relationships/tags" Target="../tags/tag46.xml"/><Relationship Id="rId66" Type="http://schemas.openxmlformats.org/officeDocument/2006/relationships/tags" Target="../tags/tag67.xml"/><Relationship Id="rId87" Type="http://schemas.openxmlformats.org/officeDocument/2006/relationships/tags" Target="../tags/tag88.xml"/><Relationship Id="rId110" Type="http://schemas.openxmlformats.org/officeDocument/2006/relationships/tags" Target="../tags/tag111.xml"/><Relationship Id="rId131" Type="http://schemas.openxmlformats.org/officeDocument/2006/relationships/tags" Target="../tags/tag132.xml"/><Relationship Id="rId152" Type="http://schemas.openxmlformats.org/officeDocument/2006/relationships/tags" Target="../tags/tag153.xml"/><Relationship Id="rId173" Type="http://schemas.openxmlformats.org/officeDocument/2006/relationships/tags" Target="../tags/tag174.xml"/><Relationship Id="rId194" Type="http://schemas.openxmlformats.org/officeDocument/2006/relationships/tags" Target="../tags/tag195.xml"/><Relationship Id="rId208" Type="http://schemas.openxmlformats.org/officeDocument/2006/relationships/tags" Target="../tags/tag209.xml"/><Relationship Id="rId229" Type="http://schemas.openxmlformats.org/officeDocument/2006/relationships/tags" Target="../tags/tag230.xml"/><Relationship Id="rId240" Type="http://schemas.openxmlformats.org/officeDocument/2006/relationships/tags" Target="../tags/tag241.xml"/><Relationship Id="rId261" Type="http://schemas.openxmlformats.org/officeDocument/2006/relationships/tags" Target="../tags/tag262.xml"/><Relationship Id="rId14" Type="http://schemas.openxmlformats.org/officeDocument/2006/relationships/tags" Target="../tags/tag15.xml"/><Relationship Id="rId35" Type="http://schemas.openxmlformats.org/officeDocument/2006/relationships/tags" Target="../tags/tag36.xml"/><Relationship Id="rId56" Type="http://schemas.openxmlformats.org/officeDocument/2006/relationships/tags" Target="../tags/tag57.xml"/><Relationship Id="rId77" Type="http://schemas.openxmlformats.org/officeDocument/2006/relationships/tags" Target="../tags/tag78.xml"/><Relationship Id="rId100" Type="http://schemas.openxmlformats.org/officeDocument/2006/relationships/tags" Target="../tags/tag101.xml"/><Relationship Id="rId282" Type="http://schemas.openxmlformats.org/officeDocument/2006/relationships/tags" Target="../tags/tag283.xml"/><Relationship Id="rId8" Type="http://schemas.openxmlformats.org/officeDocument/2006/relationships/tags" Target="../tags/tag9.xml"/><Relationship Id="rId98" Type="http://schemas.openxmlformats.org/officeDocument/2006/relationships/tags" Target="../tags/tag99.xml"/><Relationship Id="rId121" Type="http://schemas.openxmlformats.org/officeDocument/2006/relationships/tags" Target="../tags/tag122.xml"/><Relationship Id="rId142" Type="http://schemas.openxmlformats.org/officeDocument/2006/relationships/tags" Target="../tags/tag143.xml"/><Relationship Id="rId163" Type="http://schemas.openxmlformats.org/officeDocument/2006/relationships/tags" Target="../tags/tag164.xml"/><Relationship Id="rId184" Type="http://schemas.openxmlformats.org/officeDocument/2006/relationships/tags" Target="../tags/tag185.xml"/><Relationship Id="rId219" Type="http://schemas.openxmlformats.org/officeDocument/2006/relationships/tags" Target="../tags/tag220.xml"/><Relationship Id="rId230" Type="http://schemas.openxmlformats.org/officeDocument/2006/relationships/tags" Target="../tags/tag231.xml"/><Relationship Id="rId251" Type="http://schemas.openxmlformats.org/officeDocument/2006/relationships/tags" Target="../tags/tag252.xml"/><Relationship Id="rId25" Type="http://schemas.openxmlformats.org/officeDocument/2006/relationships/tags" Target="../tags/tag26.xml"/><Relationship Id="rId46" Type="http://schemas.openxmlformats.org/officeDocument/2006/relationships/tags" Target="../tags/tag47.xml"/><Relationship Id="rId67" Type="http://schemas.openxmlformats.org/officeDocument/2006/relationships/tags" Target="../tags/tag68.xml"/><Relationship Id="rId272" Type="http://schemas.openxmlformats.org/officeDocument/2006/relationships/tags" Target="../tags/tag273.xml"/><Relationship Id="rId293" Type="http://schemas.openxmlformats.org/officeDocument/2006/relationships/tags" Target="../tags/tag294.xml"/><Relationship Id="rId307" Type="http://schemas.openxmlformats.org/officeDocument/2006/relationships/tags" Target="../tags/tag308.xml"/><Relationship Id="rId88" Type="http://schemas.openxmlformats.org/officeDocument/2006/relationships/tags" Target="../tags/tag89.xml"/><Relationship Id="rId111" Type="http://schemas.openxmlformats.org/officeDocument/2006/relationships/tags" Target="../tags/tag112.xml"/><Relationship Id="rId132" Type="http://schemas.openxmlformats.org/officeDocument/2006/relationships/tags" Target="../tags/tag133.xml"/><Relationship Id="rId153" Type="http://schemas.openxmlformats.org/officeDocument/2006/relationships/tags" Target="../tags/tag154.xml"/><Relationship Id="rId174" Type="http://schemas.openxmlformats.org/officeDocument/2006/relationships/tags" Target="../tags/tag175.xml"/><Relationship Id="rId195" Type="http://schemas.openxmlformats.org/officeDocument/2006/relationships/tags" Target="../tags/tag196.xml"/><Relationship Id="rId209" Type="http://schemas.openxmlformats.org/officeDocument/2006/relationships/tags" Target="../tags/tag210.xml"/><Relationship Id="rId220" Type="http://schemas.openxmlformats.org/officeDocument/2006/relationships/tags" Target="../tags/tag221.xml"/><Relationship Id="rId241" Type="http://schemas.openxmlformats.org/officeDocument/2006/relationships/tags" Target="../tags/tag242.xml"/><Relationship Id="rId15" Type="http://schemas.openxmlformats.org/officeDocument/2006/relationships/tags" Target="../tags/tag16.xml"/><Relationship Id="rId36" Type="http://schemas.openxmlformats.org/officeDocument/2006/relationships/tags" Target="../tags/tag37.xml"/><Relationship Id="rId57" Type="http://schemas.openxmlformats.org/officeDocument/2006/relationships/tags" Target="../tags/tag58.xml"/><Relationship Id="rId262" Type="http://schemas.openxmlformats.org/officeDocument/2006/relationships/tags" Target="../tags/tag263.xml"/><Relationship Id="rId283" Type="http://schemas.openxmlformats.org/officeDocument/2006/relationships/tags" Target="../tags/tag284.xml"/><Relationship Id="rId78" Type="http://schemas.openxmlformats.org/officeDocument/2006/relationships/tags" Target="../tags/tag79.xml"/><Relationship Id="rId99" Type="http://schemas.openxmlformats.org/officeDocument/2006/relationships/tags" Target="../tags/tag100.xml"/><Relationship Id="rId101" Type="http://schemas.openxmlformats.org/officeDocument/2006/relationships/tags" Target="../tags/tag102.xml"/><Relationship Id="rId122" Type="http://schemas.openxmlformats.org/officeDocument/2006/relationships/tags" Target="../tags/tag123.xml"/><Relationship Id="rId143" Type="http://schemas.openxmlformats.org/officeDocument/2006/relationships/tags" Target="../tags/tag144.xml"/><Relationship Id="rId164" Type="http://schemas.openxmlformats.org/officeDocument/2006/relationships/tags" Target="../tags/tag165.xml"/><Relationship Id="rId185" Type="http://schemas.openxmlformats.org/officeDocument/2006/relationships/tags" Target="../tags/tag186.xml"/><Relationship Id="rId9" Type="http://schemas.openxmlformats.org/officeDocument/2006/relationships/tags" Target="../tags/tag10.xml"/><Relationship Id="rId210" Type="http://schemas.openxmlformats.org/officeDocument/2006/relationships/tags" Target="../tags/tag211.xml"/><Relationship Id="rId26" Type="http://schemas.openxmlformats.org/officeDocument/2006/relationships/tags" Target="../tags/tag27.xml"/><Relationship Id="rId231" Type="http://schemas.openxmlformats.org/officeDocument/2006/relationships/tags" Target="../tags/tag232.xml"/><Relationship Id="rId252" Type="http://schemas.openxmlformats.org/officeDocument/2006/relationships/tags" Target="../tags/tag253.xml"/><Relationship Id="rId273" Type="http://schemas.openxmlformats.org/officeDocument/2006/relationships/tags" Target="../tags/tag274.xml"/><Relationship Id="rId294" Type="http://schemas.openxmlformats.org/officeDocument/2006/relationships/tags" Target="../tags/tag295.xml"/><Relationship Id="rId308" Type="http://schemas.openxmlformats.org/officeDocument/2006/relationships/tags" Target="../tags/tag309.xml"/><Relationship Id="rId47" Type="http://schemas.openxmlformats.org/officeDocument/2006/relationships/tags" Target="../tags/tag48.xml"/><Relationship Id="rId68" Type="http://schemas.openxmlformats.org/officeDocument/2006/relationships/tags" Target="../tags/tag69.xml"/><Relationship Id="rId89" Type="http://schemas.openxmlformats.org/officeDocument/2006/relationships/tags" Target="../tags/tag90.xml"/><Relationship Id="rId112" Type="http://schemas.openxmlformats.org/officeDocument/2006/relationships/tags" Target="../tags/tag113.xml"/><Relationship Id="rId133" Type="http://schemas.openxmlformats.org/officeDocument/2006/relationships/tags" Target="../tags/tag134.xml"/><Relationship Id="rId154" Type="http://schemas.openxmlformats.org/officeDocument/2006/relationships/tags" Target="../tags/tag155.xml"/><Relationship Id="rId175" Type="http://schemas.openxmlformats.org/officeDocument/2006/relationships/tags" Target="../tags/tag176.xml"/><Relationship Id="rId196" Type="http://schemas.openxmlformats.org/officeDocument/2006/relationships/tags" Target="../tags/tag197.xml"/><Relationship Id="rId200" Type="http://schemas.openxmlformats.org/officeDocument/2006/relationships/tags" Target="../tags/tag201.xml"/><Relationship Id="rId16" Type="http://schemas.openxmlformats.org/officeDocument/2006/relationships/tags" Target="../tags/tag17.xml"/><Relationship Id="rId221" Type="http://schemas.openxmlformats.org/officeDocument/2006/relationships/tags" Target="../tags/tag222.xml"/><Relationship Id="rId242" Type="http://schemas.openxmlformats.org/officeDocument/2006/relationships/tags" Target="../tags/tag243.xml"/><Relationship Id="rId263" Type="http://schemas.openxmlformats.org/officeDocument/2006/relationships/tags" Target="../tags/tag264.xml"/><Relationship Id="rId284" Type="http://schemas.openxmlformats.org/officeDocument/2006/relationships/tags" Target="../tags/tag285.xml"/><Relationship Id="rId37" Type="http://schemas.openxmlformats.org/officeDocument/2006/relationships/tags" Target="../tags/tag38.xml"/><Relationship Id="rId58" Type="http://schemas.openxmlformats.org/officeDocument/2006/relationships/tags" Target="../tags/tag59.xml"/><Relationship Id="rId79" Type="http://schemas.openxmlformats.org/officeDocument/2006/relationships/tags" Target="../tags/tag80.xml"/><Relationship Id="rId102" Type="http://schemas.openxmlformats.org/officeDocument/2006/relationships/tags" Target="../tags/tag103.xml"/><Relationship Id="rId123" Type="http://schemas.openxmlformats.org/officeDocument/2006/relationships/tags" Target="../tags/tag124.xml"/><Relationship Id="rId144" Type="http://schemas.openxmlformats.org/officeDocument/2006/relationships/tags" Target="../tags/tag145.xml"/><Relationship Id="rId90" Type="http://schemas.openxmlformats.org/officeDocument/2006/relationships/tags" Target="../tags/tag91.xml"/><Relationship Id="rId165" Type="http://schemas.openxmlformats.org/officeDocument/2006/relationships/tags" Target="../tags/tag166.xml"/><Relationship Id="rId186" Type="http://schemas.openxmlformats.org/officeDocument/2006/relationships/tags" Target="../tags/tag187.xml"/><Relationship Id="rId211" Type="http://schemas.openxmlformats.org/officeDocument/2006/relationships/tags" Target="../tags/tag212.xml"/><Relationship Id="rId232" Type="http://schemas.openxmlformats.org/officeDocument/2006/relationships/tags" Target="../tags/tag233.xml"/><Relationship Id="rId253" Type="http://schemas.openxmlformats.org/officeDocument/2006/relationships/tags" Target="../tags/tag254.xml"/><Relationship Id="rId274" Type="http://schemas.openxmlformats.org/officeDocument/2006/relationships/tags" Target="../tags/tag275.xml"/><Relationship Id="rId295" Type="http://schemas.openxmlformats.org/officeDocument/2006/relationships/tags" Target="../tags/tag296.xml"/><Relationship Id="rId309" Type="http://schemas.openxmlformats.org/officeDocument/2006/relationships/tags" Target="../tags/tag310.xml"/><Relationship Id="rId27" Type="http://schemas.openxmlformats.org/officeDocument/2006/relationships/tags" Target="../tags/tag28.xml"/><Relationship Id="rId48" Type="http://schemas.openxmlformats.org/officeDocument/2006/relationships/tags" Target="../tags/tag49.xml"/><Relationship Id="rId69" Type="http://schemas.openxmlformats.org/officeDocument/2006/relationships/tags" Target="../tags/tag70.xml"/><Relationship Id="rId113" Type="http://schemas.openxmlformats.org/officeDocument/2006/relationships/tags" Target="../tags/tag114.xml"/><Relationship Id="rId134" Type="http://schemas.openxmlformats.org/officeDocument/2006/relationships/tags" Target="../tags/tag135.xml"/><Relationship Id="rId80" Type="http://schemas.openxmlformats.org/officeDocument/2006/relationships/tags" Target="../tags/tag81.xml"/><Relationship Id="rId155" Type="http://schemas.openxmlformats.org/officeDocument/2006/relationships/tags" Target="../tags/tag156.xml"/><Relationship Id="rId176" Type="http://schemas.openxmlformats.org/officeDocument/2006/relationships/tags" Target="../tags/tag177.xml"/><Relationship Id="rId197" Type="http://schemas.openxmlformats.org/officeDocument/2006/relationships/tags" Target="../tags/tag198.xml"/><Relationship Id="rId201" Type="http://schemas.openxmlformats.org/officeDocument/2006/relationships/tags" Target="../tags/tag202.xml"/><Relationship Id="rId222" Type="http://schemas.openxmlformats.org/officeDocument/2006/relationships/tags" Target="../tags/tag223.xml"/><Relationship Id="rId243" Type="http://schemas.openxmlformats.org/officeDocument/2006/relationships/tags" Target="../tags/tag244.xml"/><Relationship Id="rId264" Type="http://schemas.openxmlformats.org/officeDocument/2006/relationships/tags" Target="../tags/tag265.xml"/><Relationship Id="rId285" Type="http://schemas.openxmlformats.org/officeDocument/2006/relationships/tags" Target="../tags/tag286.xml"/><Relationship Id="rId17" Type="http://schemas.openxmlformats.org/officeDocument/2006/relationships/tags" Target="../tags/tag18.xml"/><Relationship Id="rId38" Type="http://schemas.openxmlformats.org/officeDocument/2006/relationships/tags" Target="../tags/tag39.xml"/><Relationship Id="rId59" Type="http://schemas.openxmlformats.org/officeDocument/2006/relationships/tags" Target="../tags/tag60.xml"/><Relationship Id="rId103" Type="http://schemas.openxmlformats.org/officeDocument/2006/relationships/tags" Target="../tags/tag104.xml"/><Relationship Id="rId124" Type="http://schemas.openxmlformats.org/officeDocument/2006/relationships/tags" Target="../tags/tag125.xml"/><Relationship Id="rId310" Type="http://schemas.openxmlformats.org/officeDocument/2006/relationships/tags" Target="../tags/tag311.xml"/><Relationship Id="rId70" Type="http://schemas.openxmlformats.org/officeDocument/2006/relationships/tags" Target="../tags/tag71.xml"/><Relationship Id="rId91" Type="http://schemas.openxmlformats.org/officeDocument/2006/relationships/tags" Target="../tags/tag92.xml"/><Relationship Id="rId145" Type="http://schemas.openxmlformats.org/officeDocument/2006/relationships/tags" Target="../tags/tag146.xml"/><Relationship Id="rId166" Type="http://schemas.openxmlformats.org/officeDocument/2006/relationships/tags" Target="../tags/tag167.xml"/><Relationship Id="rId187" Type="http://schemas.openxmlformats.org/officeDocument/2006/relationships/tags" Target="../tags/tag188.xml"/><Relationship Id="rId1" Type="http://schemas.openxmlformats.org/officeDocument/2006/relationships/tags" Target="../tags/tag2.xml"/><Relationship Id="rId212" Type="http://schemas.openxmlformats.org/officeDocument/2006/relationships/tags" Target="../tags/tag213.xml"/><Relationship Id="rId233" Type="http://schemas.openxmlformats.org/officeDocument/2006/relationships/tags" Target="../tags/tag234.xml"/><Relationship Id="rId254" Type="http://schemas.openxmlformats.org/officeDocument/2006/relationships/tags" Target="../tags/tag255.xml"/><Relationship Id="rId28" Type="http://schemas.openxmlformats.org/officeDocument/2006/relationships/tags" Target="../tags/tag29.xml"/><Relationship Id="rId49" Type="http://schemas.openxmlformats.org/officeDocument/2006/relationships/tags" Target="../tags/tag50.xml"/><Relationship Id="rId114" Type="http://schemas.openxmlformats.org/officeDocument/2006/relationships/tags" Target="../tags/tag115.xml"/><Relationship Id="rId275" Type="http://schemas.openxmlformats.org/officeDocument/2006/relationships/tags" Target="../tags/tag276.xml"/><Relationship Id="rId296" Type="http://schemas.openxmlformats.org/officeDocument/2006/relationships/tags" Target="../tags/tag297.xml"/><Relationship Id="rId300" Type="http://schemas.openxmlformats.org/officeDocument/2006/relationships/tags" Target="../tags/tag301.xml"/><Relationship Id="rId60" Type="http://schemas.openxmlformats.org/officeDocument/2006/relationships/tags" Target="../tags/tag61.xml"/><Relationship Id="rId81" Type="http://schemas.openxmlformats.org/officeDocument/2006/relationships/tags" Target="../tags/tag82.xml"/><Relationship Id="rId135" Type="http://schemas.openxmlformats.org/officeDocument/2006/relationships/tags" Target="../tags/tag136.xml"/><Relationship Id="rId156" Type="http://schemas.openxmlformats.org/officeDocument/2006/relationships/tags" Target="../tags/tag157.xml"/><Relationship Id="rId177" Type="http://schemas.openxmlformats.org/officeDocument/2006/relationships/tags" Target="../tags/tag178.xml"/><Relationship Id="rId198" Type="http://schemas.openxmlformats.org/officeDocument/2006/relationships/tags" Target="../tags/tag199.xml"/><Relationship Id="rId202" Type="http://schemas.openxmlformats.org/officeDocument/2006/relationships/tags" Target="../tags/tag203.xml"/><Relationship Id="rId223" Type="http://schemas.openxmlformats.org/officeDocument/2006/relationships/tags" Target="../tags/tag224.xml"/><Relationship Id="rId244" Type="http://schemas.openxmlformats.org/officeDocument/2006/relationships/tags" Target="../tags/tag245.xml"/><Relationship Id="rId18" Type="http://schemas.openxmlformats.org/officeDocument/2006/relationships/tags" Target="../tags/tag19.xml"/><Relationship Id="rId39" Type="http://schemas.openxmlformats.org/officeDocument/2006/relationships/tags" Target="../tags/tag40.xml"/><Relationship Id="rId265" Type="http://schemas.openxmlformats.org/officeDocument/2006/relationships/tags" Target="../tags/tag266.xml"/><Relationship Id="rId286" Type="http://schemas.openxmlformats.org/officeDocument/2006/relationships/tags" Target="../tags/tag287.xml"/><Relationship Id="rId50" Type="http://schemas.openxmlformats.org/officeDocument/2006/relationships/tags" Target="../tags/tag51.xml"/><Relationship Id="rId104" Type="http://schemas.openxmlformats.org/officeDocument/2006/relationships/tags" Target="../tags/tag105.xml"/><Relationship Id="rId125" Type="http://schemas.openxmlformats.org/officeDocument/2006/relationships/tags" Target="../tags/tag126.xml"/><Relationship Id="rId146" Type="http://schemas.openxmlformats.org/officeDocument/2006/relationships/tags" Target="../tags/tag147.xml"/><Relationship Id="rId167" Type="http://schemas.openxmlformats.org/officeDocument/2006/relationships/tags" Target="../tags/tag168.xml"/><Relationship Id="rId188" Type="http://schemas.openxmlformats.org/officeDocument/2006/relationships/tags" Target="../tags/tag189.xml"/><Relationship Id="rId311" Type="http://schemas.openxmlformats.org/officeDocument/2006/relationships/tags" Target="../tags/tag312.xml"/><Relationship Id="rId71" Type="http://schemas.openxmlformats.org/officeDocument/2006/relationships/tags" Target="../tags/tag72.xml"/><Relationship Id="rId92" Type="http://schemas.openxmlformats.org/officeDocument/2006/relationships/tags" Target="../tags/tag93.xml"/><Relationship Id="rId213" Type="http://schemas.openxmlformats.org/officeDocument/2006/relationships/tags" Target="../tags/tag214.xml"/><Relationship Id="rId234" Type="http://schemas.openxmlformats.org/officeDocument/2006/relationships/tags" Target="../tags/tag235.xml"/><Relationship Id="rId2" Type="http://schemas.openxmlformats.org/officeDocument/2006/relationships/tags" Target="../tags/tag3.xml"/><Relationship Id="rId29" Type="http://schemas.openxmlformats.org/officeDocument/2006/relationships/tags" Target="../tags/tag30.xml"/><Relationship Id="rId255" Type="http://schemas.openxmlformats.org/officeDocument/2006/relationships/tags" Target="../tags/tag256.xml"/><Relationship Id="rId276" Type="http://schemas.openxmlformats.org/officeDocument/2006/relationships/tags" Target="../tags/tag277.xml"/><Relationship Id="rId297" Type="http://schemas.openxmlformats.org/officeDocument/2006/relationships/tags" Target="../tags/tag298.xml"/><Relationship Id="rId40" Type="http://schemas.openxmlformats.org/officeDocument/2006/relationships/tags" Target="../tags/tag41.xml"/><Relationship Id="rId115" Type="http://schemas.openxmlformats.org/officeDocument/2006/relationships/tags" Target="../tags/tag116.xml"/><Relationship Id="rId136" Type="http://schemas.openxmlformats.org/officeDocument/2006/relationships/tags" Target="../tags/tag137.xml"/><Relationship Id="rId157" Type="http://schemas.openxmlformats.org/officeDocument/2006/relationships/tags" Target="../tags/tag158.xml"/><Relationship Id="rId178" Type="http://schemas.openxmlformats.org/officeDocument/2006/relationships/tags" Target="../tags/tag179.xml"/><Relationship Id="rId301" Type="http://schemas.openxmlformats.org/officeDocument/2006/relationships/tags" Target="../tags/tag302.xml"/><Relationship Id="rId61" Type="http://schemas.openxmlformats.org/officeDocument/2006/relationships/tags" Target="../tags/tag62.xml"/><Relationship Id="rId82" Type="http://schemas.openxmlformats.org/officeDocument/2006/relationships/tags" Target="../tags/tag83.xml"/><Relationship Id="rId199" Type="http://schemas.openxmlformats.org/officeDocument/2006/relationships/tags" Target="../tags/tag200.xml"/><Relationship Id="rId203" Type="http://schemas.openxmlformats.org/officeDocument/2006/relationships/tags" Target="../tags/tag204.xml"/><Relationship Id="rId19" Type="http://schemas.openxmlformats.org/officeDocument/2006/relationships/tags" Target="../tags/tag20.xml"/><Relationship Id="rId224" Type="http://schemas.openxmlformats.org/officeDocument/2006/relationships/tags" Target="../tags/tag225.xml"/><Relationship Id="rId245" Type="http://schemas.openxmlformats.org/officeDocument/2006/relationships/tags" Target="../tags/tag246.xml"/><Relationship Id="rId266" Type="http://schemas.openxmlformats.org/officeDocument/2006/relationships/tags" Target="../tags/tag267.xml"/><Relationship Id="rId287" Type="http://schemas.openxmlformats.org/officeDocument/2006/relationships/tags" Target="../tags/tag288.xml"/><Relationship Id="rId30" Type="http://schemas.openxmlformats.org/officeDocument/2006/relationships/tags" Target="../tags/tag31.xml"/><Relationship Id="rId105" Type="http://schemas.openxmlformats.org/officeDocument/2006/relationships/tags" Target="../tags/tag106.xml"/><Relationship Id="rId126" Type="http://schemas.openxmlformats.org/officeDocument/2006/relationships/tags" Target="../tags/tag127.xml"/><Relationship Id="rId147" Type="http://schemas.openxmlformats.org/officeDocument/2006/relationships/tags" Target="../tags/tag148.xml"/><Relationship Id="rId168" Type="http://schemas.openxmlformats.org/officeDocument/2006/relationships/tags" Target="../tags/tag169.xml"/><Relationship Id="rId312" Type="http://schemas.openxmlformats.org/officeDocument/2006/relationships/tags" Target="../tags/tag313.xml"/><Relationship Id="rId51" Type="http://schemas.openxmlformats.org/officeDocument/2006/relationships/tags" Target="../tags/tag52.xml"/><Relationship Id="rId72" Type="http://schemas.openxmlformats.org/officeDocument/2006/relationships/tags" Target="../tags/tag73.xml"/><Relationship Id="rId93" Type="http://schemas.openxmlformats.org/officeDocument/2006/relationships/tags" Target="../tags/tag94.xml"/><Relationship Id="rId189" Type="http://schemas.openxmlformats.org/officeDocument/2006/relationships/tags" Target="../tags/tag190.xml"/><Relationship Id="rId3" Type="http://schemas.openxmlformats.org/officeDocument/2006/relationships/tags" Target="../tags/tag4.xml"/><Relationship Id="rId214" Type="http://schemas.openxmlformats.org/officeDocument/2006/relationships/tags" Target="../tags/tag215.xml"/><Relationship Id="rId235" Type="http://schemas.openxmlformats.org/officeDocument/2006/relationships/tags" Target="../tags/tag236.xml"/><Relationship Id="rId256" Type="http://schemas.openxmlformats.org/officeDocument/2006/relationships/tags" Target="../tags/tag257.xml"/><Relationship Id="rId277" Type="http://schemas.openxmlformats.org/officeDocument/2006/relationships/tags" Target="../tags/tag278.xml"/><Relationship Id="rId298" Type="http://schemas.openxmlformats.org/officeDocument/2006/relationships/tags" Target="../tags/tag299.xml"/><Relationship Id="rId116" Type="http://schemas.openxmlformats.org/officeDocument/2006/relationships/tags" Target="../tags/tag117.xml"/><Relationship Id="rId137" Type="http://schemas.openxmlformats.org/officeDocument/2006/relationships/tags" Target="../tags/tag138.xml"/><Relationship Id="rId158" Type="http://schemas.openxmlformats.org/officeDocument/2006/relationships/tags" Target="../tags/tag159.xml"/><Relationship Id="rId302" Type="http://schemas.openxmlformats.org/officeDocument/2006/relationships/tags" Target="../tags/tag303.xml"/><Relationship Id="rId20" Type="http://schemas.openxmlformats.org/officeDocument/2006/relationships/tags" Target="../tags/tag21.xml"/><Relationship Id="rId41" Type="http://schemas.openxmlformats.org/officeDocument/2006/relationships/tags" Target="../tags/tag42.xml"/><Relationship Id="rId62" Type="http://schemas.openxmlformats.org/officeDocument/2006/relationships/tags" Target="../tags/tag63.xml"/><Relationship Id="rId83" Type="http://schemas.openxmlformats.org/officeDocument/2006/relationships/tags" Target="../tags/tag84.xml"/><Relationship Id="rId179" Type="http://schemas.openxmlformats.org/officeDocument/2006/relationships/tags" Target="../tags/tag180.xml"/><Relationship Id="rId190" Type="http://schemas.openxmlformats.org/officeDocument/2006/relationships/tags" Target="../tags/tag191.xml"/><Relationship Id="rId204" Type="http://schemas.openxmlformats.org/officeDocument/2006/relationships/tags" Target="../tags/tag205.xml"/><Relationship Id="rId225" Type="http://schemas.openxmlformats.org/officeDocument/2006/relationships/tags" Target="../tags/tag226.xml"/><Relationship Id="rId246" Type="http://schemas.openxmlformats.org/officeDocument/2006/relationships/tags" Target="../tags/tag247.xml"/><Relationship Id="rId267" Type="http://schemas.openxmlformats.org/officeDocument/2006/relationships/tags" Target="../tags/tag268.xml"/><Relationship Id="rId288" Type="http://schemas.openxmlformats.org/officeDocument/2006/relationships/tags" Target="../tags/tag289.xml"/><Relationship Id="rId106" Type="http://schemas.openxmlformats.org/officeDocument/2006/relationships/tags" Target="../tags/tag107.xml"/><Relationship Id="rId127" Type="http://schemas.openxmlformats.org/officeDocument/2006/relationships/tags" Target="../tags/tag128.xml"/><Relationship Id="rId313" Type="http://schemas.openxmlformats.org/officeDocument/2006/relationships/slideLayout" Target="../slideLayouts/slideLayout33.xml"/><Relationship Id="rId10" Type="http://schemas.openxmlformats.org/officeDocument/2006/relationships/tags" Target="../tags/tag11.xml"/><Relationship Id="rId31" Type="http://schemas.openxmlformats.org/officeDocument/2006/relationships/tags" Target="../tags/tag32.xml"/><Relationship Id="rId52" Type="http://schemas.openxmlformats.org/officeDocument/2006/relationships/tags" Target="../tags/tag53.xml"/><Relationship Id="rId73" Type="http://schemas.openxmlformats.org/officeDocument/2006/relationships/tags" Target="../tags/tag74.xml"/><Relationship Id="rId94" Type="http://schemas.openxmlformats.org/officeDocument/2006/relationships/tags" Target="../tags/tag95.xml"/><Relationship Id="rId148" Type="http://schemas.openxmlformats.org/officeDocument/2006/relationships/tags" Target="../tags/tag149.xml"/><Relationship Id="rId169" Type="http://schemas.openxmlformats.org/officeDocument/2006/relationships/tags" Target="../tags/tag170.xml"/><Relationship Id="rId4" Type="http://schemas.openxmlformats.org/officeDocument/2006/relationships/tags" Target="../tags/tag5.xml"/><Relationship Id="rId180" Type="http://schemas.openxmlformats.org/officeDocument/2006/relationships/tags" Target="../tags/tag181.xml"/><Relationship Id="rId215" Type="http://schemas.openxmlformats.org/officeDocument/2006/relationships/tags" Target="../tags/tag216.xml"/><Relationship Id="rId236" Type="http://schemas.openxmlformats.org/officeDocument/2006/relationships/tags" Target="../tags/tag237.xml"/><Relationship Id="rId257" Type="http://schemas.openxmlformats.org/officeDocument/2006/relationships/tags" Target="../tags/tag258.xml"/><Relationship Id="rId278" Type="http://schemas.openxmlformats.org/officeDocument/2006/relationships/tags" Target="../tags/tag279.xml"/><Relationship Id="rId303" Type="http://schemas.openxmlformats.org/officeDocument/2006/relationships/tags" Target="../tags/tag304.xml"/><Relationship Id="rId42" Type="http://schemas.openxmlformats.org/officeDocument/2006/relationships/tags" Target="../tags/tag43.xml"/><Relationship Id="rId84" Type="http://schemas.openxmlformats.org/officeDocument/2006/relationships/tags" Target="../tags/tag85.xml"/><Relationship Id="rId138" Type="http://schemas.openxmlformats.org/officeDocument/2006/relationships/tags" Target="../tags/tag139.xml"/><Relationship Id="rId191" Type="http://schemas.openxmlformats.org/officeDocument/2006/relationships/tags" Target="../tags/tag192.xml"/><Relationship Id="rId205" Type="http://schemas.openxmlformats.org/officeDocument/2006/relationships/tags" Target="../tags/tag206.xml"/><Relationship Id="rId247" Type="http://schemas.openxmlformats.org/officeDocument/2006/relationships/tags" Target="../tags/tag248.xml"/><Relationship Id="rId107" Type="http://schemas.openxmlformats.org/officeDocument/2006/relationships/tags" Target="../tags/tag108.xml"/><Relationship Id="rId289" Type="http://schemas.openxmlformats.org/officeDocument/2006/relationships/tags" Target="../tags/tag290.xml"/><Relationship Id="rId11" Type="http://schemas.openxmlformats.org/officeDocument/2006/relationships/tags" Target="../tags/tag12.xml"/><Relationship Id="rId53" Type="http://schemas.openxmlformats.org/officeDocument/2006/relationships/tags" Target="../tags/tag54.xml"/><Relationship Id="rId149" Type="http://schemas.openxmlformats.org/officeDocument/2006/relationships/tags" Target="../tags/tag150.xml"/><Relationship Id="rId95" Type="http://schemas.openxmlformats.org/officeDocument/2006/relationships/tags" Target="../tags/tag96.xml"/><Relationship Id="rId160" Type="http://schemas.openxmlformats.org/officeDocument/2006/relationships/tags" Target="../tags/tag161.xml"/><Relationship Id="rId216" Type="http://schemas.openxmlformats.org/officeDocument/2006/relationships/tags" Target="../tags/tag217.xml"/><Relationship Id="rId258" Type="http://schemas.openxmlformats.org/officeDocument/2006/relationships/tags" Target="../tags/tag259.xml"/><Relationship Id="rId22" Type="http://schemas.openxmlformats.org/officeDocument/2006/relationships/tags" Target="../tags/tag23.xml"/><Relationship Id="rId64" Type="http://schemas.openxmlformats.org/officeDocument/2006/relationships/tags" Target="../tags/tag65.xml"/><Relationship Id="rId118" Type="http://schemas.openxmlformats.org/officeDocument/2006/relationships/tags" Target="../tags/tag119.xml"/><Relationship Id="rId171" Type="http://schemas.openxmlformats.org/officeDocument/2006/relationships/tags" Target="../tags/tag172.xml"/><Relationship Id="rId227" Type="http://schemas.openxmlformats.org/officeDocument/2006/relationships/tags" Target="../tags/tag228.xml"/><Relationship Id="rId269" Type="http://schemas.openxmlformats.org/officeDocument/2006/relationships/tags" Target="../tags/tag270.xml"/><Relationship Id="rId33" Type="http://schemas.openxmlformats.org/officeDocument/2006/relationships/tags" Target="../tags/tag34.xml"/><Relationship Id="rId129" Type="http://schemas.openxmlformats.org/officeDocument/2006/relationships/tags" Target="../tags/tag130.xml"/><Relationship Id="rId280" Type="http://schemas.openxmlformats.org/officeDocument/2006/relationships/tags" Target="../tags/tag281.xml"/><Relationship Id="rId75" Type="http://schemas.openxmlformats.org/officeDocument/2006/relationships/tags" Target="../tags/tag76.xml"/><Relationship Id="rId140" Type="http://schemas.openxmlformats.org/officeDocument/2006/relationships/tags" Target="../tags/tag141.xml"/><Relationship Id="rId182" Type="http://schemas.openxmlformats.org/officeDocument/2006/relationships/tags" Target="../tags/tag183.xml"/><Relationship Id="rId6" Type="http://schemas.openxmlformats.org/officeDocument/2006/relationships/tags" Target="../tags/tag7.xml"/><Relationship Id="rId238" Type="http://schemas.openxmlformats.org/officeDocument/2006/relationships/tags" Target="../tags/tag239.xml"/><Relationship Id="rId291" Type="http://schemas.openxmlformats.org/officeDocument/2006/relationships/tags" Target="../tags/tag292.xml"/><Relationship Id="rId305" Type="http://schemas.openxmlformats.org/officeDocument/2006/relationships/tags" Target="../tags/tag306.xml"/><Relationship Id="rId44" Type="http://schemas.openxmlformats.org/officeDocument/2006/relationships/tags" Target="../tags/tag45.xml"/><Relationship Id="rId86" Type="http://schemas.openxmlformats.org/officeDocument/2006/relationships/tags" Target="../tags/tag87.xml"/><Relationship Id="rId151" Type="http://schemas.openxmlformats.org/officeDocument/2006/relationships/tags" Target="../tags/tag15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roach\AppData\Local\Microsoft\Windows\Temporary Internet Files\Content.Outlook\4DRSZJML\KPR_nicksellsphotography com_GSMA_MG_436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-1905000"/>
            <a:ext cx="16573500" cy="1104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AutoShape 2"/>
          <p:cNvSpPr>
            <a:spLocks/>
          </p:cNvSpPr>
          <p:nvPr/>
        </p:nvSpPr>
        <p:spPr bwMode="auto">
          <a:xfrm>
            <a:off x="-25400" y="6645275"/>
            <a:ext cx="16573500" cy="24987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D656C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sp>
        <p:nvSpPr>
          <p:cNvPr id="5124" name="AutoShape 4"/>
          <p:cNvSpPr>
            <a:spLocks/>
          </p:cNvSpPr>
          <p:nvPr/>
        </p:nvSpPr>
        <p:spPr bwMode="auto">
          <a:xfrm>
            <a:off x="6946900" y="7278687"/>
            <a:ext cx="9601200" cy="12319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indent="0">
              <a:defRPr/>
            </a:pP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Spotlight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on 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Indonesia  </a:t>
            </a:r>
          </a:p>
          <a:p>
            <a:pPr indent="0"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South-East Asia Regional Event</a:t>
            </a:r>
          </a:p>
          <a:p>
            <a:pPr indent="0"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June 24</a:t>
            </a:r>
            <a:r>
              <a:rPr lang="en-US" sz="2800" baseline="30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th</a:t>
            </a:r>
            <a:r>
              <a:rPr lang="en-US" sz="2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and 25</a:t>
            </a:r>
            <a:r>
              <a:rPr lang="en-US" sz="2800" baseline="30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th</a:t>
            </a:r>
            <a:r>
              <a:rPr lang="en-US" sz="2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, 2014</a:t>
            </a:r>
          </a:p>
        </p:txBody>
      </p:sp>
      <p:pic>
        <p:nvPicPr>
          <p:cNvPr id="10" name="Picture 8" descr="gsma_mobdev_rgb_rev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7600" y="7380287"/>
            <a:ext cx="35052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28650" y="1830478"/>
            <a:ext cx="1542415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Clr>
                <a:srgbClr val="82A29D"/>
              </a:buClr>
              <a:defRPr/>
            </a:pPr>
            <a:r>
              <a:rPr lang="en-GB" sz="2800" b="1" u="sng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Day 1:</a:t>
            </a: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Combined event between Government &amp; Regulatory Affairs, Disaster Response &amp; Mobile Enabled Community Services</a:t>
            </a: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Networking dinner</a:t>
            </a:r>
          </a:p>
          <a:p>
            <a:pPr marL="0" indent="0">
              <a:buClr>
                <a:srgbClr val="82A29D"/>
              </a:buClr>
              <a:defRPr/>
            </a:pPr>
            <a:endParaRPr lang="en-GB" sz="2800" dirty="0" smtClean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</a:endParaRPr>
          </a:p>
          <a:p>
            <a:pPr marL="0" indent="0">
              <a:buClr>
                <a:srgbClr val="82A29D"/>
              </a:buClr>
              <a:defRPr/>
            </a:pPr>
            <a:r>
              <a:rPr lang="en-GB" sz="2800" b="1" u="sng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Day 2:</a:t>
            </a: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Disaster Response Working Group &amp; UNOCHA event</a:t>
            </a: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Mobile Enabled Community Services Working Group</a:t>
            </a: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  <a:sym typeface="Calibri" charset="0"/>
            </a:endParaRPr>
          </a:p>
          <a:p>
            <a:pPr marL="0" indent="0">
              <a:buClr>
                <a:srgbClr val="82A29D"/>
              </a:buClr>
              <a:defRPr/>
            </a:pPr>
            <a:r>
              <a:rPr lang="en-GB" sz="2800" b="1" u="sng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Reminders:</a:t>
            </a:r>
            <a:endParaRPr lang="en-GB" sz="2800" b="1" u="sng" dirty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</a:endParaRP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</a:rPr>
              <a:t>Will you be joining the Disaster Response field trip?</a:t>
            </a:r>
            <a:endParaRPr lang="en-GB" sz="2800" dirty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</a:endParaRPr>
          </a:p>
          <a:p>
            <a:pPr marL="457200" indent="-457200"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rgbClr val="373737">
                    <a:lumMod val="50000"/>
                    <a:lumOff val="50000"/>
                  </a:srgb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Will you be joining us for networking and dinner?</a:t>
            </a:r>
            <a:endParaRPr lang="en-GB" sz="2800" dirty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  <a:sym typeface="Calibri" charset="0"/>
            </a:endParaRPr>
          </a:p>
          <a:p>
            <a:pPr marL="0" indent="0">
              <a:buClr>
                <a:srgbClr val="82A29D"/>
              </a:buClr>
              <a:defRPr/>
            </a:pPr>
            <a:endParaRPr lang="en-GB" sz="2800" dirty="0">
              <a:solidFill>
                <a:srgbClr val="373737">
                  <a:lumMod val="50000"/>
                  <a:lumOff val="50000"/>
                </a:srgbClr>
              </a:solidFill>
              <a:latin typeface="Arial"/>
              <a:ea typeface="ＭＳ Ｐゴシック" charset="0"/>
              <a:cs typeface="Arial"/>
              <a:sym typeface="Calibri" charset="0"/>
            </a:endParaRPr>
          </a:p>
        </p:txBody>
      </p:sp>
      <p:sp>
        <p:nvSpPr>
          <p:cNvPr id="16" name="AutoShape 5"/>
          <p:cNvSpPr>
            <a:spLocks/>
          </p:cNvSpPr>
          <p:nvPr/>
        </p:nvSpPr>
        <p:spPr bwMode="auto">
          <a:xfrm>
            <a:off x="889000" y="533400"/>
            <a:ext cx="10287000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Agenda</a:t>
            </a:r>
            <a:endParaRPr lang="en-US" dirty="0">
              <a:solidFill>
                <a:srgbClr val="3D656C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6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roach\AppData\Local\Microsoft\Windows\Temporary Internet Files\Content.Outlook\4DRSZJML\KPR_nicksellsphotography com_GSMA_MG_436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-1905000"/>
            <a:ext cx="16573500" cy="1104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AutoShape 4"/>
          <p:cNvSpPr>
            <a:spLocks/>
          </p:cNvSpPr>
          <p:nvPr/>
        </p:nvSpPr>
        <p:spPr bwMode="auto">
          <a:xfrm>
            <a:off x="8785225" y="6629400"/>
            <a:ext cx="7239000" cy="146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indent="0" algn="ctr">
              <a:defRPr/>
            </a:pP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Spotlight </a:t>
            </a:r>
            <a:r>
              <a:rPr lang="en-US" sz="3600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on 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Indonesia </a:t>
            </a:r>
          </a:p>
          <a:p>
            <a:pPr indent="0" algn="ctr">
              <a:defRPr/>
            </a:pP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South-East Asia Regional Event</a:t>
            </a:r>
          </a:p>
          <a:p>
            <a:pPr indent="0" algn="ctr">
              <a:defRPr/>
            </a:pP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June 24</a:t>
            </a:r>
            <a:r>
              <a:rPr lang="en-US" sz="3600" baseline="30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th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and 25</a:t>
            </a:r>
            <a:r>
              <a:rPr lang="en-US" sz="3600" baseline="300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th</a:t>
            </a:r>
            <a:r>
              <a:rPr lang="en-US" sz="36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</a:t>
            </a:r>
          </a:p>
        </p:txBody>
      </p:sp>
      <p:pic>
        <p:nvPicPr>
          <p:cNvPr id="9" name="Picture 2" descr="gsma_mobdev_cmyk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9875" y="0"/>
            <a:ext cx="530225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2016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/>
          </p:cNvSpPr>
          <p:nvPr/>
        </p:nvSpPr>
        <p:spPr bwMode="auto">
          <a:xfrm>
            <a:off x="8470900" y="0"/>
            <a:ext cx="8102600" cy="95789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>
              <a:defRPr/>
            </a:pPr>
            <a:endParaRPr lang="en-GB"/>
          </a:p>
        </p:txBody>
      </p:sp>
      <p:sp>
        <p:nvSpPr>
          <p:cNvPr id="3075" name="AutoShape 4"/>
          <p:cNvSpPr>
            <a:spLocks/>
          </p:cNvSpPr>
          <p:nvPr/>
        </p:nvSpPr>
        <p:spPr bwMode="auto">
          <a:xfrm>
            <a:off x="8928100" y="1943100"/>
            <a:ext cx="776288" cy="21494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/>
            <a:endParaRPr lang="en-GB" smtClean="0"/>
          </a:p>
        </p:txBody>
      </p:sp>
      <p:sp>
        <p:nvSpPr>
          <p:cNvPr id="3076" name="AutoShape 5"/>
          <p:cNvSpPr>
            <a:spLocks/>
          </p:cNvSpPr>
          <p:nvPr/>
        </p:nvSpPr>
        <p:spPr bwMode="auto">
          <a:xfrm>
            <a:off x="14681200" y="5740400"/>
            <a:ext cx="776288" cy="21494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/>
            <a:endParaRPr lang="en-GB" smtClean="0"/>
          </a:p>
        </p:txBody>
      </p:sp>
      <p:pic>
        <p:nvPicPr>
          <p:cNvPr id="3077" name="Picture 6" descr="gsma_mobdev_cmyk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68400" y="-892310"/>
            <a:ext cx="2362200" cy="368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9"/>
          <p:cNvSpPr>
            <a:spLocks/>
          </p:cNvSpPr>
          <p:nvPr/>
        </p:nvSpPr>
        <p:spPr bwMode="auto">
          <a:xfrm>
            <a:off x="8470900" y="2794575"/>
            <a:ext cx="7658100" cy="539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The 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GSMA represents the interests of mobile operators worldwide. Spanning 219 countries, </a:t>
            </a: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the 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GSMA unites nearly 800 of the world</a:t>
            </a:r>
            <a:r>
              <a:rPr lang="en-GB" altLang="en-US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’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s mobile operators, as well as more than 200 companies </a:t>
            </a: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in 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the broader mobile ecosystem, including </a:t>
            </a:r>
            <a:b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</a:b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handset makers, software companies, equipment providers, Internet companies, and media and entertainment organisations.</a:t>
            </a:r>
          </a:p>
          <a:p>
            <a:pPr eaLnBrk="0">
              <a:defRPr/>
            </a:pPr>
            <a:endParaRPr lang="en-GB" sz="2000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8135056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28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/>
          </p:cNvSpPr>
          <p:nvPr/>
        </p:nvSpPr>
        <p:spPr bwMode="auto">
          <a:xfrm>
            <a:off x="8470900" y="0"/>
            <a:ext cx="8102600" cy="95789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>
              <a:defRPr/>
            </a:pPr>
            <a:endParaRPr lang="en-GB"/>
          </a:p>
        </p:txBody>
      </p:sp>
      <p:sp>
        <p:nvSpPr>
          <p:cNvPr id="3075" name="AutoShape 4"/>
          <p:cNvSpPr>
            <a:spLocks/>
          </p:cNvSpPr>
          <p:nvPr/>
        </p:nvSpPr>
        <p:spPr bwMode="auto">
          <a:xfrm>
            <a:off x="8928100" y="1943100"/>
            <a:ext cx="776288" cy="21494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/>
            <a:endParaRPr lang="en-GB" smtClean="0"/>
          </a:p>
        </p:txBody>
      </p:sp>
      <p:sp>
        <p:nvSpPr>
          <p:cNvPr id="3076" name="AutoShape 5"/>
          <p:cNvSpPr>
            <a:spLocks/>
          </p:cNvSpPr>
          <p:nvPr/>
        </p:nvSpPr>
        <p:spPr bwMode="auto">
          <a:xfrm>
            <a:off x="14681200" y="5740400"/>
            <a:ext cx="776288" cy="21494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/>
            <a:endParaRPr lang="en-GB" smtClean="0"/>
          </a:p>
        </p:txBody>
      </p:sp>
      <p:pic>
        <p:nvPicPr>
          <p:cNvPr id="3077" name="Picture 6" descr="gsma_mobdev_cmy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9"/>
          <p:cNvSpPr>
            <a:spLocks/>
          </p:cNvSpPr>
          <p:nvPr/>
        </p:nvSpPr>
        <p:spPr bwMode="auto">
          <a:xfrm>
            <a:off x="9423400" y="3071813"/>
            <a:ext cx="6172200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36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  <a:sym typeface="Calibri" charset="0"/>
              </a:rPr>
              <a:t>Supporting the industry to drive innovative mobile solutions for the underserved that deliver positive social and economic impact</a:t>
            </a:r>
            <a:endParaRPr lang="en-GB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  <p:pic>
        <p:nvPicPr>
          <p:cNvPr id="3079" name="Picture 1" descr="Lat Am mobile transaction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8278813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6406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1270000" y="1066800"/>
            <a:ext cx="6642100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  <a:defRPr/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How we work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10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9400" y="4162425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410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6775" y="4800600"/>
            <a:ext cx="19780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0" y="405765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0" y="405765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0" name="Isosceles Triangle 7"/>
          <p:cNvSpPr>
            <a:spLocks noChangeArrowheads="1"/>
          </p:cNvSpPr>
          <p:nvPr/>
        </p:nvSpPr>
        <p:spPr bwMode="auto">
          <a:xfrm>
            <a:off x="620713" y="2209800"/>
            <a:ext cx="14593887" cy="4906963"/>
          </a:xfrm>
          <a:prstGeom prst="triangle">
            <a:avLst>
              <a:gd name="adj" fmla="val 50000"/>
            </a:avLst>
          </a:prstGeom>
          <a:solidFill>
            <a:srgbClr val="84AA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marL="396875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/>
            <a:endParaRPr lang="en-GB" altLang="en-US" smtClean="0"/>
          </a:p>
        </p:txBody>
      </p:sp>
      <p:cxnSp>
        <p:nvCxnSpPr>
          <p:cNvPr id="4111" name="Straight Connector 9"/>
          <p:cNvCxnSpPr>
            <a:cxnSpLocks noChangeShapeType="1"/>
          </p:cNvCxnSpPr>
          <p:nvPr/>
        </p:nvCxnSpPr>
        <p:spPr bwMode="auto">
          <a:xfrm>
            <a:off x="2565400" y="5821363"/>
            <a:ext cx="107124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12" name="Straight Connector 23"/>
          <p:cNvCxnSpPr>
            <a:cxnSpLocks noChangeShapeType="1"/>
          </p:cNvCxnSpPr>
          <p:nvPr/>
        </p:nvCxnSpPr>
        <p:spPr bwMode="auto">
          <a:xfrm>
            <a:off x="4394200" y="4568825"/>
            <a:ext cx="7086600" cy="30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13" name="Picture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8200" y="5964238"/>
            <a:ext cx="1046163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4" name="AutoShape 3"/>
          <p:cNvSpPr>
            <a:spLocks/>
          </p:cNvSpPr>
          <p:nvPr/>
        </p:nvSpPr>
        <p:spPr bwMode="auto">
          <a:xfrm>
            <a:off x="620713" y="6334125"/>
            <a:ext cx="14593887" cy="7921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 algn="ctr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Digital Inclusion</a:t>
            </a:r>
          </a:p>
        </p:txBody>
      </p:sp>
      <p:sp>
        <p:nvSpPr>
          <p:cNvPr id="4115" name="AutoShape 3"/>
          <p:cNvSpPr>
            <a:spLocks/>
          </p:cNvSpPr>
          <p:nvPr/>
        </p:nvSpPr>
        <p:spPr bwMode="auto">
          <a:xfrm>
            <a:off x="6778625" y="5032375"/>
            <a:ext cx="8054975" cy="987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Financial Inclusion</a:t>
            </a:r>
          </a:p>
        </p:txBody>
      </p:sp>
      <p:sp>
        <p:nvSpPr>
          <p:cNvPr id="4116" name="AutoShape 3"/>
          <p:cNvSpPr>
            <a:spLocks/>
          </p:cNvSpPr>
          <p:nvPr/>
        </p:nvSpPr>
        <p:spPr bwMode="auto">
          <a:xfrm>
            <a:off x="6794500" y="3200400"/>
            <a:ext cx="2781300" cy="987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Life-Enhancing Value Added  Services</a:t>
            </a:r>
          </a:p>
        </p:txBody>
      </p:sp>
      <p:pic>
        <p:nvPicPr>
          <p:cNvPr id="4117" name="Picture 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8200" y="4743450"/>
            <a:ext cx="9715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2538" y="3584575"/>
            <a:ext cx="736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2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8538" y="3432175"/>
            <a:ext cx="857250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4080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1270000" y="1066800"/>
            <a:ext cx="6642100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defRPr/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How we work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4103" name="AutoShape 3"/>
          <p:cNvSpPr>
            <a:spLocks/>
          </p:cNvSpPr>
          <p:nvPr/>
        </p:nvSpPr>
        <p:spPr bwMode="auto">
          <a:xfrm>
            <a:off x="598488" y="3524250"/>
            <a:ext cx="5014912" cy="987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 algn="ctr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z="3200" smtClean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Identify the opportunity</a:t>
            </a:r>
          </a:p>
        </p:txBody>
      </p:sp>
      <p:sp>
        <p:nvSpPr>
          <p:cNvPr id="4104" name="AutoShape 3"/>
          <p:cNvSpPr>
            <a:spLocks/>
          </p:cNvSpPr>
          <p:nvPr/>
        </p:nvSpPr>
        <p:spPr bwMode="auto">
          <a:xfrm>
            <a:off x="6451600" y="3505200"/>
            <a:ext cx="5014913" cy="987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 algn="ctr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z="3200" smtClean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Stimulate activity</a:t>
            </a:r>
          </a:p>
        </p:txBody>
      </p:sp>
      <p:sp>
        <p:nvSpPr>
          <p:cNvPr id="4105" name="AutoShape 3"/>
          <p:cNvSpPr>
            <a:spLocks/>
          </p:cNvSpPr>
          <p:nvPr/>
        </p:nvSpPr>
        <p:spPr bwMode="auto">
          <a:xfrm>
            <a:off x="11557000" y="3505200"/>
            <a:ext cx="4533900" cy="987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 algn="ctr">
              <a:spcBef>
                <a:spcPts val="900"/>
              </a:spcBef>
              <a:buClr>
                <a:srgbClr val="FFFFFF"/>
              </a:buClr>
              <a:buFont typeface="Arial Narrow" pitchFamily="34" charset="0"/>
              <a:buNone/>
            </a:pPr>
            <a:r>
              <a:rPr lang="en-GB" altLang="en-US" sz="3200" smtClean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Scale for impact</a:t>
            </a:r>
          </a:p>
        </p:txBody>
      </p:sp>
      <p:sp>
        <p:nvSpPr>
          <p:cNvPr id="4106" name="Right Arrow 1"/>
          <p:cNvSpPr>
            <a:spLocks noChangeArrowheads="1"/>
          </p:cNvSpPr>
          <p:nvPr/>
        </p:nvSpPr>
        <p:spPr bwMode="auto">
          <a:xfrm>
            <a:off x="6146800" y="3462338"/>
            <a:ext cx="733425" cy="652462"/>
          </a:xfrm>
          <a:prstGeom prst="rightArrow">
            <a:avLst>
              <a:gd name="adj1" fmla="val 50000"/>
              <a:gd name="adj2" fmla="val 50147"/>
            </a:avLst>
          </a:prstGeom>
          <a:solidFill>
            <a:srgbClr val="84AA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marL="396875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/>
            <a:endParaRPr lang="en-GB" altLang="en-US" smtClean="0"/>
          </a:p>
        </p:txBody>
      </p:sp>
      <p:sp>
        <p:nvSpPr>
          <p:cNvPr id="4107" name="Right Arrow 20"/>
          <p:cNvSpPr>
            <a:spLocks noChangeArrowheads="1"/>
          </p:cNvSpPr>
          <p:nvPr/>
        </p:nvSpPr>
        <p:spPr bwMode="auto">
          <a:xfrm>
            <a:off x="11204575" y="3462338"/>
            <a:ext cx="733425" cy="652462"/>
          </a:xfrm>
          <a:prstGeom prst="rightArrow">
            <a:avLst>
              <a:gd name="adj1" fmla="val 50000"/>
              <a:gd name="adj2" fmla="val 50147"/>
            </a:avLst>
          </a:prstGeom>
          <a:solidFill>
            <a:srgbClr val="84AA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 marL="396875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indent="0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0579104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/>
          <p:cNvCxnSpPr/>
          <p:nvPr/>
        </p:nvCxnSpPr>
        <p:spPr>
          <a:xfrm>
            <a:off x="13377863" y="1519238"/>
            <a:ext cx="0" cy="59975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57025" y="1601788"/>
            <a:ext cx="0" cy="59213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4" name="Slide Number Placeholder 5"/>
          <p:cNvSpPr txBox="1">
            <a:spLocks/>
          </p:cNvSpPr>
          <p:nvPr/>
        </p:nvSpPr>
        <p:spPr bwMode="auto">
          <a:xfrm>
            <a:off x="15719425" y="-1588"/>
            <a:ext cx="544513" cy="59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543" tIns="72571" rIns="72571" bIns="72571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 hangingPunct="1"/>
            <a:endParaRPr lang="en-US" altLang="en-US" sz="1900" smtClean="0">
              <a:solidFill>
                <a:srgbClr val="595959"/>
              </a:solidFill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6818313" y="6180138"/>
            <a:ext cx="0" cy="13192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0052050" y="2252663"/>
            <a:ext cx="6350" cy="52276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8" name="Picture 2" descr="http://serving.webgen.gsm.org/5926DA9A-2DD6-48E7-BAD4-50D4CD3AF30A/assets/dfmagriindex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9625" y="4613275"/>
            <a:ext cx="12477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Straight Connector 53"/>
          <p:cNvCxnSpPr/>
          <p:nvPr/>
        </p:nvCxnSpPr>
        <p:spPr>
          <a:xfrm>
            <a:off x="8435975" y="4827588"/>
            <a:ext cx="0" cy="2667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30200" y="7405688"/>
            <a:ext cx="0" cy="857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803775" y="6870700"/>
            <a:ext cx="3490913" cy="673100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Connectivity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571625" y="6870700"/>
            <a:ext cx="1914525" cy="673100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600" b="1" dirty="0">
                <a:solidFill>
                  <a:srgbClr val="FFFFFF"/>
                </a:solidFill>
              </a:rPr>
              <a:t>Emerging Markets Handset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3559175" y="6856413"/>
            <a:ext cx="0" cy="6381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9677400" y="5334000"/>
            <a:ext cx="6589713" cy="677863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Mobile Money for the Unbanked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048625" y="6110288"/>
            <a:ext cx="8218488" cy="671512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Green Power for Mobile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677400" y="4613275"/>
            <a:ext cx="6589713" cy="644525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 err="1">
                <a:solidFill>
                  <a:srgbClr val="FFFFFF"/>
                </a:solidFill>
              </a:rPr>
              <a:t>mAgri</a:t>
            </a:r>
            <a:endParaRPr lang="en-GB" sz="1900" b="1" dirty="0">
              <a:solidFill>
                <a:srgbClr val="FFFFFF"/>
              </a:solidFill>
            </a:endParaRPr>
          </a:p>
        </p:txBody>
      </p:sp>
      <p:pic>
        <p:nvPicPr>
          <p:cNvPr id="5137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8875" y="3124200"/>
            <a:ext cx="12573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6" descr="http://serving.webgen.gsm.org/5926DA9A-2DD6-48E7-BAD4-50D4CD3AF30A/assets/dfmmmuindex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6450" y="5334000"/>
            <a:ext cx="1243013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2" descr="http://serving.webgen.gsm.org/5926DA9A-2DD6-48E7-BAD4-50D4CD3AF30A/assets/dfmgpmindex.jpg">
            <a:hlinkClick r:id="rId8"/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375" y="6110288"/>
            <a:ext cx="123825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4" descr="http://serving.webgen.gsm.org/5926DA9A-2DD6-48E7-BAD4-50D4CD3AF30A/assets/cmpdf-1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2050" y="3886200"/>
            <a:ext cx="1244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Rectangle 66"/>
          <p:cNvSpPr/>
          <p:nvPr/>
        </p:nvSpPr>
        <p:spPr>
          <a:xfrm>
            <a:off x="11296650" y="3886200"/>
            <a:ext cx="4959350" cy="646113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Mobile Enabled Community</a:t>
            </a:r>
          </a:p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Services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1306175" y="3124200"/>
            <a:ext cx="4949825" cy="646113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 err="1">
                <a:solidFill>
                  <a:srgbClr val="FFFFFF"/>
                </a:solidFill>
              </a:rPr>
              <a:t>mHealth</a:t>
            </a:r>
            <a:endParaRPr lang="en-GB" sz="1900" b="1" dirty="0">
              <a:solidFill>
                <a:srgbClr val="FFFFFF"/>
              </a:solidFill>
            </a:endParaRPr>
          </a:p>
        </p:txBody>
      </p:sp>
      <p:pic>
        <p:nvPicPr>
          <p:cNvPr id="5143" name="Picture 6" descr="http://serving.webgen.gsm.org/5926DA9A-2DD6-48E7-BAD4-50D4CD3AF30A/assets/dfmwomanindex-1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1575" y="2362200"/>
            <a:ext cx="12446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9"/>
          <p:cNvSpPr/>
          <p:nvPr/>
        </p:nvSpPr>
        <p:spPr>
          <a:xfrm>
            <a:off x="11306175" y="2362200"/>
            <a:ext cx="4949825" cy="647700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 err="1">
                <a:solidFill>
                  <a:srgbClr val="FFFFFF"/>
                </a:solidFill>
              </a:rPr>
              <a:t>mWomen</a:t>
            </a:r>
            <a:endParaRPr lang="en-GB" sz="1900" b="1" dirty="0">
              <a:solidFill>
                <a:srgbClr val="FFFFFF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1306175" y="1600200"/>
            <a:ext cx="4949825" cy="657225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Mobile for Employment</a:t>
            </a:r>
          </a:p>
        </p:txBody>
      </p:sp>
      <p:pic>
        <p:nvPicPr>
          <p:cNvPr id="5146" name="Picture 8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8875" y="1600200"/>
            <a:ext cx="1257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Picture 2" descr="C:\Users\jdelichte\Pictures\mWomen\mWomen Title.jpg"/>
          <p:cNvPicPr>
            <a:picLocks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50" y="6867525"/>
            <a:ext cx="12541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Picture 4" descr="http://serving.webgen.gsm.org/5926DA9A-2DD6-48E7-BAD4-50D4CD3AF30A/assets/promo3-3.jpg">
            <a:hlinkClick r:id="rId17"/>
          </p:cNvPr>
          <p:cNvPicPr>
            <a:picLocks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88" y="6867525"/>
            <a:ext cx="125253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Pentagon 37"/>
          <p:cNvSpPr/>
          <p:nvPr/>
        </p:nvSpPr>
        <p:spPr>
          <a:xfrm>
            <a:off x="0" y="7573963"/>
            <a:ext cx="16256000" cy="350837"/>
          </a:xfrm>
          <a:prstGeom prst="homePlate">
            <a:avLst/>
          </a:prstGeom>
          <a:solidFill>
            <a:srgbClr val="FFFFFF">
              <a:lumMod val="6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45143" tIns="72571" rIns="145143" bIns="72571" anchor="ctr"/>
          <a:lstStyle/>
          <a:p>
            <a:pPr marL="1360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kern="0" dirty="0">
                <a:solidFill>
                  <a:srgbClr val="FFFFFF"/>
                </a:solidFill>
                <a:latin typeface="Arial"/>
                <a:cs typeface="Arial"/>
              </a:rPr>
              <a:t>2004	    2005		2006		      2007		    2008		  2009		2010		     2011		  2012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2976225" y="838200"/>
            <a:ext cx="3279775" cy="641350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Disaster Response</a:t>
            </a:r>
          </a:p>
        </p:txBody>
      </p:sp>
      <p:pic>
        <p:nvPicPr>
          <p:cNvPr id="5155" name="Picture 2" descr="http://www.gsma.com/developmentfund/wp-content/uploads/2012/03/boatdrlandscape-2.jpg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45913" y="838200"/>
            <a:ext cx="12303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14612938" y="152400"/>
            <a:ext cx="1658937" cy="596900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>
              <a:defRPr/>
            </a:pPr>
            <a:r>
              <a:rPr lang="en-GB" sz="1900" b="1" dirty="0">
                <a:solidFill>
                  <a:srgbClr val="FFFFFF"/>
                </a:solidFill>
              </a:rPr>
              <a:t>MDI</a:t>
            </a:r>
          </a:p>
        </p:txBody>
      </p:sp>
      <p:pic>
        <p:nvPicPr>
          <p:cNvPr id="5157" name="Picture 5"/>
          <p:cNvPicPr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5800" y="152400"/>
            <a:ext cx="1227138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AutoShape 5"/>
          <p:cNvSpPr>
            <a:spLocks/>
          </p:cNvSpPr>
          <p:nvPr/>
        </p:nvSpPr>
        <p:spPr bwMode="auto">
          <a:xfrm>
            <a:off x="889000" y="533400"/>
            <a:ext cx="6642100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Our </a:t>
            </a:r>
            <a:r>
              <a:rPr lang="en-US" sz="4800" b="1" dirty="0" err="1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Programmes</a:t>
            </a:r>
            <a:endParaRPr 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/>
          </p:cNvSpPr>
          <p:nvPr/>
        </p:nvSpPr>
        <p:spPr bwMode="auto">
          <a:xfrm>
            <a:off x="0" y="-147638"/>
            <a:ext cx="16573500" cy="97266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D656C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sp>
        <p:nvSpPr>
          <p:cNvPr id="6147" name="AutoShape 3"/>
          <p:cNvSpPr>
            <a:spLocks/>
          </p:cNvSpPr>
          <p:nvPr/>
        </p:nvSpPr>
        <p:spPr bwMode="auto">
          <a:xfrm>
            <a:off x="6477000" y="2785268"/>
            <a:ext cx="7594600" cy="1955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indent="0">
              <a:defRPr/>
            </a:pPr>
            <a:r>
              <a:rPr lang="en-US" sz="5400" dirty="0" smtClean="0">
                <a:solidFill>
                  <a:schemeClr val="accent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A more in-depth look at Mobile for Development</a:t>
            </a:r>
            <a:endParaRPr lang="en-US" sz="1800" dirty="0">
              <a:solidFill>
                <a:schemeClr val="accent6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6483350" y="4994275"/>
            <a:ext cx="10026650" cy="34925"/>
          </a:xfrm>
          <a:prstGeom prst="line">
            <a:avLst/>
          </a:prstGeom>
          <a:noFill/>
          <a:ln w="635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 defTabSz="457200">
              <a:defRPr/>
            </a:pPr>
            <a:endParaRPr lang="en-US" sz="1200"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</p:txBody>
      </p:sp>
      <p:pic>
        <p:nvPicPr>
          <p:cNvPr id="16387" name="Picture 3" descr="G:\Mobile for Development\Media\ALL PHOTOS BY PROJECT\mAgri\India\Mast2 (2)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1450" y="-147638"/>
            <a:ext cx="6013450" cy="97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gsma_mobdev_cmyk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3065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Growth of Mobile Money Services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2362200"/>
            <a:ext cx="13519293" cy="4963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>
            <a:spLocks/>
          </p:cNvSpPr>
          <p:nvPr/>
        </p:nvSpPr>
        <p:spPr bwMode="auto">
          <a:xfrm>
            <a:off x="803965" y="1793458"/>
            <a:ext cx="145426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2800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219 services in 84 countries</a:t>
            </a: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3493" y="6490253"/>
            <a:ext cx="1871680" cy="2620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6206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Growth of Mobile Money Services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803965" y="1793458"/>
            <a:ext cx="145426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2800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There is a lot of diversity in terms of the number of registered and active accounts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2400" y="2542380"/>
            <a:ext cx="13662991" cy="624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9194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67103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Digital Inclusion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803965" y="1578014"/>
            <a:ext cx="14542606" cy="964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2800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Objective</a:t>
            </a:r>
            <a:r>
              <a:rPr lang="en-GB" sz="2800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:  </a:t>
            </a:r>
            <a:r>
              <a:rPr lang="en-GB" sz="28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Expand connectivity by reducing the barriers to mobile internet adoption  </a:t>
            </a:r>
          </a:p>
          <a:p>
            <a:pPr eaLnBrk="0">
              <a:defRPr/>
            </a:pPr>
            <a:endParaRPr lang="en-GB" sz="2800" b="1" dirty="0" smtClean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27198" y="2420938"/>
            <a:ext cx="2676303" cy="1435484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/>
            <a:r>
              <a:rPr lang="en-GB" sz="1900" b="1" dirty="0">
                <a:solidFill>
                  <a:srgbClr val="FFFFFF"/>
                </a:solidFill>
              </a:rPr>
              <a:t>Network Infrastructure &amp; Policy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2400" y="2420938"/>
            <a:ext cx="8628519" cy="143548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85725" lvl="1"/>
            <a:r>
              <a:rPr lang="en-GB" sz="2000" dirty="0">
                <a:solidFill>
                  <a:schemeClr val="tx1"/>
                </a:solidFill>
              </a:rPr>
              <a:t>Address the technological &amp; regulatory factors which make mobile internet uneconomical in many areas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6971" y="4060008"/>
            <a:ext cx="8603948" cy="96500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85725" lvl="1"/>
            <a:endParaRPr lang="en-GB" sz="2000" dirty="0" smtClean="0">
              <a:solidFill>
                <a:schemeClr val="tx1"/>
              </a:solidFill>
            </a:endParaRPr>
          </a:p>
          <a:p>
            <a:pPr marL="85725" lvl="1"/>
            <a:endParaRPr lang="en-GB" sz="2000" dirty="0" smtClean="0">
              <a:solidFill>
                <a:schemeClr val="tx1"/>
              </a:solidFill>
            </a:endParaRPr>
          </a:p>
          <a:p>
            <a:pPr marL="85725" lvl="1"/>
            <a:r>
              <a:rPr lang="en-GB" sz="2000" dirty="0">
                <a:solidFill>
                  <a:schemeClr val="tx1"/>
                </a:solidFill>
              </a:rPr>
              <a:t>Address government taxes and fees to reduce total cost of ownership,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increasing the take up and use of services</a:t>
            </a:r>
          </a:p>
          <a:p>
            <a:pPr marL="0" lvl="1"/>
            <a:endParaRPr lang="en-GB" sz="2000" dirty="0" smtClean="0">
              <a:solidFill>
                <a:schemeClr val="tx1"/>
              </a:solidFill>
            </a:endParaRPr>
          </a:p>
          <a:p>
            <a:pPr marL="0" lvl="1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27200" y="4080221"/>
            <a:ext cx="2676301" cy="948979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/>
            <a:r>
              <a:rPr lang="en-GB" sz="1900" b="1" dirty="0">
                <a:solidFill>
                  <a:srgbClr val="FFFFFF"/>
                </a:solidFill>
              </a:rPr>
              <a:t>Taxation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27201" y="5328376"/>
            <a:ext cx="2676302" cy="1103707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/>
            <a:r>
              <a:rPr lang="en-GB" sz="1900" b="1" dirty="0">
                <a:solidFill>
                  <a:srgbClr val="FFFFFF"/>
                </a:solidFill>
              </a:rPr>
              <a:t>Consumer Barriers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38244" y="6824280"/>
            <a:ext cx="2689001" cy="1187916"/>
          </a:xfrm>
          <a:prstGeom prst="rect">
            <a:avLst/>
          </a:prstGeom>
          <a:solidFill>
            <a:srgbClr val="82A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/>
          <a:p>
            <a:pPr algn="ctr"/>
            <a:r>
              <a:rPr lang="en-GB" sz="1900" b="1" dirty="0">
                <a:solidFill>
                  <a:srgbClr val="FFFFFF"/>
                </a:solidFill>
              </a:rPr>
              <a:t>Locally Relevant Content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46782" y="6824280"/>
            <a:ext cx="8596218" cy="1187916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85725" lvl="1"/>
            <a:r>
              <a:rPr lang="en-GB" sz="2000" dirty="0" smtClean="0">
                <a:solidFill>
                  <a:schemeClr val="tx1"/>
                </a:solidFill>
              </a:rPr>
              <a:t>Prompt </a:t>
            </a:r>
            <a:r>
              <a:rPr lang="en-GB" sz="2000" dirty="0">
                <a:solidFill>
                  <a:schemeClr val="tx1"/>
                </a:solidFill>
              </a:rPr>
              <a:t>locally relevant content to attract people to use </a:t>
            </a:r>
            <a:r>
              <a:rPr lang="en-GB" sz="2000" dirty="0" smtClean="0">
                <a:solidFill>
                  <a:schemeClr val="tx1"/>
                </a:solidFill>
              </a:rPr>
              <a:t>the mobile Internet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56971" y="5328376"/>
            <a:ext cx="8586029" cy="110370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85725" lvl="1"/>
            <a:endParaRPr lang="en-GB" sz="2000" dirty="0" smtClean="0">
              <a:solidFill>
                <a:schemeClr val="tx1"/>
              </a:solidFill>
            </a:endParaRPr>
          </a:p>
          <a:p>
            <a:pPr marL="85725" lvl="1"/>
            <a:endParaRPr lang="en-GB" sz="2000" dirty="0">
              <a:solidFill>
                <a:schemeClr val="tx1"/>
              </a:solidFill>
            </a:endParaRPr>
          </a:p>
          <a:p>
            <a:pPr marL="85725" lvl="1"/>
            <a:r>
              <a:rPr lang="en-GB" sz="2000" dirty="0" smtClean="0">
                <a:solidFill>
                  <a:schemeClr val="tx1"/>
                </a:solidFill>
              </a:rPr>
              <a:t>Reduce </a:t>
            </a:r>
            <a:r>
              <a:rPr lang="en-GB" sz="2000" dirty="0">
                <a:solidFill>
                  <a:schemeClr val="tx1"/>
                </a:solidFill>
              </a:rPr>
              <a:t>consumer barriers to adoption such as </a:t>
            </a:r>
            <a:r>
              <a:rPr lang="en-GB" sz="2000" dirty="0" smtClean="0">
                <a:solidFill>
                  <a:schemeClr val="tx1"/>
                </a:solidFill>
              </a:rPr>
              <a:t>awareness &amp; literacy</a:t>
            </a:r>
            <a:endParaRPr lang="en-GB" sz="2000" dirty="0">
              <a:solidFill>
                <a:schemeClr val="tx1"/>
              </a:solidFill>
            </a:endParaRPr>
          </a:p>
          <a:p>
            <a:pPr marL="0" lvl="1"/>
            <a:endParaRPr lang="en-GB" sz="2000" dirty="0" smtClean="0">
              <a:solidFill>
                <a:schemeClr val="tx1"/>
              </a:solidFill>
            </a:endParaRPr>
          </a:p>
          <a:p>
            <a:pPr marL="0" lvl="1"/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607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BikeManWhea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8100" y="0"/>
            <a:ext cx="60706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gsma_mobdev_cmyk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21" name="AutoShape 5"/>
          <p:cNvSpPr>
            <a:spLocks/>
          </p:cNvSpPr>
          <p:nvPr/>
        </p:nvSpPr>
        <p:spPr bwMode="auto">
          <a:xfrm>
            <a:off x="889000" y="533400"/>
            <a:ext cx="6642100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 err="1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mAgri</a:t>
            </a:r>
            <a:r>
              <a:rPr 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Challenge Fund</a:t>
            </a:r>
            <a:endParaRPr 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  <a:sym typeface="Calibri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200" y="1524000"/>
            <a:ext cx="9994900" cy="672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40000"/>
              </a:lnSpc>
              <a:buClr>
                <a:srgbClr val="82A29D"/>
              </a:buClr>
              <a:defRPr/>
            </a:pPr>
            <a:r>
              <a:rPr lang="en-GB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Seeks to support projects that provide: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Information and advisory services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Mobile financial services 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  <a:sym typeface="Calibri" charset="0"/>
              </a:rPr>
              <a:t>Mobile transaction services. 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ＭＳ Ｐゴシック" charset="0"/>
              <a:cs typeface="Arial"/>
              <a:sym typeface="Calibri" charset="0"/>
            </a:endParaRPr>
          </a:p>
          <a:p>
            <a:r>
              <a:rPr lang="en-GB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The </a:t>
            </a:r>
            <a:r>
              <a:rPr lang="en-GB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Fund </a:t>
            </a:r>
            <a:r>
              <a:rPr lang="en-GB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is considering applications from 13 countries:</a:t>
            </a:r>
          </a:p>
          <a:p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ＭＳ Ｐゴシック" charset="0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Africa: </a:t>
            </a: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Cote 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d’Ivoire, Ghana, Malawi, Mozambique, Nigeria, Rwanda, Uganda and </a:t>
            </a: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Zambia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ＭＳ Ｐゴシック" charset="0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South East Asia: </a:t>
            </a:r>
            <a:r>
              <a:rPr lang="en-GB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Bangladesh</a:t>
            </a: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ＭＳ Ｐゴシック" charset="0"/>
                <a:cs typeface="Arial"/>
              </a:rPr>
              <a:t>, India, Myanmar, Pakistan and Sri Lanka</a:t>
            </a:r>
          </a:p>
          <a:p>
            <a:pPr marL="0" indent="0">
              <a:lnSpc>
                <a:spcPct val="140000"/>
              </a:lnSpc>
              <a:buClr>
                <a:srgbClr val="82A29D"/>
              </a:buClr>
              <a:defRPr/>
            </a:pPr>
            <a:endParaRPr lang="en-GB" sz="2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ＭＳ Ｐゴシック" charset="0"/>
              <a:cs typeface="Arial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4960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889000" y="533400"/>
            <a:ext cx="11472863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 err="1">
                <a:solidFill>
                  <a:srgbClr val="B1111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mWomen</a:t>
            </a:r>
            <a:r>
              <a:rPr lang="en-US" sz="4800" b="1" dirty="0">
                <a:solidFill>
                  <a:srgbClr val="B1111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</a:t>
            </a:r>
            <a:r>
              <a:rPr lang="en-US" sz="4800" b="1" dirty="0" err="1">
                <a:solidFill>
                  <a:srgbClr val="B1111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programme</a:t>
            </a:r>
            <a:r>
              <a:rPr lang="en-US" sz="4800" b="1" dirty="0">
                <a:solidFill>
                  <a:srgbClr val="B1111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is conducting a global study to size mobile gender gap</a:t>
            </a:r>
            <a:endParaRPr lang="en-US" dirty="0">
              <a:solidFill>
                <a:srgbClr val="B11116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326063" y="8331200"/>
            <a:ext cx="287337" cy="2873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marL="396875" indent="0">
              <a:defRPr/>
            </a:pPr>
            <a:endParaRPr lang="en-GB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9113" y="8305800"/>
            <a:ext cx="30543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>
              <a:defRPr/>
            </a:pPr>
            <a:r>
              <a:rPr lang="en-GB" sz="1600" dirty="0">
                <a:solidFill>
                  <a:srgbClr val="E82533">
                    <a:lumMod val="50000"/>
                  </a:srgbClr>
                </a:solidFill>
                <a:latin typeface="Arial Narrow" panose="020B0606020202030204" pitchFamily="34" charset="0"/>
              </a:rPr>
              <a:t>12 countries selected for deep dive</a:t>
            </a:r>
          </a:p>
        </p:txBody>
      </p:sp>
      <p:sp>
        <p:nvSpPr>
          <p:cNvPr id="321" name="Rectangle 320"/>
          <p:cNvSpPr/>
          <p:nvPr/>
        </p:nvSpPr>
        <p:spPr bwMode="auto">
          <a:xfrm>
            <a:off x="8658225" y="8331200"/>
            <a:ext cx="288925" cy="287338"/>
          </a:xfrm>
          <a:prstGeom prst="rect">
            <a:avLst/>
          </a:prstGeom>
          <a:solidFill>
            <a:schemeClr val="accent4">
              <a:lumMod val="90000"/>
            </a:schemeClr>
          </a:solidFill>
          <a:ln w="952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marL="396875" indent="0">
              <a:defRPr/>
            </a:pPr>
            <a:endParaRPr lang="en-GB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8936038" y="8305800"/>
            <a:ext cx="30543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>
              <a:defRPr/>
            </a:pPr>
            <a:r>
              <a:rPr lang="en-GB" sz="1600" dirty="0">
                <a:solidFill>
                  <a:srgbClr val="E9E2D7">
                    <a:lumMod val="50000"/>
                  </a:srgbClr>
                </a:solidFill>
                <a:latin typeface="Arial Narrow" panose="020B0606020202030204" pitchFamily="34" charset="0"/>
              </a:rPr>
              <a:t>Rest of low and middle income World</a:t>
            </a:r>
          </a:p>
        </p:txBody>
      </p:sp>
      <p:sp>
        <p:nvSpPr>
          <p:cNvPr id="323" name="Rectangle 322"/>
          <p:cNvSpPr/>
          <p:nvPr/>
        </p:nvSpPr>
        <p:spPr bwMode="auto">
          <a:xfrm>
            <a:off x="12136438" y="8331200"/>
            <a:ext cx="287337" cy="287338"/>
          </a:xfrm>
          <a:prstGeom prst="rect">
            <a:avLst/>
          </a:prstGeom>
          <a:solidFill>
            <a:schemeClr val="accent6">
              <a:lumMod val="95000"/>
            </a:schemeClr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marL="396875" indent="0">
              <a:defRPr/>
            </a:pPr>
            <a:endParaRPr lang="en-GB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12458700" y="8305800"/>
            <a:ext cx="37465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>
              <a:defRPr/>
            </a:pPr>
            <a:r>
              <a:rPr lang="en-GB" sz="1600" dirty="0">
                <a:solidFill>
                  <a:srgbClr val="FFFFFF">
                    <a:lumMod val="65000"/>
                  </a:srgbClr>
                </a:solidFill>
                <a:latin typeface="Arial Narrow" panose="020B0606020202030204" pitchFamily="34" charset="0"/>
              </a:rPr>
              <a:t>High income countries – not part of study</a:t>
            </a:r>
          </a:p>
        </p:txBody>
      </p:sp>
      <p:sp>
        <p:nvSpPr>
          <p:cNvPr id="325" name="AutoShape 4"/>
          <p:cNvSpPr>
            <a:spLocks/>
          </p:cNvSpPr>
          <p:nvPr/>
        </p:nvSpPr>
        <p:spPr bwMode="auto">
          <a:xfrm>
            <a:off x="6916738" y="2451100"/>
            <a:ext cx="8534400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12 countries selected for field research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  <p:grpSp>
        <p:nvGrpSpPr>
          <p:cNvPr id="3082" name="Group 339"/>
          <p:cNvGrpSpPr>
            <a:grpSpLocks/>
          </p:cNvGrpSpPr>
          <p:nvPr/>
        </p:nvGrpSpPr>
        <p:grpSpPr bwMode="auto">
          <a:xfrm>
            <a:off x="6908800" y="3352800"/>
            <a:ext cx="8839200" cy="4519613"/>
            <a:chOff x="2544504" y="2148828"/>
            <a:chExt cx="11582400" cy="5923355"/>
          </a:xfrm>
        </p:grpSpPr>
        <p:grpSp>
          <p:nvGrpSpPr>
            <p:cNvPr id="3087" name="Group 325"/>
            <p:cNvGrpSpPr>
              <a:grpSpLocks/>
            </p:cNvGrpSpPr>
            <p:nvPr/>
          </p:nvGrpSpPr>
          <p:grpSpPr bwMode="auto">
            <a:xfrm>
              <a:off x="2544504" y="2148828"/>
              <a:ext cx="11582400" cy="5923355"/>
              <a:chOff x="4089400" y="2590800"/>
              <a:chExt cx="11582400" cy="5923355"/>
            </a:xfrm>
          </p:grpSpPr>
          <p:sp>
            <p:nvSpPr>
              <p:cNvPr id="5" name="Freeform 3"/>
              <p:cNvSpPr>
                <a:spLocks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5680733" y="3306513"/>
                <a:ext cx="599090" cy="282956"/>
              </a:xfrm>
              <a:custGeom>
                <a:avLst/>
                <a:gdLst>
                  <a:gd name="T0" fmla="*/ 90310 w 509"/>
                  <a:gd name="T1" fmla="*/ 41275 h 240"/>
                  <a:gd name="T2" fmla="*/ 93478 w 509"/>
                  <a:gd name="T3" fmla="*/ 44450 h 240"/>
                  <a:gd name="T4" fmla="*/ 90310 w 509"/>
                  <a:gd name="T5" fmla="*/ 47625 h 240"/>
                  <a:gd name="T6" fmla="*/ 76050 w 509"/>
                  <a:gd name="T7" fmla="*/ 44450 h 240"/>
                  <a:gd name="T8" fmla="*/ 65752 w 509"/>
                  <a:gd name="T9" fmla="*/ 44450 h 240"/>
                  <a:gd name="T10" fmla="*/ 55453 w 509"/>
                  <a:gd name="T11" fmla="*/ 44450 h 240"/>
                  <a:gd name="T12" fmla="*/ 48324 w 509"/>
                  <a:gd name="T13" fmla="*/ 47625 h 240"/>
                  <a:gd name="T14" fmla="*/ 34064 w 509"/>
                  <a:gd name="T15" fmla="*/ 47625 h 240"/>
                  <a:gd name="T16" fmla="*/ 30895 w 509"/>
                  <a:gd name="T17" fmla="*/ 44450 h 240"/>
                  <a:gd name="T18" fmla="*/ 23766 w 509"/>
                  <a:gd name="T19" fmla="*/ 44450 h 240"/>
                  <a:gd name="T20" fmla="*/ 13467 w 509"/>
                  <a:gd name="T21" fmla="*/ 44450 h 240"/>
                  <a:gd name="T22" fmla="*/ 6338 w 509"/>
                  <a:gd name="T23" fmla="*/ 37306 h 240"/>
                  <a:gd name="T24" fmla="*/ 20597 w 509"/>
                  <a:gd name="T25" fmla="*/ 34131 h 240"/>
                  <a:gd name="T26" fmla="*/ 30895 w 509"/>
                  <a:gd name="T27" fmla="*/ 34131 h 240"/>
                  <a:gd name="T28" fmla="*/ 23766 w 509"/>
                  <a:gd name="T29" fmla="*/ 30956 h 240"/>
                  <a:gd name="T30" fmla="*/ 13467 w 509"/>
                  <a:gd name="T31" fmla="*/ 30956 h 240"/>
                  <a:gd name="T32" fmla="*/ 3169 w 509"/>
                  <a:gd name="T33" fmla="*/ 26988 h 240"/>
                  <a:gd name="T34" fmla="*/ 10298 w 509"/>
                  <a:gd name="T35" fmla="*/ 23813 h 240"/>
                  <a:gd name="T36" fmla="*/ 3169 w 509"/>
                  <a:gd name="T37" fmla="*/ 23813 h 240"/>
                  <a:gd name="T38" fmla="*/ 0 w 509"/>
                  <a:gd name="T39" fmla="*/ 20638 h 240"/>
                  <a:gd name="T40" fmla="*/ 13467 w 509"/>
                  <a:gd name="T41" fmla="*/ 7144 h 240"/>
                  <a:gd name="T42" fmla="*/ 23766 w 509"/>
                  <a:gd name="T43" fmla="*/ 7144 h 240"/>
                  <a:gd name="T44" fmla="*/ 27727 w 509"/>
                  <a:gd name="T45" fmla="*/ 13494 h 240"/>
                  <a:gd name="T46" fmla="*/ 30895 w 509"/>
                  <a:gd name="T47" fmla="*/ 7144 h 240"/>
                  <a:gd name="T48" fmla="*/ 41194 w 509"/>
                  <a:gd name="T49" fmla="*/ 10319 h 240"/>
                  <a:gd name="T50" fmla="*/ 45155 w 509"/>
                  <a:gd name="T51" fmla="*/ 13494 h 240"/>
                  <a:gd name="T52" fmla="*/ 48324 w 509"/>
                  <a:gd name="T53" fmla="*/ 10319 h 240"/>
                  <a:gd name="T54" fmla="*/ 55453 w 509"/>
                  <a:gd name="T55" fmla="*/ 10319 h 240"/>
                  <a:gd name="T56" fmla="*/ 55453 w 509"/>
                  <a:gd name="T57" fmla="*/ 17463 h 240"/>
                  <a:gd name="T58" fmla="*/ 58622 w 509"/>
                  <a:gd name="T59" fmla="*/ 20638 h 240"/>
                  <a:gd name="T60" fmla="*/ 58622 w 509"/>
                  <a:gd name="T61" fmla="*/ 13494 h 240"/>
                  <a:gd name="T62" fmla="*/ 55453 w 509"/>
                  <a:gd name="T63" fmla="*/ 7144 h 240"/>
                  <a:gd name="T64" fmla="*/ 61791 w 509"/>
                  <a:gd name="T65" fmla="*/ 3175 h 240"/>
                  <a:gd name="T66" fmla="*/ 65752 w 509"/>
                  <a:gd name="T67" fmla="*/ 0 h 240"/>
                  <a:gd name="T68" fmla="*/ 72882 w 509"/>
                  <a:gd name="T69" fmla="*/ 0 h 240"/>
                  <a:gd name="T70" fmla="*/ 76050 w 509"/>
                  <a:gd name="T71" fmla="*/ 3175 h 240"/>
                  <a:gd name="T72" fmla="*/ 76050 w 509"/>
                  <a:gd name="T73" fmla="*/ 10319 h 240"/>
                  <a:gd name="T74" fmla="*/ 76050 w 509"/>
                  <a:gd name="T75" fmla="*/ 20638 h 240"/>
                  <a:gd name="T76" fmla="*/ 83180 w 509"/>
                  <a:gd name="T77" fmla="*/ 30956 h 240"/>
                  <a:gd name="T78" fmla="*/ 100608 w 509"/>
                  <a:gd name="T79" fmla="*/ 37306 h 240"/>
                  <a:gd name="T80" fmla="*/ 93478 w 509"/>
                  <a:gd name="T81" fmla="*/ 37306 h 24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09"/>
                  <a:gd name="T124" fmla="*/ 0 h 240"/>
                  <a:gd name="T125" fmla="*/ 509 w 509"/>
                  <a:gd name="T126" fmla="*/ 240 h 24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09" h="240">
                    <a:moveTo>
                      <a:pt x="457" y="188"/>
                    </a:moveTo>
                    <a:lnTo>
                      <a:pt x="457" y="205"/>
                    </a:lnTo>
                    <a:lnTo>
                      <a:pt x="457" y="223"/>
                    </a:lnTo>
                    <a:lnTo>
                      <a:pt x="475" y="223"/>
                    </a:lnTo>
                    <a:lnTo>
                      <a:pt x="457" y="223"/>
                    </a:lnTo>
                    <a:lnTo>
                      <a:pt x="457" y="240"/>
                    </a:lnTo>
                    <a:lnTo>
                      <a:pt x="423" y="240"/>
                    </a:lnTo>
                    <a:lnTo>
                      <a:pt x="386" y="223"/>
                    </a:lnTo>
                    <a:lnTo>
                      <a:pt x="369" y="223"/>
                    </a:lnTo>
                    <a:lnTo>
                      <a:pt x="333" y="223"/>
                    </a:lnTo>
                    <a:lnTo>
                      <a:pt x="315" y="223"/>
                    </a:lnTo>
                    <a:lnTo>
                      <a:pt x="281" y="223"/>
                    </a:lnTo>
                    <a:lnTo>
                      <a:pt x="281" y="240"/>
                    </a:lnTo>
                    <a:lnTo>
                      <a:pt x="246" y="240"/>
                    </a:lnTo>
                    <a:lnTo>
                      <a:pt x="210" y="240"/>
                    </a:lnTo>
                    <a:lnTo>
                      <a:pt x="175" y="240"/>
                    </a:lnTo>
                    <a:lnTo>
                      <a:pt x="158" y="240"/>
                    </a:lnTo>
                    <a:lnTo>
                      <a:pt x="158" y="223"/>
                    </a:lnTo>
                    <a:lnTo>
                      <a:pt x="141" y="223"/>
                    </a:lnTo>
                    <a:lnTo>
                      <a:pt x="123" y="223"/>
                    </a:lnTo>
                    <a:lnTo>
                      <a:pt x="106" y="223"/>
                    </a:lnTo>
                    <a:lnTo>
                      <a:pt x="70" y="223"/>
                    </a:lnTo>
                    <a:lnTo>
                      <a:pt x="52" y="205"/>
                    </a:lnTo>
                    <a:lnTo>
                      <a:pt x="35" y="188"/>
                    </a:lnTo>
                    <a:lnTo>
                      <a:pt x="70" y="171"/>
                    </a:lnTo>
                    <a:lnTo>
                      <a:pt x="106" y="171"/>
                    </a:lnTo>
                    <a:lnTo>
                      <a:pt x="141" y="171"/>
                    </a:lnTo>
                    <a:lnTo>
                      <a:pt x="158" y="171"/>
                    </a:lnTo>
                    <a:lnTo>
                      <a:pt x="158" y="154"/>
                    </a:lnTo>
                    <a:lnTo>
                      <a:pt x="123" y="154"/>
                    </a:lnTo>
                    <a:lnTo>
                      <a:pt x="106" y="154"/>
                    </a:lnTo>
                    <a:lnTo>
                      <a:pt x="70" y="154"/>
                    </a:lnTo>
                    <a:lnTo>
                      <a:pt x="35" y="154"/>
                    </a:lnTo>
                    <a:lnTo>
                      <a:pt x="18" y="136"/>
                    </a:lnTo>
                    <a:lnTo>
                      <a:pt x="35" y="119"/>
                    </a:lnTo>
                    <a:lnTo>
                      <a:pt x="52" y="119"/>
                    </a:lnTo>
                    <a:lnTo>
                      <a:pt x="35" y="119"/>
                    </a:lnTo>
                    <a:lnTo>
                      <a:pt x="18" y="119"/>
                    </a:lnTo>
                    <a:lnTo>
                      <a:pt x="0" y="119"/>
                    </a:lnTo>
                    <a:lnTo>
                      <a:pt x="0" y="102"/>
                    </a:lnTo>
                    <a:lnTo>
                      <a:pt x="18" y="67"/>
                    </a:lnTo>
                    <a:lnTo>
                      <a:pt x="70" y="33"/>
                    </a:lnTo>
                    <a:lnTo>
                      <a:pt x="123" y="15"/>
                    </a:lnTo>
                    <a:lnTo>
                      <a:pt x="123" y="33"/>
                    </a:lnTo>
                    <a:lnTo>
                      <a:pt x="141" y="50"/>
                    </a:lnTo>
                    <a:lnTo>
                      <a:pt x="141" y="67"/>
                    </a:lnTo>
                    <a:lnTo>
                      <a:pt x="141" y="50"/>
                    </a:lnTo>
                    <a:lnTo>
                      <a:pt x="158" y="33"/>
                    </a:lnTo>
                    <a:lnTo>
                      <a:pt x="192" y="50"/>
                    </a:lnTo>
                    <a:lnTo>
                      <a:pt x="210" y="50"/>
                    </a:lnTo>
                    <a:lnTo>
                      <a:pt x="210" y="67"/>
                    </a:lnTo>
                    <a:lnTo>
                      <a:pt x="229" y="67"/>
                    </a:lnTo>
                    <a:lnTo>
                      <a:pt x="229" y="50"/>
                    </a:lnTo>
                    <a:lnTo>
                      <a:pt x="246" y="50"/>
                    </a:lnTo>
                    <a:lnTo>
                      <a:pt x="263" y="50"/>
                    </a:lnTo>
                    <a:lnTo>
                      <a:pt x="281" y="50"/>
                    </a:lnTo>
                    <a:lnTo>
                      <a:pt x="281" y="67"/>
                    </a:lnTo>
                    <a:lnTo>
                      <a:pt x="281" y="85"/>
                    </a:lnTo>
                    <a:lnTo>
                      <a:pt x="281" y="102"/>
                    </a:lnTo>
                    <a:lnTo>
                      <a:pt x="298" y="102"/>
                    </a:lnTo>
                    <a:lnTo>
                      <a:pt x="315" y="102"/>
                    </a:lnTo>
                    <a:lnTo>
                      <a:pt x="298" y="67"/>
                    </a:lnTo>
                    <a:lnTo>
                      <a:pt x="298" y="50"/>
                    </a:lnTo>
                    <a:lnTo>
                      <a:pt x="281" y="33"/>
                    </a:lnTo>
                    <a:lnTo>
                      <a:pt x="298" y="15"/>
                    </a:lnTo>
                    <a:lnTo>
                      <a:pt x="315" y="15"/>
                    </a:lnTo>
                    <a:lnTo>
                      <a:pt x="333" y="15"/>
                    </a:lnTo>
                    <a:lnTo>
                      <a:pt x="333" y="0"/>
                    </a:lnTo>
                    <a:lnTo>
                      <a:pt x="350" y="0"/>
                    </a:lnTo>
                    <a:lnTo>
                      <a:pt x="369" y="0"/>
                    </a:lnTo>
                    <a:lnTo>
                      <a:pt x="386" y="0"/>
                    </a:lnTo>
                    <a:lnTo>
                      <a:pt x="386" y="15"/>
                    </a:lnTo>
                    <a:lnTo>
                      <a:pt x="386" y="33"/>
                    </a:lnTo>
                    <a:lnTo>
                      <a:pt x="386" y="50"/>
                    </a:lnTo>
                    <a:lnTo>
                      <a:pt x="386" y="67"/>
                    </a:lnTo>
                    <a:lnTo>
                      <a:pt x="386" y="102"/>
                    </a:lnTo>
                    <a:lnTo>
                      <a:pt x="405" y="119"/>
                    </a:lnTo>
                    <a:lnTo>
                      <a:pt x="423" y="154"/>
                    </a:lnTo>
                    <a:lnTo>
                      <a:pt x="457" y="171"/>
                    </a:lnTo>
                    <a:lnTo>
                      <a:pt x="509" y="188"/>
                    </a:lnTo>
                    <a:lnTo>
                      <a:pt x="492" y="188"/>
                    </a:lnTo>
                    <a:lnTo>
                      <a:pt x="475" y="188"/>
                    </a:lnTo>
                    <a:lnTo>
                      <a:pt x="457" y="188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8" name="Freeform 4"/>
              <p:cNvSpPr>
                <a:spLocks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5447753" y="3242016"/>
                <a:ext cx="357790" cy="222619"/>
              </a:xfrm>
              <a:custGeom>
                <a:avLst/>
                <a:gdLst>
                  <a:gd name="T0" fmla="*/ 10353 w 301"/>
                  <a:gd name="T1" fmla="*/ 34925 h 190"/>
                  <a:gd name="T2" fmla="*/ 10353 w 301"/>
                  <a:gd name="T3" fmla="*/ 30956 h 190"/>
                  <a:gd name="T4" fmla="*/ 7167 w 301"/>
                  <a:gd name="T5" fmla="*/ 30956 h 190"/>
                  <a:gd name="T6" fmla="*/ 3982 w 301"/>
                  <a:gd name="T7" fmla="*/ 30956 h 190"/>
                  <a:gd name="T8" fmla="*/ 0 w 301"/>
                  <a:gd name="T9" fmla="*/ 27781 h 190"/>
                  <a:gd name="T10" fmla="*/ 3982 w 301"/>
                  <a:gd name="T11" fmla="*/ 23813 h 190"/>
                  <a:gd name="T12" fmla="*/ 10353 w 301"/>
                  <a:gd name="T13" fmla="*/ 14288 h 190"/>
                  <a:gd name="T14" fmla="*/ 10353 w 301"/>
                  <a:gd name="T15" fmla="*/ 10319 h 190"/>
                  <a:gd name="T16" fmla="*/ 10353 w 301"/>
                  <a:gd name="T17" fmla="*/ 7938 h 190"/>
                  <a:gd name="T18" fmla="*/ 10353 w 301"/>
                  <a:gd name="T19" fmla="*/ 3969 h 190"/>
                  <a:gd name="T20" fmla="*/ 7167 w 301"/>
                  <a:gd name="T21" fmla="*/ 3969 h 190"/>
                  <a:gd name="T22" fmla="*/ 10353 w 301"/>
                  <a:gd name="T23" fmla="*/ 0 h 190"/>
                  <a:gd name="T24" fmla="*/ 14335 w 301"/>
                  <a:gd name="T25" fmla="*/ 0 h 190"/>
                  <a:gd name="T26" fmla="*/ 21502 w 301"/>
                  <a:gd name="T27" fmla="*/ 3969 h 190"/>
                  <a:gd name="T28" fmla="*/ 24688 w 301"/>
                  <a:gd name="T29" fmla="*/ 0 h 190"/>
                  <a:gd name="T30" fmla="*/ 27874 w 301"/>
                  <a:gd name="T31" fmla="*/ 0 h 190"/>
                  <a:gd name="T32" fmla="*/ 31856 w 301"/>
                  <a:gd name="T33" fmla="*/ 3969 h 190"/>
                  <a:gd name="T34" fmla="*/ 35837 w 301"/>
                  <a:gd name="T35" fmla="*/ 3969 h 190"/>
                  <a:gd name="T36" fmla="*/ 39023 w 301"/>
                  <a:gd name="T37" fmla="*/ 7938 h 190"/>
                  <a:gd name="T38" fmla="*/ 43005 w 301"/>
                  <a:gd name="T39" fmla="*/ 3969 h 190"/>
                  <a:gd name="T40" fmla="*/ 46191 w 301"/>
                  <a:gd name="T41" fmla="*/ 3969 h 190"/>
                  <a:gd name="T42" fmla="*/ 49376 w 301"/>
                  <a:gd name="T43" fmla="*/ 7938 h 190"/>
                  <a:gd name="T44" fmla="*/ 56544 w 301"/>
                  <a:gd name="T45" fmla="*/ 10319 h 190"/>
                  <a:gd name="T46" fmla="*/ 60526 w 301"/>
                  <a:gd name="T47" fmla="*/ 10319 h 190"/>
                  <a:gd name="T48" fmla="*/ 56544 w 301"/>
                  <a:gd name="T49" fmla="*/ 14288 h 190"/>
                  <a:gd name="T50" fmla="*/ 49376 w 301"/>
                  <a:gd name="T51" fmla="*/ 17463 h 190"/>
                  <a:gd name="T52" fmla="*/ 46191 w 301"/>
                  <a:gd name="T53" fmla="*/ 17463 h 190"/>
                  <a:gd name="T54" fmla="*/ 39023 w 301"/>
                  <a:gd name="T55" fmla="*/ 20638 h 190"/>
                  <a:gd name="T56" fmla="*/ 35837 w 301"/>
                  <a:gd name="T57" fmla="*/ 23813 h 190"/>
                  <a:gd name="T58" fmla="*/ 31856 w 301"/>
                  <a:gd name="T59" fmla="*/ 30956 h 190"/>
                  <a:gd name="T60" fmla="*/ 27874 w 301"/>
                  <a:gd name="T61" fmla="*/ 34925 h 190"/>
                  <a:gd name="T62" fmla="*/ 21502 w 301"/>
                  <a:gd name="T63" fmla="*/ 34925 h 190"/>
                  <a:gd name="T64" fmla="*/ 14335 w 301"/>
                  <a:gd name="T65" fmla="*/ 38100 h 190"/>
                  <a:gd name="T66" fmla="*/ 14335 w 301"/>
                  <a:gd name="T67" fmla="*/ 34925 h 190"/>
                  <a:gd name="T68" fmla="*/ 10353 w 301"/>
                  <a:gd name="T69" fmla="*/ 34925 h 19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1"/>
                  <a:gd name="T106" fmla="*/ 0 h 190"/>
                  <a:gd name="T107" fmla="*/ 301 w 301"/>
                  <a:gd name="T108" fmla="*/ 190 h 19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1" h="190">
                    <a:moveTo>
                      <a:pt x="51" y="173"/>
                    </a:moveTo>
                    <a:lnTo>
                      <a:pt x="51" y="156"/>
                    </a:lnTo>
                    <a:lnTo>
                      <a:pt x="34" y="156"/>
                    </a:lnTo>
                    <a:lnTo>
                      <a:pt x="17" y="156"/>
                    </a:lnTo>
                    <a:lnTo>
                      <a:pt x="0" y="139"/>
                    </a:lnTo>
                    <a:lnTo>
                      <a:pt x="17" y="121"/>
                    </a:lnTo>
                    <a:lnTo>
                      <a:pt x="51" y="69"/>
                    </a:lnTo>
                    <a:lnTo>
                      <a:pt x="51" y="54"/>
                    </a:lnTo>
                    <a:lnTo>
                      <a:pt x="51" y="37"/>
                    </a:lnTo>
                    <a:lnTo>
                      <a:pt x="51" y="20"/>
                    </a:lnTo>
                    <a:lnTo>
                      <a:pt x="34" y="20"/>
                    </a:lnTo>
                    <a:lnTo>
                      <a:pt x="51" y="0"/>
                    </a:lnTo>
                    <a:lnTo>
                      <a:pt x="71" y="0"/>
                    </a:lnTo>
                    <a:lnTo>
                      <a:pt x="105" y="20"/>
                    </a:lnTo>
                    <a:lnTo>
                      <a:pt x="122" y="0"/>
                    </a:lnTo>
                    <a:lnTo>
                      <a:pt x="140" y="0"/>
                    </a:lnTo>
                    <a:lnTo>
                      <a:pt x="159" y="20"/>
                    </a:lnTo>
                    <a:lnTo>
                      <a:pt x="178" y="20"/>
                    </a:lnTo>
                    <a:lnTo>
                      <a:pt x="195" y="37"/>
                    </a:lnTo>
                    <a:lnTo>
                      <a:pt x="213" y="20"/>
                    </a:lnTo>
                    <a:lnTo>
                      <a:pt x="230" y="20"/>
                    </a:lnTo>
                    <a:lnTo>
                      <a:pt x="247" y="37"/>
                    </a:lnTo>
                    <a:lnTo>
                      <a:pt x="284" y="54"/>
                    </a:lnTo>
                    <a:lnTo>
                      <a:pt x="301" y="54"/>
                    </a:lnTo>
                    <a:lnTo>
                      <a:pt x="284" y="69"/>
                    </a:lnTo>
                    <a:lnTo>
                      <a:pt x="247" y="87"/>
                    </a:lnTo>
                    <a:lnTo>
                      <a:pt x="230" y="87"/>
                    </a:lnTo>
                    <a:lnTo>
                      <a:pt x="195" y="104"/>
                    </a:lnTo>
                    <a:lnTo>
                      <a:pt x="178" y="121"/>
                    </a:lnTo>
                    <a:lnTo>
                      <a:pt x="159" y="156"/>
                    </a:lnTo>
                    <a:lnTo>
                      <a:pt x="140" y="173"/>
                    </a:lnTo>
                    <a:lnTo>
                      <a:pt x="105" y="173"/>
                    </a:lnTo>
                    <a:lnTo>
                      <a:pt x="71" y="190"/>
                    </a:lnTo>
                    <a:lnTo>
                      <a:pt x="71" y="173"/>
                    </a:lnTo>
                    <a:lnTo>
                      <a:pt x="51" y="17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9" name="Freeform 5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5722336" y="3100538"/>
                <a:ext cx="386912" cy="162284"/>
              </a:xfrm>
              <a:custGeom>
                <a:avLst/>
                <a:gdLst>
                  <a:gd name="T0" fmla="*/ 20637 w 328"/>
                  <a:gd name="T1" fmla="*/ 23813 h 138"/>
                  <a:gd name="T2" fmla="*/ 20637 w 328"/>
                  <a:gd name="T3" fmla="*/ 23813 h 138"/>
                  <a:gd name="T4" fmla="*/ 23812 w 328"/>
                  <a:gd name="T5" fmla="*/ 19844 h 138"/>
                  <a:gd name="T6" fmla="*/ 20637 w 328"/>
                  <a:gd name="T7" fmla="*/ 16669 h 138"/>
                  <a:gd name="T8" fmla="*/ 16669 w 328"/>
                  <a:gd name="T9" fmla="*/ 19844 h 138"/>
                  <a:gd name="T10" fmla="*/ 10319 w 328"/>
                  <a:gd name="T11" fmla="*/ 19844 h 138"/>
                  <a:gd name="T12" fmla="*/ 3969 w 328"/>
                  <a:gd name="T13" fmla="*/ 19844 h 138"/>
                  <a:gd name="T14" fmla="*/ 0 w 328"/>
                  <a:gd name="T15" fmla="*/ 16669 h 138"/>
                  <a:gd name="T16" fmla="*/ 3969 w 328"/>
                  <a:gd name="T17" fmla="*/ 13494 h 138"/>
                  <a:gd name="T18" fmla="*/ 10319 w 328"/>
                  <a:gd name="T19" fmla="*/ 13494 h 138"/>
                  <a:gd name="T20" fmla="*/ 10319 w 328"/>
                  <a:gd name="T21" fmla="*/ 13494 h 138"/>
                  <a:gd name="T22" fmla="*/ 3969 w 328"/>
                  <a:gd name="T23" fmla="*/ 13494 h 138"/>
                  <a:gd name="T24" fmla="*/ 7144 w 328"/>
                  <a:gd name="T25" fmla="*/ 9525 h 138"/>
                  <a:gd name="T26" fmla="*/ 14288 w 328"/>
                  <a:gd name="T27" fmla="*/ 9525 h 138"/>
                  <a:gd name="T28" fmla="*/ 14288 w 328"/>
                  <a:gd name="T29" fmla="*/ 9525 h 138"/>
                  <a:gd name="T30" fmla="*/ 7144 w 328"/>
                  <a:gd name="T31" fmla="*/ 9525 h 138"/>
                  <a:gd name="T32" fmla="*/ 10319 w 328"/>
                  <a:gd name="T33" fmla="*/ 7144 h 138"/>
                  <a:gd name="T34" fmla="*/ 10319 w 328"/>
                  <a:gd name="T35" fmla="*/ 3175 h 138"/>
                  <a:gd name="T36" fmla="*/ 16669 w 328"/>
                  <a:gd name="T37" fmla="*/ 3175 h 138"/>
                  <a:gd name="T38" fmla="*/ 23812 w 328"/>
                  <a:gd name="T39" fmla="*/ 7144 h 138"/>
                  <a:gd name="T40" fmla="*/ 34131 w 328"/>
                  <a:gd name="T41" fmla="*/ 13494 h 138"/>
                  <a:gd name="T42" fmla="*/ 44450 w 328"/>
                  <a:gd name="T43" fmla="*/ 13494 h 138"/>
                  <a:gd name="T44" fmla="*/ 44450 w 328"/>
                  <a:gd name="T45" fmla="*/ 13494 h 138"/>
                  <a:gd name="T46" fmla="*/ 44450 w 328"/>
                  <a:gd name="T47" fmla="*/ 9525 h 138"/>
                  <a:gd name="T48" fmla="*/ 40481 w 328"/>
                  <a:gd name="T49" fmla="*/ 7144 h 138"/>
                  <a:gd name="T50" fmla="*/ 37306 w 328"/>
                  <a:gd name="T51" fmla="*/ 3175 h 138"/>
                  <a:gd name="T52" fmla="*/ 44450 w 328"/>
                  <a:gd name="T53" fmla="*/ 0 h 138"/>
                  <a:gd name="T54" fmla="*/ 47625 w 328"/>
                  <a:gd name="T55" fmla="*/ 3175 h 138"/>
                  <a:gd name="T56" fmla="*/ 51594 w 328"/>
                  <a:gd name="T57" fmla="*/ 9525 h 138"/>
                  <a:gd name="T58" fmla="*/ 61913 w 328"/>
                  <a:gd name="T59" fmla="*/ 7144 h 138"/>
                  <a:gd name="T60" fmla="*/ 65088 w 328"/>
                  <a:gd name="T61" fmla="*/ 9525 h 138"/>
                  <a:gd name="T62" fmla="*/ 61913 w 328"/>
                  <a:gd name="T63" fmla="*/ 19844 h 138"/>
                  <a:gd name="T64" fmla="*/ 47625 w 328"/>
                  <a:gd name="T65" fmla="*/ 19844 h 138"/>
                  <a:gd name="T66" fmla="*/ 37306 w 328"/>
                  <a:gd name="T67" fmla="*/ 23813 h 138"/>
                  <a:gd name="T68" fmla="*/ 30956 w 328"/>
                  <a:gd name="T69" fmla="*/ 23813 h 138"/>
                  <a:gd name="T70" fmla="*/ 23812 w 328"/>
                  <a:gd name="T71" fmla="*/ 27781 h 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28"/>
                  <a:gd name="T109" fmla="*/ 0 h 138"/>
                  <a:gd name="T110" fmla="*/ 328 w 328"/>
                  <a:gd name="T111" fmla="*/ 138 h 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28" h="138">
                    <a:moveTo>
                      <a:pt x="121" y="138"/>
                    </a:moveTo>
                    <a:lnTo>
                      <a:pt x="104" y="120"/>
                    </a:lnTo>
                    <a:lnTo>
                      <a:pt x="86" y="120"/>
                    </a:lnTo>
                    <a:lnTo>
                      <a:pt x="104" y="120"/>
                    </a:lnTo>
                    <a:lnTo>
                      <a:pt x="121" y="120"/>
                    </a:lnTo>
                    <a:lnTo>
                      <a:pt x="121" y="103"/>
                    </a:lnTo>
                    <a:lnTo>
                      <a:pt x="104" y="103"/>
                    </a:lnTo>
                    <a:lnTo>
                      <a:pt x="104" y="86"/>
                    </a:lnTo>
                    <a:lnTo>
                      <a:pt x="86" y="86"/>
                    </a:lnTo>
                    <a:lnTo>
                      <a:pt x="86" y="103"/>
                    </a:lnTo>
                    <a:lnTo>
                      <a:pt x="69" y="103"/>
                    </a:lnTo>
                    <a:lnTo>
                      <a:pt x="52" y="103"/>
                    </a:lnTo>
                    <a:lnTo>
                      <a:pt x="34" y="103"/>
                    </a:lnTo>
                    <a:lnTo>
                      <a:pt x="17" y="103"/>
                    </a:lnTo>
                    <a:lnTo>
                      <a:pt x="0" y="103"/>
                    </a:lnTo>
                    <a:lnTo>
                      <a:pt x="0" y="86"/>
                    </a:lnTo>
                    <a:lnTo>
                      <a:pt x="0" y="69"/>
                    </a:lnTo>
                    <a:lnTo>
                      <a:pt x="17" y="69"/>
                    </a:lnTo>
                    <a:lnTo>
                      <a:pt x="34" y="69"/>
                    </a:lnTo>
                    <a:lnTo>
                      <a:pt x="52" y="69"/>
                    </a:lnTo>
                    <a:lnTo>
                      <a:pt x="69" y="69"/>
                    </a:lnTo>
                    <a:lnTo>
                      <a:pt x="52" y="69"/>
                    </a:lnTo>
                    <a:lnTo>
                      <a:pt x="34" y="69"/>
                    </a:lnTo>
                    <a:lnTo>
                      <a:pt x="17" y="69"/>
                    </a:lnTo>
                    <a:lnTo>
                      <a:pt x="17" y="51"/>
                    </a:lnTo>
                    <a:lnTo>
                      <a:pt x="34" y="51"/>
                    </a:lnTo>
                    <a:lnTo>
                      <a:pt x="52" y="51"/>
                    </a:lnTo>
                    <a:lnTo>
                      <a:pt x="69" y="51"/>
                    </a:lnTo>
                    <a:lnTo>
                      <a:pt x="86" y="51"/>
                    </a:lnTo>
                    <a:lnTo>
                      <a:pt x="69" y="51"/>
                    </a:lnTo>
                    <a:lnTo>
                      <a:pt x="52" y="51"/>
                    </a:lnTo>
                    <a:lnTo>
                      <a:pt x="34" y="51"/>
                    </a:lnTo>
                    <a:lnTo>
                      <a:pt x="34" y="34"/>
                    </a:lnTo>
                    <a:lnTo>
                      <a:pt x="52" y="34"/>
                    </a:lnTo>
                    <a:lnTo>
                      <a:pt x="69" y="34"/>
                    </a:lnTo>
                    <a:lnTo>
                      <a:pt x="52" y="17"/>
                    </a:lnTo>
                    <a:lnTo>
                      <a:pt x="69" y="17"/>
                    </a:lnTo>
                    <a:lnTo>
                      <a:pt x="86" y="17"/>
                    </a:lnTo>
                    <a:lnTo>
                      <a:pt x="104" y="34"/>
                    </a:lnTo>
                    <a:lnTo>
                      <a:pt x="121" y="34"/>
                    </a:lnTo>
                    <a:lnTo>
                      <a:pt x="138" y="51"/>
                    </a:lnTo>
                    <a:lnTo>
                      <a:pt x="173" y="69"/>
                    </a:lnTo>
                    <a:lnTo>
                      <a:pt x="207" y="69"/>
                    </a:lnTo>
                    <a:lnTo>
                      <a:pt x="225" y="69"/>
                    </a:lnTo>
                    <a:lnTo>
                      <a:pt x="242" y="69"/>
                    </a:lnTo>
                    <a:lnTo>
                      <a:pt x="225" y="69"/>
                    </a:lnTo>
                    <a:lnTo>
                      <a:pt x="207" y="69"/>
                    </a:lnTo>
                    <a:lnTo>
                      <a:pt x="225" y="51"/>
                    </a:lnTo>
                    <a:lnTo>
                      <a:pt x="225" y="34"/>
                    </a:lnTo>
                    <a:lnTo>
                      <a:pt x="207" y="34"/>
                    </a:lnTo>
                    <a:lnTo>
                      <a:pt x="190" y="34"/>
                    </a:lnTo>
                    <a:lnTo>
                      <a:pt x="190" y="17"/>
                    </a:lnTo>
                    <a:lnTo>
                      <a:pt x="207" y="0"/>
                    </a:lnTo>
                    <a:lnTo>
                      <a:pt x="225" y="0"/>
                    </a:lnTo>
                    <a:lnTo>
                      <a:pt x="242" y="0"/>
                    </a:lnTo>
                    <a:lnTo>
                      <a:pt x="242" y="17"/>
                    </a:lnTo>
                    <a:lnTo>
                      <a:pt x="242" y="34"/>
                    </a:lnTo>
                    <a:lnTo>
                      <a:pt x="259" y="51"/>
                    </a:lnTo>
                    <a:lnTo>
                      <a:pt x="294" y="51"/>
                    </a:lnTo>
                    <a:lnTo>
                      <a:pt x="311" y="34"/>
                    </a:lnTo>
                    <a:lnTo>
                      <a:pt x="311" y="51"/>
                    </a:lnTo>
                    <a:lnTo>
                      <a:pt x="328" y="51"/>
                    </a:lnTo>
                    <a:lnTo>
                      <a:pt x="328" y="69"/>
                    </a:lnTo>
                    <a:lnTo>
                      <a:pt x="311" y="103"/>
                    </a:lnTo>
                    <a:lnTo>
                      <a:pt x="294" y="103"/>
                    </a:lnTo>
                    <a:lnTo>
                      <a:pt x="242" y="103"/>
                    </a:lnTo>
                    <a:lnTo>
                      <a:pt x="225" y="120"/>
                    </a:lnTo>
                    <a:lnTo>
                      <a:pt x="190" y="120"/>
                    </a:lnTo>
                    <a:lnTo>
                      <a:pt x="173" y="120"/>
                    </a:lnTo>
                    <a:lnTo>
                      <a:pt x="155" y="120"/>
                    </a:lnTo>
                    <a:lnTo>
                      <a:pt x="138" y="120"/>
                    </a:lnTo>
                    <a:lnTo>
                      <a:pt x="121" y="138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" name="Freeform 6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553841" y="3058927"/>
                <a:ext cx="230900" cy="122752"/>
              </a:xfrm>
              <a:custGeom>
                <a:avLst/>
                <a:gdLst>
                  <a:gd name="T0" fmla="*/ 38894 w 196"/>
                  <a:gd name="T1" fmla="*/ 0 h 104"/>
                  <a:gd name="T2" fmla="*/ 38894 w 196"/>
                  <a:gd name="T3" fmla="*/ 3969 h 104"/>
                  <a:gd name="T4" fmla="*/ 35719 w 196"/>
                  <a:gd name="T5" fmla="*/ 3969 h 104"/>
                  <a:gd name="T6" fmla="*/ 35719 w 196"/>
                  <a:gd name="T7" fmla="*/ 7144 h 104"/>
                  <a:gd name="T8" fmla="*/ 38894 w 196"/>
                  <a:gd name="T9" fmla="*/ 7144 h 104"/>
                  <a:gd name="T10" fmla="*/ 35719 w 196"/>
                  <a:gd name="T11" fmla="*/ 7144 h 104"/>
                  <a:gd name="T12" fmla="*/ 28575 w 196"/>
                  <a:gd name="T13" fmla="*/ 14288 h 104"/>
                  <a:gd name="T14" fmla="*/ 24606 w 196"/>
                  <a:gd name="T15" fmla="*/ 10319 h 104"/>
                  <a:gd name="T16" fmla="*/ 24606 w 196"/>
                  <a:gd name="T17" fmla="*/ 7144 h 104"/>
                  <a:gd name="T18" fmla="*/ 20637 w 196"/>
                  <a:gd name="T19" fmla="*/ 10319 h 104"/>
                  <a:gd name="T20" fmla="*/ 20637 w 196"/>
                  <a:gd name="T21" fmla="*/ 14288 h 104"/>
                  <a:gd name="T22" fmla="*/ 18256 w 196"/>
                  <a:gd name="T23" fmla="*/ 14288 h 104"/>
                  <a:gd name="T24" fmla="*/ 18256 w 196"/>
                  <a:gd name="T25" fmla="*/ 17463 h 104"/>
                  <a:gd name="T26" fmla="*/ 18256 w 196"/>
                  <a:gd name="T27" fmla="*/ 20638 h 104"/>
                  <a:gd name="T28" fmla="*/ 14288 w 196"/>
                  <a:gd name="T29" fmla="*/ 20638 h 104"/>
                  <a:gd name="T30" fmla="*/ 10319 w 196"/>
                  <a:gd name="T31" fmla="*/ 20638 h 104"/>
                  <a:gd name="T32" fmla="*/ 10319 w 196"/>
                  <a:gd name="T33" fmla="*/ 17463 h 104"/>
                  <a:gd name="T34" fmla="*/ 7144 w 196"/>
                  <a:gd name="T35" fmla="*/ 17463 h 104"/>
                  <a:gd name="T36" fmla="*/ 3969 w 196"/>
                  <a:gd name="T37" fmla="*/ 17463 h 104"/>
                  <a:gd name="T38" fmla="*/ 0 w 196"/>
                  <a:gd name="T39" fmla="*/ 17463 h 104"/>
                  <a:gd name="T40" fmla="*/ 0 w 196"/>
                  <a:gd name="T41" fmla="*/ 14288 h 104"/>
                  <a:gd name="T42" fmla="*/ 3969 w 196"/>
                  <a:gd name="T43" fmla="*/ 10319 h 104"/>
                  <a:gd name="T44" fmla="*/ 7144 w 196"/>
                  <a:gd name="T45" fmla="*/ 10319 h 104"/>
                  <a:gd name="T46" fmla="*/ 10319 w 196"/>
                  <a:gd name="T47" fmla="*/ 7144 h 104"/>
                  <a:gd name="T48" fmla="*/ 14288 w 196"/>
                  <a:gd name="T49" fmla="*/ 7144 h 104"/>
                  <a:gd name="T50" fmla="*/ 18256 w 196"/>
                  <a:gd name="T51" fmla="*/ 7144 h 104"/>
                  <a:gd name="T52" fmla="*/ 18256 w 196"/>
                  <a:gd name="T53" fmla="*/ 3969 h 104"/>
                  <a:gd name="T54" fmla="*/ 20637 w 196"/>
                  <a:gd name="T55" fmla="*/ 0 h 104"/>
                  <a:gd name="T56" fmla="*/ 24606 w 196"/>
                  <a:gd name="T57" fmla="*/ 0 h 104"/>
                  <a:gd name="T58" fmla="*/ 28575 w 196"/>
                  <a:gd name="T59" fmla="*/ 0 h 104"/>
                  <a:gd name="T60" fmla="*/ 35719 w 196"/>
                  <a:gd name="T61" fmla="*/ 0 h 104"/>
                  <a:gd name="T62" fmla="*/ 38894 w 196"/>
                  <a:gd name="T63" fmla="*/ 0 h 10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6"/>
                  <a:gd name="T97" fmla="*/ 0 h 104"/>
                  <a:gd name="T98" fmla="*/ 196 w 196"/>
                  <a:gd name="T99" fmla="*/ 104 h 10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6" h="104">
                    <a:moveTo>
                      <a:pt x="196" y="0"/>
                    </a:moveTo>
                    <a:lnTo>
                      <a:pt x="196" y="17"/>
                    </a:lnTo>
                    <a:lnTo>
                      <a:pt x="177" y="17"/>
                    </a:lnTo>
                    <a:lnTo>
                      <a:pt x="177" y="35"/>
                    </a:lnTo>
                    <a:lnTo>
                      <a:pt x="196" y="35"/>
                    </a:lnTo>
                    <a:lnTo>
                      <a:pt x="177" y="35"/>
                    </a:lnTo>
                    <a:lnTo>
                      <a:pt x="142" y="69"/>
                    </a:lnTo>
                    <a:lnTo>
                      <a:pt x="125" y="52"/>
                    </a:lnTo>
                    <a:lnTo>
                      <a:pt x="125" y="35"/>
                    </a:lnTo>
                    <a:lnTo>
                      <a:pt x="107" y="52"/>
                    </a:lnTo>
                    <a:lnTo>
                      <a:pt x="107" y="69"/>
                    </a:lnTo>
                    <a:lnTo>
                      <a:pt x="90" y="69"/>
                    </a:lnTo>
                    <a:lnTo>
                      <a:pt x="90" y="86"/>
                    </a:lnTo>
                    <a:lnTo>
                      <a:pt x="90" y="104"/>
                    </a:lnTo>
                    <a:lnTo>
                      <a:pt x="69" y="104"/>
                    </a:lnTo>
                    <a:lnTo>
                      <a:pt x="52" y="104"/>
                    </a:lnTo>
                    <a:lnTo>
                      <a:pt x="52" y="86"/>
                    </a:lnTo>
                    <a:lnTo>
                      <a:pt x="34" y="86"/>
                    </a:lnTo>
                    <a:lnTo>
                      <a:pt x="17" y="86"/>
                    </a:lnTo>
                    <a:lnTo>
                      <a:pt x="0" y="86"/>
                    </a:lnTo>
                    <a:lnTo>
                      <a:pt x="0" y="69"/>
                    </a:lnTo>
                    <a:lnTo>
                      <a:pt x="17" y="52"/>
                    </a:lnTo>
                    <a:lnTo>
                      <a:pt x="34" y="52"/>
                    </a:lnTo>
                    <a:lnTo>
                      <a:pt x="52" y="35"/>
                    </a:lnTo>
                    <a:lnTo>
                      <a:pt x="69" y="35"/>
                    </a:lnTo>
                    <a:lnTo>
                      <a:pt x="90" y="35"/>
                    </a:lnTo>
                    <a:lnTo>
                      <a:pt x="90" y="17"/>
                    </a:lnTo>
                    <a:lnTo>
                      <a:pt x="107" y="0"/>
                    </a:lnTo>
                    <a:lnTo>
                      <a:pt x="125" y="0"/>
                    </a:lnTo>
                    <a:lnTo>
                      <a:pt x="142" y="0"/>
                    </a:lnTo>
                    <a:lnTo>
                      <a:pt x="177" y="0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" name="Freeform 7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861707" y="2977784"/>
                <a:ext cx="124810" cy="43692"/>
              </a:xfrm>
              <a:custGeom>
                <a:avLst/>
                <a:gdLst>
                  <a:gd name="T0" fmla="*/ 7144 w 106"/>
                  <a:gd name="T1" fmla="*/ 7144 h 36"/>
                  <a:gd name="T2" fmla="*/ 3969 w 106"/>
                  <a:gd name="T3" fmla="*/ 3969 h 36"/>
                  <a:gd name="T4" fmla="*/ 0 w 106"/>
                  <a:gd name="T5" fmla="*/ 3969 h 36"/>
                  <a:gd name="T6" fmla="*/ 0 w 106"/>
                  <a:gd name="T7" fmla="*/ 7144 h 36"/>
                  <a:gd name="T8" fmla="*/ 0 w 106"/>
                  <a:gd name="T9" fmla="*/ 0 h 36"/>
                  <a:gd name="T10" fmla="*/ 7144 w 106"/>
                  <a:gd name="T11" fmla="*/ 0 h 36"/>
                  <a:gd name="T12" fmla="*/ 10319 w 106"/>
                  <a:gd name="T13" fmla="*/ 0 h 36"/>
                  <a:gd name="T14" fmla="*/ 14288 w 106"/>
                  <a:gd name="T15" fmla="*/ 0 h 36"/>
                  <a:gd name="T16" fmla="*/ 17463 w 106"/>
                  <a:gd name="T17" fmla="*/ 0 h 36"/>
                  <a:gd name="T18" fmla="*/ 21431 w 106"/>
                  <a:gd name="T19" fmla="*/ 3969 h 36"/>
                  <a:gd name="T20" fmla="*/ 17463 w 106"/>
                  <a:gd name="T21" fmla="*/ 3969 h 36"/>
                  <a:gd name="T22" fmla="*/ 14288 w 106"/>
                  <a:gd name="T23" fmla="*/ 7144 h 36"/>
                  <a:gd name="T24" fmla="*/ 10319 w 106"/>
                  <a:gd name="T25" fmla="*/ 7144 h 36"/>
                  <a:gd name="T26" fmla="*/ 7144 w 106"/>
                  <a:gd name="T27" fmla="*/ 7144 h 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6"/>
                  <a:gd name="T43" fmla="*/ 0 h 36"/>
                  <a:gd name="T44" fmla="*/ 106 w 106"/>
                  <a:gd name="T45" fmla="*/ 36 h 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6" h="36">
                    <a:moveTo>
                      <a:pt x="36" y="36"/>
                    </a:moveTo>
                    <a:lnTo>
                      <a:pt x="17" y="17"/>
                    </a:lnTo>
                    <a:lnTo>
                      <a:pt x="0" y="17"/>
                    </a:lnTo>
                    <a:lnTo>
                      <a:pt x="0" y="36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88" y="0"/>
                    </a:lnTo>
                    <a:lnTo>
                      <a:pt x="106" y="17"/>
                    </a:lnTo>
                    <a:lnTo>
                      <a:pt x="88" y="17"/>
                    </a:lnTo>
                    <a:lnTo>
                      <a:pt x="71" y="36"/>
                    </a:lnTo>
                    <a:lnTo>
                      <a:pt x="54" y="36"/>
                    </a:lnTo>
                    <a:lnTo>
                      <a:pt x="36" y="36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2" name="Freeform 8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861707" y="3021477"/>
                <a:ext cx="106089" cy="60336"/>
              </a:xfrm>
              <a:custGeom>
                <a:avLst/>
                <a:gdLst>
                  <a:gd name="T0" fmla="*/ 14612 w 88"/>
                  <a:gd name="T1" fmla="*/ 3969 h 52"/>
                  <a:gd name="T2" fmla="*/ 11365 w 88"/>
                  <a:gd name="T3" fmla="*/ 7144 h 52"/>
                  <a:gd name="T4" fmla="*/ 4059 w 88"/>
                  <a:gd name="T5" fmla="*/ 10319 h 52"/>
                  <a:gd name="T6" fmla="*/ 0 w 88"/>
                  <a:gd name="T7" fmla="*/ 7144 h 52"/>
                  <a:gd name="T8" fmla="*/ 0 w 88"/>
                  <a:gd name="T9" fmla="*/ 3969 h 52"/>
                  <a:gd name="T10" fmla="*/ 0 w 88"/>
                  <a:gd name="T11" fmla="*/ 0 h 52"/>
                  <a:gd name="T12" fmla="*/ 11365 w 88"/>
                  <a:gd name="T13" fmla="*/ 0 h 52"/>
                  <a:gd name="T14" fmla="*/ 14612 w 88"/>
                  <a:gd name="T15" fmla="*/ 0 h 52"/>
                  <a:gd name="T16" fmla="*/ 18671 w 88"/>
                  <a:gd name="T17" fmla="*/ 0 h 52"/>
                  <a:gd name="T18" fmla="*/ 18671 w 88"/>
                  <a:gd name="T19" fmla="*/ 3969 h 52"/>
                  <a:gd name="T20" fmla="*/ 14612 w 88"/>
                  <a:gd name="T21" fmla="*/ 3969 h 52"/>
                  <a:gd name="T22" fmla="*/ 11365 w 88"/>
                  <a:gd name="T23" fmla="*/ 3969 h 52"/>
                  <a:gd name="T24" fmla="*/ 14612 w 88"/>
                  <a:gd name="T25" fmla="*/ 3969 h 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8"/>
                  <a:gd name="T40" fmla="*/ 0 h 52"/>
                  <a:gd name="T41" fmla="*/ 88 w 88"/>
                  <a:gd name="T42" fmla="*/ 52 h 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8" h="52">
                    <a:moveTo>
                      <a:pt x="71" y="18"/>
                    </a:moveTo>
                    <a:lnTo>
                      <a:pt x="54" y="35"/>
                    </a:lnTo>
                    <a:lnTo>
                      <a:pt x="17" y="52"/>
                    </a:lnTo>
                    <a:lnTo>
                      <a:pt x="0" y="35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88" y="0"/>
                    </a:lnTo>
                    <a:lnTo>
                      <a:pt x="88" y="18"/>
                    </a:lnTo>
                    <a:lnTo>
                      <a:pt x="71" y="18"/>
                    </a:lnTo>
                    <a:lnTo>
                      <a:pt x="54" y="18"/>
                    </a:lnTo>
                    <a:lnTo>
                      <a:pt x="71" y="18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3" name="Freeform 9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805543" y="3100538"/>
                <a:ext cx="39523" cy="0"/>
              </a:xfrm>
              <a:custGeom>
                <a:avLst/>
                <a:gdLst>
                  <a:gd name="T0" fmla="*/ 3084 w 35"/>
                  <a:gd name="T1" fmla="*/ 0 w 35"/>
                  <a:gd name="T2" fmla="*/ 3084 w 35"/>
                  <a:gd name="T3" fmla="*/ 6169 w 35"/>
                  <a:gd name="T4" fmla="*/ 3084 w 35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w 35"/>
                  <a:gd name="T11" fmla="*/ 35 w 35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T10" t="0" r="T11" b="0"/>
                <a:pathLst>
                  <a:path w="35">
                    <a:moveTo>
                      <a:pt x="17" y="0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35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4" name="Freeform 10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6134210" y="3100538"/>
                <a:ext cx="230898" cy="124834"/>
              </a:xfrm>
              <a:custGeom>
                <a:avLst/>
                <a:gdLst>
                  <a:gd name="T0" fmla="*/ 3969 w 194"/>
                  <a:gd name="T1" fmla="*/ 7212 h 105"/>
                  <a:gd name="T2" fmla="*/ 3969 w 194"/>
                  <a:gd name="T3" fmla="*/ 4007 h 105"/>
                  <a:gd name="T4" fmla="*/ 0 w 194"/>
                  <a:gd name="T5" fmla="*/ 0 h 105"/>
                  <a:gd name="T6" fmla="*/ 3969 w 194"/>
                  <a:gd name="T7" fmla="*/ 0 h 105"/>
                  <a:gd name="T8" fmla="*/ 10319 w 194"/>
                  <a:gd name="T9" fmla="*/ 4007 h 105"/>
                  <a:gd name="T10" fmla="*/ 14288 w 194"/>
                  <a:gd name="T11" fmla="*/ 11218 h 105"/>
                  <a:gd name="T12" fmla="*/ 20638 w 194"/>
                  <a:gd name="T13" fmla="*/ 11218 h 105"/>
                  <a:gd name="T14" fmla="*/ 18256 w 194"/>
                  <a:gd name="T15" fmla="*/ 11218 h 105"/>
                  <a:gd name="T16" fmla="*/ 14288 w 194"/>
                  <a:gd name="T17" fmla="*/ 7212 h 105"/>
                  <a:gd name="T18" fmla="*/ 14288 w 194"/>
                  <a:gd name="T19" fmla="*/ 4007 h 105"/>
                  <a:gd name="T20" fmla="*/ 18256 w 194"/>
                  <a:gd name="T21" fmla="*/ 7212 h 105"/>
                  <a:gd name="T22" fmla="*/ 24606 w 194"/>
                  <a:gd name="T23" fmla="*/ 7212 h 105"/>
                  <a:gd name="T24" fmla="*/ 24606 w 194"/>
                  <a:gd name="T25" fmla="*/ 11218 h 105"/>
                  <a:gd name="T26" fmla="*/ 24606 w 194"/>
                  <a:gd name="T27" fmla="*/ 7212 h 105"/>
                  <a:gd name="T28" fmla="*/ 24606 w 194"/>
                  <a:gd name="T29" fmla="*/ 4007 h 105"/>
                  <a:gd name="T30" fmla="*/ 20638 w 194"/>
                  <a:gd name="T31" fmla="*/ 4007 h 105"/>
                  <a:gd name="T32" fmla="*/ 20638 w 194"/>
                  <a:gd name="T33" fmla="*/ 0 h 105"/>
                  <a:gd name="T34" fmla="*/ 24606 w 194"/>
                  <a:gd name="T35" fmla="*/ 0 h 105"/>
                  <a:gd name="T36" fmla="*/ 28575 w 194"/>
                  <a:gd name="T37" fmla="*/ 4007 h 105"/>
                  <a:gd name="T38" fmla="*/ 31750 w 194"/>
                  <a:gd name="T39" fmla="*/ 4007 h 105"/>
                  <a:gd name="T40" fmla="*/ 35719 w 194"/>
                  <a:gd name="T41" fmla="*/ 4007 h 105"/>
                  <a:gd name="T42" fmla="*/ 35719 w 194"/>
                  <a:gd name="T43" fmla="*/ 0 h 105"/>
                  <a:gd name="T44" fmla="*/ 35719 w 194"/>
                  <a:gd name="T45" fmla="*/ 4007 h 105"/>
                  <a:gd name="T46" fmla="*/ 38894 w 194"/>
                  <a:gd name="T47" fmla="*/ 4007 h 105"/>
                  <a:gd name="T48" fmla="*/ 38894 w 194"/>
                  <a:gd name="T49" fmla="*/ 7212 h 105"/>
                  <a:gd name="T50" fmla="*/ 38894 w 194"/>
                  <a:gd name="T51" fmla="*/ 14424 h 105"/>
                  <a:gd name="T52" fmla="*/ 35719 w 194"/>
                  <a:gd name="T53" fmla="*/ 14424 h 105"/>
                  <a:gd name="T54" fmla="*/ 35719 w 194"/>
                  <a:gd name="T55" fmla="*/ 21635 h 105"/>
                  <a:gd name="T56" fmla="*/ 31750 w 194"/>
                  <a:gd name="T57" fmla="*/ 21635 h 105"/>
                  <a:gd name="T58" fmla="*/ 28575 w 194"/>
                  <a:gd name="T59" fmla="*/ 21635 h 105"/>
                  <a:gd name="T60" fmla="*/ 24606 w 194"/>
                  <a:gd name="T61" fmla="*/ 21635 h 105"/>
                  <a:gd name="T62" fmla="*/ 24606 w 194"/>
                  <a:gd name="T63" fmla="*/ 17629 h 105"/>
                  <a:gd name="T64" fmla="*/ 24606 w 194"/>
                  <a:gd name="T65" fmla="*/ 14424 h 105"/>
                  <a:gd name="T66" fmla="*/ 28575 w 194"/>
                  <a:gd name="T67" fmla="*/ 14424 h 105"/>
                  <a:gd name="T68" fmla="*/ 24606 w 194"/>
                  <a:gd name="T69" fmla="*/ 14424 h 105"/>
                  <a:gd name="T70" fmla="*/ 18256 w 194"/>
                  <a:gd name="T71" fmla="*/ 14424 h 105"/>
                  <a:gd name="T72" fmla="*/ 14288 w 194"/>
                  <a:gd name="T73" fmla="*/ 14424 h 105"/>
                  <a:gd name="T74" fmla="*/ 10319 w 194"/>
                  <a:gd name="T75" fmla="*/ 14424 h 105"/>
                  <a:gd name="T76" fmla="*/ 7938 w 194"/>
                  <a:gd name="T77" fmla="*/ 14424 h 105"/>
                  <a:gd name="T78" fmla="*/ 7938 w 194"/>
                  <a:gd name="T79" fmla="*/ 11218 h 105"/>
                  <a:gd name="T80" fmla="*/ 3969 w 194"/>
                  <a:gd name="T81" fmla="*/ 11218 h 105"/>
                  <a:gd name="T82" fmla="*/ 3969 w 194"/>
                  <a:gd name="T83" fmla="*/ 7212 h 105"/>
                  <a:gd name="T84" fmla="*/ 3969 w 194"/>
                  <a:gd name="T85" fmla="*/ 4007 h 105"/>
                  <a:gd name="T86" fmla="*/ 3969 w 194"/>
                  <a:gd name="T87" fmla="*/ 7212 h 1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4"/>
                  <a:gd name="T133" fmla="*/ 0 h 105"/>
                  <a:gd name="T134" fmla="*/ 194 w 194"/>
                  <a:gd name="T135" fmla="*/ 105 h 1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4" h="105">
                    <a:moveTo>
                      <a:pt x="19" y="34"/>
                    </a:moveTo>
                    <a:lnTo>
                      <a:pt x="19" y="17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4" y="17"/>
                    </a:lnTo>
                    <a:lnTo>
                      <a:pt x="71" y="53"/>
                    </a:lnTo>
                    <a:lnTo>
                      <a:pt x="106" y="53"/>
                    </a:lnTo>
                    <a:lnTo>
                      <a:pt x="89" y="53"/>
                    </a:lnTo>
                    <a:lnTo>
                      <a:pt x="71" y="34"/>
                    </a:lnTo>
                    <a:lnTo>
                      <a:pt x="71" y="17"/>
                    </a:lnTo>
                    <a:lnTo>
                      <a:pt x="89" y="34"/>
                    </a:lnTo>
                    <a:lnTo>
                      <a:pt x="125" y="34"/>
                    </a:lnTo>
                    <a:lnTo>
                      <a:pt x="125" y="53"/>
                    </a:lnTo>
                    <a:lnTo>
                      <a:pt x="125" y="34"/>
                    </a:lnTo>
                    <a:lnTo>
                      <a:pt x="125" y="17"/>
                    </a:lnTo>
                    <a:lnTo>
                      <a:pt x="106" y="17"/>
                    </a:lnTo>
                    <a:lnTo>
                      <a:pt x="106" y="0"/>
                    </a:lnTo>
                    <a:lnTo>
                      <a:pt x="125" y="0"/>
                    </a:lnTo>
                    <a:lnTo>
                      <a:pt x="142" y="17"/>
                    </a:lnTo>
                    <a:lnTo>
                      <a:pt x="160" y="17"/>
                    </a:lnTo>
                    <a:lnTo>
                      <a:pt x="177" y="17"/>
                    </a:lnTo>
                    <a:lnTo>
                      <a:pt x="177" y="0"/>
                    </a:lnTo>
                    <a:lnTo>
                      <a:pt x="177" y="17"/>
                    </a:lnTo>
                    <a:lnTo>
                      <a:pt x="194" y="17"/>
                    </a:lnTo>
                    <a:lnTo>
                      <a:pt x="194" y="34"/>
                    </a:lnTo>
                    <a:lnTo>
                      <a:pt x="194" y="71"/>
                    </a:lnTo>
                    <a:lnTo>
                      <a:pt x="177" y="71"/>
                    </a:lnTo>
                    <a:lnTo>
                      <a:pt x="177" y="105"/>
                    </a:lnTo>
                    <a:lnTo>
                      <a:pt x="160" y="105"/>
                    </a:lnTo>
                    <a:lnTo>
                      <a:pt x="142" y="105"/>
                    </a:lnTo>
                    <a:lnTo>
                      <a:pt x="125" y="105"/>
                    </a:lnTo>
                    <a:lnTo>
                      <a:pt x="125" y="88"/>
                    </a:lnTo>
                    <a:lnTo>
                      <a:pt x="125" y="71"/>
                    </a:lnTo>
                    <a:lnTo>
                      <a:pt x="142" y="71"/>
                    </a:lnTo>
                    <a:lnTo>
                      <a:pt x="125" y="71"/>
                    </a:lnTo>
                    <a:lnTo>
                      <a:pt x="89" y="71"/>
                    </a:lnTo>
                    <a:lnTo>
                      <a:pt x="71" y="71"/>
                    </a:lnTo>
                    <a:lnTo>
                      <a:pt x="54" y="71"/>
                    </a:lnTo>
                    <a:lnTo>
                      <a:pt x="37" y="71"/>
                    </a:lnTo>
                    <a:lnTo>
                      <a:pt x="37" y="53"/>
                    </a:lnTo>
                    <a:lnTo>
                      <a:pt x="19" y="53"/>
                    </a:lnTo>
                    <a:lnTo>
                      <a:pt x="19" y="34"/>
                    </a:lnTo>
                    <a:lnTo>
                      <a:pt x="19" y="17"/>
                    </a:lnTo>
                    <a:lnTo>
                      <a:pt x="19" y="3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5" name="Freeform 11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6088446" y="3040201"/>
                <a:ext cx="45764" cy="41611"/>
              </a:xfrm>
              <a:custGeom>
                <a:avLst/>
                <a:gdLst>
                  <a:gd name="T0" fmla="*/ 9191 w 38"/>
                  <a:gd name="T1" fmla="*/ 3969 h 36"/>
                  <a:gd name="T2" fmla="*/ 9191 w 38"/>
                  <a:gd name="T3" fmla="*/ 7144 h 36"/>
                  <a:gd name="T4" fmla="*/ 4178 w 38"/>
                  <a:gd name="T5" fmla="*/ 7144 h 36"/>
                  <a:gd name="T6" fmla="*/ 0 w 38"/>
                  <a:gd name="T7" fmla="*/ 3969 h 36"/>
                  <a:gd name="T8" fmla="*/ 0 w 38"/>
                  <a:gd name="T9" fmla="*/ 0 h 36"/>
                  <a:gd name="T10" fmla="*/ 4178 w 38"/>
                  <a:gd name="T11" fmla="*/ 0 h 36"/>
                  <a:gd name="T12" fmla="*/ 9191 w 38"/>
                  <a:gd name="T13" fmla="*/ 3969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36"/>
                  <a:gd name="T23" fmla="*/ 38 w 38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36">
                    <a:moveTo>
                      <a:pt x="38" y="17"/>
                    </a:moveTo>
                    <a:lnTo>
                      <a:pt x="38" y="36"/>
                    </a:lnTo>
                    <a:lnTo>
                      <a:pt x="19" y="36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38" y="17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" name="Freeform 12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134210" y="3181679"/>
                <a:ext cx="45764" cy="43692"/>
              </a:xfrm>
              <a:custGeom>
                <a:avLst/>
                <a:gdLst>
                  <a:gd name="T0" fmla="*/ 3094 w 39"/>
                  <a:gd name="T1" fmla="*/ 0 h 36"/>
                  <a:gd name="T2" fmla="*/ 6961 w 39"/>
                  <a:gd name="T3" fmla="*/ 4189 h 36"/>
                  <a:gd name="T4" fmla="*/ 3094 w 39"/>
                  <a:gd name="T5" fmla="*/ 8379 h 36"/>
                  <a:gd name="T6" fmla="*/ 0 w 39"/>
                  <a:gd name="T7" fmla="*/ 8379 h 36"/>
                  <a:gd name="T8" fmla="*/ 0 w 39"/>
                  <a:gd name="T9" fmla="*/ 4189 h 36"/>
                  <a:gd name="T10" fmla="*/ 0 w 39"/>
                  <a:gd name="T11" fmla="*/ 0 h 36"/>
                  <a:gd name="T12" fmla="*/ 3094 w 39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"/>
                  <a:gd name="T22" fmla="*/ 0 h 36"/>
                  <a:gd name="T23" fmla="*/ 39 w 39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" h="36">
                    <a:moveTo>
                      <a:pt x="19" y="0"/>
                    </a:moveTo>
                    <a:lnTo>
                      <a:pt x="39" y="19"/>
                    </a:lnTo>
                    <a:lnTo>
                      <a:pt x="19" y="36"/>
                    </a:lnTo>
                    <a:lnTo>
                      <a:pt x="0" y="36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7" name="Freeform 13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6215336" y="3021477"/>
                <a:ext cx="43684" cy="18724"/>
              </a:xfrm>
              <a:custGeom>
                <a:avLst/>
                <a:gdLst>
                  <a:gd name="T0" fmla="*/ 0 w 37"/>
                  <a:gd name="T1" fmla="*/ 3175 h 16"/>
                  <a:gd name="T2" fmla="*/ 0 w 37"/>
                  <a:gd name="T3" fmla="*/ 0 h 16"/>
                  <a:gd name="T4" fmla="*/ 3861 w 37"/>
                  <a:gd name="T5" fmla="*/ 0 h 16"/>
                  <a:gd name="T6" fmla="*/ 3861 w 37"/>
                  <a:gd name="T7" fmla="*/ 3175 h 16"/>
                  <a:gd name="T8" fmla="*/ 6951 w 37"/>
                  <a:gd name="T9" fmla="*/ 3175 h 16"/>
                  <a:gd name="T10" fmla="*/ 3861 w 37"/>
                  <a:gd name="T11" fmla="*/ 3175 h 16"/>
                  <a:gd name="T12" fmla="*/ 0 w 37"/>
                  <a:gd name="T13" fmla="*/ 3175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16"/>
                  <a:gd name="T23" fmla="*/ 37 w 37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16">
                    <a:moveTo>
                      <a:pt x="0" y="1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16"/>
                    </a:lnTo>
                    <a:lnTo>
                      <a:pt x="37" y="16"/>
                    </a:lnTo>
                    <a:lnTo>
                      <a:pt x="2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8" name="Freeform 14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6300624" y="2875837"/>
                <a:ext cx="43683" cy="20806"/>
              </a:xfrm>
              <a:custGeom>
                <a:avLst/>
                <a:gdLst>
                  <a:gd name="T0" fmla="*/ 6951 w 37"/>
                  <a:gd name="T1" fmla="*/ 0 h 19"/>
                  <a:gd name="T2" fmla="*/ 6951 w 37"/>
                  <a:gd name="T3" fmla="*/ 3008 h 19"/>
                  <a:gd name="T4" fmla="*/ 3089 w 37"/>
                  <a:gd name="T5" fmla="*/ 3008 h 19"/>
                  <a:gd name="T6" fmla="*/ 0 w 37"/>
                  <a:gd name="T7" fmla="*/ 0 h 19"/>
                  <a:gd name="T8" fmla="*/ 3089 w 37"/>
                  <a:gd name="T9" fmla="*/ 0 h 19"/>
                  <a:gd name="T10" fmla="*/ 6951 w 37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19"/>
                  <a:gd name="T20" fmla="*/ 37 w 37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19">
                    <a:moveTo>
                      <a:pt x="37" y="0"/>
                    </a:moveTo>
                    <a:lnTo>
                      <a:pt x="37" y="19"/>
                    </a:lnTo>
                    <a:lnTo>
                      <a:pt x="18" y="19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9" name="Freeform 15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115488" y="2919528"/>
                <a:ext cx="212178" cy="120672"/>
              </a:xfrm>
              <a:custGeom>
                <a:avLst/>
                <a:gdLst>
                  <a:gd name="T0" fmla="*/ 24469 w 179"/>
                  <a:gd name="T1" fmla="*/ 16669 h 102"/>
                  <a:gd name="T2" fmla="*/ 17365 w 179"/>
                  <a:gd name="T3" fmla="*/ 13494 h 102"/>
                  <a:gd name="T4" fmla="*/ 14208 w 179"/>
                  <a:gd name="T5" fmla="*/ 13494 h 102"/>
                  <a:gd name="T6" fmla="*/ 11050 w 179"/>
                  <a:gd name="T7" fmla="*/ 13494 h 102"/>
                  <a:gd name="T8" fmla="*/ 7104 w 179"/>
                  <a:gd name="T9" fmla="*/ 13494 h 102"/>
                  <a:gd name="T10" fmla="*/ 3157 w 179"/>
                  <a:gd name="T11" fmla="*/ 13494 h 102"/>
                  <a:gd name="T12" fmla="*/ 3157 w 179"/>
                  <a:gd name="T13" fmla="*/ 10319 h 102"/>
                  <a:gd name="T14" fmla="*/ 7104 w 179"/>
                  <a:gd name="T15" fmla="*/ 10319 h 102"/>
                  <a:gd name="T16" fmla="*/ 3157 w 179"/>
                  <a:gd name="T17" fmla="*/ 10319 h 102"/>
                  <a:gd name="T18" fmla="*/ 3157 w 179"/>
                  <a:gd name="T19" fmla="*/ 7144 h 102"/>
                  <a:gd name="T20" fmla="*/ 0 w 179"/>
                  <a:gd name="T21" fmla="*/ 7144 h 102"/>
                  <a:gd name="T22" fmla="*/ 0 w 179"/>
                  <a:gd name="T23" fmla="*/ 2381 h 102"/>
                  <a:gd name="T24" fmla="*/ 3157 w 179"/>
                  <a:gd name="T25" fmla="*/ 2381 h 102"/>
                  <a:gd name="T26" fmla="*/ 3157 w 179"/>
                  <a:gd name="T27" fmla="*/ 0 h 102"/>
                  <a:gd name="T28" fmla="*/ 7104 w 179"/>
                  <a:gd name="T29" fmla="*/ 2381 h 102"/>
                  <a:gd name="T30" fmla="*/ 11050 w 179"/>
                  <a:gd name="T31" fmla="*/ 2381 h 102"/>
                  <a:gd name="T32" fmla="*/ 14208 w 179"/>
                  <a:gd name="T33" fmla="*/ 7144 h 102"/>
                  <a:gd name="T34" fmla="*/ 14208 w 179"/>
                  <a:gd name="T35" fmla="*/ 2381 h 102"/>
                  <a:gd name="T36" fmla="*/ 17365 w 179"/>
                  <a:gd name="T37" fmla="*/ 2381 h 102"/>
                  <a:gd name="T38" fmla="*/ 21312 w 179"/>
                  <a:gd name="T39" fmla="*/ 7144 h 102"/>
                  <a:gd name="T40" fmla="*/ 21312 w 179"/>
                  <a:gd name="T41" fmla="*/ 10319 h 102"/>
                  <a:gd name="T42" fmla="*/ 24469 w 179"/>
                  <a:gd name="T43" fmla="*/ 10319 h 102"/>
                  <a:gd name="T44" fmla="*/ 24469 w 179"/>
                  <a:gd name="T45" fmla="*/ 7144 h 102"/>
                  <a:gd name="T46" fmla="*/ 28415 w 179"/>
                  <a:gd name="T47" fmla="*/ 7144 h 102"/>
                  <a:gd name="T48" fmla="*/ 28415 w 179"/>
                  <a:gd name="T49" fmla="*/ 10319 h 102"/>
                  <a:gd name="T50" fmla="*/ 31573 w 179"/>
                  <a:gd name="T51" fmla="*/ 10319 h 102"/>
                  <a:gd name="T52" fmla="*/ 28415 w 179"/>
                  <a:gd name="T53" fmla="*/ 10319 h 102"/>
                  <a:gd name="T54" fmla="*/ 31573 w 179"/>
                  <a:gd name="T55" fmla="*/ 13494 h 102"/>
                  <a:gd name="T56" fmla="*/ 34730 w 179"/>
                  <a:gd name="T57" fmla="*/ 16669 h 102"/>
                  <a:gd name="T58" fmla="*/ 34730 w 179"/>
                  <a:gd name="T59" fmla="*/ 20638 h 102"/>
                  <a:gd name="T60" fmla="*/ 31573 w 179"/>
                  <a:gd name="T61" fmla="*/ 20638 h 102"/>
                  <a:gd name="T62" fmla="*/ 28415 w 179"/>
                  <a:gd name="T63" fmla="*/ 20638 h 102"/>
                  <a:gd name="T64" fmla="*/ 28415 w 179"/>
                  <a:gd name="T65" fmla="*/ 16669 h 102"/>
                  <a:gd name="T66" fmla="*/ 24469 w 179"/>
                  <a:gd name="T67" fmla="*/ 16669 h 10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79"/>
                  <a:gd name="T103" fmla="*/ 0 h 102"/>
                  <a:gd name="T104" fmla="*/ 179 w 179"/>
                  <a:gd name="T105" fmla="*/ 102 h 10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79" h="102">
                    <a:moveTo>
                      <a:pt x="127" y="84"/>
                    </a:moveTo>
                    <a:lnTo>
                      <a:pt x="90" y="67"/>
                    </a:lnTo>
                    <a:lnTo>
                      <a:pt x="73" y="67"/>
                    </a:lnTo>
                    <a:lnTo>
                      <a:pt x="56" y="67"/>
                    </a:lnTo>
                    <a:lnTo>
                      <a:pt x="39" y="67"/>
                    </a:lnTo>
                    <a:lnTo>
                      <a:pt x="19" y="67"/>
                    </a:lnTo>
                    <a:lnTo>
                      <a:pt x="19" y="50"/>
                    </a:lnTo>
                    <a:lnTo>
                      <a:pt x="39" y="50"/>
                    </a:lnTo>
                    <a:lnTo>
                      <a:pt x="19" y="50"/>
                    </a:lnTo>
                    <a:lnTo>
                      <a:pt x="19" y="33"/>
                    </a:lnTo>
                    <a:lnTo>
                      <a:pt x="0" y="33"/>
                    </a:lnTo>
                    <a:lnTo>
                      <a:pt x="0" y="15"/>
                    </a:lnTo>
                    <a:lnTo>
                      <a:pt x="19" y="15"/>
                    </a:lnTo>
                    <a:lnTo>
                      <a:pt x="19" y="0"/>
                    </a:lnTo>
                    <a:lnTo>
                      <a:pt x="39" y="15"/>
                    </a:lnTo>
                    <a:lnTo>
                      <a:pt x="56" y="15"/>
                    </a:lnTo>
                    <a:lnTo>
                      <a:pt x="73" y="33"/>
                    </a:lnTo>
                    <a:lnTo>
                      <a:pt x="73" y="15"/>
                    </a:lnTo>
                    <a:lnTo>
                      <a:pt x="90" y="15"/>
                    </a:lnTo>
                    <a:lnTo>
                      <a:pt x="108" y="33"/>
                    </a:lnTo>
                    <a:lnTo>
                      <a:pt x="108" y="50"/>
                    </a:lnTo>
                    <a:lnTo>
                      <a:pt x="127" y="50"/>
                    </a:lnTo>
                    <a:lnTo>
                      <a:pt x="127" y="33"/>
                    </a:lnTo>
                    <a:lnTo>
                      <a:pt x="144" y="33"/>
                    </a:lnTo>
                    <a:lnTo>
                      <a:pt x="144" y="50"/>
                    </a:lnTo>
                    <a:lnTo>
                      <a:pt x="161" y="50"/>
                    </a:lnTo>
                    <a:lnTo>
                      <a:pt x="144" y="50"/>
                    </a:lnTo>
                    <a:lnTo>
                      <a:pt x="161" y="67"/>
                    </a:lnTo>
                    <a:lnTo>
                      <a:pt x="179" y="84"/>
                    </a:lnTo>
                    <a:lnTo>
                      <a:pt x="179" y="102"/>
                    </a:lnTo>
                    <a:lnTo>
                      <a:pt x="161" y="102"/>
                    </a:lnTo>
                    <a:lnTo>
                      <a:pt x="144" y="102"/>
                    </a:lnTo>
                    <a:lnTo>
                      <a:pt x="144" y="84"/>
                    </a:lnTo>
                    <a:lnTo>
                      <a:pt x="127" y="8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0" name="Freeform 16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404633" y="3081812"/>
                <a:ext cx="561647" cy="160204"/>
              </a:xfrm>
              <a:custGeom>
                <a:avLst/>
                <a:gdLst>
                  <a:gd name="T0" fmla="*/ 91281 w 476"/>
                  <a:gd name="T1" fmla="*/ 20637 h 136"/>
                  <a:gd name="T2" fmla="*/ 91281 w 476"/>
                  <a:gd name="T3" fmla="*/ 23019 h 136"/>
                  <a:gd name="T4" fmla="*/ 94456 w 476"/>
                  <a:gd name="T5" fmla="*/ 23019 h 136"/>
                  <a:gd name="T6" fmla="*/ 91281 w 476"/>
                  <a:gd name="T7" fmla="*/ 26988 h 136"/>
                  <a:gd name="T8" fmla="*/ 84138 w 476"/>
                  <a:gd name="T9" fmla="*/ 26988 h 136"/>
                  <a:gd name="T10" fmla="*/ 76994 w 476"/>
                  <a:gd name="T11" fmla="*/ 26988 h 136"/>
                  <a:gd name="T12" fmla="*/ 73819 w 476"/>
                  <a:gd name="T13" fmla="*/ 26988 h 136"/>
                  <a:gd name="T14" fmla="*/ 70644 w 476"/>
                  <a:gd name="T15" fmla="*/ 26988 h 136"/>
                  <a:gd name="T16" fmla="*/ 63500 w 476"/>
                  <a:gd name="T17" fmla="*/ 26988 h 136"/>
                  <a:gd name="T18" fmla="*/ 56356 w 476"/>
                  <a:gd name="T19" fmla="*/ 26988 h 136"/>
                  <a:gd name="T20" fmla="*/ 53181 w 476"/>
                  <a:gd name="T21" fmla="*/ 26988 h 136"/>
                  <a:gd name="T22" fmla="*/ 48419 w 476"/>
                  <a:gd name="T23" fmla="*/ 26988 h 136"/>
                  <a:gd name="T24" fmla="*/ 45244 w 476"/>
                  <a:gd name="T25" fmla="*/ 26988 h 136"/>
                  <a:gd name="T26" fmla="*/ 42069 w 476"/>
                  <a:gd name="T27" fmla="*/ 26988 h 136"/>
                  <a:gd name="T28" fmla="*/ 38100 w 476"/>
                  <a:gd name="T29" fmla="*/ 26988 h 136"/>
                  <a:gd name="T30" fmla="*/ 31750 w 476"/>
                  <a:gd name="T31" fmla="*/ 26988 h 136"/>
                  <a:gd name="T32" fmla="*/ 23812 w 476"/>
                  <a:gd name="T33" fmla="*/ 23019 h 136"/>
                  <a:gd name="T34" fmla="*/ 21431 w 476"/>
                  <a:gd name="T35" fmla="*/ 20637 h 136"/>
                  <a:gd name="T36" fmla="*/ 23812 w 476"/>
                  <a:gd name="T37" fmla="*/ 20637 h 136"/>
                  <a:gd name="T38" fmla="*/ 23812 w 476"/>
                  <a:gd name="T39" fmla="*/ 16669 h 136"/>
                  <a:gd name="T40" fmla="*/ 21431 w 476"/>
                  <a:gd name="T41" fmla="*/ 16669 h 136"/>
                  <a:gd name="T42" fmla="*/ 17463 w 476"/>
                  <a:gd name="T43" fmla="*/ 10319 h 136"/>
                  <a:gd name="T44" fmla="*/ 17463 w 476"/>
                  <a:gd name="T45" fmla="*/ 7144 h 136"/>
                  <a:gd name="T46" fmla="*/ 14288 w 476"/>
                  <a:gd name="T47" fmla="*/ 10319 h 136"/>
                  <a:gd name="T48" fmla="*/ 7144 w 476"/>
                  <a:gd name="T49" fmla="*/ 7144 h 136"/>
                  <a:gd name="T50" fmla="*/ 3969 w 476"/>
                  <a:gd name="T51" fmla="*/ 3175 h 136"/>
                  <a:gd name="T52" fmla="*/ 0 w 476"/>
                  <a:gd name="T53" fmla="*/ 3175 h 136"/>
                  <a:gd name="T54" fmla="*/ 3969 w 476"/>
                  <a:gd name="T55" fmla="*/ 3175 h 136"/>
                  <a:gd name="T56" fmla="*/ 3969 w 476"/>
                  <a:gd name="T57" fmla="*/ 0 h 136"/>
                  <a:gd name="T58" fmla="*/ 14288 w 476"/>
                  <a:gd name="T59" fmla="*/ 3175 h 136"/>
                  <a:gd name="T60" fmla="*/ 21431 w 476"/>
                  <a:gd name="T61" fmla="*/ 7144 h 136"/>
                  <a:gd name="T62" fmla="*/ 23812 w 476"/>
                  <a:gd name="T63" fmla="*/ 7144 h 136"/>
                  <a:gd name="T64" fmla="*/ 23812 w 476"/>
                  <a:gd name="T65" fmla="*/ 3175 h 136"/>
                  <a:gd name="T66" fmla="*/ 27781 w 476"/>
                  <a:gd name="T67" fmla="*/ 3175 h 136"/>
                  <a:gd name="T68" fmla="*/ 27781 w 476"/>
                  <a:gd name="T69" fmla="*/ 7144 h 136"/>
                  <a:gd name="T70" fmla="*/ 34925 w 476"/>
                  <a:gd name="T71" fmla="*/ 10319 h 136"/>
                  <a:gd name="T72" fmla="*/ 38100 w 476"/>
                  <a:gd name="T73" fmla="*/ 10319 h 136"/>
                  <a:gd name="T74" fmla="*/ 31750 w 476"/>
                  <a:gd name="T75" fmla="*/ 10319 h 136"/>
                  <a:gd name="T76" fmla="*/ 27781 w 476"/>
                  <a:gd name="T77" fmla="*/ 10319 h 136"/>
                  <a:gd name="T78" fmla="*/ 31750 w 476"/>
                  <a:gd name="T79" fmla="*/ 16669 h 136"/>
                  <a:gd name="T80" fmla="*/ 34925 w 476"/>
                  <a:gd name="T81" fmla="*/ 16669 h 136"/>
                  <a:gd name="T82" fmla="*/ 38100 w 476"/>
                  <a:gd name="T83" fmla="*/ 16669 h 136"/>
                  <a:gd name="T84" fmla="*/ 45244 w 476"/>
                  <a:gd name="T85" fmla="*/ 16669 h 136"/>
                  <a:gd name="T86" fmla="*/ 48419 w 476"/>
                  <a:gd name="T87" fmla="*/ 20637 h 136"/>
                  <a:gd name="T88" fmla="*/ 53181 w 476"/>
                  <a:gd name="T89" fmla="*/ 20637 h 136"/>
                  <a:gd name="T90" fmla="*/ 59531 w 476"/>
                  <a:gd name="T91" fmla="*/ 16669 h 136"/>
                  <a:gd name="T92" fmla="*/ 70644 w 476"/>
                  <a:gd name="T93" fmla="*/ 16669 h 136"/>
                  <a:gd name="T94" fmla="*/ 76994 w 476"/>
                  <a:gd name="T95" fmla="*/ 16669 h 136"/>
                  <a:gd name="T96" fmla="*/ 84138 w 476"/>
                  <a:gd name="T97" fmla="*/ 16669 h 136"/>
                  <a:gd name="T98" fmla="*/ 87313 w 476"/>
                  <a:gd name="T99" fmla="*/ 16669 h 136"/>
                  <a:gd name="T100" fmla="*/ 94456 w 476"/>
                  <a:gd name="T101" fmla="*/ 20637 h 136"/>
                  <a:gd name="T102" fmla="*/ 91281 w 476"/>
                  <a:gd name="T103" fmla="*/ 20637 h 1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6"/>
                  <a:gd name="T157" fmla="*/ 0 h 136"/>
                  <a:gd name="T158" fmla="*/ 476 w 476"/>
                  <a:gd name="T159" fmla="*/ 136 h 1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6" h="136">
                    <a:moveTo>
                      <a:pt x="457" y="104"/>
                    </a:moveTo>
                    <a:lnTo>
                      <a:pt x="457" y="119"/>
                    </a:lnTo>
                    <a:lnTo>
                      <a:pt x="476" y="119"/>
                    </a:lnTo>
                    <a:lnTo>
                      <a:pt x="457" y="136"/>
                    </a:lnTo>
                    <a:lnTo>
                      <a:pt x="422" y="136"/>
                    </a:lnTo>
                    <a:lnTo>
                      <a:pt x="388" y="136"/>
                    </a:lnTo>
                    <a:lnTo>
                      <a:pt x="370" y="136"/>
                    </a:lnTo>
                    <a:lnTo>
                      <a:pt x="353" y="136"/>
                    </a:lnTo>
                    <a:lnTo>
                      <a:pt x="317" y="136"/>
                    </a:lnTo>
                    <a:lnTo>
                      <a:pt x="282" y="136"/>
                    </a:lnTo>
                    <a:lnTo>
                      <a:pt x="265" y="136"/>
                    </a:lnTo>
                    <a:lnTo>
                      <a:pt x="247" y="136"/>
                    </a:lnTo>
                    <a:lnTo>
                      <a:pt x="228" y="136"/>
                    </a:lnTo>
                    <a:lnTo>
                      <a:pt x="211" y="136"/>
                    </a:lnTo>
                    <a:lnTo>
                      <a:pt x="192" y="136"/>
                    </a:lnTo>
                    <a:lnTo>
                      <a:pt x="157" y="136"/>
                    </a:lnTo>
                    <a:lnTo>
                      <a:pt x="123" y="119"/>
                    </a:lnTo>
                    <a:lnTo>
                      <a:pt x="105" y="104"/>
                    </a:lnTo>
                    <a:lnTo>
                      <a:pt x="123" y="104"/>
                    </a:lnTo>
                    <a:lnTo>
                      <a:pt x="123" y="87"/>
                    </a:lnTo>
                    <a:lnTo>
                      <a:pt x="105" y="87"/>
                    </a:lnTo>
                    <a:lnTo>
                      <a:pt x="86" y="52"/>
                    </a:lnTo>
                    <a:lnTo>
                      <a:pt x="86" y="35"/>
                    </a:lnTo>
                    <a:lnTo>
                      <a:pt x="69" y="52"/>
                    </a:lnTo>
                    <a:lnTo>
                      <a:pt x="34" y="35"/>
                    </a:lnTo>
                    <a:lnTo>
                      <a:pt x="17" y="17"/>
                    </a:lnTo>
                    <a:lnTo>
                      <a:pt x="0" y="17"/>
                    </a:lnTo>
                    <a:lnTo>
                      <a:pt x="17" y="17"/>
                    </a:lnTo>
                    <a:lnTo>
                      <a:pt x="17" y="0"/>
                    </a:lnTo>
                    <a:lnTo>
                      <a:pt x="69" y="17"/>
                    </a:lnTo>
                    <a:lnTo>
                      <a:pt x="105" y="35"/>
                    </a:lnTo>
                    <a:lnTo>
                      <a:pt x="123" y="35"/>
                    </a:lnTo>
                    <a:lnTo>
                      <a:pt x="123" y="17"/>
                    </a:lnTo>
                    <a:lnTo>
                      <a:pt x="140" y="17"/>
                    </a:lnTo>
                    <a:lnTo>
                      <a:pt x="140" y="35"/>
                    </a:lnTo>
                    <a:lnTo>
                      <a:pt x="174" y="52"/>
                    </a:lnTo>
                    <a:lnTo>
                      <a:pt x="192" y="52"/>
                    </a:lnTo>
                    <a:lnTo>
                      <a:pt x="157" y="52"/>
                    </a:lnTo>
                    <a:lnTo>
                      <a:pt x="140" y="52"/>
                    </a:lnTo>
                    <a:lnTo>
                      <a:pt x="157" y="87"/>
                    </a:lnTo>
                    <a:lnTo>
                      <a:pt x="174" y="87"/>
                    </a:lnTo>
                    <a:lnTo>
                      <a:pt x="192" y="87"/>
                    </a:lnTo>
                    <a:lnTo>
                      <a:pt x="228" y="87"/>
                    </a:lnTo>
                    <a:lnTo>
                      <a:pt x="247" y="104"/>
                    </a:lnTo>
                    <a:lnTo>
                      <a:pt x="265" y="104"/>
                    </a:lnTo>
                    <a:lnTo>
                      <a:pt x="299" y="87"/>
                    </a:lnTo>
                    <a:lnTo>
                      <a:pt x="353" y="87"/>
                    </a:lnTo>
                    <a:lnTo>
                      <a:pt x="388" y="87"/>
                    </a:lnTo>
                    <a:lnTo>
                      <a:pt x="422" y="87"/>
                    </a:lnTo>
                    <a:lnTo>
                      <a:pt x="439" y="87"/>
                    </a:lnTo>
                    <a:lnTo>
                      <a:pt x="476" y="104"/>
                    </a:lnTo>
                    <a:lnTo>
                      <a:pt x="457" y="10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1" name="Freeform 17"/>
              <p:cNvSpPr>
                <a:spLocks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6404633" y="3181679"/>
                <a:ext cx="101928" cy="60337"/>
              </a:xfrm>
              <a:custGeom>
                <a:avLst/>
                <a:gdLst>
                  <a:gd name="T0" fmla="*/ 3969 w 86"/>
                  <a:gd name="T1" fmla="*/ 4047 h 51"/>
                  <a:gd name="T2" fmla="*/ 3969 w 86"/>
                  <a:gd name="T3" fmla="*/ 0 h 51"/>
                  <a:gd name="T4" fmla="*/ 10319 w 86"/>
                  <a:gd name="T5" fmla="*/ 0 h 51"/>
                  <a:gd name="T6" fmla="*/ 14288 w 86"/>
                  <a:gd name="T7" fmla="*/ 0 h 51"/>
                  <a:gd name="T8" fmla="*/ 14288 w 86"/>
                  <a:gd name="T9" fmla="*/ 4047 h 51"/>
                  <a:gd name="T10" fmla="*/ 17463 w 86"/>
                  <a:gd name="T11" fmla="*/ 7284 h 51"/>
                  <a:gd name="T12" fmla="*/ 14288 w 86"/>
                  <a:gd name="T13" fmla="*/ 10521 h 51"/>
                  <a:gd name="T14" fmla="*/ 10319 w 86"/>
                  <a:gd name="T15" fmla="*/ 10521 h 51"/>
                  <a:gd name="T16" fmla="*/ 3969 w 86"/>
                  <a:gd name="T17" fmla="*/ 7284 h 51"/>
                  <a:gd name="T18" fmla="*/ 0 w 86"/>
                  <a:gd name="T19" fmla="*/ 7284 h 51"/>
                  <a:gd name="T20" fmla="*/ 3969 w 86"/>
                  <a:gd name="T21" fmla="*/ 4047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6"/>
                  <a:gd name="T34" fmla="*/ 0 h 51"/>
                  <a:gd name="T35" fmla="*/ 86 w 86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6" h="51">
                    <a:moveTo>
                      <a:pt x="17" y="17"/>
                    </a:moveTo>
                    <a:lnTo>
                      <a:pt x="17" y="0"/>
                    </a:lnTo>
                    <a:lnTo>
                      <a:pt x="52" y="0"/>
                    </a:lnTo>
                    <a:lnTo>
                      <a:pt x="69" y="0"/>
                    </a:lnTo>
                    <a:lnTo>
                      <a:pt x="69" y="17"/>
                    </a:lnTo>
                    <a:lnTo>
                      <a:pt x="86" y="34"/>
                    </a:lnTo>
                    <a:lnTo>
                      <a:pt x="69" y="51"/>
                    </a:lnTo>
                    <a:lnTo>
                      <a:pt x="52" y="51"/>
                    </a:lnTo>
                    <a:lnTo>
                      <a:pt x="17" y="34"/>
                    </a:lnTo>
                    <a:lnTo>
                      <a:pt x="0" y="34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2" name="Freeform 18"/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423353" y="3040201"/>
                <a:ext cx="83207" cy="18726"/>
              </a:xfrm>
              <a:custGeom>
                <a:avLst/>
                <a:gdLst>
                  <a:gd name="T0" fmla="*/ 10174 w 71"/>
                  <a:gd name="T1" fmla="*/ 0 h 17"/>
                  <a:gd name="T2" fmla="*/ 13304 w 71"/>
                  <a:gd name="T3" fmla="*/ 0 h 17"/>
                  <a:gd name="T4" fmla="*/ 13304 w 71"/>
                  <a:gd name="T5" fmla="*/ 2988 h 17"/>
                  <a:gd name="T6" fmla="*/ 10174 w 71"/>
                  <a:gd name="T7" fmla="*/ 2988 h 17"/>
                  <a:gd name="T8" fmla="*/ 7043 w 71"/>
                  <a:gd name="T9" fmla="*/ 2988 h 17"/>
                  <a:gd name="T10" fmla="*/ 0 w 71"/>
                  <a:gd name="T11" fmla="*/ 0 h 17"/>
                  <a:gd name="T12" fmla="*/ 7043 w 71"/>
                  <a:gd name="T13" fmla="*/ 0 h 17"/>
                  <a:gd name="T14" fmla="*/ 10174 w 71"/>
                  <a:gd name="T15" fmla="*/ 0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1"/>
                  <a:gd name="T25" fmla="*/ 0 h 17"/>
                  <a:gd name="T26" fmla="*/ 71 w 71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1" h="17">
                    <a:moveTo>
                      <a:pt x="54" y="0"/>
                    </a:moveTo>
                    <a:lnTo>
                      <a:pt x="71" y="0"/>
                    </a:lnTo>
                    <a:lnTo>
                      <a:pt x="71" y="17"/>
                    </a:lnTo>
                    <a:lnTo>
                      <a:pt x="54" y="17"/>
                    </a:lnTo>
                    <a:lnTo>
                      <a:pt x="37" y="17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3" name="Freeform 19"/>
              <p:cNvSpPr>
                <a:spLocks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6350548" y="2956979"/>
                <a:ext cx="122730" cy="83222"/>
              </a:xfrm>
              <a:custGeom>
                <a:avLst/>
                <a:gdLst>
                  <a:gd name="T0" fmla="*/ 7144 w 104"/>
                  <a:gd name="T1" fmla="*/ 14495 h 69"/>
                  <a:gd name="T2" fmla="*/ 7144 w 104"/>
                  <a:gd name="T3" fmla="*/ 10468 h 69"/>
                  <a:gd name="T4" fmla="*/ 3969 w 104"/>
                  <a:gd name="T5" fmla="*/ 7247 h 69"/>
                  <a:gd name="T6" fmla="*/ 0 w 104"/>
                  <a:gd name="T7" fmla="*/ 4026 h 69"/>
                  <a:gd name="T8" fmla="*/ 3969 w 104"/>
                  <a:gd name="T9" fmla="*/ 0 h 69"/>
                  <a:gd name="T10" fmla="*/ 7144 w 104"/>
                  <a:gd name="T11" fmla="*/ 0 h 69"/>
                  <a:gd name="T12" fmla="*/ 7144 w 104"/>
                  <a:gd name="T13" fmla="*/ 4026 h 69"/>
                  <a:gd name="T14" fmla="*/ 10319 w 104"/>
                  <a:gd name="T15" fmla="*/ 4026 h 69"/>
                  <a:gd name="T16" fmla="*/ 14288 w 104"/>
                  <a:gd name="T17" fmla="*/ 4026 h 69"/>
                  <a:gd name="T18" fmla="*/ 17463 w 104"/>
                  <a:gd name="T19" fmla="*/ 4026 h 69"/>
                  <a:gd name="T20" fmla="*/ 20638 w 104"/>
                  <a:gd name="T21" fmla="*/ 7247 h 69"/>
                  <a:gd name="T22" fmla="*/ 17463 w 104"/>
                  <a:gd name="T23" fmla="*/ 7247 h 69"/>
                  <a:gd name="T24" fmla="*/ 17463 w 104"/>
                  <a:gd name="T25" fmla="*/ 10468 h 69"/>
                  <a:gd name="T26" fmla="*/ 20638 w 104"/>
                  <a:gd name="T27" fmla="*/ 14495 h 69"/>
                  <a:gd name="T28" fmla="*/ 14288 w 104"/>
                  <a:gd name="T29" fmla="*/ 14495 h 69"/>
                  <a:gd name="T30" fmla="*/ 7144 w 104"/>
                  <a:gd name="T31" fmla="*/ 14495 h 6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4"/>
                  <a:gd name="T49" fmla="*/ 0 h 69"/>
                  <a:gd name="T50" fmla="*/ 104 w 104"/>
                  <a:gd name="T51" fmla="*/ 69 h 6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4" h="69">
                    <a:moveTo>
                      <a:pt x="34" y="69"/>
                    </a:moveTo>
                    <a:lnTo>
                      <a:pt x="34" y="51"/>
                    </a:lnTo>
                    <a:lnTo>
                      <a:pt x="17" y="34"/>
                    </a:lnTo>
                    <a:lnTo>
                      <a:pt x="0" y="17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34" y="17"/>
                    </a:lnTo>
                    <a:lnTo>
                      <a:pt x="52" y="17"/>
                    </a:lnTo>
                    <a:lnTo>
                      <a:pt x="69" y="17"/>
                    </a:lnTo>
                    <a:lnTo>
                      <a:pt x="86" y="17"/>
                    </a:lnTo>
                    <a:lnTo>
                      <a:pt x="104" y="34"/>
                    </a:lnTo>
                    <a:lnTo>
                      <a:pt x="86" y="34"/>
                    </a:lnTo>
                    <a:lnTo>
                      <a:pt x="86" y="51"/>
                    </a:lnTo>
                    <a:lnTo>
                      <a:pt x="104" y="69"/>
                    </a:lnTo>
                    <a:lnTo>
                      <a:pt x="69" y="69"/>
                    </a:lnTo>
                    <a:lnTo>
                      <a:pt x="34" y="69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" name="Freeform 20"/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423353" y="2775970"/>
                <a:ext cx="334908" cy="245506"/>
              </a:xfrm>
              <a:custGeom>
                <a:avLst/>
                <a:gdLst>
                  <a:gd name="T0" fmla="*/ 42069 w 284"/>
                  <a:gd name="T1" fmla="*/ 17379 h 209"/>
                  <a:gd name="T2" fmla="*/ 45244 w 284"/>
                  <a:gd name="T3" fmla="*/ 13429 h 209"/>
                  <a:gd name="T4" fmla="*/ 45244 w 284"/>
                  <a:gd name="T5" fmla="*/ 20539 h 209"/>
                  <a:gd name="T6" fmla="*/ 53181 w 284"/>
                  <a:gd name="T7" fmla="*/ 20539 h 209"/>
                  <a:gd name="T8" fmla="*/ 56356 w 284"/>
                  <a:gd name="T9" fmla="*/ 26858 h 209"/>
                  <a:gd name="T10" fmla="*/ 45244 w 284"/>
                  <a:gd name="T11" fmla="*/ 33968 h 209"/>
                  <a:gd name="T12" fmla="*/ 42069 w 284"/>
                  <a:gd name="T13" fmla="*/ 30808 h 209"/>
                  <a:gd name="T14" fmla="*/ 38894 w 284"/>
                  <a:gd name="T15" fmla="*/ 33968 h 209"/>
                  <a:gd name="T16" fmla="*/ 42069 w 284"/>
                  <a:gd name="T17" fmla="*/ 37128 h 209"/>
                  <a:gd name="T18" fmla="*/ 38894 w 284"/>
                  <a:gd name="T19" fmla="*/ 41078 h 209"/>
                  <a:gd name="T20" fmla="*/ 34925 w 284"/>
                  <a:gd name="T21" fmla="*/ 33968 h 209"/>
                  <a:gd name="T22" fmla="*/ 30956 w 284"/>
                  <a:gd name="T23" fmla="*/ 41078 h 209"/>
                  <a:gd name="T24" fmla="*/ 23812 w 284"/>
                  <a:gd name="T25" fmla="*/ 41078 h 209"/>
                  <a:gd name="T26" fmla="*/ 20637 w 284"/>
                  <a:gd name="T27" fmla="*/ 33968 h 209"/>
                  <a:gd name="T28" fmla="*/ 14287 w 284"/>
                  <a:gd name="T29" fmla="*/ 30808 h 209"/>
                  <a:gd name="T30" fmla="*/ 20637 w 284"/>
                  <a:gd name="T31" fmla="*/ 26858 h 209"/>
                  <a:gd name="T32" fmla="*/ 23812 w 284"/>
                  <a:gd name="T33" fmla="*/ 26858 h 209"/>
                  <a:gd name="T34" fmla="*/ 17462 w 284"/>
                  <a:gd name="T35" fmla="*/ 23699 h 209"/>
                  <a:gd name="T36" fmla="*/ 14287 w 284"/>
                  <a:gd name="T37" fmla="*/ 26858 h 209"/>
                  <a:gd name="T38" fmla="*/ 10319 w 284"/>
                  <a:gd name="T39" fmla="*/ 26858 h 209"/>
                  <a:gd name="T40" fmla="*/ 10319 w 284"/>
                  <a:gd name="T41" fmla="*/ 23699 h 209"/>
                  <a:gd name="T42" fmla="*/ 7144 w 284"/>
                  <a:gd name="T43" fmla="*/ 20539 h 209"/>
                  <a:gd name="T44" fmla="*/ 0 w 284"/>
                  <a:gd name="T45" fmla="*/ 17379 h 209"/>
                  <a:gd name="T46" fmla="*/ 7144 w 284"/>
                  <a:gd name="T47" fmla="*/ 17379 h 209"/>
                  <a:gd name="T48" fmla="*/ 7144 w 284"/>
                  <a:gd name="T49" fmla="*/ 13429 h 209"/>
                  <a:gd name="T50" fmla="*/ 0 w 284"/>
                  <a:gd name="T51" fmla="*/ 10269 h 209"/>
                  <a:gd name="T52" fmla="*/ 7144 w 284"/>
                  <a:gd name="T53" fmla="*/ 10269 h 209"/>
                  <a:gd name="T54" fmla="*/ 14287 w 284"/>
                  <a:gd name="T55" fmla="*/ 10269 h 209"/>
                  <a:gd name="T56" fmla="*/ 7144 w 284"/>
                  <a:gd name="T57" fmla="*/ 10269 h 209"/>
                  <a:gd name="T58" fmla="*/ 10319 w 284"/>
                  <a:gd name="T59" fmla="*/ 3160 h 209"/>
                  <a:gd name="T60" fmla="*/ 14287 w 284"/>
                  <a:gd name="T61" fmla="*/ 6320 h 209"/>
                  <a:gd name="T62" fmla="*/ 14287 w 284"/>
                  <a:gd name="T63" fmla="*/ 3160 h 209"/>
                  <a:gd name="T64" fmla="*/ 10319 w 284"/>
                  <a:gd name="T65" fmla="*/ 0 h 209"/>
                  <a:gd name="T66" fmla="*/ 20637 w 284"/>
                  <a:gd name="T67" fmla="*/ 0 h 209"/>
                  <a:gd name="T68" fmla="*/ 23812 w 284"/>
                  <a:gd name="T69" fmla="*/ 6320 h 209"/>
                  <a:gd name="T70" fmla="*/ 27781 w 284"/>
                  <a:gd name="T71" fmla="*/ 10269 h 209"/>
                  <a:gd name="T72" fmla="*/ 34925 w 284"/>
                  <a:gd name="T73" fmla="*/ 10269 h 209"/>
                  <a:gd name="T74" fmla="*/ 38894 w 284"/>
                  <a:gd name="T75" fmla="*/ 17379 h 20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84"/>
                  <a:gd name="T115" fmla="*/ 0 h 209"/>
                  <a:gd name="T116" fmla="*/ 284 w 284"/>
                  <a:gd name="T117" fmla="*/ 209 h 20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84" h="209">
                    <a:moveTo>
                      <a:pt x="196" y="88"/>
                    </a:moveTo>
                    <a:lnTo>
                      <a:pt x="213" y="88"/>
                    </a:lnTo>
                    <a:lnTo>
                      <a:pt x="213" y="71"/>
                    </a:lnTo>
                    <a:lnTo>
                      <a:pt x="230" y="71"/>
                    </a:lnTo>
                    <a:lnTo>
                      <a:pt x="230" y="88"/>
                    </a:lnTo>
                    <a:lnTo>
                      <a:pt x="230" y="106"/>
                    </a:lnTo>
                    <a:lnTo>
                      <a:pt x="250" y="106"/>
                    </a:lnTo>
                    <a:lnTo>
                      <a:pt x="267" y="106"/>
                    </a:lnTo>
                    <a:lnTo>
                      <a:pt x="284" y="123"/>
                    </a:lnTo>
                    <a:lnTo>
                      <a:pt x="284" y="138"/>
                    </a:lnTo>
                    <a:lnTo>
                      <a:pt x="250" y="156"/>
                    </a:lnTo>
                    <a:lnTo>
                      <a:pt x="230" y="173"/>
                    </a:lnTo>
                    <a:lnTo>
                      <a:pt x="213" y="173"/>
                    </a:lnTo>
                    <a:lnTo>
                      <a:pt x="213" y="156"/>
                    </a:lnTo>
                    <a:lnTo>
                      <a:pt x="213" y="173"/>
                    </a:lnTo>
                    <a:lnTo>
                      <a:pt x="196" y="173"/>
                    </a:lnTo>
                    <a:lnTo>
                      <a:pt x="213" y="173"/>
                    </a:lnTo>
                    <a:lnTo>
                      <a:pt x="213" y="190"/>
                    </a:lnTo>
                    <a:lnTo>
                      <a:pt x="196" y="190"/>
                    </a:lnTo>
                    <a:lnTo>
                      <a:pt x="196" y="209"/>
                    </a:lnTo>
                    <a:lnTo>
                      <a:pt x="177" y="190"/>
                    </a:lnTo>
                    <a:lnTo>
                      <a:pt x="177" y="173"/>
                    </a:lnTo>
                    <a:lnTo>
                      <a:pt x="159" y="190"/>
                    </a:lnTo>
                    <a:lnTo>
                      <a:pt x="159" y="209"/>
                    </a:lnTo>
                    <a:lnTo>
                      <a:pt x="140" y="209"/>
                    </a:lnTo>
                    <a:lnTo>
                      <a:pt x="123" y="209"/>
                    </a:lnTo>
                    <a:lnTo>
                      <a:pt x="106" y="190"/>
                    </a:lnTo>
                    <a:lnTo>
                      <a:pt x="106" y="173"/>
                    </a:lnTo>
                    <a:lnTo>
                      <a:pt x="71" y="173"/>
                    </a:lnTo>
                    <a:lnTo>
                      <a:pt x="71" y="156"/>
                    </a:lnTo>
                    <a:lnTo>
                      <a:pt x="88" y="138"/>
                    </a:lnTo>
                    <a:lnTo>
                      <a:pt x="106" y="138"/>
                    </a:lnTo>
                    <a:lnTo>
                      <a:pt x="140" y="138"/>
                    </a:lnTo>
                    <a:lnTo>
                      <a:pt x="123" y="138"/>
                    </a:lnTo>
                    <a:lnTo>
                      <a:pt x="106" y="123"/>
                    </a:lnTo>
                    <a:lnTo>
                      <a:pt x="88" y="123"/>
                    </a:lnTo>
                    <a:lnTo>
                      <a:pt x="88" y="138"/>
                    </a:lnTo>
                    <a:lnTo>
                      <a:pt x="71" y="138"/>
                    </a:lnTo>
                    <a:lnTo>
                      <a:pt x="54" y="123"/>
                    </a:lnTo>
                    <a:lnTo>
                      <a:pt x="54" y="138"/>
                    </a:lnTo>
                    <a:lnTo>
                      <a:pt x="35" y="123"/>
                    </a:lnTo>
                    <a:lnTo>
                      <a:pt x="54" y="123"/>
                    </a:lnTo>
                    <a:lnTo>
                      <a:pt x="54" y="106"/>
                    </a:lnTo>
                    <a:lnTo>
                      <a:pt x="35" y="106"/>
                    </a:lnTo>
                    <a:lnTo>
                      <a:pt x="0" y="106"/>
                    </a:lnTo>
                    <a:lnTo>
                      <a:pt x="0" y="88"/>
                    </a:lnTo>
                    <a:lnTo>
                      <a:pt x="17" y="88"/>
                    </a:lnTo>
                    <a:lnTo>
                      <a:pt x="35" y="88"/>
                    </a:lnTo>
                    <a:lnTo>
                      <a:pt x="54" y="88"/>
                    </a:lnTo>
                    <a:lnTo>
                      <a:pt x="35" y="71"/>
                    </a:lnTo>
                    <a:lnTo>
                      <a:pt x="17" y="71"/>
                    </a:lnTo>
                    <a:lnTo>
                      <a:pt x="0" y="54"/>
                    </a:lnTo>
                    <a:lnTo>
                      <a:pt x="17" y="54"/>
                    </a:lnTo>
                    <a:lnTo>
                      <a:pt x="35" y="54"/>
                    </a:lnTo>
                    <a:lnTo>
                      <a:pt x="54" y="54"/>
                    </a:lnTo>
                    <a:lnTo>
                      <a:pt x="71" y="54"/>
                    </a:lnTo>
                    <a:lnTo>
                      <a:pt x="54" y="54"/>
                    </a:lnTo>
                    <a:lnTo>
                      <a:pt x="35" y="54"/>
                    </a:lnTo>
                    <a:lnTo>
                      <a:pt x="35" y="35"/>
                    </a:lnTo>
                    <a:lnTo>
                      <a:pt x="54" y="17"/>
                    </a:lnTo>
                    <a:lnTo>
                      <a:pt x="54" y="35"/>
                    </a:lnTo>
                    <a:lnTo>
                      <a:pt x="71" y="35"/>
                    </a:lnTo>
                    <a:lnTo>
                      <a:pt x="88" y="35"/>
                    </a:lnTo>
                    <a:lnTo>
                      <a:pt x="71" y="17"/>
                    </a:lnTo>
                    <a:lnTo>
                      <a:pt x="54" y="17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106" y="0"/>
                    </a:lnTo>
                    <a:lnTo>
                      <a:pt x="106" y="17"/>
                    </a:lnTo>
                    <a:lnTo>
                      <a:pt x="123" y="35"/>
                    </a:lnTo>
                    <a:lnTo>
                      <a:pt x="123" y="54"/>
                    </a:lnTo>
                    <a:lnTo>
                      <a:pt x="140" y="54"/>
                    </a:lnTo>
                    <a:lnTo>
                      <a:pt x="159" y="54"/>
                    </a:lnTo>
                    <a:lnTo>
                      <a:pt x="177" y="54"/>
                    </a:lnTo>
                    <a:lnTo>
                      <a:pt x="196" y="71"/>
                    </a:lnTo>
                    <a:lnTo>
                      <a:pt x="196" y="88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" name="Freeform 21"/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6546084" y="2634492"/>
                <a:ext cx="1002643" cy="505575"/>
              </a:xfrm>
              <a:custGeom>
                <a:avLst/>
                <a:gdLst>
                  <a:gd name="T0" fmla="*/ 134460 w 848"/>
                  <a:gd name="T1" fmla="*/ 7144 h 430"/>
                  <a:gd name="T2" fmla="*/ 151964 w 848"/>
                  <a:gd name="T3" fmla="*/ 3969 h 430"/>
                  <a:gd name="T4" fmla="*/ 165490 w 848"/>
                  <a:gd name="T5" fmla="*/ 10319 h 430"/>
                  <a:gd name="T6" fmla="*/ 165490 w 848"/>
                  <a:gd name="T7" fmla="*/ 14288 h 430"/>
                  <a:gd name="T8" fmla="*/ 137643 w 848"/>
                  <a:gd name="T9" fmla="*/ 23813 h 430"/>
                  <a:gd name="T10" fmla="*/ 151964 w 848"/>
                  <a:gd name="T11" fmla="*/ 23813 h 430"/>
                  <a:gd name="T12" fmla="*/ 130482 w 848"/>
                  <a:gd name="T13" fmla="*/ 34925 h 430"/>
                  <a:gd name="T14" fmla="*/ 112978 w 848"/>
                  <a:gd name="T15" fmla="*/ 44450 h 430"/>
                  <a:gd name="T16" fmla="*/ 102635 w 848"/>
                  <a:gd name="T17" fmla="*/ 44450 h 430"/>
                  <a:gd name="T18" fmla="*/ 95475 w 848"/>
                  <a:gd name="T19" fmla="*/ 51594 h 430"/>
                  <a:gd name="T20" fmla="*/ 95475 w 848"/>
                  <a:gd name="T21" fmla="*/ 57944 h 430"/>
                  <a:gd name="T22" fmla="*/ 85132 w 848"/>
                  <a:gd name="T23" fmla="*/ 68263 h 430"/>
                  <a:gd name="T24" fmla="*/ 77971 w 848"/>
                  <a:gd name="T25" fmla="*/ 72231 h 430"/>
                  <a:gd name="T26" fmla="*/ 73993 w 848"/>
                  <a:gd name="T27" fmla="*/ 78581 h 430"/>
                  <a:gd name="T28" fmla="*/ 70810 w 848"/>
                  <a:gd name="T29" fmla="*/ 85725 h 430"/>
                  <a:gd name="T30" fmla="*/ 56489 w 848"/>
                  <a:gd name="T31" fmla="*/ 82550 h 430"/>
                  <a:gd name="T32" fmla="*/ 38986 w 848"/>
                  <a:gd name="T33" fmla="*/ 82550 h 430"/>
                  <a:gd name="T34" fmla="*/ 32621 w 848"/>
                  <a:gd name="T35" fmla="*/ 85725 h 430"/>
                  <a:gd name="T36" fmla="*/ 14321 w 848"/>
                  <a:gd name="T37" fmla="*/ 82550 h 430"/>
                  <a:gd name="T38" fmla="*/ 28642 w 848"/>
                  <a:gd name="T39" fmla="*/ 75406 h 430"/>
                  <a:gd name="T40" fmla="*/ 24664 w 848"/>
                  <a:gd name="T41" fmla="*/ 68263 h 430"/>
                  <a:gd name="T42" fmla="*/ 38986 w 848"/>
                  <a:gd name="T43" fmla="*/ 72231 h 430"/>
                  <a:gd name="T44" fmla="*/ 35803 w 848"/>
                  <a:gd name="T45" fmla="*/ 68263 h 430"/>
                  <a:gd name="T46" fmla="*/ 28642 w 848"/>
                  <a:gd name="T47" fmla="*/ 65088 h 430"/>
                  <a:gd name="T48" fmla="*/ 24664 w 848"/>
                  <a:gd name="T49" fmla="*/ 57944 h 430"/>
                  <a:gd name="T50" fmla="*/ 35803 w 848"/>
                  <a:gd name="T51" fmla="*/ 57944 h 430"/>
                  <a:gd name="T52" fmla="*/ 38986 w 848"/>
                  <a:gd name="T53" fmla="*/ 44450 h 430"/>
                  <a:gd name="T54" fmla="*/ 32621 w 848"/>
                  <a:gd name="T55" fmla="*/ 41275 h 430"/>
                  <a:gd name="T56" fmla="*/ 32621 w 848"/>
                  <a:gd name="T57" fmla="*/ 38100 h 430"/>
                  <a:gd name="T58" fmla="*/ 42964 w 848"/>
                  <a:gd name="T59" fmla="*/ 38100 h 430"/>
                  <a:gd name="T60" fmla="*/ 56489 w 848"/>
                  <a:gd name="T61" fmla="*/ 44450 h 430"/>
                  <a:gd name="T62" fmla="*/ 49329 w 848"/>
                  <a:gd name="T63" fmla="*/ 38100 h 430"/>
                  <a:gd name="T64" fmla="*/ 60467 w 848"/>
                  <a:gd name="T65" fmla="*/ 38100 h 430"/>
                  <a:gd name="T66" fmla="*/ 70810 w 848"/>
                  <a:gd name="T67" fmla="*/ 34925 h 430"/>
                  <a:gd name="T68" fmla="*/ 56489 w 848"/>
                  <a:gd name="T69" fmla="*/ 34925 h 430"/>
                  <a:gd name="T70" fmla="*/ 42964 w 848"/>
                  <a:gd name="T71" fmla="*/ 34925 h 430"/>
                  <a:gd name="T72" fmla="*/ 32621 w 848"/>
                  <a:gd name="T73" fmla="*/ 34925 h 430"/>
                  <a:gd name="T74" fmla="*/ 18299 w 848"/>
                  <a:gd name="T75" fmla="*/ 34925 h 430"/>
                  <a:gd name="T76" fmla="*/ 21482 w 848"/>
                  <a:gd name="T77" fmla="*/ 27781 h 430"/>
                  <a:gd name="T78" fmla="*/ 14321 w 848"/>
                  <a:gd name="T79" fmla="*/ 23813 h 430"/>
                  <a:gd name="T80" fmla="*/ 21482 w 848"/>
                  <a:gd name="T81" fmla="*/ 23813 h 430"/>
                  <a:gd name="T82" fmla="*/ 11139 w 848"/>
                  <a:gd name="T83" fmla="*/ 23813 h 430"/>
                  <a:gd name="T84" fmla="*/ 7161 w 848"/>
                  <a:gd name="T85" fmla="*/ 23813 h 430"/>
                  <a:gd name="T86" fmla="*/ 3978 w 848"/>
                  <a:gd name="T87" fmla="*/ 20638 h 430"/>
                  <a:gd name="T88" fmla="*/ 24664 w 848"/>
                  <a:gd name="T89" fmla="*/ 14288 h 430"/>
                  <a:gd name="T90" fmla="*/ 38986 w 848"/>
                  <a:gd name="T91" fmla="*/ 10319 h 430"/>
                  <a:gd name="T92" fmla="*/ 49329 w 848"/>
                  <a:gd name="T93" fmla="*/ 10319 h 430"/>
                  <a:gd name="T94" fmla="*/ 60467 w 848"/>
                  <a:gd name="T95" fmla="*/ 7144 h 430"/>
                  <a:gd name="T96" fmla="*/ 70810 w 848"/>
                  <a:gd name="T97" fmla="*/ 3969 h 430"/>
                  <a:gd name="T98" fmla="*/ 88314 w 848"/>
                  <a:gd name="T99" fmla="*/ 0 h 430"/>
                  <a:gd name="T100" fmla="*/ 98657 w 848"/>
                  <a:gd name="T101" fmla="*/ 3969 h 430"/>
                  <a:gd name="T102" fmla="*/ 105818 w 848"/>
                  <a:gd name="T103" fmla="*/ 0 h 430"/>
                  <a:gd name="T104" fmla="*/ 120139 w 848"/>
                  <a:gd name="T105" fmla="*/ 0 h 43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48"/>
                  <a:gd name="T160" fmla="*/ 0 h 430"/>
                  <a:gd name="T161" fmla="*/ 848 w 848"/>
                  <a:gd name="T162" fmla="*/ 430 h 43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48" h="430">
                    <a:moveTo>
                      <a:pt x="708" y="17"/>
                    </a:moveTo>
                    <a:lnTo>
                      <a:pt x="689" y="35"/>
                    </a:lnTo>
                    <a:lnTo>
                      <a:pt x="672" y="35"/>
                    </a:lnTo>
                    <a:lnTo>
                      <a:pt x="708" y="35"/>
                    </a:lnTo>
                    <a:lnTo>
                      <a:pt x="725" y="17"/>
                    </a:lnTo>
                    <a:lnTo>
                      <a:pt x="760" y="17"/>
                    </a:lnTo>
                    <a:lnTo>
                      <a:pt x="777" y="35"/>
                    </a:lnTo>
                    <a:lnTo>
                      <a:pt x="814" y="52"/>
                    </a:lnTo>
                    <a:lnTo>
                      <a:pt x="831" y="52"/>
                    </a:lnTo>
                    <a:lnTo>
                      <a:pt x="848" y="52"/>
                    </a:lnTo>
                    <a:lnTo>
                      <a:pt x="848" y="69"/>
                    </a:lnTo>
                    <a:lnTo>
                      <a:pt x="831" y="69"/>
                    </a:lnTo>
                    <a:lnTo>
                      <a:pt x="777" y="87"/>
                    </a:lnTo>
                    <a:lnTo>
                      <a:pt x="743" y="104"/>
                    </a:lnTo>
                    <a:lnTo>
                      <a:pt x="689" y="121"/>
                    </a:lnTo>
                    <a:lnTo>
                      <a:pt x="708" y="121"/>
                    </a:lnTo>
                    <a:lnTo>
                      <a:pt x="743" y="121"/>
                    </a:lnTo>
                    <a:lnTo>
                      <a:pt x="760" y="121"/>
                    </a:lnTo>
                    <a:lnTo>
                      <a:pt x="725" y="138"/>
                    </a:lnTo>
                    <a:lnTo>
                      <a:pt x="689" y="156"/>
                    </a:lnTo>
                    <a:lnTo>
                      <a:pt x="654" y="173"/>
                    </a:lnTo>
                    <a:lnTo>
                      <a:pt x="620" y="173"/>
                    </a:lnTo>
                    <a:lnTo>
                      <a:pt x="583" y="207"/>
                    </a:lnTo>
                    <a:lnTo>
                      <a:pt x="566" y="225"/>
                    </a:lnTo>
                    <a:lnTo>
                      <a:pt x="549" y="225"/>
                    </a:lnTo>
                    <a:lnTo>
                      <a:pt x="531" y="225"/>
                    </a:lnTo>
                    <a:lnTo>
                      <a:pt x="514" y="225"/>
                    </a:lnTo>
                    <a:lnTo>
                      <a:pt x="478" y="242"/>
                    </a:lnTo>
                    <a:lnTo>
                      <a:pt x="459" y="257"/>
                    </a:lnTo>
                    <a:lnTo>
                      <a:pt x="478" y="257"/>
                    </a:lnTo>
                    <a:lnTo>
                      <a:pt x="478" y="275"/>
                    </a:lnTo>
                    <a:lnTo>
                      <a:pt x="459" y="275"/>
                    </a:lnTo>
                    <a:lnTo>
                      <a:pt x="478" y="292"/>
                    </a:lnTo>
                    <a:lnTo>
                      <a:pt x="459" y="309"/>
                    </a:lnTo>
                    <a:lnTo>
                      <a:pt x="441" y="326"/>
                    </a:lnTo>
                    <a:lnTo>
                      <a:pt x="424" y="344"/>
                    </a:lnTo>
                    <a:lnTo>
                      <a:pt x="407" y="344"/>
                    </a:lnTo>
                    <a:lnTo>
                      <a:pt x="389" y="344"/>
                    </a:lnTo>
                    <a:lnTo>
                      <a:pt x="389" y="361"/>
                    </a:lnTo>
                    <a:lnTo>
                      <a:pt x="353" y="378"/>
                    </a:lnTo>
                    <a:lnTo>
                      <a:pt x="353" y="396"/>
                    </a:lnTo>
                    <a:lnTo>
                      <a:pt x="372" y="396"/>
                    </a:lnTo>
                    <a:lnTo>
                      <a:pt x="389" y="396"/>
                    </a:lnTo>
                    <a:lnTo>
                      <a:pt x="372" y="413"/>
                    </a:lnTo>
                    <a:lnTo>
                      <a:pt x="353" y="430"/>
                    </a:lnTo>
                    <a:lnTo>
                      <a:pt x="318" y="430"/>
                    </a:lnTo>
                    <a:lnTo>
                      <a:pt x="301" y="430"/>
                    </a:lnTo>
                    <a:lnTo>
                      <a:pt x="284" y="413"/>
                    </a:lnTo>
                    <a:lnTo>
                      <a:pt x="247" y="413"/>
                    </a:lnTo>
                    <a:lnTo>
                      <a:pt x="213" y="413"/>
                    </a:lnTo>
                    <a:lnTo>
                      <a:pt x="196" y="413"/>
                    </a:lnTo>
                    <a:lnTo>
                      <a:pt x="196" y="430"/>
                    </a:lnTo>
                    <a:lnTo>
                      <a:pt x="178" y="430"/>
                    </a:lnTo>
                    <a:lnTo>
                      <a:pt x="161" y="430"/>
                    </a:lnTo>
                    <a:lnTo>
                      <a:pt x="124" y="413"/>
                    </a:lnTo>
                    <a:lnTo>
                      <a:pt x="90" y="413"/>
                    </a:lnTo>
                    <a:lnTo>
                      <a:pt x="71" y="413"/>
                    </a:lnTo>
                    <a:lnTo>
                      <a:pt x="90" y="396"/>
                    </a:lnTo>
                    <a:lnTo>
                      <a:pt x="124" y="378"/>
                    </a:lnTo>
                    <a:lnTo>
                      <a:pt x="142" y="378"/>
                    </a:lnTo>
                    <a:lnTo>
                      <a:pt x="124" y="361"/>
                    </a:lnTo>
                    <a:lnTo>
                      <a:pt x="107" y="344"/>
                    </a:lnTo>
                    <a:lnTo>
                      <a:pt x="124" y="344"/>
                    </a:lnTo>
                    <a:lnTo>
                      <a:pt x="161" y="344"/>
                    </a:lnTo>
                    <a:lnTo>
                      <a:pt x="178" y="344"/>
                    </a:lnTo>
                    <a:lnTo>
                      <a:pt x="196" y="361"/>
                    </a:lnTo>
                    <a:lnTo>
                      <a:pt x="213" y="361"/>
                    </a:lnTo>
                    <a:lnTo>
                      <a:pt x="196" y="344"/>
                    </a:lnTo>
                    <a:lnTo>
                      <a:pt x="178" y="344"/>
                    </a:lnTo>
                    <a:lnTo>
                      <a:pt x="178" y="326"/>
                    </a:lnTo>
                    <a:lnTo>
                      <a:pt x="161" y="326"/>
                    </a:lnTo>
                    <a:lnTo>
                      <a:pt x="142" y="326"/>
                    </a:lnTo>
                    <a:lnTo>
                      <a:pt x="124" y="326"/>
                    </a:lnTo>
                    <a:lnTo>
                      <a:pt x="124" y="309"/>
                    </a:lnTo>
                    <a:lnTo>
                      <a:pt x="124" y="292"/>
                    </a:lnTo>
                    <a:lnTo>
                      <a:pt x="142" y="292"/>
                    </a:lnTo>
                    <a:lnTo>
                      <a:pt x="161" y="292"/>
                    </a:lnTo>
                    <a:lnTo>
                      <a:pt x="178" y="292"/>
                    </a:lnTo>
                    <a:lnTo>
                      <a:pt x="196" y="275"/>
                    </a:lnTo>
                    <a:lnTo>
                      <a:pt x="213" y="257"/>
                    </a:lnTo>
                    <a:lnTo>
                      <a:pt x="196" y="225"/>
                    </a:lnTo>
                    <a:lnTo>
                      <a:pt x="161" y="225"/>
                    </a:lnTo>
                    <a:lnTo>
                      <a:pt x="142" y="207"/>
                    </a:lnTo>
                    <a:lnTo>
                      <a:pt x="161" y="207"/>
                    </a:lnTo>
                    <a:lnTo>
                      <a:pt x="178" y="207"/>
                    </a:lnTo>
                    <a:lnTo>
                      <a:pt x="161" y="207"/>
                    </a:lnTo>
                    <a:lnTo>
                      <a:pt x="161" y="190"/>
                    </a:lnTo>
                    <a:lnTo>
                      <a:pt x="178" y="190"/>
                    </a:lnTo>
                    <a:lnTo>
                      <a:pt x="196" y="190"/>
                    </a:lnTo>
                    <a:lnTo>
                      <a:pt x="213" y="190"/>
                    </a:lnTo>
                    <a:lnTo>
                      <a:pt x="247" y="207"/>
                    </a:lnTo>
                    <a:lnTo>
                      <a:pt x="247" y="225"/>
                    </a:lnTo>
                    <a:lnTo>
                      <a:pt x="284" y="225"/>
                    </a:lnTo>
                    <a:lnTo>
                      <a:pt x="267" y="225"/>
                    </a:lnTo>
                    <a:lnTo>
                      <a:pt x="247" y="207"/>
                    </a:lnTo>
                    <a:lnTo>
                      <a:pt x="247" y="190"/>
                    </a:lnTo>
                    <a:lnTo>
                      <a:pt x="267" y="190"/>
                    </a:lnTo>
                    <a:lnTo>
                      <a:pt x="284" y="190"/>
                    </a:lnTo>
                    <a:lnTo>
                      <a:pt x="301" y="190"/>
                    </a:lnTo>
                    <a:lnTo>
                      <a:pt x="318" y="173"/>
                    </a:lnTo>
                    <a:lnTo>
                      <a:pt x="336" y="173"/>
                    </a:lnTo>
                    <a:lnTo>
                      <a:pt x="353" y="173"/>
                    </a:lnTo>
                    <a:lnTo>
                      <a:pt x="336" y="173"/>
                    </a:lnTo>
                    <a:lnTo>
                      <a:pt x="301" y="173"/>
                    </a:lnTo>
                    <a:lnTo>
                      <a:pt x="284" y="173"/>
                    </a:lnTo>
                    <a:lnTo>
                      <a:pt x="247" y="173"/>
                    </a:lnTo>
                    <a:lnTo>
                      <a:pt x="230" y="173"/>
                    </a:lnTo>
                    <a:lnTo>
                      <a:pt x="213" y="173"/>
                    </a:lnTo>
                    <a:lnTo>
                      <a:pt x="196" y="173"/>
                    </a:lnTo>
                    <a:lnTo>
                      <a:pt x="178" y="173"/>
                    </a:lnTo>
                    <a:lnTo>
                      <a:pt x="161" y="173"/>
                    </a:lnTo>
                    <a:lnTo>
                      <a:pt x="142" y="173"/>
                    </a:lnTo>
                    <a:lnTo>
                      <a:pt x="124" y="173"/>
                    </a:lnTo>
                    <a:lnTo>
                      <a:pt x="90" y="173"/>
                    </a:lnTo>
                    <a:lnTo>
                      <a:pt x="71" y="156"/>
                    </a:lnTo>
                    <a:lnTo>
                      <a:pt x="90" y="156"/>
                    </a:lnTo>
                    <a:lnTo>
                      <a:pt x="107" y="138"/>
                    </a:lnTo>
                    <a:lnTo>
                      <a:pt x="90" y="138"/>
                    </a:lnTo>
                    <a:lnTo>
                      <a:pt x="71" y="138"/>
                    </a:lnTo>
                    <a:lnTo>
                      <a:pt x="71" y="121"/>
                    </a:lnTo>
                    <a:lnTo>
                      <a:pt x="90" y="121"/>
                    </a:lnTo>
                    <a:lnTo>
                      <a:pt x="124" y="121"/>
                    </a:lnTo>
                    <a:lnTo>
                      <a:pt x="107" y="121"/>
                    </a:lnTo>
                    <a:lnTo>
                      <a:pt x="90" y="121"/>
                    </a:lnTo>
                    <a:lnTo>
                      <a:pt x="71" y="121"/>
                    </a:lnTo>
                    <a:lnTo>
                      <a:pt x="53" y="121"/>
                    </a:lnTo>
                    <a:lnTo>
                      <a:pt x="71" y="121"/>
                    </a:lnTo>
                    <a:lnTo>
                      <a:pt x="53" y="121"/>
                    </a:lnTo>
                    <a:lnTo>
                      <a:pt x="36" y="121"/>
                    </a:lnTo>
                    <a:lnTo>
                      <a:pt x="17" y="121"/>
                    </a:lnTo>
                    <a:lnTo>
                      <a:pt x="0" y="121"/>
                    </a:lnTo>
                    <a:lnTo>
                      <a:pt x="17" y="104"/>
                    </a:lnTo>
                    <a:lnTo>
                      <a:pt x="71" y="87"/>
                    </a:lnTo>
                    <a:lnTo>
                      <a:pt x="107" y="69"/>
                    </a:lnTo>
                    <a:lnTo>
                      <a:pt x="124" y="69"/>
                    </a:lnTo>
                    <a:lnTo>
                      <a:pt x="161" y="52"/>
                    </a:lnTo>
                    <a:lnTo>
                      <a:pt x="178" y="52"/>
                    </a:lnTo>
                    <a:lnTo>
                      <a:pt x="196" y="52"/>
                    </a:lnTo>
                    <a:lnTo>
                      <a:pt x="213" y="52"/>
                    </a:lnTo>
                    <a:lnTo>
                      <a:pt x="247" y="69"/>
                    </a:lnTo>
                    <a:lnTo>
                      <a:pt x="247" y="52"/>
                    </a:lnTo>
                    <a:lnTo>
                      <a:pt x="267" y="35"/>
                    </a:lnTo>
                    <a:lnTo>
                      <a:pt x="284" y="35"/>
                    </a:lnTo>
                    <a:lnTo>
                      <a:pt x="301" y="35"/>
                    </a:lnTo>
                    <a:lnTo>
                      <a:pt x="301" y="17"/>
                    </a:lnTo>
                    <a:lnTo>
                      <a:pt x="318" y="17"/>
                    </a:lnTo>
                    <a:lnTo>
                      <a:pt x="353" y="17"/>
                    </a:lnTo>
                    <a:lnTo>
                      <a:pt x="389" y="17"/>
                    </a:lnTo>
                    <a:lnTo>
                      <a:pt x="424" y="17"/>
                    </a:lnTo>
                    <a:lnTo>
                      <a:pt x="441" y="0"/>
                    </a:lnTo>
                    <a:lnTo>
                      <a:pt x="459" y="0"/>
                    </a:lnTo>
                    <a:lnTo>
                      <a:pt x="478" y="17"/>
                    </a:lnTo>
                    <a:lnTo>
                      <a:pt x="495" y="17"/>
                    </a:lnTo>
                    <a:lnTo>
                      <a:pt x="495" y="0"/>
                    </a:lnTo>
                    <a:lnTo>
                      <a:pt x="514" y="0"/>
                    </a:lnTo>
                    <a:lnTo>
                      <a:pt x="531" y="0"/>
                    </a:lnTo>
                    <a:lnTo>
                      <a:pt x="549" y="0"/>
                    </a:lnTo>
                    <a:lnTo>
                      <a:pt x="566" y="0"/>
                    </a:lnTo>
                    <a:lnTo>
                      <a:pt x="602" y="0"/>
                    </a:lnTo>
                    <a:lnTo>
                      <a:pt x="654" y="17"/>
                    </a:lnTo>
                    <a:lnTo>
                      <a:pt x="708" y="17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" name="Freeform 22"/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6215336" y="3306513"/>
                <a:ext cx="208017" cy="139398"/>
              </a:xfrm>
              <a:custGeom>
                <a:avLst/>
                <a:gdLst>
                  <a:gd name="T0" fmla="*/ 28738 w 175"/>
                  <a:gd name="T1" fmla="*/ 7204 h 119"/>
                  <a:gd name="T2" fmla="*/ 28738 w 175"/>
                  <a:gd name="T3" fmla="*/ 10405 h 119"/>
                  <a:gd name="T4" fmla="*/ 28738 w 175"/>
                  <a:gd name="T5" fmla="*/ 13607 h 119"/>
                  <a:gd name="T6" fmla="*/ 31931 w 175"/>
                  <a:gd name="T7" fmla="*/ 13607 h 119"/>
                  <a:gd name="T8" fmla="*/ 35125 w 175"/>
                  <a:gd name="T9" fmla="*/ 13607 h 119"/>
                  <a:gd name="T10" fmla="*/ 31931 w 175"/>
                  <a:gd name="T11" fmla="*/ 17609 h 119"/>
                  <a:gd name="T12" fmla="*/ 31931 w 175"/>
                  <a:gd name="T13" fmla="*/ 20811 h 119"/>
                  <a:gd name="T14" fmla="*/ 24747 w 175"/>
                  <a:gd name="T15" fmla="*/ 24013 h 119"/>
                  <a:gd name="T16" fmla="*/ 21554 w 175"/>
                  <a:gd name="T17" fmla="*/ 24013 h 119"/>
                  <a:gd name="T18" fmla="*/ 18361 w 175"/>
                  <a:gd name="T19" fmla="*/ 24013 h 119"/>
                  <a:gd name="T20" fmla="*/ 18361 w 175"/>
                  <a:gd name="T21" fmla="*/ 20811 h 119"/>
                  <a:gd name="T22" fmla="*/ 11176 w 175"/>
                  <a:gd name="T23" fmla="*/ 17609 h 119"/>
                  <a:gd name="T24" fmla="*/ 7185 w 175"/>
                  <a:gd name="T25" fmla="*/ 13607 h 119"/>
                  <a:gd name="T26" fmla="*/ 0 w 175"/>
                  <a:gd name="T27" fmla="*/ 13607 h 119"/>
                  <a:gd name="T28" fmla="*/ 0 w 175"/>
                  <a:gd name="T29" fmla="*/ 10405 h 119"/>
                  <a:gd name="T30" fmla="*/ 0 w 175"/>
                  <a:gd name="T31" fmla="*/ 7204 h 119"/>
                  <a:gd name="T32" fmla="*/ 3991 w 175"/>
                  <a:gd name="T33" fmla="*/ 10405 h 119"/>
                  <a:gd name="T34" fmla="*/ 7185 w 175"/>
                  <a:gd name="T35" fmla="*/ 10405 h 119"/>
                  <a:gd name="T36" fmla="*/ 11176 w 175"/>
                  <a:gd name="T37" fmla="*/ 10405 h 119"/>
                  <a:gd name="T38" fmla="*/ 11176 w 175"/>
                  <a:gd name="T39" fmla="*/ 7204 h 119"/>
                  <a:gd name="T40" fmla="*/ 11176 w 175"/>
                  <a:gd name="T41" fmla="*/ 3202 h 119"/>
                  <a:gd name="T42" fmla="*/ 7185 w 175"/>
                  <a:gd name="T43" fmla="*/ 3202 h 119"/>
                  <a:gd name="T44" fmla="*/ 7185 w 175"/>
                  <a:gd name="T45" fmla="*/ 0 h 119"/>
                  <a:gd name="T46" fmla="*/ 11176 w 175"/>
                  <a:gd name="T47" fmla="*/ 0 h 119"/>
                  <a:gd name="T48" fmla="*/ 14369 w 175"/>
                  <a:gd name="T49" fmla="*/ 0 h 119"/>
                  <a:gd name="T50" fmla="*/ 21554 w 175"/>
                  <a:gd name="T51" fmla="*/ 0 h 119"/>
                  <a:gd name="T52" fmla="*/ 24747 w 175"/>
                  <a:gd name="T53" fmla="*/ 0 h 119"/>
                  <a:gd name="T54" fmla="*/ 28738 w 175"/>
                  <a:gd name="T55" fmla="*/ 0 h 119"/>
                  <a:gd name="T56" fmla="*/ 28738 w 175"/>
                  <a:gd name="T57" fmla="*/ 3202 h 119"/>
                  <a:gd name="T58" fmla="*/ 24747 w 175"/>
                  <a:gd name="T59" fmla="*/ 7204 h 119"/>
                  <a:gd name="T60" fmla="*/ 21554 w 175"/>
                  <a:gd name="T61" fmla="*/ 7204 h 119"/>
                  <a:gd name="T62" fmla="*/ 24747 w 175"/>
                  <a:gd name="T63" fmla="*/ 7204 h 119"/>
                  <a:gd name="T64" fmla="*/ 28738 w 175"/>
                  <a:gd name="T65" fmla="*/ 7204 h 11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75"/>
                  <a:gd name="T100" fmla="*/ 0 h 119"/>
                  <a:gd name="T101" fmla="*/ 175 w 175"/>
                  <a:gd name="T102" fmla="*/ 119 h 11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75" h="119">
                    <a:moveTo>
                      <a:pt x="141" y="33"/>
                    </a:moveTo>
                    <a:lnTo>
                      <a:pt x="141" y="50"/>
                    </a:lnTo>
                    <a:lnTo>
                      <a:pt x="141" y="67"/>
                    </a:lnTo>
                    <a:lnTo>
                      <a:pt x="158" y="67"/>
                    </a:lnTo>
                    <a:lnTo>
                      <a:pt x="175" y="67"/>
                    </a:lnTo>
                    <a:lnTo>
                      <a:pt x="158" y="85"/>
                    </a:lnTo>
                    <a:lnTo>
                      <a:pt x="158" y="102"/>
                    </a:lnTo>
                    <a:lnTo>
                      <a:pt x="123" y="119"/>
                    </a:lnTo>
                    <a:lnTo>
                      <a:pt x="106" y="119"/>
                    </a:lnTo>
                    <a:lnTo>
                      <a:pt x="89" y="119"/>
                    </a:lnTo>
                    <a:lnTo>
                      <a:pt x="89" y="102"/>
                    </a:lnTo>
                    <a:lnTo>
                      <a:pt x="54" y="85"/>
                    </a:lnTo>
                    <a:lnTo>
                      <a:pt x="35" y="67"/>
                    </a:lnTo>
                    <a:lnTo>
                      <a:pt x="0" y="67"/>
                    </a:lnTo>
                    <a:lnTo>
                      <a:pt x="0" y="50"/>
                    </a:lnTo>
                    <a:lnTo>
                      <a:pt x="0" y="33"/>
                    </a:lnTo>
                    <a:lnTo>
                      <a:pt x="18" y="50"/>
                    </a:lnTo>
                    <a:lnTo>
                      <a:pt x="35" y="50"/>
                    </a:lnTo>
                    <a:lnTo>
                      <a:pt x="54" y="50"/>
                    </a:lnTo>
                    <a:lnTo>
                      <a:pt x="54" y="33"/>
                    </a:lnTo>
                    <a:lnTo>
                      <a:pt x="54" y="15"/>
                    </a:lnTo>
                    <a:lnTo>
                      <a:pt x="35" y="15"/>
                    </a:lnTo>
                    <a:lnTo>
                      <a:pt x="35" y="0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41" y="0"/>
                    </a:lnTo>
                    <a:lnTo>
                      <a:pt x="141" y="15"/>
                    </a:lnTo>
                    <a:lnTo>
                      <a:pt x="123" y="33"/>
                    </a:lnTo>
                    <a:lnTo>
                      <a:pt x="106" y="33"/>
                    </a:lnTo>
                    <a:lnTo>
                      <a:pt x="123" y="33"/>
                    </a:lnTo>
                    <a:lnTo>
                      <a:pt x="141" y="3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7" name="Freeform 23"/>
              <p:cNvSpPr>
                <a:spLocks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6319345" y="3524972"/>
                <a:ext cx="122731" cy="87384"/>
              </a:xfrm>
              <a:custGeom>
                <a:avLst/>
                <a:gdLst>
                  <a:gd name="T0" fmla="*/ 17632 w 103"/>
                  <a:gd name="T1" fmla="*/ 15288 h 73"/>
                  <a:gd name="T2" fmla="*/ 10419 w 103"/>
                  <a:gd name="T3" fmla="*/ 11265 h 73"/>
                  <a:gd name="T4" fmla="*/ 4007 w 103"/>
                  <a:gd name="T5" fmla="*/ 8046 h 73"/>
                  <a:gd name="T6" fmla="*/ 0 w 103"/>
                  <a:gd name="T7" fmla="*/ 8046 h 73"/>
                  <a:gd name="T8" fmla="*/ 4007 w 103"/>
                  <a:gd name="T9" fmla="*/ 8046 h 73"/>
                  <a:gd name="T10" fmla="*/ 4007 w 103"/>
                  <a:gd name="T11" fmla="*/ 4023 h 73"/>
                  <a:gd name="T12" fmla="*/ 7213 w 103"/>
                  <a:gd name="T13" fmla="*/ 0 h 73"/>
                  <a:gd name="T14" fmla="*/ 14426 w 103"/>
                  <a:gd name="T15" fmla="*/ 4023 h 73"/>
                  <a:gd name="T16" fmla="*/ 17632 w 103"/>
                  <a:gd name="T17" fmla="*/ 8046 h 73"/>
                  <a:gd name="T18" fmla="*/ 20838 w 103"/>
                  <a:gd name="T19" fmla="*/ 11265 h 73"/>
                  <a:gd name="T20" fmla="*/ 17632 w 103"/>
                  <a:gd name="T21" fmla="*/ 11265 h 73"/>
                  <a:gd name="T22" fmla="*/ 17632 w 103"/>
                  <a:gd name="T23" fmla="*/ 15288 h 7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3"/>
                  <a:gd name="T37" fmla="*/ 0 h 73"/>
                  <a:gd name="T38" fmla="*/ 103 w 103"/>
                  <a:gd name="T39" fmla="*/ 73 h 7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3" h="73">
                    <a:moveTo>
                      <a:pt x="86" y="73"/>
                    </a:moveTo>
                    <a:lnTo>
                      <a:pt x="52" y="56"/>
                    </a:lnTo>
                    <a:lnTo>
                      <a:pt x="17" y="37"/>
                    </a:lnTo>
                    <a:lnTo>
                      <a:pt x="0" y="37"/>
                    </a:lnTo>
                    <a:lnTo>
                      <a:pt x="17" y="37"/>
                    </a:lnTo>
                    <a:lnTo>
                      <a:pt x="17" y="19"/>
                    </a:lnTo>
                    <a:lnTo>
                      <a:pt x="34" y="0"/>
                    </a:lnTo>
                    <a:lnTo>
                      <a:pt x="69" y="19"/>
                    </a:lnTo>
                    <a:lnTo>
                      <a:pt x="86" y="37"/>
                    </a:lnTo>
                    <a:lnTo>
                      <a:pt x="103" y="56"/>
                    </a:lnTo>
                    <a:lnTo>
                      <a:pt x="86" y="56"/>
                    </a:lnTo>
                    <a:lnTo>
                      <a:pt x="86" y="7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8" name="Freeform 24"/>
              <p:cNvSpPr>
                <a:spLocks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6423353" y="3262822"/>
                <a:ext cx="185136" cy="143558"/>
              </a:xfrm>
              <a:custGeom>
                <a:avLst/>
                <a:gdLst>
                  <a:gd name="T0" fmla="*/ 30762 w 159"/>
                  <a:gd name="T1" fmla="*/ 6298 h 121"/>
                  <a:gd name="T2" fmla="*/ 27607 w 159"/>
                  <a:gd name="T3" fmla="*/ 6298 h 121"/>
                  <a:gd name="T4" fmla="*/ 24452 w 159"/>
                  <a:gd name="T5" fmla="*/ 6298 h 121"/>
                  <a:gd name="T6" fmla="*/ 21297 w 159"/>
                  <a:gd name="T7" fmla="*/ 13382 h 121"/>
                  <a:gd name="T8" fmla="*/ 21297 w 159"/>
                  <a:gd name="T9" fmla="*/ 16531 h 121"/>
                  <a:gd name="T10" fmla="*/ 13409 w 159"/>
                  <a:gd name="T11" fmla="*/ 16531 h 121"/>
                  <a:gd name="T12" fmla="*/ 10254 w 159"/>
                  <a:gd name="T13" fmla="*/ 16531 h 121"/>
                  <a:gd name="T14" fmla="*/ 10254 w 159"/>
                  <a:gd name="T15" fmla="*/ 19680 h 121"/>
                  <a:gd name="T16" fmla="*/ 10254 w 159"/>
                  <a:gd name="T17" fmla="*/ 23616 h 121"/>
                  <a:gd name="T18" fmla="*/ 6310 w 159"/>
                  <a:gd name="T19" fmla="*/ 23616 h 121"/>
                  <a:gd name="T20" fmla="*/ 3155 w 159"/>
                  <a:gd name="T21" fmla="*/ 23616 h 121"/>
                  <a:gd name="T22" fmla="*/ 3155 w 159"/>
                  <a:gd name="T23" fmla="*/ 19680 h 121"/>
                  <a:gd name="T24" fmla="*/ 3155 w 159"/>
                  <a:gd name="T25" fmla="*/ 16531 h 121"/>
                  <a:gd name="T26" fmla="*/ 3155 w 159"/>
                  <a:gd name="T27" fmla="*/ 13382 h 121"/>
                  <a:gd name="T28" fmla="*/ 0 w 159"/>
                  <a:gd name="T29" fmla="*/ 6298 h 121"/>
                  <a:gd name="T30" fmla="*/ 3155 w 159"/>
                  <a:gd name="T31" fmla="*/ 6298 h 121"/>
                  <a:gd name="T32" fmla="*/ 6310 w 159"/>
                  <a:gd name="T33" fmla="*/ 6298 h 121"/>
                  <a:gd name="T34" fmla="*/ 6310 w 159"/>
                  <a:gd name="T35" fmla="*/ 3149 h 121"/>
                  <a:gd name="T36" fmla="*/ 10254 w 159"/>
                  <a:gd name="T37" fmla="*/ 3149 h 121"/>
                  <a:gd name="T38" fmla="*/ 10254 w 159"/>
                  <a:gd name="T39" fmla="*/ 0 h 121"/>
                  <a:gd name="T40" fmla="*/ 17353 w 159"/>
                  <a:gd name="T41" fmla="*/ 3149 h 121"/>
                  <a:gd name="T42" fmla="*/ 21297 w 159"/>
                  <a:gd name="T43" fmla="*/ 3149 h 121"/>
                  <a:gd name="T44" fmla="*/ 30762 w 159"/>
                  <a:gd name="T45" fmla="*/ 3149 h 121"/>
                  <a:gd name="T46" fmla="*/ 30762 w 159"/>
                  <a:gd name="T47" fmla="*/ 6298 h 12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59"/>
                  <a:gd name="T73" fmla="*/ 0 h 121"/>
                  <a:gd name="T74" fmla="*/ 159 w 159"/>
                  <a:gd name="T75" fmla="*/ 121 h 12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59" h="121">
                    <a:moveTo>
                      <a:pt x="159" y="34"/>
                    </a:moveTo>
                    <a:lnTo>
                      <a:pt x="142" y="34"/>
                    </a:lnTo>
                    <a:lnTo>
                      <a:pt x="125" y="34"/>
                    </a:lnTo>
                    <a:lnTo>
                      <a:pt x="108" y="69"/>
                    </a:lnTo>
                    <a:lnTo>
                      <a:pt x="108" y="86"/>
                    </a:lnTo>
                    <a:lnTo>
                      <a:pt x="71" y="86"/>
                    </a:lnTo>
                    <a:lnTo>
                      <a:pt x="54" y="86"/>
                    </a:lnTo>
                    <a:lnTo>
                      <a:pt x="54" y="103"/>
                    </a:lnTo>
                    <a:lnTo>
                      <a:pt x="54" y="121"/>
                    </a:lnTo>
                    <a:lnTo>
                      <a:pt x="35" y="121"/>
                    </a:lnTo>
                    <a:lnTo>
                      <a:pt x="17" y="121"/>
                    </a:lnTo>
                    <a:lnTo>
                      <a:pt x="17" y="103"/>
                    </a:lnTo>
                    <a:lnTo>
                      <a:pt x="17" y="86"/>
                    </a:lnTo>
                    <a:lnTo>
                      <a:pt x="17" y="69"/>
                    </a:lnTo>
                    <a:lnTo>
                      <a:pt x="0" y="34"/>
                    </a:lnTo>
                    <a:lnTo>
                      <a:pt x="17" y="34"/>
                    </a:lnTo>
                    <a:lnTo>
                      <a:pt x="35" y="34"/>
                    </a:lnTo>
                    <a:lnTo>
                      <a:pt x="35" y="17"/>
                    </a:lnTo>
                    <a:lnTo>
                      <a:pt x="54" y="17"/>
                    </a:lnTo>
                    <a:lnTo>
                      <a:pt x="54" y="0"/>
                    </a:lnTo>
                    <a:lnTo>
                      <a:pt x="88" y="17"/>
                    </a:lnTo>
                    <a:lnTo>
                      <a:pt x="108" y="17"/>
                    </a:lnTo>
                    <a:lnTo>
                      <a:pt x="159" y="17"/>
                    </a:lnTo>
                    <a:lnTo>
                      <a:pt x="159" y="3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9" name="Freeform 25"/>
              <p:cNvSpPr>
                <a:spLocks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7045326" y="3629000"/>
                <a:ext cx="62405" cy="41611"/>
              </a:xfrm>
              <a:custGeom>
                <a:avLst/>
                <a:gdLst>
                  <a:gd name="T0" fmla="*/ 10319 w 52"/>
                  <a:gd name="T1" fmla="*/ 3969 h 36"/>
                  <a:gd name="T2" fmla="*/ 3969 w 52"/>
                  <a:gd name="T3" fmla="*/ 7144 h 36"/>
                  <a:gd name="T4" fmla="*/ 0 w 52"/>
                  <a:gd name="T5" fmla="*/ 7144 h 36"/>
                  <a:gd name="T6" fmla="*/ 0 w 52"/>
                  <a:gd name="T7" fmla="*/ 3969 h 36"/>
                  <a:gd name="T8" fmla="*/ 0 w 52"/>
                  <a:gd name="T9" fmla="*/ 0 h 36"/>
                  <a:gd name="T10" fmla="*/ 7144 w 52"/>
                  <a:gd name="T11" fmla="*/ 0 h 36"/>
                  <a:gd name="T12" fmla="*/ 10319 w 52"/>
                  <a:gd name="T13" fmla="*/ 3969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36"/>
                  <a:gd name="T23" fmla="*/ 52 w 52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36">
                    <a:moveTo>
                      <a:pt x="52" y="19"/>
                    </a:moveTo>
                    <a:lnTo>
                      <a:pt x="17" y="36"/>
                    </a:lnTo>
                    <a:lnTo>
                      <a:pt x="0" y="36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0" name="Freeform 26"/>
              <p:cNvSpPr>
                <a:spLocks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6899714" y="3306513"/>
                <a:ext cx="168493" cy="58256"/>
              </a:xfrm>
              <a:custGeom>
                <a:avLst/>
                <a:gdLst>
                  <a:gd name="T0" fmla="*/ 10319 w 142"/>
                  <a:gd name="T1" fmla="*/ 10319 h 50"/>
                  <a:gd name="T2" fmla="*/ 7144 w 142"/>
                  <a:gd name="T3" fmla="*/ 10319 h 50"/>
                  <a:gd name="T4" fmla="*/ 7144 w 142"/>
                  <a:gd name="T5" fmla="*/ 7144 h 50"/>
                  <a:gd name="T6" fmla="*/ 3175 w 142"/>
                  <a:gd name="T7" fmla="*/ 2381 h 50"/>
                  <a:gd name="T8" fmla="*/ 0 w 142"/>
                  <a:gd name="T9" fmla="*/ 2381 h 50"/>
                  <a:gd name="T10" fmla="*/ 0 w 142"/>
                  <a:gd name="T11" fmla="*/ 0 h 50"/>
                  <a:gd name="T12" fmla="*/ 3175 w 142"/>
                  <a:gd name="T13" fmla="*/ 0 h 50"/>
                  <a:gd name="T14" fmla="*/ 10319 w 142"/>
                  <a:gd name="T15" fmla="*/ 0 h 50"/>
                  <a:gd name="T16" fmla="*/ 14288 w 142"/>
                  <a:gd name="T17" fmla="*/ 0 h 50"/>
                  <a:gd name="T18" fmla="*/ 21431 w 142"/>
                  <a:gd name="T19" fmla="*/ 0 h 50"/>
                  <a:gd name="T20" fmla="*/ 24606 w 142"/>
                  <a:gd name="T21" fmla="*/ 2381 h 50"/>
                  <a:gd name="T22" fmla="*/ 28575 w 142"/>
                  <a:gd name="T23" fmla="*/ 7144 h 50"/>
                  <a:gd name="T24" fmla="*/ 24606 w 142"/>
                  <a:gd name="T25" fmla="*/ 7144 h 50"/>
                  <a:gd name="T26" fmla="*/ 24606 w 142"/>
                  <a:gd name="T27" fmla="*/ 10319 h 50"/>
                  <a:gd name="T28" fmla="*/ 21431 w 142"/>
                  <a:gd name="T29" fmla="*/ 10319 h 50"/>
                  <a:gd name="T30" fmla="*/ 17463 w 142"/>
                  <a:gd name="T31" fmla="*/ 7144 h 50"/>
                  <a:gd name="T32" fmla="*/ 17463 w 142"/>
                  <a:gd name="T33" fmla="*/ 10319 h 50"/>
                  <a:gd name="T34" fmla="*/ 14288 w 142"/>
                  <a:gd name="T35" fmla="*/ 10319 h 50"/>
                  <a:gd name="T36" fmla="*/ 10319 w 142"/>
                  <a:gd name="T37" fmla="*/ 10319 h 5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2"/>
                  <a:gd name="T58" fmla="*/ 0 h 50"/>
                  <a:gd name="T59" fmla="*/ 142 w 142"/>
                  <a:gd name="T60" fmla="*/ 50 h 5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2" h="50">
                    <a:moveTo>
                      <a:pt x="54" y="50"/>
                    </a:moveTo>
                    <a:lnTo>
                      <a:pt x="37" y="50"/>
                    </a:lnTo>
                    <a:lnTo>
                      <a:pt x="37" y="33"/>
                    </a:lnTo>
                    <a:lnTo>
                      <a:pt x="19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4" y="0"/>
                    </a:lnTo>
                    <a:lnTo>
                      <a:pt x="71" y="0"/>
                    </a:lnTo>
                    <a:lnTo>
                      <a:pt x="108" y="0"/>
                    </a:lnTo>
                    <a:lnTo>
                      <a:pt x="125" y="15"/>
                    </a:lnTo>
                    <a:lnTo>
                      <a:pt x="142" y="33"/>
                    </a:lnTo>
                    <a:lnTo>
                      <a:pt x="125" y="33"/>
                    </a:lnTo>
                    <a:lnTo>
                      <a:pt x="125" y="50"/>
                    </a:lnTo>
                    <a:lnTo>
                      <a:pt x="108" y="50"/>
                    </a:lnTo>
                    <a:lnTo>
                      <a:pt x="90" y="33"/>
                    </a:lnTo>
                    <a:lnTo>
                      <a:pt x="90" y="50"/>
                    </a:lnTo>
                    <a:lnTo>
                      <a:pt x="71" y="50"/>
                    </a:lnTo>
                    <a:lnTo>
                      <a:pt x="54" y="5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" name="Freeform 27"/>
              <p:cNvSpPr>
                <a:spLocks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6966279" y="3568663"/>
                <a:ext cx="16641" cy="0"/>
              </a:xfrm>
              <a:custGeom>
                <a:avLst/>
                <a:gdLst>
                  <a:gd name="T0" fmla="*/ 0 w 13"/>
                  <a:gd name="T1" fmla="*/ 3419 w 13"/>
                  <a:gd name="T2" fmla="*/ 0 w 13"/>
                  <a:gd name="T3" fmla="*/ 0 60000 65536"/>
                  <a:gd name="T4" fmla="*/ 0 60000 65536"/>
                  <a:gd name="T5" fmla="*/ 0 60000 65536"/>
                  <a:gd name="T6" fmla="*/ 0 w 13"/>
                  <a:gd name="T7" fmla="*/ 13 w 13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T6" t="0" r="T7" b="0"/>
                <a:pathLst>
                  <a:path w="13">
                    <a:moveTo>
                      <a:pt x="0" y="0"/>
                    </a:move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" name="Freeform 28"/>
              <p:cNvSpPr>
                <a:spLocks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6608489" y="3306513"/>
                <a:ext cx="940238" cy="632490"/>
              </a:xfrm>
              <a:custGeom>
                <a:avLst/>
                <a:gdLst>
                  <a:gd name="T0" fmla="*/ 143849 w 795"/>
                  <a:gd name="T1" fmla="*/ 78728 h 535"/>
                  <a:gd name="T2" fmla="*/ 127160 w 795"/>
                  <a:gd name="T3" fmla="*/ 69185 h 535"/>
                  <a:gd name="T4" fmla="*/ 127160 w 795"/>
                  <a:gd name="T5" fmla="*/ 72366 h 535"/>
                  <a:gd name="T6" fmla="*/ 127160 w 795"/>
                  <a:gd name="T7" fmla="*/ 75547 h 535"/>
                  <a:gd name="T8" fmla="*/ 133518 w 795"/>
                  <a:gd name="T9" fmla="*/ 78728 h 535"/>
                  <a:gd name="T10" fmla="*/ 140670 w 795"/>
                  <a:gd name="T11" fmla="*/ 82704 h 535"/>
                  <a:gd name="T12" fmla="*/ 140670 w 795"/>
                  <a:gd name="T13" fmla="*/ 93042 h 535"/>
                  <a:gd name="T14" fmla="*/ 133518 w 795"/>
                  <a:gd name="T15" fmla="*/ 96223 h 535"/>
                  <a:gd name="T16" fmla="*/ 123186 w 795"/>
                  <a:gd name="T17" fmla="*/ 96223 h 535"/>
                  <a:gd name="T18" fmla="*/ 130339 w 795"/>
                  <a:gd name="T19" fmla="*/ 106561 h 535"/>
                  <a:gd name="T20" fmla="*/ 120007 w 795"/>
                  <a:gd name="T21" fmla="*/ 100199 h 535"/>
                  <a:gd name="T22" fmla="*/ 102523 w 795"/>
                  <a:gd name="T23" fmla="*/ 96223 h 535"/>
                  <a:gd name="T24" fmla="*/ 92191 w 795"/>
                  <a:gd name="T25" fmla="*/ 85885 h 535"/>
                  <a:gd name="T26" fmla="*/ 81064 w 795"/>
                  <a:gd name="T27" fmla="*/ 82704 h 535"/>
                  <a:gd name="T28" fmla="*/ 66759 w 795"/>
                  <a:gd name="T29" fmla="*/ 82704 h 535"/>
                  <a:gd name="T30" fmla="*/ 73912 w 795"/>
                  <a:gd name="T31" fmla="*/ 78728 h 535"/>
                  <a:gd name="T32" fmla="*/ 85038 w 795"/>
                  <a:gd name="T33" fmla="*/ 78728 h 535"/>
                  <a:gd name="T34" fmla="*/ 88217 w 795"/>
                  <a:gd name="T35" fmla="*/ 75547 h 535"/>
                  <a:gd name="T36" fmla="*/ 88217 w 795"/>
                  <a:gd name="T37" fmla="*/ 69185 h 535"/>
                  <a:gd name="T38" fmla="*/ 95370 w 795"/>
                  <a:gd name="T39" fmla="*/ 65209 h 535"/>
                  <a:gd name="T40" fmla="*/ 88217 w 795"/>
                  <a:gd name="T41" fmla="*/ 48509 h 535"/>
                  <a:gd name="T42" fmla="*/ 77885 w 795"/>
                  <a:gd name="T43" fmla="*/ 48509 h 535"/>
                  <a:gd name="T44" fmla="*/ 77885 w 795"/>
                  <a:gd name="T45" fmla="*/ 45328 h 535"/>
                  <a:gd name="T46" fmla="*/ 63580 w 795"/>
                  <a:gd name="T47" fmla="*/ 34195 h 535"/>
                  <a:gd name="T48" fmla="*/ 57222 w 795"/>
                  <a:gd name="T49" fmla="*/ 41352 h 535"/>
                  <a:gd name="T50" fmla="*/ 46095 w 795"/>
                  <a:gd name="T51" fmla="*/ 34195 h 535"/>
                  <a:gd name="T52" fmla="*/ 25432 w 795"/>
                  <a:gd name="T53" fmla="*/ 34195 h 535"/>
                  <a:gd name="T54" fmla="*/ 15100 w 795"/>
                  <a:gd name="T55" fmla="*/ 34195 h 535"/>
                  <a:gd name="T56" fmla="*/ 3974 w 795"/>
                  <a:gd name="T57" fmla="*/ 27038 h 535"/>
                  <a:gd name="T58" fmla="*/ 15100 w 795"/>
                  <a:gd name="T59" fmla="*/ 27038 h 535"/>
                  <a:gd name="T60" fmla="*/ 3974 w 795"/>
                  <a:gd name="T61" fmla="*/ 23857 h 535"/>
                  <a:gd name="T62" fmla="*/ 3974 w 795"/>
                  <a:gd name="T63" fmla="*/ 13519 h 535"/>
                  <a:gd name="T64" fmla="*/ 11126 w 795"/>
                  <a:gd name="T65" fmla="*/ 0 h 535"/>
                  <a:gd name="T66" fmla="*/ 25432 w 795"/>
                  <a:gd name="T67" fmla="*/ 0 h 535"/>
                  <a:gd name="T68" fmla="*/ 18279 w 795"/>
                  <a:gd name="T69" fmla="*/ 10338 h 535"/>
                  <a:gd name="T70" fmla="*/ 21458 w 795"/>
                  <a:gd name="T71" fmla="*/ 17495 h 535"/>
                  <a:gd name="T72" fmla="*/ 25432 w 795"/>
                  <a:gd name="T73" fmla="*/ 10338 h 535"/>
                  <a:gd name="T74" fmla="*/ 46095 w 795"/>
                  <a:gd name="T75" fmla="*/ 0 h 535"/>
                  <a:gd name="T76" fmla="*/ 53248 w 795"/>
                  <a:gd name="T77" fmla="*/ 13519 h 535"/>
                  <a:gd name="T78" fmla="*/ 63580 w 795"/>
                  <a:gd name="T79" fmla="*/ 13519 h 535"/>
                  <a:gd name="T80" fmla="*/ 73912 w 795"/>
                  <a:gd name="T81" fmla="*/ 10338 h 535"/>
                  <a:gd name="T82" fmla="*/ 85038 w 795"/>
                  <a:gd name="T83" fmla="*/ 17495 h 535"/>
                  <a:gd name="T84" fmla="*/ 98549 w 795"/>
                  <a:gd name="T85" fmla="*/ 23857 h 535"/>
                  <a:gd name="T86" fmla="*/ 109675 w 795"/>
                  <a:gd name="T87" fmla="*/ 27038 h 535"/>
                  <a:gd name="T88" fmla="*/ 120007 w 795"/>
                  <a:gd name="T89" fmla="*/ 34195 h 535"/>
                  <a:gd name="T90" fmla="*/ 130339 w 795"/>
                  <a:gd name="T91" fmla="*/ 37376 h 535"/>
                  <a:gd name="T92" fmla="*/ 120007 w 795"/>
                  <a:gd name="T93" fmla="*/ 41352 h 535"/>
                  <a:gd name="T94" fmla="*/ 130339 w 795"/>
                  <a:gd name="T95" fmla="*/ 41352 h 535"/>
                  <a:gd name="T96" fmla="*/ 123186 w 795"/>
                  <a:gd name="T97" fmla="*/ 48509 h 535"/>
                  <a:gd name="T98" fmla="*/ 130339 w 795"/>
                  <a:gd name="T99" fmla="*/ 51690 h 535"/>
                  <a:gd name="T100" fmla="*/ 140670 w 795"/>
                  <a:gd name="T101" fmla="*/ 58847 h 535"/>
                  <a:gd name="T102" fmla="*/ 147823 w 795"/>
                  <a:gd name="T103" fmla="*/ 62028 h 535"/>
                  <a:gd name="T104" fmla="*/ 154976 w 795"/>
                  <a:gd name="T105" fmla="*/ 69185 h 535"/>
                  <a:gd name="T106" fmla="*/ 154976 w 795"/>
                  <a:gd name="T107" fmla="*/ 72366 h 535"/>
                  <a:gd name="T108" fmla="*/ 147823 w 795"/>
                  <a:gd name="T109" fmla="*/ 75547 h 53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95"/>
                  <a:gd name="T166" fmla="*/ 0 h 535"/>
                  <a:gd name="T167" fmla="*/ 795 w 795"/>
                  <a:gd name="T168" fmla="*/ 535 h 53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95" h="535">
                    <a:moveTo>
                      <a:pt x="741" y="378"/>
                    </a:moveTo>
                    <a:lnTo>
                      <a:pt x="741" y="395"/>
                    </a:lnTo>
                    <a:lnTo>
                      <a:pt x="724" y="395"/>
                    </a:lnTo>
                    <a:lnTo>
                      <a:pt x="690" y="395"/>
                    </a:lnTo>
                    <a:lnTo>
                      <a:pt x="672" y="361"/>
                    </a:lnTo>
                    <a:lnTo>
                      <a:pt x="638" y="346"/>
                    </a:lnTo>
                    <a:lnTo>
                      <a:pt x="619" y="346"/>
                    </a:lnTo>
                    <a:lnTo>
                      <a:pt x="619" y="361"/>
                    </a:lnTo>
                    <a:lnTo>
                      <a:pt x="638" y="361"/>
                    </a:lnTo>
                    <a:lnTo>
                      <a:pt x="619" y="361"/>
                    </a:lnTo>
                    <a:lnTo>
                      <a:pt x="619" y="378"/>
                    </a:lnTo>
                    <a:lnTo>
                      <a:pt x="638" y="378"/>
                    </a:lnTo>
                    <a:lnTo>
                      <a:pt x="638" y="395"/>
                    </a:lnTo>
                    <a:lnTo>
                      <a:pt x="655" y="395"/>
                    </a:lnTo>
                    <a:lnTo>
                      <a:pt x="672" y="395"/>
                    </a:lnTo>
                    <a:lnTo>
                      <a:pt x="672" y="413"/>
                    </a:lnTo>
                    <a:lnTo>
                      <a:pt x="690" y="413"/>
                    </a:lnTo>
                    <a:lnTo>
                      <a:pt x="707" y="413"/>
                    </a:lnTo>
                    <a:lnTo>
                      <a:pt x="707" y="430"/>
                    </a:lnTo>
                    <a:lnTo>
                      <a:pt x="707" y="447"/>
                    </a:lnTo>
                    <a:lnTo>
                      <a:pt x="707" y="466"/>
                    </a:lnTo>
                    <a:lnTo>
                      <a:pt x="707" y="484"/>
                    </a:lnTo>
                    <a:lnTo>
                      <a:pt x="707" y="501"/>
                    </a:lnTo>
                    <a:lnTo>
                      <a:pt x="672" y="484"/>
                    </a:lnTo>
                    <a:lnTo>
                      <a:pt x="638" y="466"/>
                    </a:lnTo>
                    <a:lnTo>
                      <a:pt x="601" y="447"/>
                    </a:lnTo>
                    <a:lnTo>
                      <a:pt x="619" y="484"/>
                    </a:lnTo>
                    <a:lnTo>
                      <a:pt x="655" y="501"/>
                    </a:lnTo>
                    <a:lnTo>
                      <a:pt x="655" y="518"/>
                    </a:lnTo>
                    <a:lnTo>
                      <a:pt x="655" y="535"/>
                    </a:lnTo>
                    <a:lnTo>
                      <a:pt x="655" y="518"/>
                    </a:lnTo>
                    <a:lnTo>
                      <a:pt x="619" y="501"/>
                    </a:lnTo>
                    <a:lnTo>
                      <a:pt x="601" y="501"/>
                    </a:lnTo>
                    <a:lnTo>
                      <a:pt x="584" y="501"/>
                    </a:lnTo>
                    <a:lnTo>
                      <a:pt x="532" y="501"/>
                    </a:lnTo>
                    <a:lnTo>
                      <a:pt x="515" y="484"/>
                    </a:lnTo>
                    <a:lnTo>
                      <a:pt x="515" y="447"/>
                    </a:lnTo>
                    <a:lnTo>
                      <a:pt x="478" y="447"/>
                    </a:lnTo>
                    <a:lnTo>
                      <a:pt x="461" y="430"/>
                    </a:lnTo>
                    <a:lnTo>
                      <a:pt x="425" y="413"/>
                    </a:lnTo>
                    <a:lnTo>
                      <a:pt x="425" y="430"/>
                    </a:lnTo>
                    <a:lnTo>
                      <a:pt x="407" y="413"/>
                    </a:lnTo>
                    <a:lnTo>
                      <a:pt x="390" y="413"/>
                    </a:lnTo>
                    <a:lnTo>
                      <a:pt x="371" y="430"/>
                    </a:lnTo>
                    <a:lnTo>
                      <a:pt x="336" y="413"/>
                    </a:lnTo>
                    <a:lnTo>
                      <a:pt x="336" y="395"/>
                    </a:lnTo>
                    <a:lnTo>
                      <a:pt x="354" y="395"/>
                    </a:lnTo>
                    <a:lnTo>
                      <a:pt x="371" y="395"/>
                    </a:lnTo>
                    <a:lnTo>
                      <a:pt x="390" y="395"/>
                    </a:lnTo>
                    <a:lnTo>
                      <a:pt x="407" y="395"/>
                    </a:lnTo>
                    <a:lnTo>
                      <a:pt x="425" y="395"/>
                    </a:lnTo>
                    <a:lnTo>
                      <a:pt x="442" y="395"/>
                    </a:lnTo>
                    <a:lnTo>
                      <a:pt x="461" y="378"/>
                    </a:lnTo>
                    <a:lnTo>
                      <a:pt x="442" y="378"/>
                    </a:lnTo>
                    <a:lnTo>
                      <a:pt x="442" y="361"/>
                    </a:lnTo>
                    <a:lnTo>
                      <a:pt x="425" y="361"/>
                    </a:lnTo>
                    <a:lnTo>
                      <a:pt x="442" y="346"/>
                    </a:lnTo>
                    <a:lnTo>
                      <a:pt x="461" y="346"/>
                    </a:lnTo>
                    <a:lnTo>
                      <a:pt x="478" y="346"/>
                    </a:lnTo>
                    <a:lnTo>
                      <a:pt x="478" y="328"/>
                    </a:lnTo>
                    <a:lnTo>
                      <a:pt x="478" y="311"/>
                    </a:lnTo>
                    <a:lnTo>
                      <a:pt x="478" y="276"/>
                    </a:lnTo>
                    <a:lnTo>
                      <a:pt x="442" y="242"/>
                    </a:lnTo>
                    <a:lnTo>
                      <a:pt x="407" y="225"/>
                    </a:lnTo>
                    <a:lnTo>
                      <a:pt x="407" y="242"/>
                    </a:lnTo>
                    <a:lnTo>
                      <a:pt x="390" y="242"/>
                    </a:lnTo>
                    <a:lnTo>
                      <a:pt x="371" y="242"/>
                    </a:lnTo>
                    <a:lnTo>
                      <a:pt x="371" y="225"/>
                    </a:lnTo>
                    <a:lnTo>
                      <a:pt x="390" y="225"/>
                    </a:lnTo>
                    <a:lnTo>
                      <a:pt x="371" y="205"/>
                    </a:lnTo>
                    <a:lnTo>
                      <a:pt x="354" y="171"/>
                    </a:lnTo>
                    <a:lnTo>
                      <a:pt x="319" y="171"/>
                    </a:lnTo>
                    <a:lnTo>
                      <a:pt x="302" y="171"/>
                    </a:lnTo>
                    <a:lnTo>
                      <a:pt x="302" y="188"/>
                    </a:lnTo>
                    <a:lnTo>
                      <a:pt x="285" y="205"/>
                    </a:lnTo>
                    <a:lnTo>
                      <a:pt x="267" y="205"/>
                    </a:lnTo>
                    <a:lnTo>
                      <a:pt x="267" y="188"/>
                    </a:lnTo>
                    <a:lnTo>
                      <a:pt x="231" y="171"/>
                    </a:lnTo>
                    <a:lnTo>
                      <a:pt x="179" y="188"/>
                    </a:lnTo>
                    <a:lnTo>
                      <a:pt x="125" y="188"/>
                    </a:lnTo>
                    <a:lnTo>
                      <a:pt x="125" y="171"/>
                    </a:lnTo>
                    <a:lnTo>
                      <a:pt x="108" y="171"/>
                    </a:lnTo>
                    <a:lnTo>
                      <a:pt x="91" y="171"/>
                    </a:lnTo>
                    <a:lnTo>
                      <a:pt x="73" y="171"/>
                    </a:lnTo>
                    <a:lnTo>
                      <a:pt x="56" y="171"/>
                    </a:lnTo>
                    <a:lnTo>
                      <a:pt x="39" y="154"/>
                    </a:lnTo>
                    <a:lnTo>
                      <a:pt x="20" y="136"/>
                    </a:lnTo>
                    <a:lnTo>
                      <a:pt x="39" y="136"/>
                    </a:lnTo>
                    <a:lnTo>
                      <a:pt x="56" y="136"/>
                    </a:lnTo>
                    <a:lnTo>
                      <a:pt x="73" y="136"/>
                    </a:lnTo>
                    <a:lnTo>
                      <a:pt x="73" y="119"/>
                    </a:lnTo>
                    <a:lnTo>
                      <a:pt x="56" y="119"/>
                    </a:lnTo>
                    <a:lnTo>
                      <a:pt x="20" y="119"/>
                    </a:lnTo>
                    <a:lnTo>
                      <a:pt x="20" y="102"/>
                    </a:lnTo>
                    <a:lnTo>
                      <a:pt x="0" y="102"/>
                    </a:lnTo>
                    <a:lnTo>
                      <a:pt x="20" y="67"/>
                    </a:lnTo>
                    <a:lnTo>
                      <a:pt x="20" y="50"/>
                    </a:lnTo>
                    <a:lnTo>
                      <a:pt x="20" y="33"/>
                    </a:lnTo>
                    <a:lnTo>
                      <a:pt x="56" y="0"/>
                    </a:lnTo>
                    <a:lnTo>
                      <a:pt x="73" y="0"/>
                    </a:lnTo>
                    <a:lnTo>
                      <a:pt x="108" y="0"/>
                    </a:lnTo>
                    <a:lnTo>
                      <a:pt x="125" y="0"/>
                    </a:lnTo>
                    <a:lnTo>
                      <a:pt x="125" y="15"/>
                    </a:lnTo>
                    <a:lnTo>
                      <a:pt x="108" y="33"/>
                    </a:lnTo>
                    <a:lnTo>
                      <a:pt x="91" y="50"/>
                    </a:lnTo>
                    <a:lnTo>
                      <a:pt x="91" y="67"/>
                    </a:lnTo>
                    <a:lnTo>
                      <a:pt x="108" y="67"/>
                    </a:lnTo>
                    <a:lnTo>
                      <a:pt x="108" y="85"/>
                    </a:lnTo>
                    <a:lnTo>
                      <a:pt x="125" y="85"/>
                    </a:lnTo>
                    <a:lnTo>
                      <a:pt x="125" y="67"/>
                    </a:lnTo>
                    <a:lnTo>
                      <a:pt x="125" y="50"/>
                    </a:lnTo>
                    <a:lnTo>
                      <a:pt x="143" y="15"/>
                    </a:lnTo>
                    <a:lnTo>
                      <a:pt x="196" y="0"/>
                    </a:lnTo>
                    <a:lnTo>
                      <a:pt x="231" y="0"/>
                    </a:lnTo>
                    <a:lnTo>
                      <a:pt x="248" y="0"/>
                    </a:lnTo>
                    <a:lnTo>
                      <a:pt x="248" y="33"/>
                    </a:lnTo>
                    <a:lnTo>
                      <a:pt x="267" y="67"/>
                    </a:lnTo>
                    <a:lnTo>
                      <a:pt x="285" y="67"/>
                    </a:lnTo>
                    <a:lnTo>
                      <a:pt x="302" y="67"/>
                    </a:lnTo>
                    <a:lnTo>
                      <a:pt x="319" y="67"/>
                    </a:lnTo>
                    <a:lnTo>
                      <a:pt x="336" y="67"/>
                    </a:lnTo>
                    <a:lnTo>
                      <a:pt x="354" y="50"/>
                    </a:lnTo>
                    <a:lnTo>
                      <a:pt x="371" y="50"/>
                    </a:lnTo>
                    <a:lnTo>
                      <a:pt x="390" y="67"/>
                    </a:lnTo>
                    <a:lnTo>
                      <a:pt x="425" y="67"/>
                    </a:lnTo>
                    <a:lnTo>
                      <a:pt x="425" y="85"/>
                    </a:lnTo>
                    <a:lnTo>
                      <a:pt x="442" y="102"/>
                    </a:lnTo>
                    <a:lnTo>
                      <a:pt x="478" y="119"/>
                    </a:lnTo>
                    <a:lnTo>
                      <a:pt x="496" y="119"/>
                    </a:lnTo>
                    <a:lnTo>
                      <a:pt x="515" y="119"/>
                    </a:lnTo>
                    <a:lnTo>
                      <a:pt x="532" y="119"/>
                    </a:lnTo>
                    <a:lnTo>
                      <a:pt x="549" y="136"/>
                    </a:lnTo>
                    <a:lnTo>
                      <a:pt x="584" y="154"/>
                    </a:lnTo>
                    <a:lnTo>
                      <a:pt x="601" y="154"/>
                    </a:lnTo>
                    <a:lnTo>
                      <a:pt x="601" y="171"/>
                    </a:lnTo>
                    <a:lnTo>
                      <a:pt x="619" y="171"/>
                    </a:lnTo>
                    <a:lnTo>
                      <a:pt x="638" y="171"/>
                    </a:lnTo>
                    <a:lnTo>
                      <a:pt x="655" y="188"/>
                    </a:lnTo>
                    <a:lnTo>
                      <a:pt x="638" y="188"/>
                    </a:lnTo>
                    <a:lnTo>
                      <a:pt x="619" y="205"/>
                    </a:lnTo>
                    <a:lnTo>
                      <a:pt x="601" y="205"/>
                    </a:lnTo>
                    <a:lnTo>
                      <a:pt x="619" y="205"/>
                    </a:lnTo>
                    <a:lnTo>
                      <a:pt x="638" y="205"/>
                    </a:lnTo>
                    <a:lnTo>
                      <a:pt x="655" y="205"/>
                    </a:lnTo>
                    <a:lnTo>
                      <a:pt x="655" y="225"/>
                    </a:lnTo>
                    <a:lnTo>
                      <a:pt x="638" y="225"/>
                    </a:lnTo>
                    <a:lnTo>
                      <a:pt x="619" y="242"/>
                    </a:lnTo>
                    <a:lnTo>
                      <a:pt x="638" y="242"/>
                    </a:lnTo>
                    <a:lnTo>
                      <a:pt x="655" y="242"/>
                    </a:lnTo>
                    <a:lnTo>
                      <a:pt x="655" y="259"/>
                    </a:lnTo>
                    <a:lnTo>
                      <a:pt x="672" y="276"/>
                    </a:lnTo>
                    <a:lnTo>
                      <a:pt x="690" y="294"/>
                    </a:lnTo>
                    <a:lnTo>
                      <a:pt x="707" y="294"/>
                    </a:lnTo>
                    <a:lnTo>
                      <a:pt x="707" y="311"/>
                    </a:lnTo>
                    <a:lnTo>
                      <a:pt x="724" y="311"/>
                    </a:lnTo>
                    <a:lnTo>
                      <a:pt x="741" y="311"/>
                    </a:lnTo>
                    <a:lnTo>
                      <a:pt x="761" y="328"/>
                    </a:lnTo>
                    <a:lnTo>
                      <a:pt x="778" y="328"/>
                    </a:lnTo>
                    <a:lnTo>
                      <a:pt x="778" y="346"/>
                    </a:lnTo>
                    <a:lnTo>
                      <a:pt x="795" y="346"/>
                    </a:lnTo>
                    <a:lnTo>
                      <a:pt x="778" y="346"/>
                    </a:lnTo>
                    <a:lnTo>
                      <a:pt x="778" y="361"/>
                    </a:lnTo>
                    <a:lnTo>
                      <a:pt x="778" y="378"/>
                    </a:lnTo>
                    <a:lnTo>
                      <a:pt x="761" y="378"/>
                    </a:lnTo>
                    <a:lnTo>
                      <a:pt x="741" y="378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" name="Freeform 29"/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7170136" y="2590800"/>
                <a:ext cx="1911678" cy="1425184"/>
              </a:xfrm>
              <a:custGeom>
                <a:avLst/>
                <a:gdLst>
                  <a:gd name="T0" fmla="*/ 119063 w 1618"/>
                  <a:gd name="T1" fmla="*/ 153860 h 1209"/>
                  <a:gd name="T2" fmla="*/ 104775 w 1618"/>
                  <a:gd name="T3" fmla="*/ 150688 h 1209"/>
                  <a:gd name="T4" fmla="*/ 104775 w 1618"/>
                  <a:gd name="T5" fmla="*/ 140378 h 1209"/>
                  <a:gd name="T6" fmla="*/ 90488 w 1618"/>
                  <a:gd name="T7" fmla="*/ 140378 h 1209"/>
                  <a:gd name="T8" fmla="*/ 90488 w 1618"/>
                  <a:gd name="T9" fmla="*/ 126102 h 1209"/>
                  <a:gd name="T10" fmla="*/ 69850 w 1618"/>
                  <a:gd name="T11" fmla="*/ 99137 h 1209"/>
                  <a:gd name="T12" fmla="*/ 41275 w 1618"/>
                  <a:gd name="T13" fmla="*/ 95171 h 1209"/>
                  <a:gd name="T14" fmla="*/ 31750 w 1618"/>
                  <a:gd name="T15" fmla="*/ 95171 h 1209"/>
                  <a:gd name="T16" fmla="*/ 23813 w 1618"/>
                  <a:gd name="T17" fmla="*/ 88826 h 1209"/>
                  <a:gd name="T18" fmla="*/ 10319 w 1618"/>
                  <a:gd name="T19" fmla="*/ 85654 h 1209"/>
                  <a:gd name="T20" fmla="*/ 23813 w 1618"/>
                  <a:gd name="T21" fmla="*/ 81689 h 1209"/>
                  <a:gd name="T22" fmla="*/ 31750 w 1618"/>
                  <a:gd name="T23" fmla="*/ 75344 h 1209"/>
                  <a:gd name="T24" fmla="*/ 7144 w 1618"/>
                  <a:gd name="T25" fmla="*/ 75344 h 1209"/>
                  <a:gd name="T26" fmla="*/ 14288 w 1618"/>
                  <a:gd name="T27" fmla="*/ 65034 h 1209"/>
                  <a:gd name="T28" fmla="*/ 34925 w 1618"/>
                  <a:gd name="T29" fmla="*/ 57896 h 1209"/>
                  <a:gd name="T30" fmla="*/ 27781 w 1618"/>
                  <a:gd name="T31" fmla="*/ 44413 h 1209"/>
                  <a:gd name="T32" fmla="*/ 52388 w 1618"/>
                  <a:gd name="T33" fmla="*/ 30138 h 1209"/>
                  <a:gd name="T34" fmla="*/ 69850 w 1618"/>
                  <a:gd name="T35" fmla="*/ 23793 h 1209"/>
                  <a:gd name="T36" fmla="*/ 94456 w 1618"/>
                  <a:gd name="T37" fmla="*/ 16655 h 1209"/>
                  <a:gd name="T38" fmla="*/ 104775 w 1618"/>
                  <a:gd name="T39" fmla="*/ 19827 h 1209"/>
                  <a:gd name="T40" fmla="*/ 129381 w 1618"/>
                  <a:gd name="T41" fmla="*/ 16655 h 1209"/>
                  <a:gd name="T42" fmla="*/ 132556 w 1618"/>
                  <a:gd name="T43" fmla="*/ 16655 h 1209"/>
                  <a:gd name="T44" fmla="*/ 139700 w 1618"/>
                  <a:gd name="T45" fmla="*/ 6345 h 1209"/>
                  <a:gd name="T46" fmla="*/ 163513 w 1618"/>
                  <a:gd name="T47" fmla="*/ 6345 h 1209"/>
                  <a:gd name="T48" fmla="*/ 191294 w 1618"/>
                  <a:gd name="T49" fmla="*/ 0 h 1209"/>
                  <a:gd name="T50" fmla="*/ 237331 w 1618"/>
                  <a:gd name="T51" fmla="*/ 3172 h 1209"/>
                  <a:gd name="T52" fmla="*/ 272256 w 1618"/>
                  <a:gd name="T53" fmla="*/ 13483 h 1209"/>
                  <a:gd name="T54" fmla="*/ 234156 w 1618"/>
                  <a:gd name="T55" fmla="*/ 19827 h 1209"/>
                  <a:gd name="T56" fmla="*/ 241300 w 1618"/>
                  <a:gd name="T57" fmla="*/ 19827 h 1209"/>
                  <a:gd name="T58" fmla="*/ 251619 w 1618"/>
                  <a:gd name="T59" fmla="*/ 30138 h 1209"/>
                  <a:gd name="T60" fmla="*/ 272256 w 1618"/>
                  <a:gd name="T61" fmla="*/ 26965 h 1209"/>
                  <a:gd name="T62" fmla="*/ 272256 w 1618"/>
                  <a:gd name="T63" fmla="*/ 30138 h 1209"/>
                  <a:gd name="T64" fmla="*/ 293688 w 1618"/>
                  <a:gd name="T65" fmla="*/ 26965 h 1209"/>
                  <a:gd name="T66" fmla="*/ 311150 w 1618"/>
                  <a:gd name="T67" fmla="*/ 23793 h 1209"/>
                  <a:gd name="T68" fmla="*/ 321469 w 1618"/>
                  <a:gd name="T69" fmla="*/ 30138 h 1209"/>
                  <a:gd name="T70" fmla="*/ 300038 w 1618"/>
                  <a:gd name="T71" fmla="*/ 44413 h 1209"/>
                  <a:gd name="T72" fmla="*/ 286544 w 1618"/>
                  <a:gd name="T73" fmla="*/ 51551 h 1209"/>
                  <a:gd name="T74" fmla="*/ 276225 w 1618"/>
                  <a:gd name="T75" fmla="*/ 65034 h 1209"/>
                  <a:gd name="T76" fmla="*/ 286544 w 1618"/>
                  <a:gd name="T77" fmla="*/ 71378 h 1209"/>
                  <a:gd name="T78" fmla="*/ 293688 w 1618"/>
                  <a:gd name="T79" fmla="*/ 81689 h 1209"/>
                  <a:gd name="T80" fmla="*/ 276225 w 1618"/>
                  <a:gd name="T81" fmla="*/ 88826 h 1209"/>
                  <a:gd name="T82" fmla="*/ 286544 w 1618"/>
                  <a:gd name="T83" fmla="*/ 102309 h 1209"/>
                  <a:gd name="T84" fmla="*/ 286544 w 1618"/>
                  <a:gd name="T85" fmla="*/ 109447 h 1209"/>
                  <a:gd name="T86" fmla="*/ 272256 w 1618"/>
                  <a:gd name="T87" fmla="*/ 122929 h 1209"/>
                  <a:gd name="T88" fmla="*/ 269081 w 1618"/>
                  <a:gd name="T89" fmla="*/ 122929 h 1209"/>
                  <a:gd name="T90" fmla="*/ 261938 w 1618"/>
                  <a:gd name="T91" fmla="*/ 130067 h 1209"/>
                  <a:gd name="T92" fmla="*/ 272256 w 1618"/>
                  <a:gd name="T93" fmla="*/ 140378 h 1209"/>
                  <a:gd name="T94" fmla="*/ 261938 w 1618"/>
                  <a:gd name="T95" fmla="*/ 143550 h 1209"/>
                  <a:gd name="T96" fmla="*/ 255588 w 1618"/>
                  <a:gd name="T97" fmla="*/ 153860 h 1209"/>
                  <a:gd name="T98" fmla="*/ 258763 w 1618"/>
                  <a:gd name="T99" fmla="*/ 160205 h 1209"/>
                  <a:gd name="T100" fmla="*/ 223838 w 1618"/>
                  <a:gd name="T101" fmla="*/ 170515 h 1209"/>
                  <a:gd name="T102" fmla="*/ 213519 w 1618"/>
                  <a:gd name="T103" fmla="*/ 177653 h 1209"/>
                  <a:gd name="T104" fmla="*/ 195263 w 1618"/>
                  <a:gd name="T105" fmla="*/ 191135 h 1209"/>
                  <a:gd name="T106" fmla="*/ 184944 w 1618"/>
                  <a:gd name="T107" fmla="*/ 191135 h 1209"/>
                  <a:gd name="T108" fmla="*/ 170656 w 1618"/>
                  <a:gd name="T109" fmla="*/ 205411 h 1209"/>
                  <a:gd name="T110" fmla="*/ 160338 w 1618"/>
                  <a:gd name="T111" fmla="*/ 218894 h 1209"/>
                  <a:gd name="T112" fmla="*/ 157163 w 1618"/>
                  <a:gd name="T113" fmla="*/ 239514 h 1209"/>
                  <a:gd name="T114" fmla="*/ 146844 w 1618"/>
                  <a:gd name="T115" fmla="*/ 235549 h 1209"/>
                  <a:gd name="T116" fmla="*/ 129381 w 1618"/>
                  <a:gd name="T117" fmla="*/ 229204 h 1209"/>
                  <a:gd name="T118" fmla="*/ 115094 w 1618"/>
                  <a:gd name="T119" fmla="*/ 211756 h 1209"/>
                  <a:gd name="T120" fmla="*/ 111919 w 1618"/>
                  <a:gd name="T121" fmla="*/ 201446 h 1209"/>
                  <a:gd name="T122" fmla="*/ 100806 w 1618"/>
                  <a:gd name="T123" fmla="*/ 188756 h 1209"/>
                  <a:gd name="T124" fmla="*/ 108744 w 1618"/>
                  <a:gd name="T125" fmla="*/ 170515 h 120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18"/>
                  <a:gd name="T190" fmla="*/ 0 h 1209"/>
                  <a:gd name="T191" fmla="*/ 1618 w 1618"/>
                  <a:gd name="T192" fmla="*/ 1209 h 120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18" h="1209">
                    <a:moveTo>
                      <a:pt x="545" y="846"/>
                    </a:moveTo>
                    <a:lnTo>
                      <a:pt x="562" y="846"/>
                    </a:lnTo>
                    <a:lnTo>
                      <a:pt x="562" y="829"/>
                    </a:lnTo>
                    <a:lnTo>
                      <a:pt x="579" y="811"/>
                    </a:lnTo>
                    <a:lnTo>
                      <a:pt x="599" y="777"/>
                    </a:lnTo>
                    <a:lnTo>
                      <a:pt x="562" y="777"/>
                    </a:lnTo>
                    <a:lnTo>
                      <a:pt x="510" y="777"/>
                    </a:lnTo>
                    <a:lnTo>
                      <a:pt x="493" y="742"/>
                    </a:lnTo>
                    <a:lnTo>
                      <a:pt x="510" y="742"/>
                    </a:lnTo>
                    <a:lnTo>
                      <a:pt x="527" y="760"/>
                    </a:lnTo>
                    <a:lnTo>
                      <a:pt x="545" y="760"/>
                    </a:lnTo>
                    <a:lnTo>
                      <a:pt x="562" y="760"/>
                    </a:lnTo>
                    <a:lnTo>
                      <a:pt x="562" y="742"/>
                    </a:lnTo>
                    <a:lnTo>
                      <a:pt x="562" y="725"/>
                    </a:lnTo>
                    <a:lnTo>
                      <a:pt x="527" y="708"/>
                    </a:lnTo>
                    <a:lnTo>
                      <a:pt x="510" y="691"/>
                    </a:lnTo>
                    <a:lnTo>
                      <a:pt x="510" y="708"/>
                    </a:lnTo>
                    <a:lnTo>
                      <a:pt x="493" y="708"/>
                    </a:lnTo>
                    <a:lnTo>
                      <a:pt x="476" y="725"/>
                    </a:lnTo>
                    <a:lnTo>
                      <a:pt x="458" y="708"/>
                    </a:lnTo>
                    <a:lnTo>
                      <a:pt x="458" y="691"/>
                    </a:lnTo>
                    <a:lnTo>
                      <a:pt x="458" y="673"/>
                    </a:lnTo>
                    <a:lnTo>
                      <a:pt x="476" y="673"/>
                    </a:lnTo>
                    <a:lnTo>
                      <a:pt x="476" y="656"/>
                    </a:lnTo>
                    <a:lnTo>
                      <a:pt x="458" y="639"/>
                    </a:lnTo>
                    <a:lnTo>
                      <a:pt x="458" y="621"/>
                    </a:lnTo>
                    <a:lnTo>
                      <a:pt x="458" y="589"/>
                    </a:lnTo>
                    <a:lnTo>
                      <a:pt x="422" y="552"/>
                    </a:lnTo>
                    <a:lnTo>
                      <a:pt x="405" y="518"/>
                    </a:lnTo>
                    <a:lnTo>
                      <a:pt x="351" y="501"/>
                    </a:lnTo>
                    <a:lnTo>
                      <a:pt x="316" y="466"/>
                    </a:lnTo>
                    <a:lnTo>
                      <a:pt x="263" y="466"/>
                    </a:lnTo>
                    <a:lnTo>
                      <a:pt x="245" y="466"/>
                    </a:lnTo>
                    <a:lnTo>
                      <a:pt x="228" y="466"/>
                    </a:lnTo>
                    <a:lnTo>
                      <a:pt x="211" y="483"/>
                    </a:lnTo>
                    <a:lnTo>
                      <a:pt x="193" y="483"/>
                    </a:lnTo>
                    <a:lnTo>
                      <a:pt x="193" y="466"/>
                    </a:lnTo>
                    <a:lnTo>
                      <a:pt x="176" y="466"/>
                    </a:lnTo>
                    <a:lnTo>
                      <a:pt x="176" y="483"/>
                    </a:lnTo>
                    <a:lnTo>
                      <a:pt x="157" y="483"/>
                    </a:lnTo>
                    <a:lnTo>
                      <a:pt x="140" y="483"/>
                    </a:lnTo>
                    <a:lnTo>
                      <a:pt x="122" y="466"/>
                    </a:lnTo>
                    <a:lnTo>
                      <a:pt x="105" y="466"/>
                    </a:lnTo>
                    <a:lnTo>
                      <a:pt x="105" y="449"/>
                    </a:lnTo>
                    <a:lnTo>
                      <a:pt x="122" y="449"/>
                    </a:lnTo>
                    <a:lnTo>
                      <a:pt x="122" y="432"/>
                    </a:lnTo>
                    <a:lnTo>
                      <a:pt x="105" y="432"/>
                    </a:lnTo>
                    <a:lnTo>
                      <a:pt x="88" y="432"/>
                    </a:lnTo>
                    <a:lnTo>
                      <a:pt x="71" y="432"/>
                    </a:lnTo>
                    <a:lnTo>
                      <a:pt x="53" y="432"/>
                    </a:lnTo>
                    <a:lnTo>
                      <a:pt x="53" y="414"/>
                    </a:lnTo>
                    <a:lnTo>
                      <a:pt x="71" y="414"/>
                    </a:lnTo>
                    <a:lnTo>
                      <a:pt x="88" y="414"/>
                    </a:lnTo>
                    <a:lnTo>
                      <a:pt x="105" y="414"/>
                    </a:lnTo>
                    <a:lnTo>
                      <a:pt x="122" y="414"/>
                    </a:lnTo>
                    <a:lnTo>
                      <a:pt x="122" y="397"/>
                    </a:lnTo>
                    <a:lnTo>
                      <a:pt x="157" y="397"/>
                    </a:lnTo>
                    <a:lnTo>
                      <a:pt x="176" y="397"/>
                    </a:lnTo>
                    <a:lnTo>
                      <a:pt x="176" y="380"/>
                    </a:lnTo>
                    <a:lnTo>
                      <a:pt x="157" y="380"/>
                    </a:lnTo>
                    <a:lnTo>
                      <a:pt x="140" y="380"/>
                    </a:lnTo>
                    <a:lnTo>
                      <a:pt x="122" y="380"/>
                    </a:lnTo>
                    <a:lnTo>
                      <a:pt x="105" y="380"/>
                    </a:lnTo>
                    <a:lnTo>
                      <a:pt x="71" y="380"/>
                    </a:lnTo>
                    <a:lnTo>
                      <a:pt x="36" y="380"/>
                    </a:lnTo>
                    <a:lnTo>
                      <a:pt x="0" y="345"/>
                    </a:lnTo>
                    <a:lnTo>
                      <a:pt x="17" y="328"/>
                    </a:lnTo>
                    <a:lnTo>
                      <a:pt x="36" y="328"/>
                    </a:lnTo>
                    <a:lnTo>
                      <a:pt x="53" y="328"/>
                    </a:lnTo>
                    <a:lnTo>
                      <a:pt x="71" y="328"/>
                    </a:lnTo>
                    <a:lnTo>
                      <a:pt x="88" y="311"/>
                    </a:lnTo>
                    <a:lnTo>
                      <a:pt x="105" y="311"/>
                    </a:lnTo>
                    <a:lnTo>
                      <a:pt x="122" y="311"/>
                    </a:lnTo>
                    <a:lnTo>
                      <a:pt x="157" y="311"/>
                    </a:lnTo>
                    <a:lnTo>
                      <a:pt x="176" y="293"/>
                    </a:lnTo>
                    <a:lnTo>
                      <a:pt x="193" y="278"/>
                    </a:lnTo>
                    <a:lnTo>
                      <a:pt x="211" y="261"/>
                    </a:lnTo>
                    <a:lnTo>
                      <a:pt x="176" y="243"/>
                    </a:lnTo>
                    <a:lnTo>
                      <a:pt x="157" y="243"/>
                    </a:lnTo>
                    <a:lnTo>
                      <a:pt x="140" y="226"/>
                    </a:lnTo>
                    <a:lnTo>
                      <a:pt x="157" y="209"/>
                    </a:lnTo>
                    <a:lnTo>
                      <a:pt x="193" y="209"/>
                    </a:lnTo>
                    <a:lnTo>
                      <a:pt x="228" y="192"/>
                    </a:lnTo>
                    <a:lnTo>
                      <a:pt x="245" y="155"/>
                    </a:lnTo>
                    <a:lnTo>
                      <a:pt x="263" y="155"/>
                    </a:lnTo>
                    <a:lnTo>
                      <a:pt x="280" y="172"/>
                    </a:lnTo>
                    <a:lnTo>
                      <a:pt x="297" y="155"/>
                    </a:lnTo>
                    <a:lnTo>
                      <a:pt x="297" y="138"/>
                    </a:lnTo>
                    <a:lnTo>
                      <a:pt x="316" y="121"/>
                    </a:lnTo>
                    <a:lnTo>
                      <a:pt x="351" y="121"/>
                    </a:lnTo>
                    <a:lnTo>
                      <a:pt x="368" y="103"/>
                    </a:lnTo>
                    <a:lnTo>
                      <a:pt x="405" y="103"/>
                    </a:lnTo>
                    <a:lnTo>
                      <a:pt x="422" y="86"/>
                    </a:lnTo>
                    <a:lnTo>
                      <a:pt x="458" y="86"/>
                    </a:lnTo>
                    <a:lnTo>
                      <a:pt x="476" y="86"/>
                    </a:lnTo>
                    <a:lnTo>
                      <a:pt x="493" y="103"/>
                    </a:lnTo>
                    <a:lnTo>
                      <a:pt x="510" y="121"/>
                    </a:lnTo>
                    <a:lnTo>
                      <a:pt x="510" y="103"/>
                    </a:lnTo>
                    <a:lnTo>
                      <a:pt x="510" y="86"/>
                    </a:lnTo>
                    <a:lnTo>
                      <a:pt x="527" y="103"/>
                    </a:lnTo>
                    <a:lnTo>
                      <a:pt x="562" y="103"/>
                    </a:lnTo>
                    <a:lnTo>
                      <a:pt x="562" y="86"/>
                    </a:lnTo>
                    <a:lnTo>
                      <a:pt x="579" y="86"/>
                    </a:lnTo>
                    <a:lnTo>
                      <a:pt x="616" y="86"/>
                    </a:lnTo>
                    <a:lnTo>
                      <a:pt x="650" y="86"/>
                    </a:lnTo>
                    <a:lnTo>
                      <a:pt x="668" y="103"/>
                    </a:lnTo>
                    <a:lnTo>
                      <a:pt x="685" y="103"/>
                    </a:lnTo>
                    <a:lnTo>
                      <a:pt x="702" y="103"/>
                    </a:lnTo>
                    <a:lnTo>
                      <a:pt x="685" y="103"/>
                    </a:lnTo>
                    <a:lnTo>
                      <a:pt x="668" y="86"/>
                    </a:lnTo>
                    <a:lnTo>
                      <a:pt x="650" y="69"/>
                    </a:lnTo>
                    <a:lnTo>
                      <a:pt x="668" y="69"/>
                    </a:lnTo>
                    <a:lnTo>
                      <a:pt x="685" y="69"/>
                    </a:lnTo>
                    <a:lnTo>
                      <a:pt x="685" y="52"/>
                    </a:lnTo>
                    <a:lnTo>
                      <a:pt x="702" y="34"/>
                    </a:lnTo>
                    <a:lnTo>
                      <a:pt x="739" y="34"/>
                    </a:lnTo>
                    <a:lnTo>
                      <a:pt x="756" y="34"/>
                    </a:lnTo>
                    <a:lnTo>
                      <a:pt x="773" y="34"/>
                    </a:lnTo>
                    <a:lnTo>
                      <a:pt x="808" y="34"/>
                    </a:lnTo>
                    <a:lnTo>
                      <a:pt x="827" y="34"/>
                    </a:lnTo>
                    <a:lnTo>
                      <a:pt x="844" y="34"/>
                    </a:lnTo>
                    <a:lnTo>
                      <a:pt x="862" y="34"/>
                    </a:lnTo>
                    <a:lnTo>
                      <a:pt x="881" y="34"/>
                    </a:lnTo>
                    <a:lnTo>
                      <a:pt x="915" y="17"/>
                    </a:lnTo>
                    <a:lnTo>
                      <a:pt x="967" y="0"/>
                    </a:lnTo>
                    <a:lnTo>
                      <a:pt x="1004" y="0"/>
                    </a:lnTo>
                    <a:lnTo>
                      <a:pt x="1055" y="0"/>
                    </a:lnTo>
                    <a:lnTo>
                      <a:pt x="1090" y="0"/>
                    </a:lnTo>
                    <a:lnTo>
                      <a:pt x="1161" y="0"/>
                    </a:lnTo>
                    <a:lnTo>
                      <a:pt x="1196" y="17"/>
                    </a:lnTo>
                    <a:lnTo>
                      <a:pt x="1249" y="34"/>
                    </a:lnTo>
                    <a:lnTo>
                      <a:pt x="1286" y="52"/>
                    </a:lnTo>
                    <a:lnTo>
                      <a:pt x="1320" y="52"/>
                    </a:lnTo>
                    <a:lnTo>
                      <a:pt x="1338" y="52"/>
                    </a:lnTo>
                    <a:lnTo>
                      <a:pt x="1372" y="69"/>
                    </a:lnTo>
                    <a:lnTo>
                      <a:pt x="1355" y="86"/>
                    </a:lnTo>
                    <a:lnTo>
                      <a:pt x="1320" y="86"/>
                    </a:lnTo>
                    <a:lnTo>
                      <a:pt x="1267" y="86"/>
                    </a:lnTo>
                    <a:lnTo>
                      <a:pt x="1249" y="103"/>
                    </a:lnTo>
                    <a:lnTo>
                      <a:pt x="1178" y="103"/>
                    </a:lnTo>
                    <a:lnTo>
                      <a:pt x="1090" y="103"/>
                    </a:lnTo>
                    <a:lnTo>
                      <a:pt x="1073" y="103"/>
                    </a:lnTo>
                    <a:lnTo>
                      <a:pt x="1090" y="121"/>
                    </a:lnTo>
                    <a:lnTo>
                      <a:pt x="1161" y="103"/>
                    </a:lnTo>
                    <a:lnTo>
                      <a:pt x="1213" y="103"/>
                    </a:lnTo>
                    <a:lnTo>
                      <a:pt x="1267" y="103"/>
                    </a:lnTo>
                    <a:lnTo>
                      <a:pt x="1249" y="121"/>
                    </a:lnTo>
                    <a:lnTo>
                      <a:pt x="1230" y="155"/>
                    </a:lnTo>
                    <a:lnTo>
                      <a:pt x="1213" y="155"/>
                    </a:lnTo>
                    <a:lnTo>
                      <a:pt x="1267" y="155"/>
                    </a:lnTo>
                    <a:lnTo>
                      <a:pt x="1303" y="121"/>
                    </a:lnTo>
                    <a:lnTo>
                      <a:pt x="1338" y="103"/>
                    </a:lnTo>
                    <a:lnTo>
                      <a:pt x="1355" y="103"/>
                    </a:lnTo>
                    <a:lnTo>
                      <a:pt x="1355" y="121"/>
                    </a:lnTo>
                    <a:lnTo>
                      <a:pt x="1372" y="138"/>
                    </a:lnTo>
                    <a:lnTo>
                      <a:pt x="1338" y="155"/>
                    </a:lnTo>
                    <a:lnTo>
                      <a:pt x="1320" y="192"/>
                    </a:lnTo>
                    <a:lnTo>
                      <a:pt x="1303" y="209"/>
                    </a:lnTo>
                    <a:lnTo>
                      <a:pt x="1338" y="192"/>
                    </a:lnTo>
                    <a:lnTo>
                      <a:pt x="1372" y="155"/>
                    </a:lnTo>
                    <a:lnTo>
                      <a:pt x="1389" y="138"/>
                    </a:lnTo>
                    <a:lnTo>
                      <a:pt x="1407" y="138"/>
                    </a:lnTo>
                    <a:lnTo>
                      <a:pt x="1443" y="138"/>
                    </a:lnTo>
                    <a:lnTo>
                      <a:pt x="1460" y="138"/>
                    </a:lnTo>
                    <a:lnTo>
                      <a:pt x="1478" y="138"/>
                    </a:lnTo>
                    <a:lnTo>
                      <a:pt x="1495" y="138"/>
                    </a:lnTo>
                    <a:lnTo>
                      <a:pt x="1495" y="121"/>
                    </a:lnTo>
                    <a:lnTo>
                      <a:pt x="1512" y="121"/>
                    </a:lnTo>
                    <a:lnTo>
                      <a:pt x="1547" y="121"/>
                    </a:lnTo>
                    <a:lnTo>
                      <a:pt x="1566" y="121"/>
                    </a:lnTo>
                    <a:lnTo>
                      <a:pt x="1566" y="103"/>
                    </a:lnTo>
                    <a:lnTo>
                      <a:pt x="1601" y="103"/>
                    </a:lnTo>
                    <a:lnTo>
                      <a:pt x="1618" y="121"/>
                    </a:lnTo>
                    <a:lnTo>
                      <a:pt x="1618" y="138"/>
                    </a:lnTo>
                    <a:lnTo>
                      <a:pt x="1618" y="155"/>
                    </a:lnTo>
                    <a:lnTo>
                      <a:pt x="1566" y="172"/>
                    </a:lnTo>
                    <a:lnTo>
                      <a:pt x="1547" y="192"/>
                    </a:lnTo>
                    <a:lnTo>
                      <a:pt x="1512" y="209"/>
                    </a:lnTo>
                    <a:lnTo>
                      <a:pt x="1530" y="209"/>
                    </a:lnTo>
                    <a:lnTo>
                      <a:pt x="1512" y="226"/>
                    </a:lnTo>
                    <a:lnTo>
                      <a:pt x="1495" y="226"/>
                    </a:lnTo>
                    <a:lnTo>
                      <a:pt x="1495" y="243"/>
                    </a:lnTo>
                    <a:lnTo>
                      <a:pt x="1478" y="261"/>
                    </a:lnTo>
                    <a:lnTo>
                      <a:pt x="1460" y="261"/>
                    </a:lnTo>
                    <a:lnTo>
                      <a:pt x="1443" y="261"/>
                    </a:lnTo>
                    <a:lnTo>
                      <a:pt x="1443" y="278"/>
                    </a:lnTo>
                    <a:lnTo>
                      <a:pt x="1443" y="293"/>
                    </a:lnTo>
                    <a:lnTo>
                      <a:pt x="1426" y="311"/>
                    </a:lnTo>
                    <a:lnTo>
                      <a:pt x="1407" y="328"/>
                    </a:lnTo>
                    <a:lnTo>
                      <a:pt x="1389" y="328"/>
                    </a:lnTo>
                    <a:lnTo>
                      <a:pt x="1389" y="345"/>
                    </a:lnTo>
                    <a:lnTo>
                      <a:pt x="1389" y="362"/>
                    </a:lnTo>
                    <a:lnTo>
                      <a:pt x="1407" y="362"/>
                    </a:lnTo>
                    <a:lnTo>
                      <a:pt x="1426" y="362"/>
                    </a:lnTo>
                    <a:lnTo>
                      <a:pt x="1443" y="362"/>
                    </a:lnTo>
                    <a:lnTo>
                      <a:pt x="1443" y="380"/>
                    </a:lnTo>
                    <a:lnTo>
                      <a:pt x="1460" y="380"/>
                    </a:lnTo>
                    <a:lnTo>
                      <a:pt x="1443" y="380"/>
                    </a:lnTo>
                    <a:lnTo>
                      <a:pt x="1478" y="397"/>
                    </a:lnTo>
                    <a:lnTo>
                      <a:pt x="1478" y="414"/>
                    </a:lnTo>
                    <a:lnTo>
                      <a:pt x="1460" y="432"/>
                    </a:lnTo>
                    <a:lnTo>
                      <a:pt x="1443" y="432"/>
                    </a:lnTo>
                    <a:lnTo>
                      <a:pt x="1407" y="432"/>
                    </a:lnTo>
                    <a:lnTo>
                      <a:pt x="1389" y="432"/>
                    </a:lnTo>
                    <a:lnTo>
                      <a:pt x="1389" y="449"/>
                    </a:lnTo>
                    <a:lnTo>
                      <a:pt x="1407" y="449"/>
                    </a:lnTo>
                    <a:lnTo>
                      <a:pt x="1426" y="449"/>
                    </a:lnTo>
                    <a:lnTo>
                      <a:pt x="1443" y="483"/>
                    </a:lnTo>
                    <a:lnTo>
                      <a:pt x="1443" y="501"/>
                    </a:lnTo>
                    <a:lnTo>
                      <a:pt x="1443" y="518"/>
                    </a:lnTo>
                    <a:lnTo>
                      <a:pt x="1426" y="518"/>
                    </a:lnTo>
                    <a:lnTo>
                      <a:pt x="1407" y="518"/>
                    </a:lnTo>
                    <a:lnTo>
                      <a:pt x="1407" y="535"/>
                    </a:lnTo>
                    <a:lnTo>
                      <a:pt x="1426" y="552"/>
                    </a:lnTo>
                    <a:lnTo>
                      <a:pt x="1443" y="552"/>
                    </a:lnTo>
                    <a:lnTo>
                      <a:pt x="1426" y="572"/>
                    </a:lnTo>
                    <a:lnTo>
                      <a:pt x="1407" y="572"/>
                    </a:lnTo>
                    <a:lnTo>
                      <a:pt x="1407" y="589"/>
                    </a:lnTo>
                    <a:lnTo>
                      <a:pt x="1389" y="606"/>
                    </a:lnTo>
                    <a:lnTo>
                      <a:pt x="1372" y="621"/>
                    </a:lnTo>
                    <a:lnTo>
                      <a:pt x="1355" y="621"/>
                    </a:lnTo>
                    <a:lnTo>
                      <a:pt x="1338" y="606"/>
                    </a:lnTo>
                    <a:lnTo>
                      <a:pt x="1320" y="606"/>
                    </a:lnTo>
                    <a:lnTo>
                      <a:pt x="1338" y="621"/>
                    </a:lnTo>
                    <a:lnTo>
                      <a:pt x="1355" y="621"/>
                    </a:lnTo>
                    <a:lnTo>
                      <a:pt x="1372" y="656"/>
                    </a:lnTo>
                    <a:lnTo>
                      <a:pt x="1372" y="673"/>
                    </a:lnTo>
                    <a:lnTo>
                      <a:pt x="1355" y="673"/>
                    </a:lnTo>
                    <a:lnTo>
                      <a:pt x="1338" y="673"/>
                    </a:lnTo>
                    <a:lnTo>
                      <a:pt x="1320" y="656"/>
                    </a:lnTo>
                    <a:lnTo>
                      <a:pt x="1303" y="621"/>
                    </a:lnTo>
                    <a:lnTo>
                      <a:pt x="1286" y="621"/>
                    </a:lnTo>
                    <a:lnTo>
                      <a:pt x="1286" y="639"/>
                    </a:lnTo>
                    <a:lnTo>
                      <a:pt x="1338" y="673"/>
                    </a:lnTo>
                    <a:lnTo>
                      <a:pt x="1372" y="708"/>
                    </a:lnTo>
                    <a:lnTo>
                      <a:pt x="1389" y="742"/>
                    </a:lnTo>
                    <a:lnTo>
                      <a:pt x="1389" y="760"/>
                    </a:lnTo>
                    <a:lnTo>
                      <a:pt x="1372" y="760"/>
                    </a:lnTo>
                    <a:lnTo>
                      <a:pt x="1338" y="742"/>
                    </a:lnTo>
                    <a:lnTo>
                      <a:pt x="1320" y="725"/>
                    </a:lnTo>
                    <a:lnTo>
                      <a:pt x="1286" y="725"/>
                    </a:lnTo>
                    <a:lnTo>
                      <a:pt x="1267" y="725"/>
                    </a:lnTo>
                    <a:lnTo>
                      <a:pt x="1286" y="725"/>
                    </a:lnTo>
                    <a:lnTo>
                      <a:pt x="1267" y="742"/>
                    </a:lnTo>
                    <a:lnTo>
                      <a:pt x="1286" y="777"/>
                    </a:lnTo>
                    <a:lnTo>
                      <a:pt x="1338" y="777"/>
                    </a:lnTo>
                    <a:lnTo>
                      <a:pt x="1372" y="777"/>
                    </a:lnTo>
                    <a:lnTo>
                      <a:pt x="1355" y="777"/>
                    </a:lnTo>
                    <a:lnTo>
                      <a:pt x="1338" y="794"/>
                    </a:lnTo>
                    <a:lnTo>
                      <a:pt x="1303" y="811"/>
                    </a:lnTo>
                    <a:lnTo>
                      <a:pt x="1267" y="829"/>
                    </a:lnTo>
                    <a:lnTo>
                      <a:pt x="1213" y="846"/>
                    </a:lnTo>
                    <a:lnTo>
                      <a:pt x="1196" y="846"/>
                    </a:lnTo>
                    <a:lnTo>
                      <a:pt x="1161" y="863"/>
                    </a:lnTo>
                    <a:lnTo>
                      <a:pt x="1125" y="863"/>
                    </a:lnTo>
                    <a:lnTo>
                      <a:pt x="1107" y="863"/>
                    </a:lnTo>
                    <a:lnTo>
                      <a:pt x="1090" y="863"/>
                    </a:lnTo>
                    <a:lnTo>
                      <a:pt x="1090" y="881"/>
                    </a:lnTo>
                    <a:lnTo>
                      <a:pt x="1090" y="898"/>
                    </a:lnTo>
                    <a:lnTo>
                      <a:pt x="1073" y="898"/>
                    </a:lnTo>
                    <a:lnTo>
                      <a:pt x="1055" y="915"/>
                    </a:lnTo>
                    <a:lnTo>
                      <a:pt x="1038" y="932"/>
                    </a:lnTo>
                    <a:lnTo>
                      <a:pt x="1038" y="952"/>
                    </a:lnTo>
                    <a:lnTo>
                      <a:pt x="1021" y="952"/>
                    </a:lnTo>
                    <a:lnTo>
                      <a:pt x="984" y="967"/>
                    </a:lnTo>
                    <a:lnTo>
                      <a:pt x="967" y="967"/>
                    </a:lnTo>
                    <a:lnTo>
                      <a:pt x="950" y="967"/>
                    </a:lnTo>
                    <a:lnTo>
                      <a:pt x="950" y="952"/>
                    </a:lnTo>
                    <a:lnTo>
                      <a:pt x="933" y="952"/>
                    </a:lnTo>
                    <a:lnTo>
                      <a:pt x="933" y="967"/>
                    </a:lnTo>
                    <a:lnTo>
                      <a:pt x="933" y="984"/>
                    </a:lnTo>
                    <a:lnTo>
                      <a:pt x="915" y="1001"/>
                    </a:lnTo>
                    <a:lnTo>
                      <a:pt x="862" y="1001"/>
                    </a:lnTo>
                    <a:lnTo>
                      <a:pt x="862" y="1019"/>
                    </a:lnTo>
                    <a:lnTo>
                      <a:pt x="862" y="1036"/>
                    </a:lnTo>
                    <a:lnTo>
                      <a:pt x="862" y="1053"/>
                    </a:lnTo>
                    <a:lnTo>
                      <a:pt x="862" y="1070"/>
                    </a:lnTo>
                    <a:lnTo>
                      <a:pt x="827" y="1070"/>
                    </a:lnTo>
                    <a:lnTo>
                      <a:pt x="827" y="1105"/>
                    </a:lnTo>
                    <a:lnTo>
                      <a:pt x="808" y="1105"/>
                    </a:lnTo>
                    <a:lnTo>
                      <a:pt x="808" y="1122"/>
                    </a:lnTo>
                    <a:lnTo>
                      <a:pt x="827" y="1157"/>
                    </a:lnTo>
                    <a:lnTo>
                      <a:pt x="808" y="1157"/>
                    </a:lnTo>
                    <a:lnTo>
                      <a:pt x="808" y="1191"/>
                    </a:lnTo>
                    <a:lnTo>
                      <a:pt x="790" y="1209"/>
                    </a:lnTo>
                    <a:lnTo>
                      <a:pt x="773" y="1209"/>
                    </a:lnTo>
                    <a:lnTo>
                      <a:pt x="773" y="1191"/>
                    </a:lnTo>
                    <a:lnTo>
                      <a:pt x="756" y="1191"/>
                    </a:lnTo>
                    <a:lnTo>
                      <a:pt x="756" y="1209"/>
                    </a:lnTo>
                    <a:lnTo>
                      <a:pt x="739" y="1191"/>
                    </a:lnTo>
                    <a:lnTo>
                      <a:pt x="721" y="1157"/>
                    </a:lnTo>
                    <a:lnTo>
                      <a:pt x="702" y="1157"/>
                    </a:lnTo>
                    <a:lnTo>
                      <a:pt x="685" y="1157"/>
                    </a:lnTo>
                    <a:lnTo>
                      <a:pt x="668" y="1157"/>
                    </a:lnTo>
                    <a:lnTo>
                      <a:pt x="650" y="1157"/>
                    </a:lnTo>
                    <a:lnTo>
                      <a:pt x="633" y="1157"/>
                    </a:lnTo>
                    <a:lnTo>
                      <a:pt x="633" y="1140"/>
                    </a:lnTo>
                    <a:lnTo>
                      <a:pt x="633" y="1122"/>
                    </a:lnTo>
                    <a:lnTo>
                      <a:pt x="616" y="1105"/>
                    </a:lnTo>
                    <a:lnTo>
                      <a:pt x="579" y="1070"/>
                    </a:lnTo>
                    <a:lnTo>
                      <a:pt x="562" y="1053"/>
                    </a:lnTo>
                    <a:lnTo>
                      <a:pt x="562" y="1036"/>
                    </a:lnTo>
                    <a:lnTo>
                      <a:pt x="579" y="1036"/>
                    </a:lnTo>
                    <a:lnTo>
                      <a:pt x="579" y="1019"/>
                    </a:lnTo>
                    <a:lnTo>
                      <a:pt x="562" y="1019"/>
                    </a:lnTo>
                    <a:lnTo>
                      <a:pt x="545" y="1019"/>
                    </a:lnTo>
                    <a:lnTo>
                      <a:pt x="545" y="1001"/>
                    </a:lnTo>
                    <a:lnTo>
                      <a:pt x="527" y="1001"/>
                    </a:lnTo>
                    <a:lnTo>
                      <a:pt x="510" y="967"/>
                    </a:lnTo>
                    <a:lnTo>
                      <a:pt x="510" y="952"/>
                    </a:lnTo>
                    <a:lnTo>
                      <a:pt x="510" y="932"/>
                    </a:lnTo>
                    <a:lnTo>
                      <a:pt x="510" y="915"/>
                    </a:lnTo>
                    <a:lnTo>
                      <a:pt x="510" y="898"/>
                    </a:lnTo>
                    <a:lnTo>
                      <a:pt x="527" y="881"/>
                    </a:lnTo>
                    <a:lnTo>
                      <a:pt x="545" y="863"/>
                    </a:lnTo>
                    <a:lnTo>
                      <a:pt x="545" y="846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4" name="Freeform 30"/>
              <p:cNvSpPr>
                <a:spLocks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7733862" y="3506246"/>
                <a:ext cx="101929" cy="62417"/>
              </a:xfrm>
              <a:custGeom>
                <a:avLst/>
                <a:gdLst>
                  <a:gd name="T0" fmla="*/ 4061 w 86"/>
                  <a:gd name="T1" fmla="*/ 10319 h 52"/>
                  <a:gd name="T2" fmla="*/ 4061 w 86"/>
                  <a:gd name="T3" fmla="*/ 7144 h 52"/>
                  <a:gd name="T4" fmla="*/ 0 w 86"/>
                  <a:gd name="T5" fmla="*/ 3969 h 52"/>
                  <a:gd name="T6" fmla="*/ 0 w 86"/>
                  <a:gd name="T7" fmla="*/ 0 h 52"/>
                  <a:gd name="T8" fmla="*/ 4061 w 86"/>
                  <a:gd name="T9" fmla="*/ 0 h 52"/>
                  <a:gd name="T10" fmla="*/ 7310 w 86"/>
                  <a:gd name="T11" fmla="*/ 0 h 52"/>
                  <a:gd name="T12" fmla="*/ 10559 w 86"/>
                  <a:gd name="T13" fmla="*/ 0 h 52"/>
                  <a:gd name="T14" fmla="*/ 18681 w 86"/>
                  <a:gd name="T15" fmla="*/ 3969 h 52"/>
                  <a:gd name="T16" fmla="*/ 14620 w 86"/>
                  <a:gd name="T17" fmla="*/ 7144 h 52"/>
                  <a:gd name="T18" fmla="*/ 10559 w 86"/>
                  <a:gd name="T19" fmla="*/ 10319 h 52"/>
                  <a:gd name="T20" fmla="*/ 7310 w 86"/>
                  <a:gd name="T21" fmla="*/ 10319 h 52"/>
                  <a:gd name="T22" fmla="*/ 4061 w 86"/>
                  <a:gd name="T23" fmla="*/ 10319 h 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6"/>
                  <a:gd name="T37" fmla="*/ 0 h 52"/>
                  <a:gd name="T38" fmla="*/ 86 w 86"/>
                  <a:gd name="T39" fmla="*/ 52 h 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6" h="52">
                    <a:moveTo>
                      <a:pt x="17" y="52"/>
                    </a:moveTo>
                    <a:lnTo>
                      <a:pt x="17" y="34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51" y="0"/>
                    </a:lnTo>
                    <a:lnTo>
                      <a:pt x="86" y="17"/>
                    </a:lnTo>
                    <a:lnTo>
                      <a:pt x="69" y="34"/>
                    </a:lnTo>
                    <a:lnTo>
                      <a:pt x="51" y="52"/>
                    </a:lnTo>
                    <a:lnTo>
                      <a:pt x="34" y="52"/>
                    </a:lnTo>
                    <a:lnTo>
                      <a:pt x="17" y="52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5" name="Freeform 31"/>
              <p:cNvSpPr>
                <a:spLocks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6966279" y="3568663"/>
                <a:ext cx="16641" cy="0"/>
              </a:xfrm>
              <a:custGeom>
                <a:avLst/>
                <a:gdLst>
                  <a:gd name="T0" fmla="*/ 0 w 13"/>
                  <a:gd name="T1" fmla="*/ 3419 w 13"/>
                  <a:gd name="T2" fmla="*/ 0 w 13"/>
                  <a:gd name="T3" fmla="*/ 0 60000 65536"/>
                  <a:gd name="T4" fmla="*/ 0 60000 65536"/>
                  <a:gd name="T5" fmla="*/ 0 60000 65536"/>
                  <a:gd name="T6" fmla="*/ 0 w 13"/>
                  <a:gd name="T7" fmla="*/ 13 w 13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T6" t="0" r="T7" b="0"/>
                <a:pathLst>
                  <a:path w="13">
                    <a:moveTo>
                      <a:pt x="0" y="0"/>
                    </a:moveTo>
                    <a:lnTo>
                      <a:pt x="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6" name="Freeform 32"/>
              <p:cNvSpPr>
                <a:spLocks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8746907" y="3712222"/>
                <a:ext cx="316186" cy="120672"/>
              </a:xfrm>
              <a:custGeom>
                <a:avLst/>
                <a:gdLst>
                  <a:gd name="T0" fmla="*/ 53382 w 265"/>
                  <a:gd name="T1" fmla="*/ 10419 h 103"/>
                  <a:gd name="T2" fmla="*/ 49398 w 265"/>
                  <a:gd name="T3" fmla="*/ 10419 h 103"/>
                  <a:gd name="T4" fmla="*/ 45415 w 265"/>
                  <a:gd name="T5" fmla="*/ 14426 h 103"/>
                  <a:gd name="T6" fmla="*/ 45415 w 265"/>
                  <a:gd name="T7" fmla="*/ 17632 h 103"/>
                  <a:gd name="T8" fmla="*/ 39041 w 265"/>
                  <a:gd name="T9" fmla="*/ 17632 h 103"/>
                  <a:gd name="T10" fmla="*/ 35057 w 265"/>
                  <a:gd name="T11" fmla="*/ 20838 h 103"/>
                  <a:gd name="T12" fmla="*/ 27886 w 265"/>
                  <a:gd name="T13" fmla="*/ 20838 h 103"/>
                  <a:gd name="T14" fmla="*/ 21512 w 265"/>
                  <a:gd name="T15" fmla="*/ 20838 h 103"/>
                  <a:gd name="T16" fmla="*/ 17528 w 265"/>
                  <a:gd name="T17" fmla="*/ 20838 h 103"/>
                  <a:gd name="T18" fmla="*/ 11154 w 265"/>
                  <a:gd name="T19" fmla="*/ 17632 h 103"/>
                  <a:gd name="T20" fmla="*/ 7171 w 265"/>
                  <a:gd name="T21" fmla="*/ 14426 h 103"/>
                  <a:gd name="T22" fmla="*/ 3984 w 265"/>
                  <a:gd name="T23" fmla="*/ 14426 h 103"/>
                  <a:gd name="T24" fmla="*/ 7171 w 265"/>
                  <a:gd name="T25" fmla="*/ 14426 h 103"/>
                  <a:gd name="T26" fmla="*/ 7171 w 265"/>
                  <a:gd name="T27" fmla="*/ 10419 h 103"/>
                  <a:gd name="T28" fmla="*/ 3984 w 265"/>
                  <a:gd name="T29" fmla="*/ 10419 h 103"/>
                  <a:gd name="T30" fmla="*/ 0 w 265"/>
                  <a:gd name="T31" fmla="*/ 10419 h 103"/>
                  <a:gd name="T32" fmla="*/ 7171 w 265"/>
                  <a:gd name="T33" fmla="*/ 10419 h 103"/>
                  <a:gd name="T34" fmla="*/ 11154 w 265"/>
                  <a:gd name="T35" fmla="*/ 6412 h 103"/>
                  <a:gd name="T36" fmla="*/ 7171 w 265"/>
                  <a:gd name="T37" fmla="*/ 6412 h 103"/>
                  <a:gd name="T38" fmla="*/ 3984 w 265"/>
                  <a:gd name="T39" fmla="*/ 6412 h 103"/>
                  <a:gd name="T40" fmla="*/ 0 w 265"/>
                  <a:gd name="T41" fmla="*/ 3206 h 103"/>
                  <a:gd name="T42" fmla="*/ 0 w 265"/>
                  <a:gd name="T43" fmla="*/ 0 h 103"/>
                  <a:gd name="T44" fmla="*/ 0 w 265"/>
                  <a:gd name="T45" fmla="*/ 3206 h 103"/>
                  <a:gd name="T46" fmla="*/ 0 w 265"/>
                  <a:gd name="T47" fmla="*/ 0 h 103"/>
                  <a:gd name="T48" fmla="*/ 3984 w 265"/>
                  <a:gd name="T49" fmla="*/ 0 h 103"/>
                  <a:gd name="T50" fmla="*/ 7171 w 265"/>
                  <a:gd name="T51" fmla="*/ 0 h 103"/>
                  <a:gd name="T52" fmla="*/ 11154 w 265"/>
                  <a:gd name="T53" fmla="*/ 3206 h 103"/>
                  <a:gd name="T54" fmla="*/ 11154 w 265"/>
                  <a:gd name="T55" fmla="*/ 6412 h 103"/>
                  <a:gd name="T56" fmla="*/ 11154 w 265"/>
                  <a:gd name="T57" fmla="*/ 3206 h 103"/>
                  <a:gd name="T58" fmla="*/ 14341 w 265"/>
                  <a:gd name="T59" fmla="*/ 3206 h 103"/>
                  <a:gd name="T60" fmla="*/ 14341 w 265"/>
                  <a:gd name="T61" fmla="*/ 0 h 103"/>
                  <a:gd name="T62" fmla="*/ 14341 w 265"/>
                  <a:gd name="T63" fmla="*/ 3206 h 103"/>
                  <a:gd name="T64" fmla="*/ 17528 w 265"/>
                  <a:gd name="T65" fmla="*/ 3206 h 103"/>
                  <a:gd name="T66" fmla="*/ 21512 w 265"/>
                  <a:gd name="T67" fmla="*/ 3206 h 103"/>
                  <a:gd name="T68" fmla="*/ 21512 w 265"/>
                  <a:gd name="T69" fmla="*/ 0 h 103"/>
                  <a:gd name="T70" fmla="*/ 24699 w 265"/>
                  <a:gd name="T71" fmla="*/ 0 h 103"/>
                  <a:gd name="T72" fmla="*/ 27886 w 265"/>
                  <a:gd name="T73" fmla="*/ 0 h 103"/>
                  <a:gd name="T74" fmla="*/ 31870 w 265"/>
                  <a:gd name="T75" fmla="*/ 3206 h 103"/>
                  <a:gd name="T76" fmla="*/ 31870 w 265"/>
                  <a:gd name="T77" fmla="*/ 0 h 103"/>
                  <a:gd name="T78" fmla="*/ 35057 w 265"/>
                  <a:gd name="T79" fmla="*/ 0 h 103"/>
                  <a:gd name="T80" fmla="*/ 39041 w 265"/>
                  <a:gd name="T81" fmla="*/ 0 h 103"/>
                  <a:gd name="T82" fmla="*/ 42228 w 265"/>
                  <a:gd name="T83" fmla="*/ 0 h 103"/>
                  <a:gd name="T84" fmla="*/ 45415 w 265"/>
                  <a:gd name="T85" fmla="*/ 0 h 103"/>
                  <a:gd name="T86" fmla="*/ 45415 w 265"/>
                  <a:gd name="T87" fmla="*/ 6412 h 103"/>
                  <a:gd name="T88" fmla="*/ 53382 w 265"/>
                  <a:gd name="T89" fmla="*/ 10419 h 10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65"/>
                  <a:gd name="T136" fmla="*/ 0 h 103"/>
                  <a:gd name="T137" fmla="*/ 265 w 265"/>
                  <a:gd name="T138" fmla="*/ 103 h 10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65" h="103">
                    <a:moveTo>
                      <a:pt x="265" y="49"/>
                    </a:moveTo>
                    <a:lnTo>
                      <a:pt x="245" y="49"/>
                    </a:lnTo>
                    <a:lnTo>
                      <a:pt x="228" y="69"/>
                    </a:lnTo>
                    <a:lnTo>
                      <a:pt x="228" y="86"/>
                    </a:lnTo>
                    <a:lnTo>
                      <a:pt x="194" y="86"/>
                    </a:lnTo>
                    <a:lnTo>
                      <a:pt x="176" y="103"/>
                    </a:lnTo>
                    <a:lnTo>
                      <a:pt x="140" y="103"/>
                    </a:lnTo>
                    <a:lnTo>
                      <a:pt x="105" y="103"/>
                    </a:lnTo>
                    <a:lnTo>
                      <a:pt x="88" y="103"/>
                    </a:lnTo>
                    <a:lnTo>
                      <a:pt x="53" y="86"/>
                    </a:lnTo>
                    <a:lnTo>
                      <a:pt x="34" y="69"/>
                    </a:lnTo>
                    <a:lnTo>
                      <a:pt x="17" y="69"/>
                    </a:lnTo>
                    <a:lnTo>
                      <a:pt x="34" y="69"/>
                    </a:lnTo>
                    <a:lnTo>
                      <a:pt x="34" y="49"/>
                    </a:lnTo>
                    <a:lnTo>
                      <a:pt x="17" y="49"/>
                    </a:lnTo>
                    <a:lnTo>
                      <a:pt x="0" y="49"/>
                    </a:lnTo>
                    <a:lnTo>
                      <a:pt x="34" y="49"/>
                    </a:lnTo>
                    <a:lnTo>
                      <a:pt x="53" y="32"/>
                    </a:lnTo>
                    <a:lnTo>
                      <a:pt x="34" y="32"/>
                    </a:lnTo>
                    <a:lnTo>
                      <a:pt x="17" y="32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53" y="15"/>
                    </a:lnTo>
                    <a:lnTo>
                      <a:pt x="53" y="32"/>
                    </a:lnTo>
                    <a:lnTo>
                      <a:pt x="53" y="15"/>
                    </a:lnTo>
                    <a:lnTo>
                      <a:pt x="71" y="15"/>
                    </a:lnTo>
                    <a:lnTo>
                      <a:pt x="71" y="0"/>
                    </a:lnTo>
                    <a:lnTo>
                      <a:pt x="71" y="15"/>
                    </a:lnTo>
                    <a:lnTo>
                      <a:pt x="88" y="15"/>
                    </a:lnTo>
                    <a:lnTo>
                      <a:pt x="105" y="15"/>
                    </a:lnTo>
                    <a:lnTo>
                      <a:pt x="105" y="0"/>
                    </a:lnTo>
                    <a:lnTo>
                      <a:pt x="123" y="0"/>
                    </a:lnTo>
                    <a:lnTo>
                      <a:pt x="140" y="0"/>
                    </a:lnTo>
                    <a:lnTo>
                      <a:pt x="159" y="15"/>
                    </a:lnTo>
                    <a:lnTo>
                      <a:pt x="159" y="0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211" y="0"/>
                    </a:lnTo>
                    <a:lnTo>
                      <a:pt x="228" y="0"/>
                    </a:lnTo>
                    <a:lnTo>
                      <a:pt x="228" y="32"/>
                    </a:lnTo>
                    <a:lnTo>
                      <a:pt x="265" y="49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7" name="Freeform 33"/>
              <p:cNvSpPr>
                <a:spLocks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7107731" y="3629000"/>
                <a:ext cx="43683" cy="20806"/>
              </a:xfrm>
              <a:custGeom>
                <a:avLst/>
                <a:gdLst>
                  <a:gd name="T0" fmla="*/ 4189 w 36"/>
                  <a:gd name="T1" fmla="*/ 4202 h 17"/>
                  <a:gd name="T2" fmla="*/ 0 w 36"/>
                  <a:gd name="T3" fmla="*/ 4202 h 17"/>
                  <a:gd name="T4" fmla="*/ 0 w 36"/>
                  <a:gd name="T5" fmla="*/ 0 h 17"/>
                  <a:gd name="T6" fmla="*/ 4189 w 36"/>
                  <a:gd name="T7" fmla="*/ 0 h 17"/>
                  <a:gd name="T8" fmla="*/ 8379 w 36"/>
                  <a:gd name="T9" fmla="*/ 4202 h 17"/>
                  <a:gd name="T10" fmla="*/ 4189 w 36"/>
                  <a:gd name="T11" fmla="*/ 4202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17"/>
                  <a:gd name="T20" fmla="*/ 36 w 36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17">
                    <a:moveTo>
                      <a:pt x="17" y="17"/>
                    </a:moveTo>
                    <a:lnTo>
                      <a:pt x="0" y="17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6" y="17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8" name="Freeform 34"/>
              <p:cNvSpPr>
                <a:spLocks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8875877" y="3181679"/>
                <a:ext cx="81126" cy="43692"/>
              </a:xfrm>
              <a:custGeom>
                <a:avLst/>
                <a:gdLst>
                  <a:gd name="T0" fmla="*/ 4026 w 69"/>
                  <a:gd name="T1" fmla="*/ 8379 h 36"/>
                  <a:gd name="T2" fmla="*/ 4026 w 69"/>
                  <a:gd name="T3" fmla="*/ 4189 h 36"/>
                  <a:gd name="T4" fmla="*/ 0 w 69"/>
                  <a:gd name="T5" fmla="*/ 4189 h 36"/>
                  <a:gd name="T6" fmla="*/ 4026 w 69"/>
                  <a:gd name="T7" fmla="*/ 4189 h 36"/>
                  <a:gd name="T8" fmla="*/ 4026 w 69"/>
                  <a:gd name="T9" fmla="*/ 0 h 36"/>
                  <a:gd name="T10" fmla="*/ 7247 w 69"/>
                  <a:gd name="T11" fmla="*/ 0 h 36"/>
                  <a:gd name="T12" fmla="*/ 7247 w 69"/>
                  <a:gd name="T13" fmla="*/ 4189 h 36"/>
                  <a:gd name="T14" fmla="*/ 10468 w 69"/>
                  <a:gd name="T15" fmla="*/ 4189 h 36"/>
                  <a:gd name="T16" fmla="*/ 14495 w 69"/>
                  <a:gd name="T17" fmla="*/ 4189 h 36"/>
                  <a:gd name="T18" fmla="*/ 10468 w 69"/>
                  <a:gd name="T19" fmla="*/ 4189 h 36"/>
                  <a:gd name="T20" fmla="*/ 7247 w 69"/>
                  <a:gd name="T21" fmla="*/ 8379 h 36"/>
                  <a:gd name="T22" fmla="*/ 4026 w 69"/>
                  <a:gd name="T23" fmla="*/ 8379 h 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9"/>
                  <a:gd name="T37" fmla="*/ 0 h 36"/>
                  <a:gd name="T38" fmla="*/ 69 w 69"/>
                  <a:gd name="T39" fmla="*/ 36 h 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9" h="36">
                    <a:moveTo>
                      <a:pt x="17" y="36"/>
                    </a:moveTo>
                    <a:lnTo>
                      <a:pt x="17" y="19"/>
                    </a:lnTo>
                    <a:lnTo>
                      <a:pt x="0" y="19"/>
                    </a:lnTo>
                    <a:lnTo>
                      <a:pt x="17" y="19"/>
                    </a:lnTo>
                    <a:lnTo>
                      <a:pt x="17" y="0"/>
                    </a:lnTo>
                    <a:lnTo>
                      <a:pt x="35" y="0"/>
                    </a:lnTo>
                    <a:lnTo>
                      <a:pt x="35" y="19"/>
                    </a:lnTo>
                    <a:lnTo>
                      <a:pt x="52" y="19"/>
                    </a:lnTo>
                    <a:lnTo>
                      <a:pt x="69" y="19"/>
                    </a:lnTo>
                    <a:lnTo>
                      <a:pt x="52" y="19"/>
                    </a:lnTo>
                    <a:lnTo>
                      <a:pt x="35" y="36"/>
                    </a:lnTo>
                    <a:lnTo>
                      <a:pt x="17" y="36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9" name="Freeform 35"/>
              <p:cNvSpPr>
                <a:spLocks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4118522" y="3437589"/>
                <a:ext cx="1206500" cy="1148469"/>
              </a:xfrm>
              <a:custGeom>
                <a:avLst/>
                <a:gdLst>
                  <a:gd name="T0" fmla="*/ 203399 w 1023"/>
                  <a:gd name="T1" fmla="*/ 187133 h 975"/>
                  <a:gd name="T2" fmla="*/ 193070 w 1023"/>
                  <a:gd name="T3" fmla="*/ 171274 h 975"/>
                  <a:gd name="T4" fmla="*/ 178768 w 1023"/>
                  <a:gd name="T5" fmla="*/ 152244 h 975"/>
                  <a:gd name="T6" fmla="*/ 168439 w 1023"/>
                  <a:gd name="T7" fmla="*/ 145107 h 975"/>
                  <a:gd name="T8" fmla="*/ 154933 w 1023"/>
                  <a:gd name="T9" fmla="*/ 139557 h 975"/>
                  <a:gd name="T10" fmla="*/ 144604 w 1023"/>
                  <a:gd name="T11" fmla="*/ 139557 h 975"/>
                  <a:gd name="T12" fmla="*/ 144604 w 1023"/>
                  <a:gd name="T13" fmla="*/ 25374 h 975"/>
                  <a:gd name="T14" fmla="*/ 123946 w 1023"/>
                  <a:gd name="T15" fmla="*/ 22202 h 975"/>
                  <a:gd name="T16" fmla="*/ 110439 w 1023"/>
                  <a:gd name="T17" fmla="*/ 19030 h 975"/>
                  <a:gd name="T18" fmla="*/ 86603 w 1023"/>
                  <a:gd name="T19" fmla="*/ 12687 h 975"/>
                  <a:gd name="T20" fmla="*/ 72302 w 1023"/>
                  <a:gd name="T21" fmla="*/ 6343 h 975"/>
                  <a:gd name="T22" fmla="*/ 62768 w 1023"/>
                  <a:gd name="T23" fmla="*/ 0 h 975"/>
                  <a:gd name="T24" fmla="*/ 48466 w 1023"/>
                  <a:gd name="T25" fmla="*/ 9515 h 975"/>
                  <a:gd name="T26" fmla="*/ 34959 w 1023"/>
                  <a:gd name="T27" fmla="*/ 15859 h 975"/>
                  <a:gd name="T28" fmla="*/ 24630 w 1023"/>
                  <a:gd name="T29" fmla="*/ 34889 h 975"/>
                  <a:gd name="T30" fmla="*/ 7151 w 1023"/>
                  <a:gd name="T31" fmla="*/ 44404 h 975"/>
                  <a:gd name="T32" fmla="*/ 24630 w 1023"/>
                  <a:gd name="T33" fmla="*/ 60263 h 975"/>
                  <a:gd name="T34" fmla="*/ 31781 w 1023"/>
                  <a:gd name="T35" fmla="*/ 72950 h 975"/>
                  <a:gd name="T36" fmla="*/ 20658 w 1023"/>
                  <a:gd name="T37" fmla="*/ 66607 h 975"/>
                  <a:gd name="T38" fmla="*/ 3973 w 1023"/>
                  <a:gd name="T39" fmla="*/ 72950 h 975"/>
                  <a:gd name="T40" fmla="*/ 7151 w 1023"/>
                  <a:gd name="T41" fmla="*/ 82465 h 975"/>
                  <a:gd name="T42" fmla="*/ 7151 w 1023"/>
                  <a:gd name="T43" fmla="*/ 88809 h 975"/>
                  <a:gd name="T44" fmla="*/ 20658 w 1023"/>
                  <a:gd name="T45" fmla="*/ 91981 h 975"/>
                  <a:gd name="T46" fmla="*/ 34959 w 1023"/>
                  <a:gd name="T47" fmla="*/ 88809 h 975"/>
                  <a:gd name="T48" fmla="*/ 38137 w 1023"/>
                  <a:gd name="T49" fmla="*/ 97531 h 975"/>
                  <a:gd name="T50" fmla="*/ 27808 w 1023"/>
                  <a:gd name="T51" fmla="*/ 104668 h 975"/>
                  <a:gd name="T52" fmla="*/ 20658 w 1023"/>
                  <a:gd name="T53" fmla="*/ 107046 h 975"/>
                  <a:gd name="T54" fmla="*/ 10329 w 1023"/>
                  <a:gd name="T55" fmla="*/ 123698 h 975"/>
                  <a:gd name="T56" fmla="*/ 24630 w 1023"/>
                  <a:gd name="T57" fmla="*/ 142729 h 975"/>
                  <a:gd name="T58" fmla="*/ 31781 w 1023"/>
                  <a:gd name="T59" fmla="*/ 145107 h 975"/>
                  <a:gd name="T60" fmla="*/ 34959 w 1023"/>
                  <a:gd name="T61" fmla="*/ 152244 h 975"/>
                  <a:gd name="T62" fmla="*/ 48466 w 1023"/>
                  <a:gd name="T63" fmla="*/ 154623 h 975"/>
                  <a:gd name="T64" fmla="*/ 55617 w 1023"/>
                  <a:gd name="T65" fmla="*/ 152244 h 975"/>
                  <a:gd name="T66" fmla="*/ 55617 w 1023"/>
                  <a:gd name="T67" fmla="*/ 164138 h 975"/>
                  <a:gd name="T68" fmla="*/ 27808 w 1023"/>
                  <a:gd name="T69" fmla="*/ 180790 h 975"/>
                  <a:gd name="T70" fmla="*/ 14301 w 1023"/>
                  <a:gd name="T71" fmla="*/ 190305 h 975"/>
                  <a:gd name="T72" fmla="*/ 34959 w 1023"/>
                  <a:gd name="T73" fmla="*/ 183168 h 975"/>
                  <a:gd name="T74" fmla="*/ 52439 w 1023"/>
                  <a:gd name="T75" fmla="*/ 173653 h 975"/>
                  <a:gd name="T76" fmla="*/ 76274 w 1023"/>
                  <a:gd name="T77" fmla="*/ 154623 h 975"/>
                  <a:gd name="T78" fmla="*/ 72302 w 1023"/>
                  <a:gd name="T79" fmla="*/ 149072 h 975"/>
                  <a:gd name="T80" fmla="*/ 82631 w 1023"/>
                  <a:gd name="T81" fmla="*/ 139557 h 975"/>
                  <a:gd name="T82" fmla="*/ 92960 w 1023"/>
                  <a:gd name="T83" fmla="*/ 126077 h 975"/>
                  <a:gd name="T84" fmla="*/ 92960 w 1023"/>
                  <a:gd name="T85" fmla="*/ 130042 h 975"/>
                  <a:gd name="T86" fmla="*/ 86603 w 1023"/>
                  <a:gd name="T87" fmla="*/ 142729 h 975"/>
                  <a:gd name="T88" fmla="*/ 86603 w 1023"/>
                  <a:gd name="T89" fmla="*/ 149072 h 975"/>
                  <a:gd name="T90" fmla="*/ 100110 w 1023"/>
                  <a:gd name="T91" fmla="*/ 142729 h 975"/>
                  <a:gd name="T92" fmla="*/ 107261 w 1023"/>
                  <a:gd name="T93" fmla="*/ 135592 h 975"/>
                  <a:gd name="T94" fmla="*/ 113617 w 1023"/>
                  <a:gd name="T95" fmla="*/ 133213 h 975"/>
                  <a:gd name="T96" fmla="*/ 138248 w 1023"/>
                  <a:gd name="T97" fmla="*/ 139557 h 975"/>
                  <a:gd name="T98" fmla="*/ 151754 w 1023"/>
                  <a:gd name="T99" fmla="*/ 142729 h 975"/>
                  <a:gd name="T100" fmla="*/ 168439 w 1023"/>
                  <a:gd name="T101" fmla="*/ 158587 h 975"/>
                  <a:gd name="T102" fmla="*/ 175590 w 1023"/>
                  <a:gd name="T103" fmla="*/ 161759 h 975"/>
                  <a:gd name="T104" fmla="*/ 175590 w 1023"/>
                  <a:gd name="T105" fmla="*/ 158587 h 975"/>
                  <a:gd name="T106" fmla="*/ 178768 w 1023"/>
                  <a:gd name="T107" fmla="*/ 168103 h 975"/>
                  <a:gd name="T108" fmla="*/ 189097 w 1023"/>
                  <a:gd name="T109" fmla="*/ 171274 h 975"/>
                  <a:gd name="T110" fmla="*/ 182741 w 1023"/>
                  <a:gd name="T111" fmla="*/ 171274 h 975"/>
                  <a:gd name="T112" fmla="*/ 185919 w 1023"/>
                  <a:gd name="T113" fmla="*/ 173653 h 975"/>
                  <a:gd name="T114" fmla="*/ 193070 w 1023"/>
                  <a:gd name="T115" fmla="*/ 190305 h 975"/>
                  <a:gd name="T116" fmla="*/ 189097 w 1023"/>
                  <a:gd name="T117" fmla="*/ 177618 h 975"/>
                  <a:gd name="T118" fmla="*/ 193070 w 1023"/>
                  <a:gd name="T119" fmla="*/ 180790 h 975"/>
                  <a:gd name="T120" fmla="*/ 200221 w 1023"/>
                  <a:gd name="T121" fmla="*/ 190305 h 97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23"/>
                  <a:gd name="T184" fmla="*/ 0 h 975"/>
                  <a:gd name="T185" fmla="*/ 1023 w 1023"/>
                  <a:gd name="T186" fmla="*/ 975 h 97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23" h="975">
                    <a:moveTo>
                      <a:pt x="1023" y="945"/>
                    </a:moveTo>
                    <a:lnTo>
                      <a:pt x="1023" y="945"/>
                    </a:lnTo>
                    <a:lnTo>
                      <a:pt x="1023" y="897"/>
                    </a:lnTo>
                    <a:lnTo>
                      <a:pt x="971" y="864"/>
                    </a:lnTo>
                    <a:lnTo>
                      <a:pt x="917" y="768"/>
                    </a:lnTo>
                    <a:lnTo>
                      <a:pt x="900" y="768"/>
                    </a:lnTo>
                    <a:lnTo>
                      <a:pt x="883" y="720"/>
                    </a:lnTo>
                    <a:lnTo>
                      <a:pt x="848" y="735"/>
                    </a:lnTo>
                    <a:lnTo>
                      <a:pt x="831" y="753"/>
                    </a:lnTo>
                    <a:lnTo>
                      <a:pt x="779" y="705"/>
                    </a:lnTo>
                    <a:lnTo>
                      <a:pt x="779" y="687"/>
                    </a:lnTo>
                    <a:lnTo>
                      <a:pt x="727" y="705"/>
                    </a:lnTo>
                    <a:lnTo>
                      <a:pt x="727" y="687"/>
                    </a:lnTo>
                    <a:lnTo>
                      <a:pt x="727" y="129"/>
                    </a:lnTo>
                    <a:lnTo>
                      <a:pt x="675" y="96"/>
                    </a:lnTo>
                    <a:lnTo>
                      <a:pt x="624" y="112"/>
                    </a:lnTo>
                    <a:lnTo>
                      <a:pt x="589" y="96"/>
                    </a:lnTo>
                    <a:lnTo>
                      <a:pt x="555" y="96"/>
                    </a:lnTo>
                    <a:lnTo>
                      <a:pt x="503" y="64"/>
                    </a:lnTo>
                    <a:lnTo>
                      <a:pt x="434" y="64"/>
                    </a:lnTo>
                    <a:lnTo>
                      <a:pt x="416" y="33"/>
                    </a:lnTo>
                    <a:lnTo>
                      <a:pt x="364" y="33"/>
                    </a:lnTo>
                    <a:lnTo>
                      <a:pt x="347" y="16"/>
                    </a:lnTo>
                    <a:lnTo>
                      <a:pt x="313" y="0"/>
                    </a:lnTo>
                    <a:lnTo>
                      <a:pt x="278" y="33"/>
                    </a:lnTo>
                    <a:lnTo>
                      <a:pt x="244" y="48"/>
                    </a:lnTo>
                    <a:lnTo>
                      <a:pt x="192" y="81"/>
                    </a:lnTo>
                    <a:lnTo>
                      <a:pt x="174" y="81"/>
                    </a:lnTo>
                    <a:lnTo>
                      <a:pt x="140" y="112"/>
                    </a:lnTo>
                    <a:lnTo>
                      <a:pt x="123" y="177"/>
                    </a:lnTo>
                    <a:lnTo>
                      <a:pt x="52" y="192"/>
                    </a:lnTo>
                    <a:lnTo>
                      <a:pt x="34" y="225"/>
                    </a:lnTo>
                    <a:lnTo>
                      <a:pt x="103" y="273"/>
                    </a:lnTo>
                    <a:lnTo>
                      <a:pt x="123" y="304"/>
                    </a:lnTo>
                    <a:lnTo>
                      <a:pt x="157" y="352"/>
                    </a:lnTo>
                    <a:lnTo>
                      <a:pt x="157" y="369"/>
                    </a:lnTo>
                    <a:lnTo>
                      <a:pt x="103" y="369"/>
                    </a:lnTo>
                    <a:lnTo>
                      <a:pt x="103" y="336"/>
                    </a:lnTo>
                    <a:lnTo>
                      <a:pt x="86" y="336"/>
                    </a:lnTo>
                    <a:lnTo>
                      <a:pt x="17" y="369"/>
                    </a:lnTo>
                    <a:lnTo>
                      <a:pt x="0" y="400"/>
                    </a:lnTo>
                    <a:lnTo>
                      <a:pt x="34" y="417"/>
                    </a:lnTo>
                    <a:lnTo>
                      <a:pt x="34" y="432"/>
                    </a:lnTo>
                    <a:lnTo>
                      <a:pt x="34" y="448"/>
                    </a:lnTo>
                    <a:lnTo>
                      <a:pt x="69" y="465"/>
                    </a:lnTo>
                    <a:lnTo>
                      <a:pt x="103" y="465"/>
                    </a:lnTo>
                    <a:lnTo>
                      <a:pt x="140" y="465"/>
                    </a:lnTo>
                    <a:lnTo>
                      <a:pt x="174" y="448"/>
                    </a:lnTo>
                    <a:lnTo>
                      <a:pt x="174" y="465"/>
                    </a:lnTo>
                    <a:lnTo>
                      <a:pt x="192" y="495"/>
                    </a:lnTo>
                    <a:lnTo>
                      <a:pt x="174" y="528"/>
                    </a:lnTo>
                    <a:lnTo>
                      <a:pt x="140" y="528"/>
                    </a:lnTo>
                    <a:lnTo>
                      <a:pt x="123" y="543"/>
                    </a:lnTo>
                    <a:lnTo>
                      <a:pt x="103" y="543"/>
                    </a:lnTo>
                    <a:lnTo>
                      <a:pt x="86" y="543"/>
                    </a:lnTo>
                    <a:lnTo>
                      <a:pt x="52" y="624"/>
                    </a:lnTo>
                    <a:lnTo>
                      <a:pt x="103" y="720"/>
                    </a:lnTo>
                    <a:lnTo>
                      <a:pt x="123" y="720"/>
                    </a:lnTo>
                    <a:lnTo>
                      <a:pt x="157" y="705"/>
                    </a:lnTo>
                    <a:lnTo>
                      <a:pt x="157" y="735"/>
                    </a:lnTo>
                    <a:lnTo>
                      <a:pt x="157" y="753"/>
                    </a:lnTo>
                    <a:lnTo>
                      <a:pt x="174" y="768"/>
                    </a:lnTo>
                    <a:lnTo>
                      <a:pt x="226" y="768"/>
                    </a:lnTo>
                    <a:lnTo>
                      <a:pt x="244" y="783"/>
                    </a:lnTo>
                    <a:lnTo>
                      <a:pt x="244" y="768"/>
                    </a:lnTo>
                    <a:lnTo>
                      <a:pt x="278" y="768"/>
                    </a:lnTo>
                    <a:lnTo>
                      <a:pt x="278" y="801"/>
                    </a:lnTo>
                    <a:lnTo>
                      <a:pt x="278" y="831"/>
                    </a:lnTo>
                    <a:lnTo>
                      <a:pt x="192" y="897"/>
                    </a:lnTo>
                    <a:lnTo>
                      <a:pt x="140" y="912"/>
                    </a:lnTo>
                    <a:lnTo>
                      <a:pt x="123" y="927"/>
                    </a:lnTo>
                    <a:lnTo>
                      <a:pt x="69" y="960"/>
                    </a:lnTo>
                    <a:lnTo>
                      <a:pt x="86" y="975"/>
                    </a:lnTo>
                    <a:lnTo>
                      <a:pt x="174" y="927"/>
                    </a:lnTo>
                    <a:lnTo>
                      <a:pt x="244" y="897"/>
                    </a:lnTo>
                    <a:lnTo>
                      <a:pt x="261" y="879"/>
                    </a:lnTo>
                    <a:lnTo>
                      <a:pt x="295" y="849"/>
                    </a:lnTo>
                    <a:lnTo>
                      <a:pt x="382" y="783"/>
                    </a:lnTo>
                    <a:lnTo>
                      <a:pt x="399" y="768"/>
                    </a:lnTo>
                    <a:lnTo>
                      <a:pt x="364" y="753"/>
                    </a:lnTo>
                    <a:lnTo>
                      <a:pt x="382" y="735"/>
                    </a:lnTo>
                    <a:lnTo>
                      <a:pt x="416" y="705"/>
                    </a:lnTo>
                    <a:lnTo>
                      <a:pt x="416" y="672"/>
                    </a:lnTo>
                    <a:lnTo>
                      <a:pt x="468" y="639"/>
                    </a:lnTo>
                    <a:lnTo>
                      <a:pt x="485" y="639"/>
                    </a:lnTo>
                    <a:lnTo>
                      <a:pt x="468" y="657"/>
                    </a:lnTo>
                    <a:lnTo>
                      <a:pt x="451" y="672"/>
                    </a:lnTo>
                    <a:lnTo>
                      <a:pt x="434" y="720"/>
                    </a:lnTo>
                    <a:lnTo>
                      <a:pt x="451" y="735"/>
                    </a:lnTo>
                    <a:lnTo>
                      <a:pt x="434" y="753"/>
                    </a:lnTo>
                    <a:lnTo>
                      <a:pt x="451" y="753"/>
                    </a:lnTo>
                    <a:lnTo>
                      <a:pt x="503" y="720"/>
                    </a:lnTo>
                    <a:lnTo>
                      <a:pt x="520" y="720"/>
                    </a:lnTo>
                    <a:lnTo>
                      <a:pt x="537" y="687"/>
                    </a:lnTo>
                    <a:lnTo>
                      <a:pt x="520" y="657"/>
                    </a:lnTo>
                    <a:lnTo>
                      <a:pt x="572" y="672"/>
                    </a:lnTo>
                    <a:lnTo>
                      <a:pt x="641" y="705"/>
                    </a:lnTo>
                    <a:lnTo>
                      <a:pt x="693" y="705"/>
                    </a:lnTo>
                    <a:lnTo>
                      <a:pt x="745" y="720"/>
                    </a:lnTo>
                    <a:lnTo>
                      <a:pt x="762" y="720"/>
                    </a:lnTo>
                    <a:lnTo>
                      <a:pt x="762" y="735"/>
                    </a:lnTo>
                    <a:lnTo>
                      <a:pt x="848" y="801"/>
                    </a:lnTo>
                    <a:lnTo>
                      <a:pt x="900" y="897"/>
                    </a:lnTo>
                    <a:lnTo>
                      <a:pt x="883" y="816"/>
                    </a:lnTo>
                    <a:lnTo>
                      <a:pt x="866" y="801"/>
                    </a:lnTo>
                    <a:lnTo>
                      <a:pt x="883" y="801"/>
                    </a:lnTo>
                    <a:lnTo>
                      <a:pt x="883" y="768"/>
                    </a:lnTo>
                    <a:lnTo>
                      <a:pt x="900" y="849"/>
                    </a:lnTo>
                    <a:lnTo>
                      <a:pt x="917" y="831"/>
                    </a:lnTo>
                    <a:lnTo>
                      <a:pt x="952" y="864"/>
                    </a:lnTo>
                    <a:lnTo>
                      <a:pt x="917" y="849"/>
                    </a:lnTo>
                    <a:lnTo>
                      <a:pt x="917" y="864"/>
                    </a:lnTo>
                    <a:lnTo>
                      <a:pt x="917" y="897"/>
                    </a:lnTo>
                    <a:lnTo>
                      <a:pt x="935" y="879"/>
                    </a:lnTo>
                    <a:lnTo>
                      <a:pt x="935" y="912"/>
                    </a:lnTo>
                    <a:lnTo>
                      <a:pt x="971" y="960"/>
                    </a:lnTo>
                    <a:lnTo>
                      <a:pt x="971" y="927"/>
                    </a:lnTo>
                    <a:lnTo>
                      <a:pt x="952" y="897"/>
                    </a:lnTo>
                    <a:lnTo>
                      <a:pt x="971" y="897"/>
                    </a:lnTo>
                    <a:lnTo>
                      <a:pt x="971" y="912"/>
                    </a:lnTo>
                    <a:lnTo>
                      <a:pt x="988" y="945"/>
                    </a:lnTo>
                    <a:lnTo>
                      <a:pt x="1006" y="960"/>
                    </a:lnTo>
                    <a:lnTo>
                      <a:pt x="1023" y="94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0" name="Freeform 36"/>
              <p:cNvSpPr>
                <a:spLocks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6939236" y="4473707"/>
                <a:ext cx="43684" cy="37450"/>
              </a:xfrm>
              <a:custGeom>
                <a:avLst/>
                <a:gdLst>
                  <a:gd name="T0" fmla="*/ 0 w 34"/>
                  <a:gd name="T1" fmla="*/ 3079 h 33"/>
                  <a:gd name="T2" fmla="*/ 0 w 34"/>
                  <a:gd name="T3" fmla="*/ 3079 h 33"/>
                  <a:gd name="T4" fmla="*/ 8404 w 34"/>
                  <a:gd name="T5" fmla="*/ 6158 h 33"/>
                  <a:gd name="T6" fmla="*/ 8404 w 34"/>
                  <a:gd name="T7" fmla="*/ 0 h 33"/>
                  <a:gd name="T8" fmla="*/ 0 w 34"/>
                  <a:gd name="T9" fmla="*/ 3079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33"/>
                  <a:gd name="T17" fmla="*/ 34 w 34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33">
                    <a:moveTo>
                      <a:pt x="0" y="18"/>
                    </a:moveTo>
                    <a:lnTo>
                      <a:pt x="0" y="18"/>
                    </a:lnTo>
                    <a:lnTo>
                      <a:pt x="34" y="33"/>
                    </a:lnTo>
                    <a:lnTo>
                      <a:pt x="34" y="0"/>
                    </a:lnTo>
                    <a:lnTo>
                      <a:pt x="0" y="18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1" name="Freeform 37"/>
              <p:cNvSpPr>
                <a:spLocks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6878912" y="4644313"/>
                <a:ext cx="41603" cy="20806"/>
              </a:xfrm>
              <a:custGeom>
                <a:avLst/>
                <a:gdLst>
                  <a:gd name="T0" fmla="*/ 0 w 34"/>
                  <a:gd name="T1" fmla="*/ 0 h 17"/>
                  <a:gd name="T2" fmla="*/ 0 w 34"/>
                  <a:gd name="T3" fmla="*/ 0 h 17"/>
                  <a:gd name="T4" fmla="*/ 8404 w 34"/>
                  <a:gd name="T5" fmla="*/ 4202 h 17"/>
                  <a:gd name="T6" fmla="*/ 8404 w 34"/>
                  <a:gd name="T7" fmla="*/ 0 h 17"/>
                  <a:gd name="T8" fmla="*/ 0 w 34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7"/>
                  <a:gd name="T17" fmla="*/ 34 w 3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7">
                    <a:moveTo>
                      <a:pt x="0" y="0"/>
                    </a:moveTo>
                    <a:lnTo>
                      <a:pt x="0" y="0"/>
                    </a:lnTo>
                    <a:lnTo>
                      <a:pt x="34" y="17"/>
                    </a:lnTo>
                    <a:lnTo>
                      <a:pt x="34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2" name="Freeform 38"/>
              <p:cNvSpPr>
                <a:spLocks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4118522" y="4249007"/>
                <a:ext cx="60326" cy="37450"/>
              </a:xfrm>
              <a:custGeom>
                <a:avLst/>
                <a:gdLst>
                  <a:gd name="T0" fmla="*/ 0 w 52"/>
                  <a:gd name="T1" fmla="*/ 3079 h 33"/>
                  <a:gd name="T2" fmla="*/ 0 w 52"/>
                  <a:gd name="T3" fmla="*/ 3079 h 33"/>
                  <a:gd name="T4" fmla="*/ 7144 w 52"/>
                  <a:gd name="T5" fmla="*/ 6158 h 33"/>
                  <a:gd name="T6" fmla="*/ 10319 w 52"/>
                  <a:gd name="T7" fmla="*/ 3079 h 33"/>
                  <a:gd name="T8" fmla="*/ 7144 w 52"/>
                  <a:gd name="T9" fmla="*/ 0 h 33"/>
                  <a:gd name="T10" fmla="*/ 0 w 52"/>
                  <a:gd name="T11" fmla="*/ 3079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33"/>
                  <a:gd name="T20" fmla="*/ 52 w 52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33">
                    <a:moveTo>
                      <a:pt x="0" y="18"/>
                    </a:moveTo>
                    <a:lnTo>
                      <a:pt x="0" y="18"/>
                    </a:lnTo>
                    <a:lnTo>
                      <a:pt x="34" y="33"/>
                    </a:lnTo>
                    <a:lnTo>
                      <a:pt x="52" y="18"/>
                    </a:lnTo>
                    <a:lnTo>
                      <a:pt x="34" y="0"/>
                    </a:lnTo>
                    <a:lnTo>
                      <a:pt x="0" y="18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3" name="Freeform 39"/>
              <p:cNvSpPr>
                <a:spLocks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528317" y="4361357"/>
                <a:ext cx="101928" cy="93625"/>
              </a:xfrm>
              <a:custGeom>
                <a:avLst/>
                <a:gdLst>
                  <a:gd name="T0" fmla="*/ 0 w 87"/>
                  <a:gd name="T1" fmla="*/ 12543 h 81"/>
                  <a:gd name="T2" fmla="*/ 0 w 87"/>
                  <a:gd name="T3" fmla="*/ 12543 h 81"/>
                  <a:gd name="T4" fmla="*/ 3139 w 87"/>
                  <a:gd name="T5" fmla="*/ 15679 h 81"/>
                  <a:gd name="T6" fmla="*/ 10200 w 87"/>
                  <a:gd name="T7" fmla="*/ 9407 h 81"/>
                  <a:gd name="T8" fmla="*/ 13339 w 87"/>
                  <a:gd name="T9" fmla="*/ 9407 h 81"/>
                  <a:gd name="T10" fmla="*/ 13339 w 87"/>
                  <a:gd name="T11" fmla="*/ 6272 h 81"/>
                  <a:gd name="T12" fmla="*/ 10200 w 87"/>
                  <a:gd name="T13" fmla="*/ 6272 h 81"/>
                  <a:gd name="T14" fmla="*/ 16477 w 87"/>
                  <a:gd name="T15" fmla="*/ 3136 h 81"/>
                  <a:gd name="T16" fmla="*/ 13339 w 87"/>
                  <a:gd name="T17" fmla="*/ 0 h 81"/>
                  <a:gd name="T18" fmla="*/ 0 w 87"/>
                  <a:gd name="T19" fmla="*/ 1254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7"/>
                  <a:gd name="T31" fmla="*/ 0 h 81"/>
                  <a:gd name="T32" fmla="*/ 87 w 87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7" h="81">
                    <a:moveTo>
                      <a:pt x="0" y="66"/>
                    </a:moveTo>
                    <a:lnTo>
                      <a:pt x="0" y="66"/>
                    </a:lnTo>
                    <a:lnTo>
                      <a:pt x="17" y="81"/>
                    </a:lnTo>
                    <a:lnTo>
                      <a:pt x="52" y="48"/>
                    </a:lnTo>
                    <a:lnTo>
                      <a:pt x="69" y="48"/>
                    </a:lnTo>
                    <a:lnTo>
                      <a:pt x="69" y="33"/>
                    </a:lnTo>
                    <a:lnTo>
                      <a:pt x="52" y="33"/>
                    </a:lnTo>
                    <a:lnTo>
                      <a:pt x="87" y="18"/>
                    </a:lnTo>
                    <a:lnTo>
                      <a:pt x="69" y="0"/>
                    </a:lnTo>
                    <a:lnTo>
                      <a:pt x="0" y="66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4" name="Freeform 40"/>
              <p:cNvSpPr>
                <a:spLocks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5241816" y="4586058"/>
                <a:ext cx="62405" cy="114430"/>
              </a:xfrm>
              <a:custGeom>
                <a:avLst/>
                <a:gdLst>
                  <a:gd name="T0" fmla="*/ 0 w 54"/>
                  <a:gd name="T1" fmla="*/ 0 h 96"/>
                  <a:gd name="T2" fmla="*/ 0 w 54"/>
                  <a:gd name="T3" fmla="*/ 0 h 96"/>
                  <a:gd name="T4" fmla="*/ 0 w 54"/>
                  <a:gd name="T5" fmla="*/ 7144 h 96"/>
                  <a:gd name="T6" fmla="*/ 3969 w 54"/>
                  <a:gd name="T7" fmla="*/ 16669 h 96"/>
                  <a:gd name="T8" fmla="*/ 11113 w 54"/>
                  <a:gd name="T9" fmla="*/ 19050 h 96"/>
                  <a:gd name="T10" fmla="*/ 3969 w 54"/>
                  <a:gd name="T11" fmla="*/ 13494 h 96"/>
                  <a:gd name="T12" fmla="*/ 7144 w 54"/>
                  <a:gd name="T13" fmla="*/ 9525 h 96"/>
                  <a:gd name="T14" fmla="*/ 3969 w 54"/>
                  <a:gd name="T15" fmla="*/ 7144 h 96"/>
                  <a:gd name="T16" fmla="*/ 7144 w 54"/>
                  <a:gd name="T17" fmla="*/ 0 h 96"/>
                  <a:gd name="T18" fmla="*/ 0 w 54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4"/>
                  <a:gd name="T31" fmla="*/ 0 h 96"/>
                  <a:gd name="T32" fmla="*/ 54 w 54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4" h="96">
                    <a:moveTo>
                      <a:pt x="0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19" y="81"/>
                    </a:lnTo>
                    <a:lnTo>
                      <a:pt x="54" y="96"/>
                    </a:lnTo>
                    <a:lnTo>
                      <a:pt x="19" y="65"/>
                    </a:lnTo>
                    <a:lnTo>
                      <a:pt x="36" y="48"/>
                    </a:lnTo>
                    <a:lnTo>
                      <a:pt x="19" y="33"/>
                    </a:lnTo>
                    <a:lnTo>
                      <a:pt x="3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5" name="Freeform 41"/>
              <p:cNvSpPr>
                <a:spLocks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5387428" y="4756664"/>
                <a:ext cx="166414" cy="114430"/>
              </a:xfrm>
              <a:custGeom>
                <a:avLst/>
                <a:gdLst>
                  <a:gd name="T0" fmla="*/ 0 w 140"/>
                  <a:gd name="T1" fmla="*/ 0 h 96"/>
                  <a:gd name="T2" fmla="*/ 0 w 140"/>
                  <a:gd name="T3" fmla="*/ 0 h 96"/>
                  <a:gd name="T4" fmla="*/ 3175 w 140"/>
                  <a:gd name="T5" fmla="*/ 7144 h 96"/>
                  <a:gd name="T6" fmla="*/ 10319 w 140"/>
                  <a:gd name="T7" fmla="*/ 9525 h 96"/>
                  <a:gd name="T8" fmla="*/ 16669 w 140"/>
                  <a:gd name="T9" fmla="*/ 13494 h 96"/>
                  <a:gd name="T10" fmla="*/ 16669 w 140"/>
                  <a:gd name="T11" fmla="*/ 16669 h 96"/>
                  <a:gd name="T12" fmla="*/ 23812 w 140"/>
                  <a:gd name="T13" fmla="*/ 19050 h 96"/>
                  <a:gd name="T14" fmla="*/ 27781 w 140"/>
                  <a:gd name="T15" fmla="*/ 19050 h 96"/>
                  <a:gd name="T16" fmla="*/ 14287 w 140"/>
                  <a:gd name="T17" fmla="*/ 3969 h 96"/>
                  <a:gd name="T18" fmla="*/ 3175 w 140"/>
                  <a:gd name="T19" fmla="*/ 0 h 96"/>
                  <a:gd name="T20" fmla="*/ 0 w 140"/>
                  <a:gd name="T21" fmla="*/ 0 h 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0"/>
                  <a:gd name="T34" fmla="*/ 0 h 96"/>
                  <a:gd name="T35" fmla="*/ 140 w 140"/>
                  <a:gd name="T36" fmla="*/ 96 h 9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0" h="96">
                    <a:moveTo>
                      <a:pt x="0" y="0"/>
                    </a:moveTo>
                    <a:lnTo>
                      <a:pt x="0" y="0"/>
                    </a:lnTo>
                    <a:lnTo>
                      <a:pt x="17" y="33"/>
                    </a:lnTo>
                    <a:lnTo>
                      <a:pt x="52" y="48"/>
                    </a:lnTo>
                    <a:lnTo>
                      <a:pt x="86" y="65"/>
                    </a:lnTo>
                    <a:lnTo>
                      <a:pt x="86" y="81"/>
                    </a:lnTo>
                    <a:lnTo>
                      <a:pt x="121" y="96"/>
                    </a:lnTo>
                    <a:lnTo>
                      <a:pt x="140" y="96"/>
                    </a:lnTo>
                    <a:lnTo>
                      <a:pt x="69" y="17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6" name="Line 42"/>
              <p:cNvSpPr>
                <a:spLocks noChangeShapeType="1"/>
              </p:cNvSpPr>
              <p:nvPr>
                <p:custDataLst>
                  <p:tags r:id="rId40"/>
                </p:custDataLst>
              </p:nvPr>
            </p:nvSpPr>
            <p:spPr bwMode="auto">
              <a:xfrm flipV="1">
                <a:off x="4089400" y="4633910"/>
                <a:ext cx="20802" cy="76981"/>
              </a:xfrm>
              <a:prstGeom prst="line">
                <a:avLst/>
              </a:prstGeom>
              <a:solidFill>
                <a:srgbClr val="D8CEB8"/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7" name="Freeform 43"/>
              <p:cNvSpPr>
                <a:spLocks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4118522" y="4608943"/>
                <a:ext cx="41603" cy="16644"/>
              </a:xfrm>
              <a:custGeom>
                <a:avLst/>
                <a:gdLst>
                  <a:gd name="T0" fmla="*/ 0 w 34"/>
                  <a:gd name="T1" fmla="*/ 2084 h 16"/>
                  <a:gd name="T2" fmla="*/ 0 w 34"/>
                  <a:gd name="T3" fmla="*/ 2084 h 16"/>
                  <a:gd name="T4" fmla="*/ 8404 w 34"/>
                  <a:gd name="T5" fmla="*/ 2084 h 16"/>
                  <a:gd name="T6" fmla="*/ 8404 w 34"/>
                  <a:gd name="T7" fmla="*/ 0 h 16"/>
                  <a:gd name="T8" fmla="*/ 4202 w 34"/>
                  <a:gd name="T9" fmla="*/ 0 h 16"/>
                  <a:gd name="T10" fmla="*/ 4202 w 34"/>
                  <a:gd name="T11" fmla="*/ 2084 h 16"/>
                  <a:gd name="T12" fmla="*/ 0 w 34"/>
                  <a:gd name="T13" fmla="*/ 2084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16"/>
                  <a:gd name="T23" fmla="*/ 34 w 34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16">
                    <a:moveTo>
                      <a:pt x="0" y="16"/>
                    </a:moveTo>
                    <a:lnTo>
                      <a:pt x="0" y="16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17" y="16"/>
                    </a:lnTo>
                    <a:lnTo>
                      <a:pt x="0" y="16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48" name="Freeform 44"/>
              <p:cNvSpPr>
                <a:spLocks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4979714" y="3408461"/>
                <a:ext cx="2758309" cy="1745589"/>
              </a:xfrm>
              <a:custGeom>
                <a:avLst/>
                <a:gdLst>
                  <a:gd name="T0" fmla="*/ 336550 w 2338"/>
                  <a:gd name="T1" fmla="*/ 284163 h 1478"/>
                  <a:gd name="T2" fmla="*/ 319088 w 2338"/>
                  <a:gd name="T3" fmla="*/ 284163 h 1478"/>
                  <a:gd name="T4" fmla="*/ 329406 w 2338"/>
                  <a:gd name="T5" fmla="*/ 274638 h 1478"/>
                  <a:gd name="T6" fmla="*/ 305594 w 2338"/>
                  <a:gd name="T7" fmla="*/ 258763 h 1478"/>
                  <a:gd name="T8" fmla="*/ 288131 w 2338"/>
                  <a:gd name="T9" fmla="*/ 239713 h 1478"/>
                  <a:gd name="T10" fmla="*/ 254000 w 2338"/>
                  <a:gd name="T11" fmla="*/ 242888 h 1478"/>
                  <a:gd name="T12" fmla="*/ 96044 w 2338"/>
                  <a:gd name="T13" fmla="*/ 239713 h 1478"/>
                  <a:gd name="T14" fmla="*/ 71438 w 2338"/>
                  <a:gd name="T15" fmla="*/ 223838 h 1478"/>
                  <a:gd name="T16" fmla="*/ 57944 w 2338"/>
                  <a:gd name="T17" fmla="*/ 197644 h 1478"/>
                  <a:gd name="T18" fmla="*/ 37306 w 2338"/>
                  <a:gd name="T19" fmla="*/ 156369 h 1478"/>
                  <a:gd name="T20" fmla="*/ 20638 w 2338"/>
                  <a:gd name="T21" fmla="*/ 153988 h 1478"/>
                  <a:gd name="T22" fmla="*/ 0 w 2338"/>
                  <a:gd name="T23" fmla="*/ 141288 h 1478"/>
                  <a:gd name="T24" fmla="*/ 27781 w 2338"/>
                  <a:gd name="T25" fmla="*/ 36513 h 1478"/>
                  <a:gd name="T26" fmla="*/ 61119 w 2338"/>
                  <a:gd name="T27" fmla="*/ 20638 h 1478"/>
                  <a:gd name="T28" fmla="*/ 78581 w 2338"/>
                  <a:gd name="T29" fmla="*/ 23019 h 1478"/>
                  <a:gd name="T30" fmla="*/ 88900 w 2338"/>
                  <a:gd name="T31" fmla="*/ 33338 h 1478"/>
                  <a:gd name="T32" fmla="*/ 113506 w 2338"/>
                  <a:gd name="T33" fmla="*/ 33338 h 1478"/>
                  <a:gd name="T34" fmla="*/ 144463 w 2338"/>
                  <a:gd name="T35" fmla="*/ 42069 h 1478"/>
                  <a:gd name="T36" fmla="*/ 150813 w 2338"/>
                  <a:gd name="T37" fmla="*/ 58738 h 1478"/>
                  <a:gd name="T38" fmla="*/ 174625 w 2338"/>
                  <a:gd name="T39" fmla="*/ 49213 h 1478"/>
                  <a:gd name="T40" fmla="*/ 213519 w 2338"/>
                  <a:gd name="T41" fmla="*/ 55563 h 1478"/>
                  <a:gd name="T42" fmla="*/ 233363 w 2338"/>
                  <a:gd name="T43" fmla="*/ 45244 h 1478"/>
                  <a:gd name="T44" fmla="*/ 240506 w 2338"/>
                  <a:gd name="T45" fmla="*/ 36513 h 1478"/>
                  <a:gd name="T46" fmla="*/ 243681 w 2338"/>
                  <a:gd name="T47" fmla="*/ 58738 h 1478"/>
                  <a:gd name="T48" fmla="*/ 254000 w 2338"/>
                  <a:gd name="T49" fmla="*/ 33338 h 1478"/>
                  <a:gd name="T50" fmla="*/ 254000 w 2338"/>
                  <a:gd name="T51" fmla="*/ 0 h 1478"/>
                  <a:gd name="T52" fmla="*/ 278606 w 2338"/>
                  <a:gd name="T53" fmla="*/ 45244 h 1478"/>
                  <a:gd name="T54" fmla="*/ 292100 w 2338"/>
                  <a:gd name="T55" fmla="*/ 61913 h 1478"/>
                  <a:gd name="T56" fmla="*/ 302419 w 2338"/>
                  <a:gd name="T57" fmla="*/ 26988 h 1478"/>
                  <a:gd name="T58" fmla="*/ 323056 w 2338"/>
                  <a:gd name="T59" fmla="*/ 36513 h 1478"/>
                  <a:gd name="T60" fmla="*/ 323056 w 2338"/>
                  <a:gd name="T61" fmla="*/ 58738 h 1478"/>
                  <a:gd name="T62" fmla="*/ 302419 w 2338"/>
                  <a:gd name="T63" fmla="*/ 71438 h 1478"/>
                  <a:gd name="T64" fmla="*/ 292100 w 2338"/>
                  <a:gd name="T65" fmla="*/ 89694 h 1478"/>
                  <a:gd name="T66" fmla="*/ 274638 w 2338"/>
                  <a:gd name="T67" fmla="*/ 115888 h 1478"/>
                  <a:gd name="T68" fmla="*/ 257969 w 2338"/>
                  <a:gd name="T69" fmla="*/ 128588 h 1478"/>
                  <a:gd name="T70" fmla="*/ 261144 w 2338"/>
                  <a:gd name="T71" fmla="*/ 156369 h 1478"/>
                  <a:gd name="T72" fmla="*/ 288131 w 2338"/>
                  <a:gd name="T73" fmla="*/ 182563 h 1478"/>
                  <a:gd name="T74" fmla="*/ 319088 w 2338"/>
                  <a:gd name="T75" fmla="*/ 211138 h 1478"/>
                  <a:gd name="T76" fmla="*/ 339725 w 2338"/>
                  <a:gd name="T77" fmla="*/ 192088 h 1478"/>
                  <a:gd name="T78" fmla="*/ 339725 w 2338"/>
                  <a:gd name="T79" fmla="*/ 153988 h 1478"/>
                  <a:gd name="T80" fmla="*/ 339725 w 2338"/>
                  <a:gd name="T81" fmla="*/ 138113 h 1478"/>
                  <a:gd name="T82" fmla="*/ 343694 w 2338"/>
                  <a:gd name="T83" fmla="*/ 119063 h 1478"/>
                  <a:gd name="T84" fmla="*/ 374650 w 2338"/>
                  <a:gd name="T85" fmla="*/ 131763 h 1478"/>
                  <a:gd name="T86" fmla="*/ 398463 w 2338"/>
                  <a:gd name="T87" fmla="*/ 163513 h 1478"/>
                  <a:gd name="T88" fmla="*/ 408781 w 2338"/>
                  <a:gd name="T89" fmla="*/ 146844 h 1478"/>
                  <a:gd name="T90" fmla="*/ 430213 w 2338"/>
                  <a:gd name="T91" fmla="*/ 182563 h 1478"/>
                  <a:gd name="T92" fmla="*/ 446881 w 2338"/>
                  <a:gd name="T93" fmla="*/ 192088 h 1478"/>
                  <a:gd name="T94" fmla="*/ 454025 w 2338"/>
                  <a:gd name="T95" fmla="*/ 204788 h 1478"/>
                  <a:gd name="T96" fmla="*/ 464344 w 2338"/>
                  <a:gd name="T97" fmla="*/ 217488 h 1478"/>
                  <a:gd name="T98" fmla="*/ 430213 w 2338"/>
                  <a:gd name="T99" fmla="*/ 233363 h 1478"/>
                  <a:gd name="T100" fmla="*/ 395288 w 2338"/>
                  <a:gd name="T101" fmla="*/ 239713 h 1478"/>
                  <a:gd name="T102" fmla="*/ 392113 w 2338"/>
                  <a:gd name="T103" fmla="*/ 246063 h 1478"/>
                  <a:gd name="T104" fmla="*/ 416719 w 2338"/>
                  <a:gd name="T105" fmla="*/ 246063 h 1478"/>
                  <a:gd name="T106" fmla="*/ 412750 w 2338"/>
                  <a:gd name="T107" fmla="*/ 249238 h 1478"/>
                  <a:gd name="T108" fmla="*/ 430213 w 2338"/>
                  <a:gd name="T109" fmla="*/ 265113 h 1478"/>
                  <a:gd name="T110" fmla="*/ 440531 w 2338"/>
                  <a:gd name="T111" fmla="*/ 261938 h 1478"/>
                  <a:gd name="T112" fmla="*/ 408781 w 2338"/>
                  <a:gd name="T113" fmla="*/ 280988 h 1478"/>
                  <a:gd name="T114" fmla="*/ 412750 w 2338"/>
                  <a:gd name="T115" fmla="*/ 265113 h 1478"/>
                  <a:gd name="T116" fmla="*/ 395288 w 2338"/>
                  <a:gd name="T117" fmla="*/ 255588 h 1478"/>
                  <a:gd name="T118" fmla="*/ 381794 w 2338"/>
                  <a:gd name="T119" fmla="*/ 268288 h 1478"/>
                  <a:gd name="T120" fmla="*/ 346869 w 2338"/>
                  <a:gd name="T121" fmla="*/ 277813 h 14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338"/>
                  <a:gd name="T184" fmla="*/ 0 h 1478"/>
                  <a:gd name="T185" fmla="*/ 2338 w 2338"/>
                  <a:gd name="T186" fmla="*/ 1478 h 147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338" h="1478">
                    <a:moveTo>
                      <a:pt x="1682" y="1415"/>
                    </a:moveTo>
                    <a:lnTo>
                      <a:pt x="1682" y="1415"/>
                    </a:lnTo>
                    <a:lnTo>
                      <a:pt x="1697" y="1415"/>
                    </a:lnTo>
                    <a:lnTo>
                      <a:pt x="1697" y="1430"/>
                    </a:lnTo>
                    <a:lnTo>
                      <a:pt x="1628" y="1447"/>
                    </a:lnTo>
                    <a:lnTo>
                      <a:pt x="1611" y="1463"/>
                    </a:lnTo>
                    <a:lnTo>
                      <a:pt x="1576" y="1478"/>
                    </a:lnTo>
                    <a:lnTo>
                      <a:pt x="1611" y="1430"/>
                    </a:lnTo>
                    <a:lnTo>
                      <a:pt x="1594" y="1430"/>
                    </a:lnTo>
                    <a:lnTo>
                      <a:pt x="1628" y="1415"/>
                    </a:lnTo>
                    <a:lnTo>
                      <a:pt x="1628" y="1351"/>
                    </a:lnTo>
                    <a:lnTo>
                      <a:pt x="1663" y="1382"/>
                    </a:lnTo>
                    <a:lnTo>
                      <a:pt x="1682" y="1367"/>
                    </a:lnTo>
                    <a:lnTo>
                      <a:pt x="1645" y="1334"/>
                    </a:lnTo>
                    <a:lnTo>
                      <a:pt x="1559" y="1319"/>
                    </a:lnTo>
                    <a:lnTo>
                      <a:pt x="1542" y="1303"/>
                    </a:lnTo>
                    <a:lnTo>
                      <a:pt x="1525" y="1255"/>
                    </a:lnTo>
                    <a:lnTo>
                      <a:pt x="1507" y="1255"/>
                    </a:lnTo>
                    <a:lnTo>
                      <a:pt x="1490" y="1223"/>
                    </a:lnTo>
                    <a:lnTo>
                      <a:pt x="1455" y="1207"/>
                    </a:lnTo>
                    <a:lnTo>
                      <a:pt x="1404" y="1255"/>
                    </a:lnTo>
                    <a:lnTo>
                      <a:pt x="1352" y="1255"/>
                    </a:lnTo>
                    <a:lnTo>
                      <a:pt x="1317" y="1223"/>
                    </a:lnTo>
                    <a:lnTo>
                      <a:pt x="1281" y="1223"/>
                    </a:lnTo>
                    <a:lnTo>
                      <a:pt x="1265" y="1190"/>
                    </a:lnTo>
                    <a:lnTo>
                      <a:pt x="1248" y="1207"/>
                    </a:lnTo>
                    <a:lnTo>
                      <a:pt x="501" y="1207"/>
                    </a:lnTo>
                    <a:lnTo>
                      <a:pt x="486" y="1207"/>
                    </a:lnTo>
                    <a:lnTo>
                      <a:pt x="486" y="1190"/>
                    </a:lnTo>
                    <a:lnTo>
                      <a:pt x="467" y="1190"/>
                    </a:lnTo>
                    <a:lnTo>
                      <a:pt x="415" y="1159"/>
                    </a:lnTo>
                    <a:lnTo>
                      <a:pt x="363" y="1127"/>
                    </a:lnTo>
                    <a:lnTo>
                      <a:pt x="346" y="1079"/>
                    </a:lnTo>
                    <a:lnTo>
                      <a:pt x="328" y="1063"/>
                    </a:lnTo>
                    <a:lnTo>
                      <a:pt x="277" y="1015"/>
                    </a:lnTo>
                    <a:lnTo>
                      <a:pt x="294" y="998"/>
                    </a:lnTo>
                    <a:lnTo>
                      <a:pt x="294" y="968"/>
                    </a:lnTo>
                    <a:lnTo>
                      <a:pt x="294" y="920"/>
                    </a:lnTo>
                    <a:lnTo>
                      <a:pt x="242" y="887"/>
                    </a:lnTo>
                    <a:lnTo>
                      <a:pt x="188" y="791"/>
                    </a:lnTo>
                    <a:lnTo>
                      <a:pt x="173" y="791"/>
                    </a:lnTo>
                    <a:lnTo>
                      <a:pt x="156" y="743"/>
                    </a:lnTo>
                    <a:lnTo>
                      <a:pt x="121" y="758"/>
                    </a:lnTo>
                    <a:lnTo>
                      <a:pt x="104" y="776"/>
                    </a:lnTo>
                    <a:lnTo>
                      <a:pt x="52" y="728"/>
                    </a:lnTo>
                    <a:lnTo>
                      <a:pt x="52" y="710"/>
                    </a:lnTo>
                    <a:lnTo>
                      <a:pt x="0" y="728"/>
                    </a:lnTo>
                    <a:lnTo>
                      <a:pt x="0" y="710"/>
                    </a:lnTo>
                    <a:lnTo>
                      <a:pt x="0" y="152"/>
                    </a:lnTo>
                    <a:lnTo>
                      <a:pt x="33" y="152"/>
                    </a:lnTo>
                    <a:lnTo>
                      <a:pt x="137" y="215"/>
                    </a:lnTo>
                    <a:lnTo>
                      <a:pt x="137" y="183"/>
                    </a:lnTo>
                    <a:lnTo>
                      <a:pt x="156" y="167"/>
                    </a:lnTo>
                    <a:lnTo>
                      <a:pt x="188" y="152"/>
                    </a:lnTo>
                    <a:lnTo>
                      <a:pt x="208" y="167"/>
                    </a:lnTo>
                    <a:lnTo>
                      <a:pt x="311" y="104"/>
                    </a:lnTo>
                    <a:lnTo>
                      <a:pt x="311" y="135"/>
                    </a:lnTo>
                    <a:lnTo>
                      <a:pt x="346" y="135"/>
                    </a:lnTo>
                    <a:lnTo>
                      <a:pt x="363" y="87"/>
                    </a:lnTo>
                    <a:lnTo>
                      <a:pt x="398" y="119"/>
                    </a:lnTo>
                    <a:lnTo>
                      <a:pt x="398" y="152"/>
                    </a:lnTo>
                    <a:lnTo>
                      <a:pt x="434" y="167"/>
                    </a:lnTo>
                    <a:lnTo>
                      <a:pt x="449" y="135"/>
                    </a:lnTo>
                    <a:lnTo>
                      <a:pt x="449" y="167"/>
                    </a:lnTo>
                    <a:lnTo>
                      <a:pt x="486" y="167"/>
                    </a:lnTo>
                    <a:lnTo>
                      <a:pt x="486" y="135"/>
                    </a:lnTo>
                    <a:lnTo>
                      <a:pt x="538" y="135"/>
                    </a:lnTo>
                    <a:lnTo>
                      <a:pt x="570" y="167"/>
                    </a:lnTo>
                    <a:lnTo>
                      <a:pt x="605" y="183"/>
                    </a:lnTo>
                    <a:lnTo>
                      <a:pt x="641" y="200"/>
                    </a:lnTo>
                    <a:lnTo>
                      <a:pt x="676" y="200"/>
                    </a:lnTo>
                    <a:lnTo>
                      <a:pt x="728" y="215"/>
                    </a:lnTo>
                    <a:lnTo>
                      <a:pt x="728" y="248"/>
                    </a:lnTo>
                    <a:lnTo>
                      <a:pt x="709" y="263"/>
                    </a:lnTo>
                    <a:lnTo>
                      <a:pt x="709" y="279"/>
                    </a:lnTo>
                    <a:lnTo>
                      <a:pt x="760" y="296"/>
                    </a:lnTo>
                    <a:lnTo>
                      <a:pt x="849" y="263"/>
                    </a:lnTo>
                    <a:lnTo>
                      <a:pt x="901" y="296"/>
                    </a:lnTo>
                    <a:lnTo>
                      <a:pt x="901" y="263"/>
                    </a:lnTo>
                    <a:lnTo>
                      <a:pt x="883" y="248"/>
                    </a:lnTo>
                    <a:lnTo>
                      <a:pt x="901" y="231"/>
                    </a:lnTo>
                    <a:lnTo>
                      <a:pt x="970" y="200"/>
                    </a:lnTo>
                    <a:lnTo>
                      <a:pt x="987" y="248"/>
                    </a:lnTo>
                    <a:lnTo>
                      <a:pt x="1073" y="279"/>
                    </a:lnTo>
                    <a:lnTo>
                      <a:pt x="1125" y="296"/>
                    </a:lnTo>
                    <a:lnTo>
                      <a:pt x="1162" y="296"/>
                    </a:lnTo>
                    <a:lnTo>
                      <a:pt x="1162" y="248"/>
                    </a:lnTo>
                    <a:lnTo>
                      <a:pt x="1177" y="231"/>
                    </a:lnTo>
                    <a:lnTo>
                      <a:pt x="1125" y="200"/>
                    </a:lnTo>
                    <a:lnTo>
                      <a:pt x="1162" y="183"/>
                    </a:lnTo>
                    <a:lnTo>
                      <a:pt x="1177" y="135"/>
                    </a:lnTo>
                    <a:lnTo>
                      <a:pt x="1214" y="183"/>
                    </a:lnTo>
                    <a:lnTo>
                      <a:pt x="1248" y="215"/>
                    </a:lnTo>
                    <a:lnTo>
                      <a:pt x="1214" y="248"/>
                    </a:lnTo>
                    <a:lnTo>
                      <a:pt x="1214" y="279"/>
                    </a:lnTo>
                    <a:lnTo>
                      <a:pt x="1229" y="296"/>
                    </a:lnTo>
                    <a:lnTo>
                      <a:pt x="1248" y="263"/>
                    </a:lnTo>
                    <a:lnTo>
                      <a:pt x="1281" y="231"/>
                    </a:lnTo>
                    <a:lnTo>
                      <a:pt x="1265" y="200"/>
                    </a:lnTo>
                    <a:lnTo>
                      <a:pt x="1281" y="167"/>
                    </a:lnTo>
                    <a:lnTo>
                      <a:pt x="1248" y="135"/>
                    </a:lnTo>
                    <a:lnTo>
                      <a:pt x="1214" y="104"/>
                    </a:lnTo>
                    <a:lnTo>
                      <a:pt x="1229" y="8"/>
                    </a:lnTo>
                    <a:lnTo>
                      <a:pt x="1283" y="0"/>
                    </a:lnTo>
                    <a:lnTo>
                      <a:pt x="1352" y="119"/>
                    </a:lnTo>
                    <a:lnTo>
                      <a:pt x="1333" y="152"/>
                    </a:lnTo>
                    <a:lnTo>
                      <a:pt x="1352" y="167"/>
                    </a:lnTo>
                    <a:lnTo>
                      <a:pt x="1404" y="231"/>
                    </a:lnTo>
                    <a:lnTo>
                      <a:pt x="1421" y="183"/>
                    </a:lnTo>
                    <a:lnTo>
                      <a:pt x="1455" y="215"/>
                    </a:lnTo>
                    <a:lnTo>
                      <a:pt x="1436" y="279"/>
                    </a:lnTo>
                    <a:lnTo>
                      <a:pt x="1473" y="311"/>
                    </a:lnTo>
                    <a:lnTo>
                      <a:pt x="1490" y="311"/>
                    </a:lnTo>
                    <a:lnTo>
                      <a:pt x="1490" y="279"/>
                    </a:lnTo>
                    <a:lnTo>
                      <a:pt x="1525" y="263"/>
                    </a:lnTo>
                    <a:lnTo>
                      <a:pt x="1525" y="135"/>
                    </a:lnTo>
                    <a:lnTo>
                      <a:pt x="1559" y="135"/>
                    </a:lnTo>
                    <a:lnTo>
                      <a:pt x="1594" y="152"/>
                    </a:lnTo>
                    <a:lnTo>
                      <a:pt x="1594" y="183"/>
                    </a:lnTo>
                    <a:lnTo>
                      <a:pt x="1628" y="183"/>
                    </a:lnTo>
                    <a:lnTo>
                      <a:pt x="1628" y="231"/>
                    </a:lnTo>
                    <a:lnTo>
                      <a:pt x="1594" y="248"/>
                    </a:lnTo>
                    <a:lnTo>
                      <a:pt x="1594" y="279"/>
                    </a:lnTo>
                    <a:lnTo>
                      <a:pt x="1628" y="296"/>
                    </a:lnTo>
                    <a:lnTo>
                      <a:pt x="1628" y="327"/>
                    </a:lnTo>
                    <a:lnTo>
                      <a:pt x="1559" y="392"/>
                    </a:lnTo>
                    <a:lnTo>
                      <a:pt x="1525" y="375"/>
                    </a:lnTo>
                    <a:lnTo>
                      <a:pt x="1525" y="359"/>
                    </a:lnTo>
                    <a:lnTo>
                      <a:pt x="1490" y="359"/>
                    </a:lnTo>
                    <a:lnTo>
                      <a:pt x="1507" y="392"/>
                    </a:lnTo>
                    <a:lnTo>
                      <a:pt x="1473" y="423"/>
                    </a:lnTo>
                    <a:lnTo>
                      <a:pt x="1473" y="455"/>
                    </a:lnTo>
                    <a:lnTo>
                      <a:pt x="1436" y="518"/>
                    </a:lnTo>
                    <a:lnTo>
                      <a:pt x="1404" y="518"/>
                    </a:lnTo>
                    <a:lnTo>
                      <a:pt x="1369" y="551"/>
                    </a:lnTo>
                    <a:lnTo>
                      <a:pt x="1384" y="584"/>
                    </a:lnTo>
                    <a:lnTo>
                      <a:pt x="1333" y="599"/>
                    </a:lnTo>
                    <a:lnTo>
                      <a:pt x="1333" y="632"/>
                    </a:lnTo>
                    <a:lnTo>
                      <a:pt x="1317" y="632"/>
                    </a:lnTo>
                    <a:lnTo>
                      <a:pt x="1300" y="647"/>
                    </a:lnTo>
                    <a:lnTo>
                      <a:pt x="1265" y="728"/>
                    </a:lnTo>
                    <a:lnTo>
                      <a:pt x="1265" y="776"/>
                    </a:lnTo>
                    <a:lnTo>
                      <a:pt x="1281" y="791"/>
                    </a:lnTo>
                    <a:lnTo>
                      <a:pt x="1317" y="791"/>
                    </a:lnTo>
                    <a:lnTo>
                      <a:pt x="1333" y="887"/>
                    </a:lnTo>
                    <a:lnTo>
                      <a:pt x="1369" y="872"/>
                    </a:lnTo>
                    <a:lnTo>
                      <a:pt x="1421" y="887"/>
                    </a:lnTo>
                    <a:lnTo>
                      <a:pt x="1455" y="920"/>
                    </a:lnTo>
                    <a:lnTo>
                      <a:pt x="1525" y="950"/>
                    </a:lnTo>
                    <a:lnTo>
                      <a:pt x="1594" y="950"/>
                    </a:lnTo>
                    <a:lnTo>
                      <a:pt x="1611" y="968"/>
                    </a:lnTo>
                    <a:lnTo>
                      <a:pt x="1611" y="1063"/>
                    </a:lnTo>
                    <a:lnTo>
                      <a:pt x="1682" y="1127"/>
                    </a:lnTo>
                    <a:lnTo>
                      <a:pt x="1715" y="1094"/>
                    </a:lnTo>
                    <a:lnTo>
                      <a:pt x="1682" y="983"/>
                    </a:lnTo>
                    <a:lnTo>
                      <a:pt x="1715" y="968"/>
                    </a:lnTo>
                    <a:lnTo>
                      <a:pt x="1749" y="920"/>
                    </a:lnTo>
                    <a:lnTo>
                      <a:pt x="1734" y="824"/>
                    </a:lnTo>
                    <a:lnTo>
                      <a:pt x="1697" y="791"/>
                    </a:lnTo>
                    <a:lnTo>
                      <a:pt x="1715" y="776"/>
                    </a:lnTo>
                    <a:lnTo>
                      <a:pt x="1734" y="776"/>
                    </a:lnTo>
                    <a:lnTo>
                      <a:pt x="1734" y="758"/>
                    </a:lnTo>
                    <a:lnTo>
                      <a:pt x="1734" y="710"/>
                    </a:lnTo>
                    <a:lnTo>
                      <a:pt x="1715" y="695"/>
                    </a:lnTo>
                    <a:lnTo>
                      <a:pt x="1734" y="647"/>
                    </a:lnTo>
                    <a:lnTo>
                      <a:pt x="1715" y="632"/>
                    </a:lnTo>
                    <a:lnTo>
                      <a:pt x="1715" y="614"/>
                    </a:lnTo>
                    <a:lnTo>
                      <a:pt x="1734" y="599"/>
                    </a:lnTo>
                    <a:lnTo>
                      <a:pt x="1786" y="614"/>
                    </a:lnTo>
                    <a:lnTo>
                      <a:pt x="1837" y="599"/>
                    </a:lnTo>
                    <a:lnTo>
                      <a:pt x="1905" y="647"/>
                    </a:lnTo>
                    <a:lnTo>
                      <a:pt x="1889" y="662"/>
                    </a:lnTo>
                    <a:lnTo>
                      <a:pt x="1905" y="680"/>
                    </a:lnTo>
                    <a:lnTo>
                      <a:pt x="1956" y="680"/>
                    </a:lnTo>
                    <a:lnTo>
                      <a:pt x="1956" y="776"/>
                    </a:lnTo>
                    <a:lnTo>
                      <a:pt x="2008" y="824"/>
                    </a:lnTo>
                    <a:lnTo>
                      <a:pt x="2027" y="806"/>
                    </a:lnTo>
                    <a:lnTo>
                      <a:pt x="2060" y="776"/>
                    </a:lnTo>
                    <a:lnTo>
                      <a:pt x="2079" y="758"/>
                    </a:lnTo>
                    <a:lnTo>
                      <a:pt x="2060" y="743"/>
                    </a:lnTo>
                    <a:lnTo>
                      <a:pt x="2079" y="710"/>
                    </a:lnTo>
                    <a:lnTo>
                      <a:pt x="2183" y="872"/>
                    </a:lnTo>
                    <a:lnTo>
                      <a:pt x="2166" y="887"/>
                    </a:lnTo>
                    <a:lnTo>
                      <a:pt x="2166" y="920"/>
                    </a:lnTo>
                    <a:lnTo>
                      <a:pt x="2200" y="935"/>
                    </a:lnTo>
                    <a:lnTo>
                      <a:pt x="2200" y="950"/>
                    </a:lnTo>
                    <a:lnTo>
                      <a:pt x="2235" y="968"/>
                    </a:lnTo>
                    <a:lnTo>
                      <a:pt x="2252" y="968"/>
                    </a:lnTo>
                    <a:lnTo>
                      <a:pt x="2287" y="983"/>
                    </a:lnTo>
                    <a:lnTo>
                      <a:pt x="2252" y="998"/>
                    </a:lnTo>
                    <a:lnTo>
                      <a:pt x="2287" y="998"/>
                    </a:lnTo>
                    <a:lnTo>
                      <a:pt x="2287" y="1031"/>
                    </a:lnTo>
                    <a:lnTo>
                      <a:pt x="2306" y="1031"/>
                    </a:lnTo>
                    <a:lnTo>
                      <a:pt x="2321" y="1046"/>
                    </a:lnTo>
                    <a:lnTo>
                      <a:pt x="2321" y="1063"/>
                    </a:lnTo>
                    <a:lnTo>
                      <a:pt x="2338" y="1094"/>
                    </a:lnTo>
                    <a:lnTo>
                      <a:pt x="2306" y="1111"/>
                    </a:lnTo>
                    <a:lnTo>
                      <a:pt x="2252" y="1127"/>
                    </a:lnTo>
                    <a:lnTo>
                      <a:pt x="2218" y="1175"/>
                    </a:lnTo>
                    <a:lnTo>
                      <a:pt x="2166" y="1175"/>
                    </a:lnTo>
                    <a:lnTo>
                      <a:pt x="2114" y="1159"/>
                    </a:lnTo>
                    <a:lnTo>
                      <a:pt x="2027" y="1175"/>
                    </a:lnTo>
                    <a:lnTo>
                      <a:pt x="2008" y="1207"/>
                    </a:lnTo>
                    <a:lnTo>
                      <a:pt x="1993" y="1207"/>
                    </a:lnTo>
                    <a:lnTo>
                      <a:pt x="1956" y="1223"/>
                    </a:lnTo>
                    <a:lnTo>
                      <a:pt x="1905" y="1286"/>
                    </a:lnTo>
                    <a:lnTo>
                      <a:pt x="1924" y="1286"/>
                    </a:lnTo>
                    <a:lnTo>
                      <a:pt x="1976" y="1238"/>
                    </a:lnTo>
                    <a:lnTo>
                      <a:pt x="2027" y="1207"/>
                    </a:lnTo>
                    <a:lnTo>
                      <a:pt x="2079" y="1207"/>
                    </a:lnTo>
                    <a:lnTo>
                      <a:pt x="2097" y="1207"/>
                    </a:lnTo>
                    <a:lnTo>
                      <a:pt x="2097" y="1238"/>
                    </a:lnTo>
                    <a:lnTo>
                      <a:pt x="2060" y="1255"/>
                    </a:lnTo>
                    <a:lnTo>
                      <a:pt x="2045" y="1255"/>
                    </a:lnTo>
                    <a:lnTo>
                      <a:pt x="2060" y="1271"/>
                    </a:lnTo>
                    <a:lnTo>
                      <a:pt x="2079" y="1255"/>
                    </a:lnTo>
                    <a:lnTo>
                      <a:pt x="2079" y="1303"/>
                    </a:lnTo>
                    <a:lnTo>
                      <a:pt x="2097" y="1319"/>
                    </a:lnTo>
                    <a:lnTo>
                      <a:pt x="2131" y="1334"/>
                    </a:lnTo>
                    <a:lnTo>
                      <a:pt x="2166" y="1334"/>
                    </a:lnTo>
                    <a:lnTo>
                      <a:pt x="2166" y="1319"/>
                    </a:lnTo>
                    <a:lnTo>
                      <a:pt x="2200" y="1286"/>
                    </a:lnTo>
                    <a:lnTo>
                      <a:pt x="2200" y="1319"/>
                    </a:lnTo>
                    <a:lnTo>
                      <a:pt x="2218" y="1319"/>
                    </a:lnTo>
                    <a:lnTo>
                      <a:pt x="2183" y="1334"/>
                    </a:lnTo>
                    <a:lnTo>
                      <a:pt x="2183" y="1351"/>
                    </a:lnTo>
                    <a:lnTo>
                      <a:pt x="2097" y="1382"/>
                    </a:lnTo>
                    <a:lnTo>
                      <a:pt x="2060" y="1415"/>
                    </a:lnTo>
                    <a:lnTo>
                      <a:pt x="2045" y="1382"/>
                    </a:lnTo>
                    <a:lnTo>
                      <a:pt x="2097" y="1351"/>
                    </a:lnTo>
                    <a:lnTo>
                      <a:pt x="2079" y="1351"/>
                    </a:lnTo>
                    <a:lnTo>
                      <a:pt x="2079" y="1334"/>
                    </a:lnTo>
                    <a:lnTo>
                      <a:pt x="2045" y="1351"/>
                    </a:lnTo>
                    <a:lnTo>
                      <a:pt x="2027" y="1351"/>
                    </a:lnTo>
                    <a:lnTo>
                      <a:pt x="2008" y="1334"/>
                    </a:lnTo>
                    <a:lnTo>
                      <a:pt x="1993" y="1286"/>
                    </a:lnTo>
                    <a:lnTo>
                      <a:pt x="1993" y="1271"/>
                    </a:lnTo>
                    <a:lnTo>
                      <a:pt x="1976" y="1286"/>
                    </a:lnTo>
                    <a:lnTo>
                      <a:pt x="1956" y="1271"/>
                    </a:lnTo>
                    <a:lnTo>
                      <a:pt x="1924" y="1351"/>
                    </a:lnTo>
                    <a:lnTo>
                      <a:pt x="1889" y="1367"/>
                    </a:lnTo>
                    <a:lnTo>
                      <a:pt x="1801" y="1367"/>
                    </a:lnTo>
                    <a:lnTo>
                      <a:pt x="1766" y="1382"/>
                    </a:lnTo>
                    <a:lnTo>
                      <a:pt x="1749" y="1399"/>
                    </a:lnTo>
                    <a:lnTo>
                      <a:pt x="1682" y="141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43" name="Freeform 45"/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7206832" y="5908823"/>
                <a:ext cx="122715" cy="75517"/>
              </a:xfrm>
              <a:custGeom>
                <a:avLst/>
                <a:gdLst>
                  <a:gd name="T0" fmla="*/ 0 w 104"/>
                  <a:gd name="T1" fmla="*/ 2147483646 h 63"/>
                  <a:gd name="T2" fmla="*/ 0 w 104"/>
                  <a:gd name="T3" fmla="*/ 2147483646 h 63"/>
                  <a:gd name="T4" fmla="*/ 0 w 104"/>
                  <a:gd name="T5" fmla="*/ 0 h 63"/>
                  <a:gd name="T6" fmla="*/ 2147483646 w 104"/>
                  <a:gd name="T7" fmla="*/ 0 h 63"/>
                  <a:gd name="T8" fmla="*/ 2147483646 w 104"/>
                  <a:gd name="T9" fmla="*/ 2147483646 h 63"/>
                  <a:gd name="T10" fmla="*/ 2147483646 w 104"/>
                  <a:gd name="T11" fmla="*/ 2147483646 h 63"/>
                  <a:gd name="T12" fmla="*/ 2147483646 w 104"/>
                  <a:gd name="T13" fmla="*/ 2147483646 h 63"/>
                  <a:gd name="T14" fmla="*/ 2147483646 w 104"/>
                  <a:gd name="T15" fmla="*/ 2147483646 h 63"/>
                  <a:gd name="T16" fmla="*/ 2147483646 w 104"/>
                  <a:gd name="T17" fmla="*/ 2147483646 h 63"/>
                  <a:gd name="T18" fmla="*/ 2147483646 w 104"/>
                  <a:gd name="T19" fmla="*/ 2147483646 h 63"/>
                  <a:gd name="T20" fmla="*/ 2147483646 w 104"/>
                  <a:gd name="T21" fmla="*/ 2147483646 h 63"/>
                  <a:gd name="T22" fmla="*/ 2147483646 w 104"/>
                  <a:gd name="T23" fmla="*/ 2147483646 h 63"/>
                  <a:gd name="T24" fmla="*/ 2147483646 w 104"/>
                  <a:gd name="T25" fmla="*/ 2147483646 h 63"/>
                  <a:gd name="T26" fmla="*/ 0 w 104"/>
                  <a:gd name="T27" fmla="*/ 2147483646 h 6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63"/>
                  <a:gd name="T44" fmla="*/ 104 w 104"/>
                  <a:gd name="T45" fmla="*/ 63 h 6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63">
                    <a:moveTo>
                      <a:pt x="0" y="48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52" y="15"/>
                    </a:lnTo>
                    <a:lnTo>
                      <a:pt x="69" y="15"/>
                    </a:lnTo>
                    <a:lnTo>
                      <a:pt x="104" y="31"/>
                    </a:lnTo>
                    <a:lnTo>
                      <a:pt x="87" y="48"/>
                    </a:lnTo>
                    <a:lnTo>
                      <a:pt x="87" y="31"/>
                    </a:lnTo>
                    <a:lnTo>
                      <a:pt x="35" y="48"/>
                    </a:lnTo>
                    <a:lnTo>
                      <a:pt x="35" y="31"/>
                    </a:lnTo>
                    <a:lnTo>
                      <a:pt x="18" y="48"/>
                    </a:lnTo>
                    <a:lnTo>
                      <a:pt x="18" y="63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4" name="Freeform 46"/>
              <p:cNvSpPr>
                <a:spLocks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7124234" y="5908823"/>
                <a:ext cx="82597" cy="56638"/>
              </a:xfrm>
              <a:custGeom>
                <a:avLst/>
                <a:gdLst>
                  <a:gd name="T0" fmla="*/ 2147483646 w 69"/>
                  <a:gd name="T1" fmla="*/ 2147483646 h 48"/>
                  <a:gd name="T2" fmla="*/ 2147483646 w 69"/>
                  <a:gd name="T3" fmla="*/ 2147483646 h 48"/>
                  <a:gd name="T4" fmla="*/ 2147483646 w 69"/>
                  <a:gd name="T5" fmla="*/ 0 h 48"/>
                  <a:gd name="T6" fmla="*/ 2147483646 w 69"/>
                  <a:gd name="T7" fmla="*/ 0 h 48"/>
                  <a:gd name="T8" fmla="*/ 2147483646 w 69"/>
                  <a:gd name="T9" fmla="*/ 2147483646 h 48"/>
                  <a:gd name="T10" fmla="*/ 0 w 69"/>
                  <a:gd name="T11" fmla="*/ 2147483646 h 48"/>
                  <a:gd name="T12" fmla="*/ 2147483646 w 69"/>
                  <a:gd name="T13" fmla="*/ 2147483646 h 48"/>
                  <a:gd name="T14" fmla="*/ 2147483646 w 69"/>
                  <a:gd name="T15" fmla="*/ 2147483646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69" y="48"/>
                    </a:moveTo>
                    <a:lnTo>
                      <a:pt x="69" y="48"/>
                    </a:lnTo>
                    <a:lnTo>
                      <a:pt x="69" y="0"/>
                    </a:lnTo>
                    <a:lnTo>
                      <a:pt x="35" y="0"/>
                    </a:lnTo>
                    <a:lnTo>
                      <a:pt x="52" y="31"/>
                    </a:lnTo>
                    <a:lnTo>
                      <a:pt x="0" y="48"/>
                    </a:lnTo>
                    <a:lnTo>
                      <a:pt x="18" y="48"/>
                    </a:lnTo>
                    <a:lnTo>
                      <a:pt x="69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5" name="Freeform 47"/>
              <p:cNvSpPr>
                <a:spLocks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7534857" y="6192011"/>
                <a:ext cx="18879" cy="18879"/>
              </a:xfrm>
              <a:custGeom>
                <a:avLst/>
                <a:gdLst>
                  <a:gd name="T0" fmla="*/ 0 w 17"/>
                  <a:gd name="T1" fmla="*/ 2147483646 h 15"/>
                  <a:gd name="T2" fmla="*/ 0 w 17"/>
                  <a:gd name="T3" fmla="*/ 2147483646 h 15"/>
                  <a:gd name="T4" fmla="*/ 2147483646 w 17"/>
                  <a:gd name="T5" fmla="*/ 2147483646 h 15"/>
                  <a:gd name="T6" fmla="*/ 2147483646 w 17"/>
                  <a:gd name="T7" fmla="*/ 0 h 15"/>
                  <a:gd name="T8" fmla="*/ 0 w 17"/>
                  <a:gd name="T9" fmla="*/ 0 h 15"/>
                  <a:gd name="T10" fmla="*/ 0 w 17"/>
                  <a:gd name="T11" fmla="*/ 2147483646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5"/>
                  <a:gd name="T20" fmla="*/ 17 w 17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5">
                    <a:moveTo>
                      <a:pt x="0" y="15"/>
                    </a:moveTo>
                    <a:lnTo>
                      <a:pt x="0" y="15"/>
                    </a:lnTo>
                    <a:lnTo>
                      <a:pt x="17" y="15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6" name="Freeform 48"/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7001519" y="5946581"/>
                <a:ext cx="61357" cy="37758"/>
              </a:xfrm>
              <a:custGeom>
                <a:avLst/>
                <a:gdLst>
                  <a:gd name="T0" fmla="*/ 0 w 51"/>
                  <a:gd name="T1" fmla="*/ 2147483646 h 32"/>
                  <a:gd name="T2" fmla="*/ 0 w 51"/>
                  <a:gd name="T3" fmla="*/ 2147483646 h 32"/>
                  <a:gd name="T4" fmla="*/ 2147483646 w 51"/>
                  <a:gd name="T5" fmla="*/ 2147483646 h 32"/>
                  <a:gd name="T6" fmla="*/ 2147483646 w 51"/>
                  <a:gd name="T7" fmla="*/ 2147483646 h 32"/>
                  <a:gd name="T8" fmla="*/ 2147483646 w 51"/>
                  <a:gd name="T9" fmla="*/ 0 h 32"/>
                  <a:gd name="T10" fmla="*/ 0 w 51"/>
                  <a:gd name="T11" fmla="*/ 214748364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"/>
                  <a:gd name="T19" fmla="*/ 0 h 32"/>
                  <a:gd name="T20" fmla="*/ 51 w 51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" h="32">
                    <a:moveTo>
                      <a:pt x="0" y="17"/>
                    </a:moveTo>
                    <a:lnTo>
                      <a:pt x="0" y="17"/>
                    </a:lnTo>
                    <a:lnTo>
                      <a:pt x="34" y="32"/>
                    </a:lnTo>
                    <a:lnTo>
                      <a:pt x="51" y="17"/>
                    </a:lnTo>
                    <a:lnTo>
                      <a:pt x="17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7" name="Freeform 49"/>
              <p:cNvSpPr>
                <a:spLocks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6798568" y="5795547"/>
                <a:ext cx="325667" cy="113275"/>
              </a:xfrm>
              <a:custGeom>
                <a:avLst/>
                <a:gdLst>
                  <a:gd name="T0" fmla="*/ 0 w 276"/>
                  <a:gd name="T1" fmla="*/ 2147483646 h 96"/>
                  <a:gd name="T2" fmla="*/ 0 w 276"/>
                  <a:gd name="T3" fmla="*/ 2147483646 h 96"/>
                  <a:gd name="T4" fmla="*/ 2147483646 w 276"/>
                  <a:gd name="T5" fmla="*/ 2147483646 h 96"/>
                  <a:gd name="T6" fmla="*/ 2147483646 w 276"/>
                  <a:gd name="T7" fmla="*/ 2147483646 h 96"/>
                  <a:gd name="T8" fmla="*/ 2147483646 w 276"/>
                  <a:gd name="T9" fmla="*/ 2147483646 h 96"/>
                  <a:gd name="T10" fmla="*/ 2147483646 w 276"/>
                  <a:gd name="T11" fmla="*/ 2147483646 h 96"/>
                  <a:gd name="T12" fmla="*/ 2147483646 w 276"/>
                  <a:gd name="T13" fmla="*/ 2147483646 h 96"/>
                  <a:gd name="T14" fmla="*/ 2147483646 w 276"/>
                  <a:gd name="T15" fmla="*/ 2147483646 h 96"/>
                  <a:gd name="T16" fmla="*/ 2147483646 w 276"/>
                  <a:gd name="T17" fmla="*/ 2147483646 h 96"/>
                  <a:gd name="T18" fmla="*/ 2147483646 w 276"/>
                  <a:gd name="T19" fmla="*/ 2147483646 h 96"/>
                  <a:gd name="T20" fmla="*/ 2147483646 w 276"/>
                  <a:gd name="T21" fmla="*/ 2147483646 h 96"/>
                  <a:gd name="T22" fmla="*/ 2147483646 w 276"/>
                  <a:gd name="T23" fmla="*/ 2147483646 h 96"/>
                  <a:gd name="T24" fmla="*/ 2147483646 w 276"/>
                  <a:gd name="T25" fmla="*/ 2147483646 h 96"/>
                  <a:gd name="T26" fmla="*/ 2147483646 w 276"/>
                  <a:gd name="T27" fmla="*/ 2147483646 h 96"/>
                  <a:gd name="T28" fmla="*/ 2147483646 w 276"/>
                  <a:gd name="T29" fmla="*/ 2147483646 h 96"/>
                  <a:gd name="T30" fmla="*/ 2147483646 w 276"/>
                  <a:gd name="T31" fmla="*/ 2147483646 h 96"/>
                  <a:gd name="T32" fmla="*/ 2147483646 w 276"/>
                  <a:gd name="T33" fmla="*/ 0 h 96"/>
                  <a:gd name="T34" fmla="*/ 2147483646 w 276"/>
                  <a:gd name="T35" fmla="*/ 2147483646 h 96"/>
                  <a:gd name="T36" fmla="*/ 0 w 276"/>
                  <a:gd name="T37" fmla="*/ 2147483646 h 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6"/>
                  <a:gd name="T58" fmla="*/ 0 h 96"/>
                  <a:gd name="T59" fmla="*/ 276 w 276"/>
                  <a:gd name="T60" fmla="*/ 96 h 9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6" h="96">
                    <a:moveTo>
                      <a:pt x="0" y="48"/>
                    </a:moveTo>
                    <a:lnTo>
                      <a:pt x="0" y="48"/>
                    </a:lnTo>
                    <a:lnTo>
                      <a:pt x="17" y="48"/>
                    </a:lnTo>
                    <a:lnTo>
                      <a:pt x="52" y="15"/>
                    </a:lnTo>
                    <a:lnTo>
                      <a:pt x="86" y="31"/>
                    </a:lnTo>
                    <a:lnTo>
                      <a:pt x="69" y="31"/>
                    </a:lnTo>
                    <a:lnTo>
                      <a:pt x="86" y="31"/>
                    </a:lnTo>
                    <a:lnTo>
                      <a:pt x="155" y="48"/>
                    </a:lnTo>
                    <a:lnTo>
                      <a:pt x="173" y="79"/>
                    </a:lnTo>
                    <a:lnTo>
                      <a:pt x="207" y="79"/>
                    </a:lnTo>
                    <a:lnTo>
                      <a:pt x="190" y="96"/>
                    </a:lnTo>
                    <a:lnTo>
                      <a:pt x="276" y="96"/>
                    </a:lnTo>
                    <a:lnTo>
                      <a:pt x="259" y="79"/>
                    </a:lnTo>
                    <a:lnTo>
                      <a:pt x="242" y="79"/>
                    </a:lnTo>
                    <a:lnTo>
                      <a:pt x="242" y="63"/>
                    </a:lnTo>
                    <a:lnTo>
                      <a:pt x="173" y="31"/>
                    </a:lnTo>
                    <a:lnTo>
                      <a:pt x="86" y="0"/>
                    </a:lnTo>
                    <a:lnTo>
                      <a:pt x="34" y="15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8" name="Freeform 50"/>
              <p:cNvSpPr>
                <a:spLocks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7372025" y="5946581"/>
                <a:ext cx="37758" cy="18879"/>
              </a:xfrm>
              <a:custGeom>
                <a:avLst/>
                <a:gdLst>
                  <a:gd name="T0" fmla="*/ 0 w 33"/>
                  <a:gd name="T1" fmla="*/ 2147483646 h 17"/>
                  <a:gd name="T2" fmla="*/ 0 w 33"/>
                  <a:gd name="T3" fmla="*/ 2147483646 h 17"/>
                  <a:gd name="T4" fmla="*/ 2147483646 w 33"/>
                  <a:gd name="T5" fmla="*/ 2147483646 h 17"/>
                  <a:gd name="T6" fmla="*/ 0 w 33"/>
                  <a:gd name="T7" fmla="*/ 0 h 17"/>
                  <a:gd name="T8" fmla="*/ 0 w 33"/>
                  <a:gd name="T9" fmla="*/ 2147483646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7"/>
                  <a:gd name="T17" fmla="*/ 33 w 3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7">
                    <a:moveTo>
                      <a:pt x="0" y="17"/>
                    </a:moveTo>
                    <a:lnTo>
                      <a:pt x="0" y="17"/>
                    </a:lnTo>
                    <a:lnTo>
                      <a:pt x="33" y="17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9" name="Freeform 51"/>
              <p:cNvSpPr>
                <a:spLocks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7534857" y="6022098"/>
                <a:ext cx="18879" cy="18879"/>
              </a:xfrm>
              <a:custGeom>
                <a:avLst/>
                <a:gdLst>
                  <a:gd name="T0" fmla="*/ 0 w 17"/>
                  <a:gd name="T1" fmla="*/ 0 h 15"/>
                  <a:gd name="T2" fmla="*/ 0 w 17"/>
                  <a:gd name="T3" fmla="*/ 0 h 15"/>
                  <a:gd name="T4" fmla="*/ 0 w 17"/>
                  <a:gd name="T5" fmla="*/ 2147483646 h 15"/>
                  <a:gd name="T6" fmla="*/ 2147483646 w 17"/>
                  <a:gd name="T7" fmla="*/ 0 h 15"/>
                  <a:gd name="T8" fmla="*/ 0 w 17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5"/>
                  <a:gd name="T17" fmla="*/ 17 w 17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0" name="Freeform 52"/>
              <p:cNvSpPr>
                <a:spLocks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7001519" y="5738910"/>
                <a:ext cx="21240" cy="56638"/>
              </a:xfrm>
              <a:custGeom>
                <a:avLst/>
                <a:gdLst>
                  <a:gd name="T0" fmla="*/ 0 w 17"/>
                  <a:gd name="T1" fmla="*/ 0 h 48"/>
                  <a:gd name="T2" fmla="*/ 0 w 17"/>
                  <a:gd name="T3" fmla="*/ 0 h 48"/>
                  <a:gd name="T4" fmla="*/ 0 w 17"/>
                  <a:gd name="T5" fmla="*/ 2147483646 h 48"/>
                  <a:gd name="T6" fmla="*/ 2147483646 w 17"/>
                  <a:gd name="T7" fmla="*/ 2147483646 h 48"/>
                  <a:gd name="T8" fmla="*/ 2147483646 w 17"/>
                  <a:gd name="T9" fmla="*/ 2147483646 h 48"/>
                  <a:gd name="T10" fmla="*/ 0 w 17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8"/>
                  <a:gd name="T20" fmla="*/ 17 w 17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8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17" y="48"/>
                    </a:lnTo>
                    <a:lnTo>
                      <a:pt x="17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1" name="Freeform 53"/>
              <p:cNvSpPr>
                <a:spLocks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7145474" y="5174894"/>
                <a:ext cx="61357" cy="16520"/>
              </a:xfrm>
              <a:custGeom>
                <a:avLst/>
                <a:gdLst>
                  <a:gd name="T0" fmla="*/ 0 w 51"/>
                  <a:gd name="T1" fmla="*/ 2147483646 h 16"/>
                  <a:gd name="T2" fmla="*/ 2147483646 w 51"/>
                  <a:gd name="T3" fmla="*/ 0 h 16"/>
                  <a:gd name="T4" fmla="*/ 2147483646 w 51"/>
                  <a:gd name="T5" fmla="*/ 0 h 16"/>
                  <a:gd name="T6" fmla="*/ 0 w 51"/>
                  <a:gd name="T7" fmla="*/ 2147483646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"/>
                  <a:gd name="T13" fmla="*/ 0 h 16"/>
                  <a:gd name="T14" fmla="*/ 51 w 51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" h="16">
                    <a:moveTo>
                      <a:pt x="0" y="16"/>
                    </a:moveTo>
                    <a:lnTo>
                      <a:pt x="51" y="0"/>
                    </a:lnTo>
                    <a:lnTo>
                      <a:pt x="34" y="0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58" name="Freeform 54"/>
              <p:cNvSpPr>
                <a:spLocks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7448879" y="4796194"/>
                <a:ext cx="87367" cy="39531"/>
              </a:xfrm>
              <a:custGeom>
                <a:avLst/>
                <a:gdLst>
                  <a:gd name="T0" fmla="*/ 0 w 71"/>
                  <a:gd name="T1" fmla="*/ 0 h 32"/>
                  <a:gd name="T2" fmla="*/ 0 w 71"/>
                  <a:gd name="T3" fmla="*/ 0 h 32"/>
                  <a:gd name="T4" fmla="*/ 7244 w 71"/>
                  <a:gd name="T5" fmla="*/ 7590 h 32"/>
                  <a:gd name="T6" fmla="*/ 14489 w 71"/>
                  <a:gd name="T7" fmla="*/ 7590 h 32"/>
                  <a:gd name="T8" fmla="*/ 7244 w 71"/>
                  <a:gd name="T9" fmla="*/ 3374 h 32"/>
                  <a:gd name="T10" fmla="*/ 0 w 71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32"/>
                  <a:gd name="T20" fmla="*/ 71 w 71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32">
                    <a:moveTo>
                      <a:pt x="0" y="0"/>
                    </a:moveTo>
                    <a:lnTo>
                      <a:pt x="0" y="0"/>
                    </a:lnTo>
                    <a:lnTo>
                      <a:pt x="34" y="32"/>
                    </a:lnTo>
                    <a:lnTo>
                      <a:pt x="71" y="32"/>
                    </a:lnTo>
                    <a:lnTo>
                      <a:pt x="34" y="1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59" name="Freeform 55"/>
              <p:cNvSpPr>
                <a:spLocks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7448879" y="4927270"/>
                <a:ext cx="87367" cy="56174"/>
              </a:xfrm>
              <a:custGeom>
                <a:avLst/>
                <a:gdLst>
                  <a:gd name="T0" fmla="*/ 0 w 71"/>
                  <a:gd name="T1" fmla="*/ 3969 h 48"/>
                  <a:gd name="T2" fmla="*/ 0 w 71"/>
                  <a:gd name="T3" fmla="*/ 3969 h 48"/>
                  <a:gd name="T4" fmla="*/ 10464 w 71"/>
                  <a:gd name="T5" fmla="*/ 9525 h 48"/>
                  <a:gd name="T6" fmla="*/ 10464 w 71"/>
                  <a:gd name="T7" fmla="*/ 7144 h 48"/>
                  <a:gd name="T8" fmla="*/ 14489 w 71"/>
                  <a:gd name="T9" fmla="*/ 3969 h 48"/>
                  <a:gd name="T10" fmla="*/ 7244 w 71"/>
                  <a:gd name="T11" fmla="*/ 3969 h 48"/>
                  <a:gd name="T12" fmla="*/ 4025 w 71"/>
                  <a:gd name="T13" fmla="*/ 3969 h 48"/>
                  <a:gd name="T14" fmla="*/ 4025 w 71"/>
                  <a:gd name="T15" fmla="*/ 0 h 48"/>
                  <a:gd name="T16" fmla="*/ 0 w 71"/>
                  <a:gd name="T17" fmla="*/ 3969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48"/>
                  <a:gd name="T29" fmla="*/ 71 w 71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48">
                    <a:moveTo>
                      <a:pt x="0" y="17"/>
                    </a:moveTo>
                    <a:lnTo>
                      <a:pt x="0" y="17"/>
                    </a:lnTo>
                    <a:lnTo>
                      <a:pt x="52" y="48"/>
                    </a:lnTo>
                    <a:lnTo>
                      <a:pt x="52" y="33"/>
                    </a:lnTo>
                    <a:lnTo>
                      <a:pt x="71" y="17"/>
                    </a:lnTo>
                    <a:lnTo>
                      <a:pt x="34" y="17"/>
                    </a:lnTo>
                    <a:lnTo>
                      <a:pt x="17" y="17"/>
                    </a:lnTo>
                    <a:lnTo>
                      <a:pt x="17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60" name="Freeform 56"/>
              <p:cNvSpPr>
                <a:spLocks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7613212" y="4721293"/>
                <a:ext cx="208017" cy="226782"/>
              </a:xfrm>
              <a:custGeom>
                <a:avLst/>
                <a:gdLst>
                  <a:gd name="T0" fmla="*/ 0 w 175"/>
                  <a:gd name="T1" fmla="*/ 28575 h 192"/>
                  <a:gd name="T2" fmla="*/ 0 w 175"/>
                  <a:gd name="T3" fmla="*/ 28575 h 192"/>
                  <a:gd name="T4" fmla="*/ 0 w 175"/>
                  <a:gd name="T5" fmla="*/ 31750 h 192"/>
                  <a:gd name="T6" fmla="*/ 3991 w 175"/>
                  <a:gd name="T7" fmla="*/ 31750 h 192"/>
                  <a:gd name="T8" fmla="*/ 20755 w 175"/>
                  <a:gd name="T9" fmla="*/ 31750 h 192"/>
                  <a:gd name="T10" fmla="*/ 20755 w 175"/>
                  <a:gd name="T11" fmla="*/ 34925 h 192"/>
                  <a:gd name="T12" fmla="*/ 17562 w 175"/>
                  <a:gd name="T13" fmla="*/ 34925 h 192"/>
                  <a:gd name="T14" fmla="*/ 20755 w 175"/>
                  <a:gd name="T15" fmla="*/ 34925 h 192"/>
                  <a:gd name="T16" fmla="*/ 24747 w 175"/>
                  <a:gd name="T17" fmla="*/ 31750 h 192"/>
                  <a:gd name="T18" fmla="*/ 27940 w 175"/>
                  <a:gd name="T19" fmla="*/ 31750 h 192"/>
                  <a:gd name="T20" fmla="*/ 27940 w 175"/>
                  <a:gd name="T21" fmla="*/ 34925 h 192"/>
                  <a:gd name="T22" fmla="*/ 31931 w 175"/>
                  <a:gd name="T23" fmla="*/ 34925 h 192"/>
                  <a:gd name="T24" fmla="*/ 31931 w 175"/>
                  <a:gd name="T25" fmla="*/ 38100 h 192"/>
                  <a:gd name="T26" fmla="*/ 35125 w 175"/>
                  <a:gd name="T27" fmla="*/ 38100 h 192"/>
                  <a:gd name="T28" fmla="*/ 35125 w 175"/>
                  <a:gd name="T29" fmla="*/ 31750 h 192"/>
                  <a:gd name="T30" fmla="*/ 31931 w 175"/>
                  <a:gd name="T31" fmla="*/ 31750 h 192"/>
                  <a:gd name="T32" fmla="*/ 35125 w 175"/>
                  <a:gd name="T33" fmla="*/ 28575 h 192"/>
                  <a:gd name="T34" fmla="*/ 31931 w 175"/>
                  <a:gd name="T35" fmla="*/ 31750 h 192"/>
                  <a:gd name="T36" fmla="*/ 27940 w 175"/>
                  <a:gd name="T37" fmla="*/ 28575 h 192"/>
                  <a:gd name="T38" fmla="*/ 35125 w 175"/>
                  <a:gd name="T39" fmla="*/ 22225 h 192"/>
                  <a:gd name="T40" fmla="*/ 31931 w 175"/>
                  <a:gd name="T41" fmla="*/ 24606 h 192"/>
                  <a:gd name="T42" fmla="*/ 27940 w 175"/>
                  <a:gd name="T43" fmla="*/ 22225 h 192"/>
                  <a:gd name="T44" fmla="*/ 31931 w 175"/>
                  <a:gd name="T45" fmla="*/ 19050 h 192"/>
                  <a:gd name="T46" fmla="*/ 20755 w 175"/>
                  <a:gd name="T47" fmla="*/ 19050 h 192"/>
                  <a:gd name="T48" fmla="*/ 17562 w 175"/>
                  <a:gd name="T49" fmla="*/ 15875 h 192"/>
                  <a:gd name="T50" fmla="*/ 20755 w 175"/>
                  <a:gd name="T51" fmla="*/ 12700 h 192"/>
                  <a:gd name="T52" fmla="*/ 17562 w 175"/>
                  <a:gd name="T53" fmla="*/ 12700 h 192"/>
                  <a:gd name="T54" fmla="*/ 14369 w 175"/>
                  <a:gd name="T55" fmla="*/ 15875 h 192"/>
                  <a:gd name="T56" fmla="*/ 20755 w 175"/>
                  <a:gd name="T57" fmla="*/ 0 h 192"/>
                  <a:gd name="T58" fmla="*/ 14369 w 175"/>
                  <a:gd name="T59" fmla="*/ 3175 h 192"/>
                  <a:gd name="T60" fmla="*/ 3991 w 175"/>
                  <a:gd name="T61" fmla="*/ 22225 h 192"/>
                  <a:gd name="T62" fmla="*/ 3991 w 175"/>
                  <a:gd name="T63" fmla="*/ 24606 h 192"/>
                  <a:gd name="T64" fmla="*/ 0 w 175"/>
                  <a:gd name="T65" fmla="*/ 28575 h 19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75"/>
                  <a:gd name="T100" fmla="*/ 0 h 192"/>
                  <a:gd name="T101" fmla="*/ 175 w 175"/>
                  <a:gd name="T102" fmla="*/ 192 h 19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75" h="192">
                    <a:moveTo>
                      <a:pt x="0" y="144"/>
                    </a:moveTo>
                    <a:lnTo>
                      <a:pt x="0" y="144"/>
                    </a:lnTo>
                    <a:lnTo>
                      <a:pt x="0" y="160"/>
                    </a:lnTo>
                    <a:lnTo>
                      <a:pt x="17" y="160"/>
                    </a:lnTo>
                    <a:lnTo>
                      <a:pt x="104" y="160"/>
                    </a:lnTo>
                    <a:lnTo>
                      <a:pt x="104" y="175"/>
                    </a:lnTo>
                    <a:lnTo>
                      <a:pt x="86" y="175"/>
                    </a:lnTo>
                    <a:lnTo>
                      <a:pt x="104" y="175"/>
                    </a:lnTo>
                    <a:lnTo>
                      <a:pt x="121" y="160"/>
                    </a:lnTo>
                    <a:lnTo>
                      <a:pt x="140" y="160"/>
                    </a:lnTo>
                    <a:lnTo>
                      <a:pt x="140" y="175"/>
                    </a:lnTo>
                    <a:lnTo>
                      <a:pt x="157" y="175"/>
                    </a:lnTo>
                    <a:lnTo>
                      <a:pt x="157" y="192"/>
                    </a:lnTo>
                    <a:lnTo>
                      <a:pt x="175" y="192"/>
                    </a:lnTo>
                    <a:lnTo>
                      <a:pt x="175" y="160"/>
                    </a:lnTo>
                    <a:lnTo>
                      <a:pt x="157" y="160"/>
                    </a:lnTo>
                    <a:lnTo>
                      <a:pt x="175" y="144"/>
                    </a:lnTo>
                    <a:lnTo>
                      <a:pt x="157" y="160"/>
                    </a:lnTo>
                    <a:lnTo>
                      <a:pt x="140" y="144"/>
                    </a:lnTo>
                    <a:lnTo>
                      <a:pt x="175" y="112"/>
                    </a:lnTo>
                    <a:lnTo>
                      <a:pt x="157" y="127"/>
                    </a:lnTo>
                    <a:lnTo>
                      <a:pt x="140" y="112"/>
                    </a:lnTo>
                    <a:lnTo>
                      <a:pt x="157" y="96"/>
                    </a:lnTo>
                    <a:lnTo>
                      <a:pt x="104" y="96"/>
                    </a:lnTo>
                    <a:lnTo>
                      <a:pt x="86" y="79"/>
                    </a:lnTo>
                    <a:lnTo>
                      <a:pt x="104" y="64"/>
                    </a:lnTo>
                    <a:lnTo>
                      <a:pt x="86" y="64"/>
                    </a:lnTo>
                    <a:lnTo>
                      <a:pt x="69" y="79"/>
                    </a:lnTo>
                    <a:lnTo>
                      <a:pt x="104" y="0"/>
                    </a:lnTo>
                    <a:lnTo>
                      <a:pt x="69" y="16"/>
                    </a:lnTo>
                    <a:lnTo>
                      <a:pt x="17" y="112"/>
                    </a:lnTo>
                    <a:lnTo>
                      <a:pt x="17" y="127"/>
                    </a:lnTo>
                    <a:lnTo>
                      <a:pt x="0" y="144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55" name="Line 57"/>
              <p:cNvSpPr>
                <a:spLocks noChangeShapeType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7563176" y="6088175"/>
                <a:ext cx="21240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6" name="Line 58"/>
              <p:cNvSpPr>
                <a:spLocks noChangeShapeType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6989721" y="5710591"/>
                <a:ext cx="44839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7" name="Freeform 59"/>
              <p:cNvSpPr>
                <a:spLocks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7022759" y="5682272"/>
                <a:ext cx="21240" cy="37758"/>
              </a:xfrm>
              <a:custGeom>
                <a:avLst/>
                <a:gdLst>
                  <a:gd name="T0" fmla="*/ 0 w 17"/>
                  <a:gd name="T1" fmla="*/ 0 h 31"/>
                  <a:gd name="T2" fmla="*/ 0 w 17"/>
                  <a:gd name="T3" fmla="*/ 0 h 31"/>
                  <a:gd name="T4" fmla="*/ 2147483646 w 17"/>
                  <a:gd name="T5" fmla="*/ 2147483646 h 31"/>
                  <a:gd name="T6" fmla="*/ 2147483646 w 17"/>
                  <a:gd name="T7" fmla="*/ 2147483646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31"/>
                  <a:gd name="T14" fmla="*/ 17 w 17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31">
                    <a:moveTo>
                      <a:pt x="0" y="0"/>
                    </a:moveTo>
                    <a:lnTo>
                      <a:pt x="0" y="0"/>
                    </a:lnTo>
                    <a:lnTo>
                      <a:pt x="17" y="15"/>
                    </a:lnTo>
                    <a:lnTo>
                      <a:pt x="17" y="31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8" name="Freeform 60"/>
              <p:cNvSpPr>
                <a:spLocks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7043998" y="5720031"/>
                <a:ext cx="18879" cy="37758"/>
              </a:xfrm>
              <a:custGeom>
                <a:avLst/>
                <a:gdLst>
                  <a:gd name="T0" fmla="*/ 0 w 17"/>
                  <a:gd name="T1" fmla="*/ 0 h 32"/>
                  <a:gd name="T2" fmla="*/ 0 w 17"/>
                  <a:gd name="T3" fmla="*/ 0 h 32"/>
                  <a:gd name="T4" fmla="*/ 2147483646 w 17"/>
                  <a:gd name="T5" fmla="*/ 2147483646 h 32"/>
                  <a:gd name="T6" fmla="*/ 2147483646 w 17"/>
                  <a:gd name="T7" fmla="*/ 2147483646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32"/>
                  <a:gd name="T14" fmla="*/ 17 w 17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32">
                    <a:moveTo>
                      <a:pt x="0" y="0"/>
                    </a:moveTo>
                    <a:lnTo>
                      <a:pt x="0" y="0"/>
                    </a:lnTo>
                    <a:lnTo>
                      <a:pt x="17" y="17"/>
                    </a:lnTo>
                    <a:lnTo>
                      <a:pt x="17" y="32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59" name="Freeform 61"/>
              <p:cNvSpPr>
                <a:spLocks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7124234" y="5814427"/>
                <a:ext cx="21240" cy="18879"/>
              </a:xfrm>
              <a:custGeom>
                <a:avLst/>
                <a:gdLst>
                  <a:gd name="T0" fmla="*/ 0 w 18"/>
                  <a:gd name="T1" fmla="*/ 0 h 16"/>
                  <a:gd name="T2" fmla="*/ 0 w 18"/>
                  <a:gd name="T3" fmla="*/ 0 h 16"/>
                  <a:gd name="T4" fmla="*/ 2147483646 w 18"/>
                  <a:gd name="T5" fmla="*/ 2147483646 h 16"/>
                  <a:gd name="T6" fmla="*/ 0 w 18"/>
                  <a:gd name="T7" fmla="*/ 2147483646 h 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16"/>
                  <a:gd name="T14" fmla="*/ 18 w 18"/>
                  <a:gd name="T15" fmla="*/ 16 h 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16">
                    <a:moveTo>
                      <a:pt x="0" y="0"/>
                    </a:moveTo>
                    <a:lnTo>
                      <a:pt x="0" y="0"/>
                    </a:lnTo>
                    <a:lnTo>
                      <a:pt x="18" y="16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0" name="Freeform 62"/>
              <p:cNvSpPr>
                <a:spLocks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7187952" y="5852185"/>
                <a:ext cx="37758" cy="0"/>
              </a:xfrm>
              <a:custGeom>
                <a:avLst/>
                <a:gdLst>
                  <a:gd name="T0" fmla="*/ 0 w 33"/>
                  <a:gd name="T1" fmla="*/ 0 w 33"/>
                  <a:gd name="T2" fmla="*/ 2147483646 w 33"/>
                  <a:gd name="T3" fmla="*/ 2147483646 w 33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w 33"/>
                  <a:gd name="T9" fmla="*/ 33 w 33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T8" t="0" r="T9" b="0"/>
                <a:pathLst>
                  <a:path w="33">
                    <a:moveTo>
                      <a:pt x="0" y="0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33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1" name="Line 63"/>
              <p:cNvSpPr>
                <a:spLocks noChangeShapeType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7095915" y="5786108"/>
                <a:ext cx="16520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2" name="Line 64"/>
              <p:cNvSpPr>
                <a:spLocks noChangeShapeType="1"/>
              </p:cNvSpPr>
              <p:nvPr>
                <p:custDataLst>
                  <p:tags r:id="rId62"/>
                </p:custDataLst>
              </p:nvPr>
            </p:nvSpPr>
            <p:spPr bwMode="auto">
              <a:xfrm flipV="1">
                <a:off x="7095915" y="5389644"/>
                <a:ext cx="16520" cy="56638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3" name="Freeform 65"/>
              <p:cNvSpPr>
                <a:spLocks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5510061" y="4813828"/>
                <a:ext cx="1861964" cy="925082"/>
              </a:xfrm>
              <a:custGeom>
                <a:avLst/>
                <a:gdLst>
                  <a:gd name="T0" fmla="*/ 2147483646 w 1578"/>
                  <a:gd name="T1" fmla="*/ 2147483646 h 785"/>
                  <a:gd name="T2" fmla="*/ 2147483646 w 1578"/>
                  <a:gd name="T3" fmla="*/ 2147483646 h 785"/>
                  <a:gd name="T4" fmla="*/ 2147483646 w 1578"/>
                  <a:gd name="T5" fmla="*/ 2147483646 h 785"/>
                  <a:gd name="T6" fmla="*/ 2147483646 w 1578"/>
                  <a:gd name="T7" fmla="*/ 2147483646 h 785"/>
                  <a:gd name="T8" fmla="*/ 2147483646 w 1578"/>
                  <a:gd name="T9" fmla="*/ 2147483646 h 785"/>
                  <a:gd name="T10" fmla="*/ 2147483646 w 1578"/>
                  <a:gd name="T11" fmla="*/ 2147483646 h 785"/>
                  <a:gd name="T12" fmla="*/ 2147483646 w 1578"/>
                  <a:gd name="T13" fmla="*/ 2147483646 h 785"/>
                  <a:gd name="T14" fmla="*/ 2147483646 w 1578"/>
                  <a:gd name="T15" fmla="*/ 2147483646 h 785"/>
                  <a:gd name="T16" fmla="*/ 2147483646 w 1578"/>
                  <a:gd name="T17" fmla="*/ 2147483646 h 785"/>
                  <a:gd name="T18" fmla="*/ 2147483646 w 1578"/>
                  <a:gd name="T19" fmla="*/ 2147483646 h 785"/>
                  <a:gd name="T20" fmla="*/ 2147483646 w 1578"/>
                  <a:gd name="T21" fmla="*/ 2147483646 h 785"/>
                  <a:gd name="T22" fmla="*/ 2147483646 w 1578"/>
                  <a:gd name="T23" fmla="*/ 2147483646 h 785"/>
                  <a:gd name="T24" fmla="*/ 2147483646 w 1578"/>
                  <a:gd name="T25" fmla="*/ 2147483646 h 785"/>
                  <a:gd name="T26" fmla="*/ 2147483646 w 1578"/>
                  <a:gd name="T27" fmla="*/ 2147483646 h 785"/>
                  <a:gd name="T28" fmla="*/ 2147483646 w 1578"/>
                  <a:gd name="T29" fmla="*/ 2147483646 h 785"/>
                  <a:gd name="T30" fmla="*/ 2147483646 w 1578"/>
                  <a:gd name="T31" fmla="*/ 2147483646 h 785"/>
                  <a:gd name="T32" fmla="*/ 2147483646 w 1578"/>
                  <a:gd name="T33" fmla="*/ 2147483646 h 785"/>
                  <a:gd name="T34" fmla="*/ 2147483646 w 1578"/>
                  <a:gd name="T35" fmla="*/ 2147483646 h 785"/>
                  <a:gd name="T36" fmla="*/ 2147483646 w 1578"/>
                  <a:gd name="T37" fmla="*/ 2147483646 h 785"/>
                  <a:gd name="T38" fmla="*/ 2147483646 w 1578"/>
                  <a:gd name="T39" fmla="*/ 2147483646 h 785"/>
                  <a:gd name="T40" fmla="*/ 2147483646 w 1578"/>
                  <a:gd name="T41" fmla="*/ 2147483646 h 785"/>
                  <a:gd name="T42" fmla="*/ 2147483646 w 1578"/>
                  <a:gd name="T43" fmla="*/ 2147483646 h 785"/>
                  <a:gd name="T44" fmla="*/ 2147483646 w 1578"/>
                  <a:gd name="T45" fmla="*/ 2147483646 h 785"/>
                  <a:gd name="T46" fmla="*/ 2147483646 w 1578"/>
                  <a:gd name="T47" fmla="*/ 2147483646 h 785"/>
                  <a:gd name="T48" fmla="*/ 2147483646 w 1578"/>
                  <a:gd name="T49" fmla="*/ 2147483646 h 785"/>
                  <a:gd name="T50" fmla="*/ 2147483646 w 1578"/>
                  <a:gd name="T51" fmla="*/ 2147483646 h 785"/>
                  <a:gd name="T52" fmla="*/ 2147483646 w 1578"/>
                  <a:gd name="T53" fmla="*/ 2147483646 h 785"/>
                  <a:gd name="T54" fmla="*/ 2147483646 w 1578"/>
                  <a:gd name="T55" fmla="*/ 2147483646 h 785"/>
                  <a:gd name="T56" fmla="*/ 2147483646 w 1578"/>
                  <a:gd name="T57" fmla="*/ 2147483646 h 785"/>
                  <a:gd name="T58" fmla="*/ 2147483646 w 1578"/>
                  <a:gd name="T59" fmla="*/ 2147483646 h 785"/>
                  <a:gd name="T60" fmla="*/ 2147483646 w 1578"/>
                  <a:gd name="T61" fmla="*/ 2147483646 h 785"/>
                  <a:gd name="T62" fmla="*/ 2147483646 w 1578"/>
                  <a:gd name="T63" fmla="*/ 2147483646 h 785"/>
                  <a:gd name="T64" fmla="*/ 2147483646 w 1578"/>
                  <a:gd name="T65" fmla="*/ 2147483646 h 785"/>
                  <a:gd name="T66" fmla="*/ 2147483646 w 1578"/>
                  <a:gd name="T67" fmla="*/ 2147483646 h 785"/>
                  <a:gd name="T68" fmla="*/ 2147483646 w 1578"/>
                  <a:gd name="T69" fmla="*/ 2147483646 h 785"/>
                  <a:gd name="T70" fmla="*/ 2147483646 w 1578"/>
                  <a:gd name="T71" fmla="*/ 2147483646 h 785"/>
                  <a:gd name="T72" fmla="*/ 2147483646 w 1578"/>
                  <a:gd name="T73" fmla="*/ 2147483646 h 785"/>
                  <a:gd name="T74" fmla="*/ 2147483646 w 1578"/>
                  <a:gd name="T75" fmla="*/ 2147483646 h 785"/>
                  <a:gd name="T76" fmla="*/ 2147483646 w 1578"/>
                  <a:gd name="T77" fmla="*/ 2147483646 h 785"/>
                  <a:gd name="T78" fmla="*/ 2147483646 w 1578"/>
                  <a:gd name="T79" fmla="*/ 2147483646 h 785"/>
                  <a:gd name="T80" fmla="*/ 2147483646 w 1578"/>
                  <a:gd name="T81" fmla="*/ 2147483646 h 785"/>
                  <a:gd name="T82" fmla="*/ 2147483646 w 1578"/>
                  <a:gd name="T83" fmla="*/ 2147483646 h 785"/>
                  <a:gd name="T84" fmla="*/ 2147483646 w 1578"/>
                  <a:gd name="T85" fmla="*/ 2147483646 h 785"/>
                  <a:gd name="T86" fmla="*/ 2147483646 w 1578"/>
                  <a:gd name="T87" fmla="*/ 2147483646 h 785"/>
                  <a:gd name="T88" fmla="*/ 2147483646 w 1578"/>
                  <a:gd name="T89" fmla="*/ 2147483646 h 785"/>
                  <a:gd name="T90" fmla="*/ 2147483646 w 1578"/>
                  <a:gd name="T91" fmla="*/ 2147483646 h 785"/>
                  <a:gd name="T92" fmla="*/ 0 w 1578"/>
                  <a:gd name="T93" fmla="*/ 2147483646 h 785"/>
                  <a:gd name="T94" fmla="*/ 2147483646 w 1578"/>
                  <a:gd name="T95" fmla="*/ 2147483646 h 785"/>
                  <a:gd name="T96" fmla="*/ 2147483646 w 1578"/>
                  <a:gd name="T97" fmla="*/ 2147483646 h 785"/>
                  <a:gd name="T98" fmla="*/ 2147483646 w 1578"/>
                  <a:gd name="T99" fmla="*/ 2147483646 h 78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78"/>
                  <a:gd name="T151" fmla="*/ 0 h 785"/>
                  <a:gd name="T152" fmla="*/ 1578 w 1578"/>
                  <a:gd name="T153" fmla="*/ 785 h 78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78" h="785">
                    <a:moveTo>
                      <a:pt x="52" y="17"/>
                    </a:moveTo>
                    <a:lnTo>
                      <a:pt x="52" y="17"/>
                    </a:lnTo>
                    <a:lnTo>
                      <a:pt x="797" y="17"/>
                    </a:lnTo>
                    <a:lnTo>
                      <a:pt x="814" y="0"/>
                    </a:lnTo>
                    <a:lnTo>
                      <a:pt x="832" y="33"/>
                    </a:lnTo>
                    <a:lnTo>
                      <a:pt x="866" y="33"/>
                    </a:lnTo>
                    <a:lnTo>
                      <a:pt x="903" y="65"/>
                    </a:lnTo>
                    <a:lnTo>
                      <a:pt x="955" y="65"/>
                    </a:lnTo>
                    <a:lnTo>
                      <a:pt x="884" y="113"/>
                    </a:lnTo>
                    <a:lnTo>
                      <a:pt x="920" y="96"/>
                    </a:lnTo>
                    <a:lnTo>
                      <a:pt x="937" y="113"/>
                    </a:lnTo>
                    <a:lnTo>
                      <a:pt x="989" y="96"/>
                    </a:lnTo>
                    <a:lnTo>
                      <a:pt x="989" y="113"/>
                    </a:lnTo>
                    <a:lnTo>
                      <a:pt x="1006" y="96"/>
                    </a:lnTo>
                    <a:lnTo>
                      <a:pt x="1024" y="113"/>
                    </a:lnTo>
                    <a:lnTo>
                      <a:pt x="1076" y="113"/>
                    </a:lnTo>
                    <a:lnTo>
                      <a:pt x="1093" y="113"/>
                    </a:lnTo>
                    <a:lnTo>
                      <a:pt x="1110" y="129"/>
                    </a:lnTo>
                    <a:lnTo>
                      <a:pt x="1110" y="144"/>
                    </a:lnTo>
                    <a:lnTo>
                      <a:pt x="1024" y="144"/>
                    </a:lnTo>
                    <a:lnTo>
                      <a:pt x="1006" y="192"/>
                    </a:lnTo>
                    <a:lnTo>
                      <a:pt x="1024" y="177"/>
                    </a:lnTo>
                    <a:lnTo>
                      <a:pt x="1006" y="240"/>
                    </a:lnTo>
                    <a:lnTo>
                      <a:pt x="1006" y="273"/>
                    </a:lnTo>
                    <a:lnTo>
                      <a:pt x="1006" y="288"/>
                    </a:lnTo>
                    <a:lnTo>
                      <a:pt x="1024" y="288"/>
                    </a:lnTo>
                    <a:lnTo>
                      <a:pt x="1041" y="273"/>
                    </a:lnTo>
                    <a:lnTo>
                      <a:pt x="1041" y="209"/>
                    </a:lnTo>
                    <a:lnTo>
                      <a:pt x="1058" y="177"/>
                    </a:lnTo>
                    <a:lnTo>
                      <a:pt x="1076" y="161"/>
                    </a:lnTo>
                    <a:lnTo>
                      <a:pt x="1076" y="144"/>
                    </a:lnTo>
                    <a:lnTo>
                      <a:pt x="1127" y="161"/>
                    </a:lnTo>
                    <a:lnTo>
                      <a:pt x="1127" y="192"/>
                    </a:lnTo>
                    <a:lnTo>
                      <a:pt x="1110" y="225"/>
                    </a:lnTo>
                    <a:lnTo>
                      <a:pt x="1145" y="209"/>
                    </a:lnTo>
                    <a:lnTo>
                      <a:pt x="1145" y="240"/>
                    </a:lnTo>
                    <a:lnTo>
                      <a:pt x="1162" y="240"/>
                    </a:lnTo>
                    <a:lnTo>
                      <a:pt x="1127" y="288"/>
                    </a:lnTo>
                    <a:lnTo>
                      <a:pt x="1145" y="288"/>
                    </a:lnTo>
                    <a:lnTo>
                      <a:pt x="1179" y="288"/>
                    </a:lnTo>
                    <a:lnTo>
                      <a:pt x="1248" y="240"/>
                    </a:lnTo>
                    <a:lnTo>
                      <a:pt x="1248" y="225"/>
                    </a:lnTo>
                    <a:lnTo>
                      <a:pt x="1317" y="225"/>
                    </a:lnTo>
                    <a:lnTo>
                      <a:pt x="1317" y="192"/>
                    </a:lnTo>
                    <a:lnTo>
                      <a:pt x="1352" y="177"/>
                    </a:lnTo>
                    <a:lnTo>
                      <a:pt x="1438" y="177"/>
                    </a:lnTo>
                    <a:lnTo>
                      <a:pt x="1475" y="161"/>
                    </a:lnTo>
                    <a:lnTo>
                      <a:pt x="1509" y="81"/>
                    </a:lnTo>
                    <a:lnTo>
                      <a:pt x="1527" y="96"/>
                    </a:lnTo>
                    <a:lnTo>
                      <a:pt x="1544" y="81"/>
                    </a:lnTo>
                    <a:lnTo>
                      <a:pt x="1544" y="96"/>
                    </a:lnTo>
                    <a:lnTo>
                      <a:pt x="1561" y="144"/>
                    </a:lnTo>
                    <a:lnTo>
                      <a:pt x="1578" y="161"/>
                    </a:lnTo>
                    <a:lnTo>
                      <a:pt x="1578" y="177"/>
                    </a:lnTo>
                    <a:lnTo>
                      <a:pt x="1561" y="192"/>
                    </a:lnTo>
                    <a:lnTo>
                      <a:pt x="1527" y="192"/>
                    </a:lnTo>
                    <a:lnTo>
                      <a:pt x="1509" y="209"/>
                    </a:lnTo>
                    <a:lnTo>
                      <a:pt x="1492" y="225"/>
                    </a:lnTo>
                    <a:lnTo>
                      <a:pt x="1456" y="257"/>
                    </a:lnTo>
                    <a:lnTo>
                      <a:pt x="1475" y="288"/>
                    </a:lnTo>
                    <a:lnTo>
                      <a:pt x="1492" y="288"/>
                    </a:lnTo>
                    <a:lnTo>
                      <a:pt x="1492" y="273"/>
                    </a:lnTo>
                    <a:lnTo>
                      <a:pt x="1492" y="288"/>
                    </a:lnTo>
                    <a:lnTo>
                      <a:pt x="1456" y="288"/>
                    </a:lnTo>
                    <a:lnTo>
                      <a:pt x="1404" y="305"/>
                    </a:lnTo>
                    <a:lnTo>
                      <a:pt x="1387" y="321"/>
                    </a:lnTo>
                    <a:lnTo>
                      <a:pt x="1369" y="369"/>
                    </a:lnTo>
                    <a:lnTo>
                      <a:pt x="1352" y="369"/>
                    </a:lnTo>
                    <a:lnTo>
                      <a:pt x="1335" y="353"/>
                    </a:lnTo>
                    <a:lnTo>
                      <a:pt x="1352" y="384"/>
                    </a:lnTo>
                    <a:lnTo>
                      <a:pt x="1335" y="432"/>
                    </a:lnTo>
                    <a:lnTo>
                      <a:pt x="1335" y="401"/>
                    </a:lnTo>
                    <a:lnTo>
                      <a:pt x="1317" y="384"/>
                    </a:lnTo>
                    <a:lnTo>
                      <a:pt x="1335" y="353"/>
                    </a:lnTo>
                    <a:lnTo>
                      <a:pt x="1317" y="369"/>
                    </a:lnTo>
                    <a:lnTo>
                      <a:pt x="1317" y="401"/>
                    </a:lnTo>
                    <a:lnTo>
                      <a:pt x="1300" y="401"/>
                    </a:lnTo>
                    <a:lnTo>
                      <a:pt x="1317" y="401"/>
                    </a:lnTo>
                    <a:lnTo>
                      <a:pt x="1317" y="432"/>
                    </a:lnTo>
                    <a:lnTo>
                      <a:pt x="1335" y="480"/>
                    </a:lnTo>
                    <a:lnTo>
                      <a:pt x="1317" y="512"/>
                    </a:lnTo>
                    <a:lnTo>
                      <a:pt x="1248" y="545"/>
                    </a:lnTo>
                    <a:lnTo>
                      <a:pt x="1196" y="593"/>
                    </a:lnTo>
                    <a:lnTo>
                      <a:pt x="1179" y="624"/>
                    </a:lnTo>
                    <a:lnTo>
                      <a:pt x="1214" y="737"/>
                    </a:lnTo>
                    <a:lnTo>
                      <a:pt x="1214" y="785"/>
                    </a:lnTo>
                    <a:lnTo>
                      <a:pt x="1196" y="785"/>
                    </a:lnTo>
                    <a:lnTo>
                      <a:pt x="1179" y="768"/>
                    </a:lnTo>
                    <a:lnTo>
                      <a:pt x="1145" y="737"/>
                    </a:lnTo>
                    <a:lnTo>
                      <a:pt x="1145" y="672"/>
                    </a:lnTo>
                    <a:lnTo>
                      <a:pt x="1110" y="641"/>
                    </a:lnTo>
                    <a:lnTo>
                      <a:pt x="1076" y="656"/>
                    </a:lnTo>
                    <a:lnTo>
                      <a:pt x="1076" y="641"/>
                    </a:lnTo>
                    <a:lnTo>
                      <a:pt x="1041" y="641"/>
                    </a:lnTo>
                    <a:lnTo>
                      <a:pt x="1006" y="641"/>
                    </a:lnTo>
                    <a:lnTo>
                      <a:pt x="1006" y="624"/>
                    </a:lnTo>
                    <a:lnTo>
                      <a:pt x="955" y="641"/>
                    </a:lnTo>
                    <a:lnTo>
                      <a:pt x="937" y="641"/>
                    </a:lnTo>
                    <a:lnTo>
                      <a:pt x="972" y="641"/>
                    </a:lnTo>
                    <a:lnTo>
                      <a:pt x="955" y="656"/>
                    </a:lnTo>
                    <a:lnTo>
                      <a:pt x="972" y="672"/>
                    </a:lnTo>
                    <a:lnTo>
                      <a:pt x="955" y="672"/>
                    </a:lnTo>
                    <a:lnTo>
                      <a:pt x="920" y="672"/>
                    </a:lnTo>
                    <a:lnTo>
                      <a:pt x="903" y="656"/>
                    </a:lnTo>
                    <a:lnTo>
                      <a:pt x="884" y="656"/>
                    </a:lnTo>
                    <a:lnTo>
                      <a:pt x="849" y="656"/>
                    </a:lnTo>
                    <a:lnTo>
                      <a:pt x="814" y="672"/>
                    </a:lnTo>
                    <a:lnTo>
                      <a:pt x="814" y="656"/>
                    </a:lnTo>
                    <a:lnTo>
                      <a:pt x="797" y="656"/>
                    </a:lnTo>
                    <a:lnTo>
                      <a:pt x="814" y="672"/>
                    </a:lnTo>
                    <a:lnTo>
                      <a:pt x="745" y="720"/>
                    </a:lnTo>
                    <a:lnTo>
                      <a:pt x="745" y="768"/>
                    </a:lnTo>
                    <a:lnTo>
                      <a:pt x="693" y="752"/>
                    </a:lnTo>
                    <a:lnTo>
                      <a:pt x="624" y="656"/>
                    </a:lnTo>
                    <a:lnTo>
                      <a:pt x="607" y="656"/>
                    </a:lnTo>
                    <a:lnTo>
                      <a:pt x="590" y="672"/>
                    </a:lnTo>
                    <a:lnTo>
                      <a:pt x="573" y="672"/>
                    </a:lnTo>
                    <a:lnTo>
                      <a:pt x="538" y="656"/>
                    </a:lnTo>
                    <a:lnTo>
                      <a:pt x="538" y="624"/>
                    </a:lnTo>
                    <a:lnTo>
                      <a:pt x="503" y="593"/>
                    </a:lnTo>
                    <a:lnTo>
                      <a:pt x="365" y="608"/>
                    </a:lnTo>
                    <a:lnTo>
                      <a:pt x="260" y="576"/>
                    </a:lnTo>
                    <a:lnTo>
                      <a:pt x="208" y="576"/>
                    </a:lnTo>
                    <a:lnTo>
                      <a:pt x="190" y="545"/>
                    </a:lnTo>
                    <a:lnTo>
                      <a:pt x="173" y="545"/>
                    </a:lnTo>
                    <a:lnTo>
                      <a:pt x="173" y="528"/>
                    </a:lnTo>
                    <a:lnTo>
                      <a:pt x="104" y="512"/>
                    </a:lnTo>
                    <a:lnTo>
                      <a:pt x="104" y="497"/>
                    </a:lnTo>
                    <a:lnTo>
                      <a:pt x="70" y="464"/>
                    </a:lnTo>
                    <a:lnTo>
                      <a:pt x="70" y="432"/>
                    </a:lnTo>
                    <a:lnTo>
                      <a:pt x="52" y="432"/>
                    </a:lnTo>
                    <a:lnTo>
                      <a:pt x="52" y="416"/>
                    </a:lnTo>
                    <a:lnTo>
                      <a:pt x="70" y="416"/>
                    </a:lnTo>
                    <a:lnTo>
                      <a:pt x="70" y="401"/>
                    </a:lnTo>
                    <a:lnTo>
                      <a:pt x="35" y="401"/>
                    </a:lnTo>
                    <a:lnTo>
                      <a:pt x="52" y="401"/>
                    </a:lnTo>
                    <a:lnTo>
                      <a:pt x="18" y="369"/>
                    </a:lnTo>
                    <a:lnTo>
                      <a:pt x="18" y="353"/>
                    </a:lnTo>
                    <a:lnTo>
                      <a:pt x="0" y="336"/>
                    </a:lnTo>
                    <a:lnTo>
                      <a:pt x="18" y="288"/>
                    </a:lnTo>
                    <a:lnTo>
                      <a:pt x="0" y="240"/>
                    </a:lnTo>
                    <a:lnTo>
                      <a:pt x="18" y="129"/>
                    </a:lnTo>
                    <a:lnTo>
                      <a:pt x="35" y="129"/>
                    </a:lnTo>
                    <a:lnTo>
                      <a:pt x="18" y="129"/>
                    </a:lnTo>
                    <a:lnTo>
                      <a:pt x="0" y="48"/>
                    </a:lnTo>
                    <a:lnTo>
                      <a:pt x="35" y="48"/>
                    </a:lnTo>
                    <a:lnTo>
                      <a:pt x="52" y="65"/>
                    </a:lnTo>
                    <a:lnTo>
                      <a:pt x="35" y="81"/>
                    </a:lnTo>
                    <a:lnTo>
                      <a:pt x="52" y="81"/>
                    </a:lnTo>
                    <a:lnTo>
                      <a:pt x="52" y="33"/>
                    </a:lnTo>
                    <a:lnTo>
                      <a:pt x="52" y="1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4" name="Freeform 66"/>
              <p:cNvSpPr>
                <a:spLocks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7145474" y="8344242"/>
                <a:ext cx="165193" cy="148675"/>
              </a:xfrm>
              <a:custGeom>
                <a:avLst/>
                <a:gdLst>
                  <a:gd name="T0" fmla="*/ 2147483646 w 140"/>
                  <a:gd name="T1" fmla="*/ 2147483646 h 126"/>
                  <a:gd name="T2" fmla="*/ 2147483646 w 140"/>
                  <a:gd name="T3" fmla="*/ 2147483646 h 126"/>
                  <a:gd name="T4" fmla="*/ 2147483646 w 140"/>
                  <a:gd name="T5" fmla="*/ 0 h 126"/>
                  <a:gd name="T6" fmla="*/ 2147483646 w 140"/>
                  <a:gd name="T7" fmla="*/ 2147483646 h 126"/>
                  <a:gd name="T8" fmla="*/ 2147483646 w 140"/>
                  <a:gd name="T9" fmla="*/ 2147483646 h 126"/>
                  <a:gd name="T10" fmla="*/ 2147483646 w 140"/>
                  <a:gd name="T11" fmla="*/ 2147483646 h 126"/>
                  <a:gd name="T12" fmla="*/ 2147483646 w 140"/>
                  <a:gd name="T13" fmla="*/ 2147483646 h 126"/>
                  <a:gd name="T14" fmla="*/ 2147483646 w 140"/>
                  <a:gd name="T15" fmla="*/ 2147483646 h 126"/>
                  <a:gd name="T16" fmla="*/ 2147483646 w 140"/>
                  <a:gd name="T17" fmla="*/ 2147483646 h 126"/>
                  <a:gd name="T18" fmla="*/ 2147483646 w 140"/>
                  <a:gd name="T19" fmla="*/ 2147483646 h 126"/>
                  <a:gd name="T20" fmla="*/ 2147483646 w 140"/>
                  <a:gd name="T21" fmla="*/ 2147483646 h 126"/>
                  <a:gd name="T22" fmla="*/ 2147483646 w 140"/>
                  <a:gd name="T23" fmla="*/ 2147483646 h 126"/>
                  <a:gd name="T24" fmla="*/ 2147483646 w 140"/>
                  <a:gd name="T25" fmla="*/ 2147483646 h 126"/>
                  <a:gd name="T26" fmla="*/ 2147483646 w 140"/>
                  <a:gd name="T27" fmla="*/ 2147483646 h 126"/>
                  <a:gd name="T28" fmla="*/ 0 w 140"/>
                  <a:gd name="T29" fmla="*/ 2147483646 h 126"/>
                  <a:gd name="T30" fmla="*/ 2147483646 w 140"/>
                  <a:gd name="T31" fmla="*/ 2147483646 h 126"/>
                  <a:gd name="T32" fmla="*/ 2147483646 w 140"/>
                  <a:gd name="T33" fmla="*/ 2147483646 h 126"/>
                  <a:gd name="T34" fmla="*/ 2147483646 w 140"/>
                  <a:gd name="T35" fmla="*/ 2147483646 h 126"/>
                  <a:gd name="T36" fmla="*/ 2147483646 w 140"/>
                  <a:gd name="T37" fmla="*/ 2147483646 h 126"/>
                  <a:gd name="T38" fmla="*/ 2147483646 w 140"/>
                  <a:gd name="T39" fmla="*/ 2147483646 h 126"/>
                  <a:gd name="T40" fmla="*/ 2147483646 w 140"/>
                  <a:gd name="T41" fmla="*/ 2147483646 h 126"/>
                  <a:gd name="T42" fmla="*/ 2147483646 w 140"/>
                  <a:gd name="T43" fmla="*/ 2147483646 h 126"/>
                  <a:gd name="T44" fmla="*/ 2147483646 w 140"/>
                  <a:gd name="T45" fmla="*/ 2147483646 h 126"/>
                  <a:gd name="T46" fmla="*/ 2147483646 w 140"/>
                  <a:gd name="T47" fmla="*/ 2147483646 h 12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0"/>
                  <a:gd name="T73" fmla="*/ 0 h 126"/>
                  <a:gd name="T74" fmla="*/ 140 w 140"/>
                  <a:gd name="T75" fmla="*/ 126 h 12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0" h="126">
                    <a:moveTo>
                      <a:pt x="140" y="96"/>
                    </a:moveTo>
                    <a:lnTo>
                      <a:pt x="140" y="96"/>
                    </a:lnTo>
                    <a:lnTo>
                      <a:pt x="140" y="0"/>
                    </a:lnTo>
                    <a:lnTo>
                      <a:pt x="103" y="15"/>
                    </a:lnTo>
                    <a:lnTo>
                      <a:pt x="86" y="30"/>
                    </a:lnTo>
                    <a:lnTo>
                      <a:pt x="103" y="48"/>
                    </a:lnTo>
                    <a:lnTo>
                      <a:pt x="122" y="30"/>
                    </a:lnTo>
                    <a:lnTo>
                      <a:pt x="122" y="48"/>
                    </a:lnTo>
                    <a:lnTo>
                      <a:pt x="103" y="48"/>
                    </a:lnTo>
                    <a:lnTo>
                      <a:pt x="103" y="78"/>
                    </a:lnTo>
                    <a:lnTo>
                      <a:pt x="103" y="63"/>
                    </a:lnTo>
                    <a:lnTo>
                      <a:pt x="86" y="63"/>
                    </a:lnTo>
                    <a:lnTo>
                      <a:pt x="69" y="63"/>
                    </a:lnTo>
                    <a:lnTo>
                      <a:pt x="17" y="30"/>
                    </a:lnTo>
                    <a:lnTo>
                      <a:pt x="0" y="48"/>
                    </a:lnTo>
                    <a:lnTo>
                      <a:pt x="17" y="63"/>
                    </a:lnTo>
                    <a:lnTo>
                      <a:pt x="34" y="63"/>
                    </a:lnTo>
                    <a:lnTo>
                      <a:pt x="34" y="78"/>
                    </a:lnTo>
                    <a:lnTo>
                      <a:pt x="51" y="78"/>
                    </a:lnTo>
                    <a:lnTo>
                      <a:pt x="51" y="96"/>
                    </a:lnTo>
                    <a:lnTo>
                      <a:pt x="86" y="111"/>
                    </a:lnTo>
                    <a:lnTo>
                      <a:pt x="103" y="111"/>
                    </a:lnTo>
                    <a:lnTo>
                      <a:pt x="122" y="126"/>
                    </a:lnTo>
                    <a:lnTo>
                      <a:pt x="140" y="9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5" name="Freeform 67"/>
              <p:cNvSpPr>
                <a:spLocks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7310667" y="8344242"/>
                <a:ext cx="122715" cy="169913"/>
              </a:xfrm>
              <a:custGeom>
                <a:avLst/>
                <a:gdLst>
                  <a:gd name="T0" fmla="*/ 0 w 103"/>
                  <a:gd name="T1" fmla="*/ 2147483646 h 144"/>
                  <a:gd name="T2" fmla="*/ 0 w 103"/>
                  <a:gd name="T3" fmla="*/ 2147483646 h 144"/>
                  <a:gd name="T4" fmla="*/ 0 w 103"/>
                  <a:gd name="T5" fmla="*/ 0 h 144"/>
                  <a:gd name="T6" fmla="*/ 2147483646 w 103"/>
                  <a:gd name="T7" fmla="*/ 2147483646 h 144"/>
                  <a:gd name="T8" fmla="*/ 2147483646 w 103"/>
                  <a:gd name="T9" fmla="*/ 2147483646 h 144"/>
                  <a:gd name="T10" fmla="*/ 2147483646 w 103"/>
                  <a:gd name="T11" fmla="*/ 2147483646 h 144"/>
                  <a:gd name="T12" fmla="*/ 2147483646 w 103"/>
                  <a:gd name="T13" fmla="*/ 2147483646 h 144"/>
                  <a:gd name="T14" fmla="*/ 2147483646 w 103"/>
                  <a:gd name="T15" fmla="*/ 2147483646 h 144"/>
                  <a:gd name="T16" fmla="*/ 2147483646 w 103"/>
                  <a:gd name="T17" fmla="*/ 2147483646 h 144"/>
                  <a:gd name="T18" fmla="*/ 0 w 103"/>
                  <a:gd name="T19" fmla="*/ 2147483646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"/>
                  <a:gd name="T31" fmla="*/ 0 h 144"/>
                  <a:gd name="T32" fmla="*/ 103 w 103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" h="144">
                    <a:moveTo>
                      <a:pt x="0" y="96"/>
                    </a:moveTo>
                    <a:lnTo>
                      <a:pt x="0" y="96"/>
                    </a:lnTo>
                    <a:lnTo>
                      <a:pt x="0" y="0"/>
                    </a:lnTo>
                    <a:lnTo>
                      <a:pt x="17" y="48"/>
                    </a:lnTo>
                    <a:lnTo>
                      <a:pt x="69" y="78"/>
                    </a:lnTo>
                    <a:lnTo>
                      <a:pt x="103" y="96"/>
                    </a:lnTo>
                    <a:lnTo>
                      <a:pt x="86" y="111"/>
                    </a:lnTo>
                    <a:lnTo>
                      <a:pt x="34" y="126"/>
                    </a:lnTo>
                    <a:lnTo>
                      <a:pt x="17" y="14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6" name="Freeform 68"/>
              <p:cNvSpPr>
                <a:spLocks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6574378" y="6512958"/>
                <a:ext cx="18879" cy="37758"/>
              </a:xfrm>
              <a:custGeom>
                <a:avLst/>
                <a:gdLst>
                  <a:gd name="T0" fmla="*/ 0 w 15"/>
                  <a:gd name="T1" fmla="*/ 0 h 33"/>
                  <a:gd name="T2" fmla="*/ 0 w 15"/>
                  <a:gd name="T3" fmla="*/ 0 h 33"/>
                  <a:gd name="T4" fmla="*/ 2147483646 w 15"/>
                  <a:gd name="T5" fmla="*/ 2147483646 h 33"/>
                  <a:gd name="T6" fmla="*/ 0 w 15"/>
                  <a:gd name="T7" fmla="*/ 2147483646 h 33"/>
                  <a:gd name="T8" fmla="*/ 2147483646 w 15"/>
                  <a:gd name="T9" fmla="*/ 2147483646 h 33"/>
                  <a:gd name="T10" fmla="*/ 2147483646 w 15"/>
                  <a:gd name="T11" fmla="*/ 2147483646 h 33"/>
                  <a:gd name="T12" fmla="*/ 0 w 15"/>
                  <a:gd name="T13" fmla="*/ 0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33"/>
                  <a:gd name="T23" fmla="*/ 15 w 15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33">
                    <a:moveTo>
                      <a:pt x="0" y="0"/>
                    </a:moveTo>
                    <a:lnTo>
                      <a:pt x="0" y="0"/>
                    </a:lnTo>
                    <a:lnTo>
                      <a:pt x="15" y="18"/>
                    </a:lnTo>
                    <a:lnTo>
                      <a:pt x="0" y="18"/>
                    </a:lnTo>
                    <a:lnTo>
                      <a:pt x="15" y="33"/>
                    </a:lnTo>
                    <a:lnTo>
                      <a:pt x="15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7" name="Freeform 69"/>
              <p:cNvSpPr>
                <a:spLocks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7124234" y="7869902"/>
                <a:ext cx="40119" cy="77878"/>
              </a:xfrm>
              <a:custGeom>
                <a:avLst/>
                <a:gdLst>
                  <a:gd name="T0" fmla="*/ 2147483646 w 35"/>
                  <a:gd name="T1" fmla="*/ 0 h 65"/>
                  <a:gd name="T2" fmla="*/ 2147483646 w 35"/>
                  <a:gd name="T3" fmla="*/ 0 h 65"/>
                  <a:gd name="T4" fmla="*/ 0 w 35"/>
                  <a:gd name="T5" fmla="*/ 2147483646 h 65"/>
                  <a:gd name="T6" fmla="*/ 2147483646 w 35"/>
                  <a:gd name="T7" fmla="*/ 2147483646 h 65"/>
                  <a:gd name="T8" fmla="*/ 2147483646 w 35"/>
                  <a:gd name="T9" fmla="*/ 2147483646 h 65"/>
                  <a:gd name="T10" fmla="*/ 2147483646 w 35"/>
                  <a:gd name="T11" fmla="*/ 0 h 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65"/>
                  <a:gd name="T20" fmla="*/ 35 w 35"/>
                  <a:gd name="T21" fmla="*/ 65 h 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65">
                    <a:moveTo>
                      <a:pt x="18" y="0"/>
                    </a:moveTo>
                    <a:lnTo>
                      <a:pt x="18" y="0"/>
                    </a:lnTo>
                    <a:lnTo>
                      <a:pt x="0" y="48"/>
                    </a:lnTo>
                    <a:lnTo>
                      <a:pt x="18" y="65"/>
                    </a:lnTo>
                    <a:lnTo>
                      <a:pt x="35" y="17"/>
                    </a:lnTo>
                    <a:lnTo>
                      <a:pt x="18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68" name="Freeform 70"/>
              <p:cNvSpPr>
                <a:spLocks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7553736" y="8287604"/>
                <a:ext cx="103836" cy="56638"/>
              </a:xfrm>
              <a:custGeom>
                <a:avLst/>
                <a:gdLst>
                  <a:gd name="T0" fmla="*/ 0 w 88"/>
                  <a:gd name="T1" fmla="*/ 2147483646 h 48"/>
                  <a:gd name="T2" fmla="*/ 0 w 88"/>
                  <a:gd name="T3" fmla="*/ 2147483646 h 48"/>
                  <a:gd name="T4" fmla="*/ 2147483646 w 88"/>
                  <a:gd name="T5" fmla="*/ 2147483646 h 48"/>
                  <a:gd name="T6" fmla="*/ 2147483646 w 88"/>
                  <a:gd name="T7" fmla="*/ 2147483646 h 48"/>
                  <a:gd name="T8" fmla="*/ 2147483646 w 88"/>
                  <a:gd name="T9" fmla="*/ 2147483646 h 48"/>
                  <a:gd name="T10" fmla="*/ 2147483646 w 88"/>
                  <a:gd name="T11" fmla="*/ 2147483646 h 48"/>
                  <a:gd name="T12" fmla="*/ 2147483646 w 88"/>
                  <a:gd name="T13" fmla="*/ 0 h 48"/>
                  <a:gd name="T14" fmla="*/ 2147483646 w 88"/>
                  <a:gd name="T15" fmla="*/ 0 h 48"/>
                  <a:gd name="T16" fmla="*/ 2147483646 w 88"/>
                  <a:gd name="T17" fmla="*/ 0 h 48"/>
                  <a:gd name="T18" fmla="*/ 2147483646 w 88"/>
                  <a:gd name="T19" fmla="*/ 2147483646 h 48"/>
                  <a:gd name="T20" fmla="*/ 2147483646 w 88"/>
                  <a:gd name="T21" fmla="*/ 2147483646 h 48"/>
                  <a:gd name="T22" fmla="*/ 0 w 88"/>
                  <a:gd name="T23" fmla="*/ 2147483646 h 4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8"/>
                  <a:gd name="T37" fmla="*/ 0 h 48"/>
                  <a:gd name="T38" fmla="*/ 88 w 88"/>
                  <a:gd name="T39" fmla="*/ 48 h 4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8" h="48">
                    <a:moveTo>
                      <a:pt x="0" y="15"/>
                    </a:moveTo>
                    <a:lnTo>
                      <a:pt x="0" y="15"/>
                    </a:lnTo>
                    <a:lnTo>
                      <a:pt x="17" y="30"/>
                    </a:lnTo>
                    <a:lnTo>
                      <a:pt x="35" y="30"/>
                    </a:lnTo>
                    <a:lnTo>
                      <a:pt x="52" y="48"/>
                    </a:lnTo>
                    <a:lnTo>
                      <a:pt x="88" y="15"/>
                    </a:lnTo>
                    <a:lnTo>
                      <a:pt x="88" y="0"/>
                    </a:lnTo>
                    <a:lnTo>
                      <a:pt x="35" y="0"/>
                    </a:lnTo>
                    <a:lnTo>
                      <a:pt x="17" y="0"/>
                    </a:lnTo>
                    <a:lnTo>
                      <a:pt x="35" y="15"/>
                    </a:lnTo>
                    <a:lnTo>
                      <a:pt x="17" y="3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75" name="Freeform 71"/>
              <p:cNvSpPr>
                <a:spLocks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7082769" y="7049441"/>
                <a:ext cx="266262" cy="1375250"/>
              </a:xfrm>
              <a:custGeom>
                <a:avLst/>
                <a:gdLst>
                  <a:gd name="T0" fmla="*/ 27781 w 224"/>
                  <a:gd name="T1" fmla="*/ 3172 h 1167"/>
                  <a:gd name="T2" fmla="*/ 38100 w 224"/>
                  <a:gd name="T3" fmla="*/ 9517 h 1167"/>
                  <a:gd name="T4" fmla="*/ 41275 w 224"/>
                  <a:gd name="T5" fmla="*/ 28551 h 1167"/>
                  <a:gd name="T6" fmla="*/ 44450 w 224"/>
                  <a:gd name="T7" fmla="*/ 34102 h 1167"/>
                  <a:gd name="T8" fmla="*/ 41275 w 224"/>
                  <a:gd name="T9" fmla="*/ 47584 h 1167"/>
                  <a:gd name="T10" fmla="*/ 27781 w 224"/>
                  <a:gd name="T11" fmla="*/ 76135 h 1167"/>
                  <a:gd name="T12" fmla="*/ 27781 w 224"/>
                  <a:gd name="T13" fmla="*/ 97548 h 1167"/>
                  <a:gd name="T14" fmla="*/ 23812 w 224"/>
                  <a:gd name="T15" fmla="*/ 107064 h 1167"/>
                  <a:gd name="T16" fmla="*/ 20638 w 224"/>
                  <a:gd name="T17" fmla="*/ 126098 h 1167"/>
                  <a:gd name="T18" fmla="*/ 20638 w 224"/>
                  <a:gd name="T19" fmla="*/ 145132 h 1167"/>
                  <a:gd name="T20" fmla="*/ 23812 w 224"/>
                  <a:gd name="T21" fmla="*/ 157821 h 1167"/>
                  <a:gd name="T22" fmla="*/ 20638 w 224"/>
                  <a:gd name="T23" fmla="*/ 161786 h 1167"/>
                  <a:gd name="T24" fmla="*/ 20638 w 224"/>
                  <a:gd name="T25" fmla="*/ 173682 h 1167"/>
                  <a:gd name="T26" fmla="*/ 17463 w 224"/>
                  <a:gd name="T27" fmla="*/ 186371 h 1167"/>
                  <a:gd name="T28" fmla="*/ 14288 w 224"/>
                  <a:gd name="T29" fmla="*/ 202233 h 1167"/>
                  <a:gd name="T30" fmla="*/ 17463 w 224"/>
                  <a:gd name="T31" fmla="*/ 202233 h 1167"/>
                  <a:gd name="T32" fmla="*/ 20638 w 224"/>
                  <a:gd name="T33" fmla="*/ 214922 h 1167"/>
                  <a:gd name="T34" fmla="*/ 38100 w 224"/>
                  <a:gd name="T35" fmla="*/ 214922 h 1167"/>
                  <a:gd name="T36" fmla="*/ 34131 w 224"/>
                  <a:gd name="T37" fmla="*/ 214922 h 1167"/>
                  <a:gd name="T38" fmla="*/ 27781 w 224"/>
                  <a:gd name="T39" fmla="*/ 221267 h 1167"/>
                  <a:gd name="T40" fmla="*/ 23812 w 224"/>
                  <a:gd name="T41" fmla="*/ 230783 h 1167"/>
                  <a:gd name="T42" fmla="*/ 23812 w 224"/>
                  <a:gd name="T43" fmla="*/ 224439 h 1167"/>
                  <a:gd name="T44" fmla="*/ 17463 w 224"/>
                  <a:gd name="T45" fmla="*/ 224439 h 1167"/>
                  <a:gd name="T46" fmla="*/ 14288 w 224"/>
                  <a:gd name="T47" fmla="*/ 218887 h 1167"/>
                  <a:gd name="T48" fmla="*/ 7144 w 224"/>
                  <a:gd name="T49" fmla="*/ 214922 h 1167"/>
                  <a:gd name="T50" fmla="*/ 3969 w 224"/>
                  <a:gd name="T51" fmla="*/ 214922 h 1167"/>
                  <a:gd name="T52" fmla="*/ 7144 w 224"/>
                  <a:gd name="T53" fmla="*/ 211750 h 1167"/>
                  <a:gd name="T54" fmla="*/ 7144 w 224"/>
                  <a:gd name="T55" fmla="*/ 205405 h 1167"/>
                  <a:gd name="T56" fmla="*/ 3969 w 224"/>
                  <a:gd name="T57" fmla="*/ 211750 h 1167"/>
                  <a:gd name="T58" fmla="*/ 7144 w 224"/>
                  <a:gd name="T59" fmla="*/ 205405 h 1167"/>
                  <a:gd name="T60" fmla="*/ 3969 w 224"/>
                  <a:gd name="T61" fmla="*/ 205405 h 1167"/>
                  <a:gd name="T62" fmla="*/ 0 w 224"/>
                  <a:gd name="T63" fmla="*/ 195888 h 1167"/>
                  <a:gd name="T64" fmla="*/ 3969 w 224"/>
                  <a:gd name="T65" fmla="*/ 183199 h 1167"/>
                  <a:gd name="T66" fmla="*/ 7144 w 224"/>
                  <a:gd name="T67" fmla="*/ 186371 h 1167"/>
                  <a:gd name="T68" fmla="*/ 3969 w 224"/>
                  <a:gd name="T69" fmla="*/ 173682 h 1167"/>
                  <a:gd name="T70" fmla="*/ 7144 w 224"/>
                  <a:gd name="T71" fmla="*/ 171303 h 1167"/>
                  <a:gd name="T72" fmla="*/ 7144 w 224"/>
                  <a:gd name="T73" fmla="*/ 167338 h 1167"/>
                  <a:gd name="T74" fmla="*/ 10319 w 224"/>
                  <a:gd name="T75" fmla="*/ 154649 h 1167"/>
                  <a:gd name="T76" fmla="*/ 10319 w 224"/>
                  <a:gd name="T77" fmla="*/ 161786 h 1167"/>
                  <a:gd name="T78" fmla="*/ 17463 w 224"/>
                  <a:gd name="T79" fmla="*/ 142753 h 1167"/>
                  <a:gd name="T80" fmla="*/ 14288 w 224"/>
                  <a:gd name="T81" fmla="*/ 138787 h 1167"/>
                  <a:gd name="T82" fmla="*/ 10319 w 224"/>
                  <a:gd name="T83" fmla="*/ 126098 h 1167"/>
                  <a:gd name="T84" fmla="*/ 10319 w 224"/>
                  <a:gd name="T85" fmla="*/ 114202 h 1167"/>
                  <a:gd name="T86" fmla="*/ 23812 w 224"/>
                  <a:gd name="T87" fmla="*/ 81686 h 1167"/>
                  <a:gd name="T88" fmla="*/ 23812 w 224"/>
                  <a:gd name="T89" fmla="*/ 66618 h 1167"/>
                  <a:gd name="T90" fmla="*/ 27781 w 224"/>
                  <a:gd name="T91" fmla="*/ 47584 h 1167"/>
                  <a:gd name="T92" fmla="*/ 30956 w 224"/>
                  <a:gd name="T93" fmla="*/ 19034 h 116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24"/>
                  <a:gd name="T142" fmla="*/ 0 h 1167"/>
                  <a:gd name="T143" fmla="*/ 224 w 224"/>
                  <a:gd name="T144" fmla="*/ 1167 h 116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24" h="1167">
                    <a:moveTo>
                      <a:pt x="138" y="16"/>
                    </a:moveTo>
                    <a:lnTo>
                      <a:pt x="138" y="16"/>
                    </a:lnTo>
                    <a:lnTo>
                      <a:pt x="172" y="0"/>
                    </a:lnTo>
                    <a:lnTo>
                      <a:pt x="190" y="48"/>
                    </a:lnTo>
                    <a:lnTo>
                      <a:pt x="190" y="64"/>
                    </a:lnTo>
                    <a:lnTo>
                      <a:pt x="207" y="144"/>
                    </a:lnTo>
                    <a:lnTo>
                      <a:pt x="224" y="144"/>
                    </a:lnTo>
                    <a:lnTo>
                      <a:pt x="224" y="175"/>
                    </a:lnTo>
                    <a:lnTo>
                      <a:pt x="190" y="192"/>
                    </a:lnTo>
                    <a:lnTo>
                      <a:pt x="207" y="240"/>
                    </a:lnTo>
                    <a:lnTo>
                      <a:pt x="172" y="288"/>
                    </a:lnTo>
                    <a:lnTo>
                      <a:pt x="138" y="384"/>
                    </a:lnTo>
                    <a:lnTo>
                      <a:pt x="155" y="447"/>
                    </a:lnTo>
                    <a:lnTo>
                      <a:pt x="138" y="495"/>
                    </a:lnTo>
                    <a:lnTo>
                      <a:pt x="138" y="528"/>
                    </a:lnTo>
                    <a:lnTo>
                      <a:pt x="121" y="543"/>
                    </a:lnTo>
                    <a:lnTo>
                      <a:pt x="121" y="607"/>
                    </a:lnTo>
                    <a:lnTo>
                      <a:pt x="103" y="639"/>
                    </a:lnTo>
                    <a:lnTo>
                      <a:pt x="103" y="703"/>
                    </a:lnTo>
                    <a:lnTo>
                      <a:pt x="103" y="735"/>
                    </a:lnTo>
                    <a:lnTo>
                      <a:pt x="103" y="799"/>
                    </a:lnTo>
                    <a:lnTo>
                      <a:pt x="121" y="799"/>
                    </a:lnTo>
                    <a:lnTo>
                      <a:pt x="121" y="816"/>
                    </a:lnTo>
                    <a:lnTo>
                      <a:pt x="103" y="816"/>
                    </a:lnTo>
                    <a:lnTo>
                      <a:pt x="121" y="816"/>
                    </a:lnTo>
                    <a:lnTo>
                      <a:pt x="103" y="879"/>
                    </a:lnTo>
                    <a:lnTo>
                      <a:pt x="86" y="912"/>
                    </a:lnTo>
                    <a:lnTo>
                      <a:pt x="86" y="942"/>
                    </a:lnTo>
                    <a:lnTo>
                      <a:pt x="69" y="990"/>
                    </a:lnTo>
                    <a:lnTo>
                      <a:pt x="69" y="1023"/>
                    </a:lnTo>
                    <a:lnTo>
                      <a:pt x="69" y="1038"/>
                    </a:lnTo>
                    <a:lnTo>
                      <a:pt x="86" y="1023"/>
                    </a:lnTo>
                    <a:lnTo>
                      <a:pt x="86" y="1071"/>
                    </a:lnTo>
                    <a:lnTo>
                      <a:pt x="103" y="1086"/>
                    </a:lnTo>
                    <a:lnTo>
                      <a:pt x="155" y="1086"/>
                    </a:lnTo>
                    <a:lnTo>
                      <a:pt x="190" y="1086"/>
                    </a:lnTo>
                    <a:lnTo>
                      <a:pt x="190" y="1104"/>
                    </a:lnTo>
                    <a:lnTo>
                      <a:pt x="172" y="1086"/>
                    </a:lnTo>
                    <a:lnTo>
                      <a:pt x="172" y="1104"/>
                    </a:lnTo>
                    <a:lnTo>
                      <a:pt x="138" y="1119"/>
                    </a:lnTo>
                    <a:lnTo>
                      <a:pt x="138" y="1152"/>
                    </a:lnTo>
                    <a:lnTo>
                      <a:pt x="121" y="1167"/>
                    </a:lnTo>
                    <a:lnTo>
                      <a:pt x="103" y="1134"/>
                    </a:lnTo>
                    <a:lnTo>
                      <a:pt x="121" y="1134"/>
                    </a:lnTo>
                    <a:lnTo>
                      <a:pt x="121" y="1119"/>
                    </a:lnTo>
                    <a:lnTo>
                      <a:pt x="86" y="1134"/>
                    </a:lnTo>
                    <a:lnTo>
                      <a:pt x="69" y="1119"/>
                    </a:lnTo>
                    <a:lnTo>
                      <a:pt x="69" y="1104"/>
                    </a:lnTo>
                    <a:lnTo>
                      <a:pt x="52" y="1104"/>
                    </a:lnTo>
                    <a:lnTo>
                      <a:pt x="34" y="1086"/>
                    </a:lnTo>
                    <a:lnTo>
                      <a:pt x="34" y="1104"/>
                    </a:lnTo>
                    <a:lnTo>
                      <a:pt x="17" y="1086"/>
                    </a:lnTo>
                    <a:lnTo>
                      <a:pt x="17" y="1071"/>
                    </a:lnTo>
                    <a:lnTo>
                      <a:pt x="34" y="1071"/>
                    </a:lnTo>
                    <a:lnTo>
                      <a:pt x="34" y="1056"/>
                    </a:lnTo>
                    <a:lnTo>
                      <a:pt x="34" y="1038"/>
                    </a:lnTo>
                    <a:lnTo>
                      <a:pt x="34" y="1056"/>
                    </a:lnTo>
                    <a:lnTo>
                      <a:pt x="17" y="1071"/>
                    </a:lnTo>
                    <a:lnTo>
                      <a:pt x="17" y="1023"/>
                    </a:lnTo>
                    <a:lnTo>
                      <a:pt x="34" y="1038"/>
                    </a:lnTo>
                    <a:lnTo>
                      <a:pt x="34" y="1008"/>
                    </a:lnTo>
                    <a:lnTo>
                      <a:pt x="17" y="1038"/>
                    </a:lnTo>
                    <a:lnTo>
                      <a:pt x="17" y="1008"/>
                    </a:lnTo>
                    <a:lnTo>
                      <a:pt x="0" y="990"/>
                    </a:lnTo>
                    <a:lnTo>
                      <a:pt x="0" y="975"/>
                    </a:lnTo>
                    <a:lnTo>
                      <a:pt x="17" y="927"/>
                    </a:lnTo>
                    <a:lnTo>
                      <a:pt x="17" y="912"/>
                    </a:lnTo>
                    <a:lnTo>
                      <a:pt x="34" y="942"/>
                    </a:lnTo>
                    <a:lnTo>
                      <a:pt x="52" y="879"/>
                    </a:lnTo>
                    <a:lnTo>
                      <a:pt x="17" y="879"/>
                    </a:lnTo>
                    <a:lnTo>
                      <a:pt x="0" y="879"/>
                    </a:lnTo>
                    <a:lnTo>
                      <a:pt x="34" y="864"/>
                    </a:lnTo>
                    <a:lnTo>
                      <a:pt x="17" y="846"/>
                    </a:lnTo>
                    <a:lnTo>
                      <a:pt x="34" y="846"/>
                    </a:lnTo>
                    <a:lnTo>
                      <a:pt x="34" y="799"/>
                    </a:lnTo>
                    <a:lnTo>
                      <a:pt x="52" y="783"/>
                    </a:lnTo>
                    <a:lnTo>
                      <a:pt x="69" y="783"/>
                    </a:lnTo>
                    <a:lnTo>
                      <a:pt x="52" y="816"/>
                    </a:lnTo>
                    <a:lnTo>
                      <a:pt x="52" y="831"/>
                    </a:lnTo>
                    <a:lnTo>
                      <a:pt x="86" y="720"/>
                    </a:lnTo>
                    <a:lnTo>
                      <a:pt x="86" y="703"/>
                    </a:lnTo>
                    <a:lnTo>
                      <a:pt x="69" y="703"/>
                    </a:lnTo>
                    <a:lnTo>
                      <a:pt x="52" y="687"/>
                    </a:lnTo>
                    <a:lnTo>
                      <a:pt x="52" y="639"/>
                    </a:lnTo>
                    <a:lnTo>
                      <a:pt x="69" y="624"/>
                    </a:lnTo>
                    <a:lnTo>
                      <a:pt x="52" y="576"/>
                    </a:lnTo>
                    <a:lnTo>
                      <a:pt x="69" y="559"/>
                    </a:lnTo>
                    <a:lnTo>
                      <a:pt x="121" y="415"/>
                    </a:lnTo>
                    <a:lnTo>
                      <a:pt x="103" y="367"/>
                    </a:lnTo>
                    <a:lnTo>
                      <a:pt x="121" y="336"/>
                    </a:lnTo>
                    <a:lnTo>
                      <a:pt x="121" y="303"/>
                    </a:lnTo>
                    <a:lnTo>
                      <a:pt x="138" y="240"/>
                    </a:lnTo>
                    <a:lnTo>
                      <a:pt x="138" y="144"/>
                    </a:lnTo>
                    <a:lnTo>
                      <a:pt x="155" y="96"/>
                    </a:lnTo>
                    <a:lnTo>
                      <a:pt x="138" y="16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76" name="Freeform 72"/>
              <p:cNvSpPr>
                <a:spLocks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6982920" y="6142317"/>
                <a:ext cx="366110" cy="491012"/>
              </a:xfrm>
              <a:custGeom>
                <a:avLst/>
                <a:gdLst>
                  <a:gd name="T0" fmla="*/ 47472 w 311"/>
                  <a:gd name="T1" fmla="*/ 83746 h 414"/>
                  <a:gd name="T2" fmla="*/ 47472 w 311"/>
                  <a:gd name="T3" fmla="*/ 83746 h 414"/>
                  <a:gd name="T4" fmla="*/ 50637 w 311"/>
                  <a:gd name="T5" fmla="*/ 70187 h 414"/>
                  <a:gd name="T6" fmla="*/ 47472 w 311"/>
                  <a:gd name="T7" fmla="*/ 60616 h 414"/>
                  <a:gd name="T8" fmla="*/ 50637 w 311"/>
                  <a:gd name="T9" fmla="*/ 60616 h 414"/>
                  <a:gd name="T10" fmla="*/ 47472 w 311"/>
                  <a:gd name="T11" fmla="*/ 58224 h 414"/>
                  <a:gd name="T12" fmla="*/ 47472 w 311"/>
                  <a:gd name="T13" fmla="*/ 54236 h 414"/>
                  <a:gd name="T14" fmla="*/ 60922 w 311"/>
                  <a:gd name="T15" fmla="*/ 54236 h 414"/>
                  <a:gd name="T16" fmla="*/ 60922 w 311"/>
                  <a:gd name="T17" fmla="*/ 48653 h 414"/>
                  <a:gd name="T18" fmla="*/ 57758 w 311"/>
                  <a:gd name="T19" fmla="*/ 41474 h 414"/>
                  <a:gd name="T20" fmla="*/ 60922 w 311"/>
                  <a:gd name="T21" fmla="*/ 31903 h 414"/>
                  <a:gd name="T22" fmla="*/ 50637 w 311"/>
                  <a:gd name="T23" fmla="*/ 31903 h 414"/>
                  <a:gd name="T24" fmla="*/ 47472 w 311"/>
                  <a:gd name="T25" fmla="*/ 28713 h 414"/>
                  <a:gd name="T26" fmla="*/ 37186 w 311"/>
                  <a:gd name="T27" fmla="*/ 28713 h 414"/>
                  <a:gd name="T28" fmla="*/ 34022 w 311"/>
                  <a:gd name="T29" fmla="*/ 25523 h 414"/>
                  <a:gd name="T30" fmla="*/ 34022 w 311"/>
                  <a:gd name="T31" fmla="*/ 22332 h 414"/>
                  <a:gd name="T32" fmla="*/ 30857 w 311"/>
                  <a:gd name="T33" fmla="*/ 15952 h 414"/>
                  <a:gd name="T34" fmla="*/ 34022 w 311"/>
                  <a:gd name="T35" fmla="*/ 9571 h 414"/>
                  <a:gd name="T36" fmla="*/ 37186 w 311"/>
                  <a:gd name="T37" fmla="*/ 6381 h 414"/>
                  <a:gd name="T38" fmla="*/ 41142 w 311"/>
                  <a:gd name="T39" fmla="*/ 3190 h 414"/>
                  <a:gd name="T40" fmla="*/ 37186 w 311"/>
                  <a:gd name="T41" fmla="*/ 0 h 414"/>
                  <a:gd name="T42" fmla="*/ 30857 w 311"/>
                  <a:gd name="T43" fmla="*/ 6381 h 414"/>
                  <a:gd name="T44" fmla="*/ 20571 w 311"/>
                  <a:gd name="T45" fmla="*/ 9571 h 414"/>
                  <a:gd name="T46" fmla="*/ 16615 w 311"/>
                  <a:gd name="T47" fmla="*/ 15952 h 414"/>
                  <a:gd name="T48" fmla="*/ 10286 w 311"/>
                  <a:gd name="T49" fmla="*/ 19142 h 414"/>
                  <a:gd name="T50" fmla="*/ 10286 w 311"/>
                  <a:gd name="T51" fmla="*/ 25523 h 414"/>
                  <a:gd name="T52" fmla="*/ 6330 w 311"/>
                  <a:gd name="T53" fmla="*/ 19142 h 414"/>
                  <a:gd name="T54" fmla="*/ 10286 w 311"/>
                  <a:gd name="T55" fmla="*/ 22332 h 414"/>
                  <a:gd name="T56" fmla="*/ 6330 w 311"/>
                  <a:gd name="T57" fmla="*/ 25523 h 414"/>
                  <a:gd name="T58" fmla="*/ 6330 w 311"/>
                  <a:gd name="T59" fmla="*/ 28713 h 414"/>
                  <a:gd name="T60" fmla="*/ 6330 w 311"/>
                  <a:gd name="T61" fmla="*/ 31903 h 414"/>
                  <a:gd name="T62" fmla="*/ 6330 w 311"/>
                  <a:gd name="T63" fmla="*/ 44665 h 414"/>
                  <a:gd name="T64" fmla="*/ 10286 w 311"/>
                  <a:gd name="T65" fmla="*/ 44665 h 414"/>
                  <a:gd name="T66" fmla="*/ 6330 w 311"/>
                  <a:gd name="T67" fmla="*/ 51045 h 414"/>
                  <a:gd name="T68" fmla="*/ 3165 w 311"/>
                  <a:gd name="T69" fmla="*/ 51045 h 414"/>
                  <a:gd name="T70" fmla="*/ 3165 w 311"/>
                  <a:gd name="T71" fmla="*/ 54236 h 414"/>
                  <a:gd name="T72" fmla="*/ 0 w 311"/>
                  <a:gd name="T73" fmla="*/ 54236 h 414"/>
                  <a:gd name="T74" fmla="*/ 0 w 311"/>
                  <a:gd name="T75" fmla="*/ 58224 h 414"/>
                  <a:gd name="T76" fmla="*/ 10286 w 311"/>
                  <a:gd name="T77" fmla="*/ 63807 h 414"/>
                  <a:gd name="T78" fmla="*/ 16615 w 311"/>
                  <a:gd name="T79" fmla="*/ 60616 h 414"/>
                  <a:gd name="T80" fmla="*/ 20571 w 311"/>
                  <a:gd name="T81" fmla="*/ 63807 h 414"/>
                  <a:gd name="T82" fmla="*/ 26901 w 311"/>
                  <a:gd name="T83" fmla="*/ 70187 h 414"/>
                  <a:gd name="T84" fmla="*/ 30857 w 311"/>
                  <a:gd name="T85" fmla="*/ 76568 h 414"/>
                  <a:gd name="T86" fmla="*/ 44307 w 311"/>
                  <a:gd name="T87" fmla="*/ 73378 h 414"/>
                  <a:gd name="T88" fmla="*/ 47472 w 311"/>
                  <a:gd name="T89" fmla="*/ 76568 h 414"/>
                  <a:gd name="T90" fmla="*/ 47472 w 311"/>
                  <a:gd name="T91" fmla="*/ 79758 h 414"/>
                  <a:gd name="T92" fmla="*/ 44307 w 311"/>
                  <a:gd name="T93" fmla="*/ 79758 h 414"/>
                  <a:gd name="T94" fmla="*/ 47472 w 311"/>
                  <a:gd name="T95" fmla="*/ 83746 h 41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11"/>
                  <a:gd name="T145" fmla="*/ 0 h 414"/>
                  <a:gd name="T146" fmla="*/ 311 w 311"/>
                  <a:gd name="T147" fmla="*/ 414 h 41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11" h="414">
                    <a:moveTo>
                      <a:pt x="242" y="414"/>
                    </a:moveTo>
                    <a:lnTo>
                      <a:pt x="242" y="414"/>
                    </a:lnTo>
                    <a:lnTo>
                      <a:pt x="259" y="351"/>
                    </a:lnTo>
                    <a:lnTo>
                      <a:pt x="242" y="303"/>
                    </a:lnTo>
                    <a:lnTo>
                      <a:pt x="259" y="303"/>
                    </a:lnTo>
                    <a:lnTo>
                      <a:pt x="242" y="288"/>
                    </a:lnTo>
                    <a:lnTo>
                      <a:pt x="242" y="270"/>
                    </a:lnTo>
                    <a:lnTo>
                      <a:pt x="311" y="270"/>
                    </a:lnTo>
                    <a:lnTo>
                      <a:pt x="311" y="240"/>
                    </a:lnTo>
                    <a:lnTo>
                      <a:pt x="294" y="207"/>
                    </a:lnTo>
                    <a:lnTo>
                      <a:pt x="311" y="159"/>
                    </a:lnTo>
                    <a:lnTo>
                      <a:pt x="259" y="159"/>
                    </a:lnTo>
                    <a:lnTo>
                      <a:pt x="242" y="144"/>
                    </a:lnTo>
                    <a:lnTo>
                      <a:pt x="190" y="144"/>
                    </a:lnTo>
                    <a:lnTo>
                      <a:pt x="173" y="126"/>
                    </a:lnTo>
                    <a:lnTo>
                      <a:pt x="173" y="111"/>
                    </a:lnTo>
                    <a:lnTo>
                      <a:pt x="156" y="78"/>
                    </a:lnTo>
                    <a:lnTo>
                      <a:pt x="173" y="48"/>
                    </a:lnTo>
                    <a:lnTo>
                      <a:pt x="190" y="30"/>
                    </a:lnTo>
                    <a:lnTo>
                      <a:pt x="208" y="15"/>
                    </a:lnTo>
                    <a:lnTo>
                      <a:pt x="190" y="0"/>
                    </a:lnTo>
                    <a:lnTo>
                      <a:pt x="156" y="30"/>
                    </a:lnTo>
                    <a:lnTo>
                      <a:pt x="104" y="48"/>
                    </a:lnTo>
                    <a:lnTo>
                      <a:pt x="87" y="78"/>
                    </a:lnTo>
                    <a:lnTo>
                      <a:pt x="52" y="96"/>
                    </a:lnTo>
                    <a:lnTo>
                      <a:pt x="52" y="126"/>
                    </a:lnTo>
                    <a:lnTo>
                      <a:pt x="35" y="96"/>
                    </a:lnTo>
                    <a:lnTo>
                      <a:pt x="52" y="111"/>
                    </a:lnTo>
                    <a:lnTo>
                      <a:pt x="35" y="126"/>
                    </a:lnTo>
                    <a:lnTo>
                      <a:pt x="35" y="144"/>
                    </a:lnTo>
                    <a:lnTo>
                      <a:pt x="35" y="159"/>
                    </a:lnTo>
                    <a:lnTo>
                      <a:pt x="35" y="222"/>
                    </a:lnTo>
                    <a:lnTo>
                      <a:pt x="52" y="222"/>
                    </a:lnTo>
                    <a:lnTo>
                      <a:pt x="35" y="255"/>
                    </a:lnTo>
                    <a:lnTo>
                      <a:pt x="18" y="255"/>
                    </a:lnTo>
                    <a:lnTo>
                      <a:pt x="18" y="270"/>
                    </a:lnTo>
                    <a:lnTo>
                      <a:pt x="0" y="270"/>
                    </a:lnTo>
                    <a:lnTo>
                      <a:pt x="0" y="288"/>
                    </a:lnTo>
                    <a:lnTo>
                      <a:pt x="52" y="318"/>
                    </a:lnTo>
                    <a:lnTo>
                      <a:pt x="87" y="303"/>
                    </a:lnTo>
                    <a:lnTo>
                      <a:pt x="104" y="318"/>
                    </a:lnTo>
                    <a:lnTo>
                      <a:pt x="139" y="351"/>
                    </a:lnTo>
                    <a:lnTo>
                      <a:pt x="156" y="383"/>
                    </a:lnTo>
                    <a:lnTo>
                      <a:pt x="225" y="366"/>
                    </a:lnTo>
                    <a:lnTo>
                      <a:pt x="242" y="383"/>
                    </a:lnTo>
                    <a:lnTo>
                      <a:pt x="242" y="399"/>
                    </a:lnTo>
                    <a:lnTo>
                      <a:pt x="225" y="399"/>
                    </a:lnTo>
                    <a:lnTo>
                      <a:pt x="242" y="41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71" name="Freeform 73"/>
              <p:cNvSpPr>
                <a:spLocks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6921283" y="6482280"/>
                <a:ext cx="181713" cy="188792"/>
              </a:xfrm>
              <a:custGeom>
                <a:avLst/>
                <a:gdLst>
                  <a:gd name="T0" fmla="*/ 2147483646 w 156"/>
                  <a:gd name="T1" fmla="*/ 2147483646 h 159"/>
                  <a:gd name="T2" fmla="*/ 2147483646 w 156"/>
                  <a:gd name="T3" fmla="*/ 2147483646 h 159"/>
                  <a:gd name="T4" fmla="*/ 2147483646 w 156"/>
                  <a:gd name="T5" fmla="*/ 2147483646 h 159"/>
                  <a:gd name="T6" fmla="*/ 2147483646 w 156"/>
                  <a:gd name="T7" fmla="*/ 2147483646 h 159"/>
                  <a:gd name="T8" fmla="*/ 2147483646 w 156"/>
                  <a:gd name="T9" fmla="*/ 0 h 159"/>
                  <a:gd name="T10" fmla="*/ 2147483646 w 156"/>
                  <a:gd name="T11" fmla="*/ 2147483646 h 159"/>
                  <a:gd name="T12" fmla="*/ 2147483646 w 156"/>
                  <a:gd name="T13" fmla="*/ 2147483646 h 159"/>
                  <a:gd name="T14" fmla="*/ 0 w 156"/>
                  <a:gd name="T15" fmla="*/ 2147483646 h 159"/>
                  <a:gd name="T16" fmla="*/ 0 w 156"/>
                  <a:gd name="T17" fmla="*/ 2147483646 h 159"/>
                  <a:gd name="T18" fmla="*/ 2147483646 w 156"/>
                  <a:gd name="T19" fmla="*/ 2147483646 h 159"/>
                  <a:gd name="T20" fmla="*/ 2147483646 w 156"/>
                  <a:gd name="T21" fmla="*/ 2147483646 h 159"/>
                  <a:gd name="T22" fmla="*/ 2147483646 w 156"/>
                  <a:gd name="T23" fmla="*/ 2147483646 h 159"/>
                  <a:gd name="T24" fmla="*/ 2147483646 w 156"/>
                  <a:gd name="T25" fmla="*/ 2147483646 h 159"/>
                  <a:gd name="T26" fmla="*/ 0 w 156"/>
                  <a:gd name="T27" fmla="*/ 2147483646 h 159"/>
                  <a:gd name="T28" fmla="*/ 2147483646 w 156"/>
                  <a:gd name="T29" fmla="*/ 2147483646 h 159"/>
                  <a:gd name="T30" fmla="*/ 2147483646 w 156"/>
                  <a:gd name="T31" fmla="*/ 2147483646 h 159"/>
                  <a:gd name="T32" fmla="*/ 2147483646 w 156"/>
                  <a:gd name="T33" fmla="*/ 2147483646 h 159"/>
                  <a:gd name="T34" fmla="*/ 2147483646 w 156"/>
                  <a:gd name="T35" fmla="*/ 2147483646 h 159"/>
                  <a:gd name="T36" fmla="*/ 2147483646 w 156"/>
                  <a:gd name="T37" fmla="*/ 2147483646 h 159"/>
                  <a:gd name="T38" fmla="*/ 2147483646 w 156"/>
                  <a:gd name="T39" fmla="*/ 2147483646 h 159"/>
                  <a:gd name="T40" fmla="*/ 2147483646 w 156"/>
                  <a:gd name="T41" fmla="*/ 2147483646 h 1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6"/>
                  <a:gd name="T64" fmla="*/ 0 h 159"/>
                  <a:gd name="T65" fmla="*/ 156 w 156"/>
                  <a:gd name="T66" fmla="*/ 159 h 15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6" h="159">
                    <a:moveTo>
                      <a:pt x="156" y="30"/>
                    </a:moveTo>
                    <a:lnTo>
                      <a:pt x="156" y="30"/>
                    </a:lnTo>
                    <a:lnTo>
                      <a:pt x="139" y="15"/>
                    </a:lnTo>
                    <a:lnTo>
                      <a:pt x="104" y="30"/>
                    </a:lnTo>
                    <a:lnTo>
                      <a:pt x="52" y="0"/>
                    </a:lnTo>
                    <a:lnTo>
                      <a:pt x="18" y="15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0" y="78"/>
                    </a:lnTo>
                    <a:lnTo>
                      <a:pt x="18" y="111"/>
                    </a:lnTo>
                    <a:lnTo>
                      <a:pt x="18" y="95"/>
                    </a:lnTo>
                    <a:lnTo>
                      <a:pt x="35" y="95"/>
                    </a:lnTo>
                    <a:lnTo>
                      <a:pt x="18" y="111"/>
                    </a:lnTo>
                    <a:lnTo>
                      <a:pt x="0" y="143"/>
                    </a:lnTo>
                    <a:lnTo>
                      <a:pt x="35" y="159"/>
                    </a:lnTo>
                    <a:lnTo>
                      <a:pt x="87" y="111"/>
                    </a:lnTo>
                    <a:lnTo>
                      <a:pt x="121" y="95"/>
                    </a:lnTo>
                    <a:lnTo>
                      <a:pt x="139" y="78"/>
                    </a:lnTo>
                    <a:lnTo>
                      <a:pt x="156" y="48"/>
                    </a:lnTo>
                    <a:lnTo>
                      <a:pt x="139" y="30"/>
                    </a:lnTo>
                    <a:lnTo>
                      <a:pt x="156" y="3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2" name="Freeform 74"/>
              <p:cNvSpPr>
                <a:spLocks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6897684" y="6520038"/>
                <a:ext cx="412984" cy="547497"/>
              </a:xfrm>
              <a:custGeom>
                <a:avLst/>
                <a:gdLst>
                  <a:gd name="T0" fmla="*/ 2147483646 w 350"/>
                  <a:gd name="T1" fmla="*/ 2147483646 h 465"/>
                  <a:gd name="T2" fmla="*/ 2147483646 w 350"/>
                  <a:gd name="T3" fmla="*/ 2147483646 h 465"/>
                  <a:gd name="T4" fmla="*/ 2147483646 w 350"/>
                  <a:gd name="T5" fmla="*/ 2147483646 h 465"/>
                  <a:gd name="T6" fmla="*/ 2147483646 w 350"/>
                  <a:gd name="T7" fmla="*/ 2147483646 h 465"/>
                  <a:gd name="T8" fmla="*/ 2147483646 w 350"/>
                  <a:gd name="T9" fmla="*/ 2147483646 h 465"/>
                  <a:gd name="T10" fmla="*/ 2147483646 w 350"/>
                  <a:gd name="T11" fmla="*/ 2147483646 h 465"/>
                  <a:gd name="T12" fmla="*/ 2147483646 w 350"/>
                  <a:gd name="T13" fmla="*/ 2147483646 h 465"/>
                  <a:gd name="T14" fmla="*/ 2147483646 w 350"/>
                  <a:gd name="T15" fmla="*/ 2147483646 h 465"/>
                  <a:gd name="T16" fmla="*/ 2147483646 w 350"/>
                  <a:gd name="T17" fmla="*/ 2147483646 h 465"/>
                  <a:gd name="T18" fmla="*/ 2147483646 w 350"/>
                  <a:gd name="T19" fmla="*/ 2147483646 h 465"/>
                  <a:gd name="T20" fmla="*/ 2147483646 w 350"/>
                  <a:gd name="T21" fmla="*/ 2147483646 h 465"/>
                  <a:gd name="T22" fmla="*/ 2147483646 w 350"/>
                  <a:gd name="T23" fmla="*/ 2147483646 h 465"/>
                  <a:gd name="T24" fmla="*/ 2147483646 w 350"/>
                  <a:gd name="T25" fmla="*/ 2147483646 h 465"/>
                  <a:gd name="T26" fmla="*/ 2147483646 w 350"/>
                  <a:gd name="T27" fmla="*/ 2147483646 h 465"/>
                  <a:gd name="T28" fmla="*/ 2147483646 w 350"/>
                  <a:gd name="T29" fmla="*/ 2147483646 h 465"/>
                  <a:gd name="T30" fmla="*/ 2147483646 w 350"/>
                  <a:gd name="T31" fmla="*/ 0 h 465"/>
                  <a:gd name="T32" fmla="*/ 2147483646 w 350"/>
                  <a:gd name="T33" fmla="*/ 0 h 465"/>
                  <a:gd name="T34" fmla="*/ 2147483646 w 350"/>
                  <a:gd name="T35" fmla="*/ 2147483646 h 465"/>
                  <a:gd name="T36" fmla="*/ 2147483646 w 350"/>
                  <a:gd name="T37" fmla="*/ 2147483646 h 465"/>
                  <a:gd name="T38" fmla="*/ 2147483646 w 350"/>
                  <a:gd name="T39" fmla="*/ 2147483646 h 465"/>
                  <a:gd name="T40" fmla="*/ 2147483646 w 350"/>
                  <a:gd name="T41" fmla="*/ 2147483646 h 465"/>
                  <a:gd name="T42" fmla="*/ 2147483646 w 350"/>
                  <a:gd name="T43" fmla="*/ 2147483646 h 465"/>
                  <a:gd name="T44" fmla="*/ 2147483646 w 350"/>
                  <a:gd name="T45" fmla="*/ 2147483646 h 465"/>
                  <a:gd name="T46" fmla="*/ 2147483646 w 350"/>
                  <a:gd name="T47" fmla="*/ 2147483646 h 465"/>
                  <a:gd name="T48" fmla="*/ 0 w 350"/>
                  <a:gd name="T49" fmla="*/ 2147483646 h 465"/>
                  <a:gd name="T50" fmla="*/ 2147483646 w 350"/>
                  <a:gd name="T51" fmla="*/ 2147483646 h 465"/>
                  <a:gd name="T52" fmla="*/ 0 w 350"/>
                  <a:gd name="T53" fmla="*/ 2147483646 h 465"/>
                  <a:gd name="T54" fmla="*/ 2147483646 w 350"/>
                  <a:gd name="T55" fmla="*/ 2147483646 h 465"/>
                  <a:gd name="T56" fmla="*/ 2147483646 w 350"/>
                  <a:gd name="T57" fmla="*/ 2147483646 h 465"/>
                  <a:gd name="T58" fmla="*/ 2147483646 w 350"/>
                  <a:gd name="T59" fmla="*/ 2147483646 h 465"/>
                  <a:gd name="T60" fmla="*/ 2147483646 w 350"/>
                  <a:gd name="T61" fmla="*/ 2147483646 h 465"/>
                  <a:gd name="T62" fmla="*/ 2147483646 w 350"/>
                  <a:gd name="T63" fmla="*/ 2147483646 h 465"/>
                  <a:gd name="T64" fmla="*/ 2147483646 w 350"/>
                  <a:gd name="T65" fmla="*/ 2147483646 h 465"/>
                  <a:gd name="T66" fmla="*/ 2147483646 w 350"/>
                  <a:gd name="T67" fmla="*/ 2147483646 h 465"/>
                  <a:gd name="T68" fmla="*/ 2147483646 w 350"/>
                  <a:gd name="T69" fmla="*/ 2147483646 h 465"/>
                  <a:gd name="T70" fmla="*/ 2147483646 w 350"/>
                  <a:gd name="T71" fmla="*/ 2147483646 h 46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50"/>
                  <a:gd name="T109" fmla="*/ 0 h 465"/>
                  <a:gd name="T110" fmla="*/ 350 w 350"/>
                  <a:gd name="T111" fmla="*/ 465 h 46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50" h="465">
                    <a:moveTo>
                      <a:pt x="332" y="273"/>
                    </a:moveTo>
                    <a:lnTo>
                      <a:pt x="332" y="273"/>
                    </a:lnTo>
                    <a:lnTo>
                      <a:pt x="296" y="273"/>
                    </a:lnTo>
                    <a:lnTo>
                      <a:pt x="296" y="240"/>
                    </a:lnTo>
                    <a:lnTo>
                      <a:pt x="261" y="257"/>
                    </a:lnTo>
                    <a:lnTo>
                      <a:pt x="227" y="240"/>
                    </a:lnTo>
                    <a:lnTo>
                      <a:pt x="210" y="192"/>
                    </a:lnTo>
                    <a:lnTo>
                      <a:pt x="244" y="129"/>
                    </a:lnTo>
                    <a:lnTo>
                      <a:pt x="313" y="96"/>
                    </a:lnTo>
                    <a:lnTo>
                      <a:pt x="296" y="81"/>
                    </a:lnTo>
                    <a:lnTo>
                      <a:pt x="313" y="81"/>
                    </a:lnTo>
                    <a:lnTo>
                      <a:pt x="313" y="65"/>
                    </a:lnTo>
                    <a:lnTo>
                      <a:pt x="296" y="48"/>
                    </a:lnTo>
                    <a:lnTo>
                      <a:pt x="227" y="65"/>
                    </a:lnTo>
                    <a:lnTo>
                      <a:pt x="210" y="33"/>
                    </a:lnTo>
                    <a:lnTo>
                      <a:pt x="175" y="0"/>
                    </a:lnTo>
                    <a:lnTo>
                      <a:pt x="158" y="0"/>
                    </a:lnTo>
                    <a:lnTo>
                      <a:pt x="175" y="18"/>
                    </a:lnTo>
                    <a:lnTo>
                      <a:pt x="158" y="48"/>
                    </a:lnTo>
                    <a:lnTo>
                      <a:pt x="140" y="65"/>
                    </a:lnTo>
                    <a:lnTo>
                      <a:pt x="106" y="81"/>
                    </a:lnTo>
                    <a:lnTo>
                      <a:pt x="54" y="129"/>
                    </a:lnTo>
                    <a:lnTo>
                      <a:pt x="19" y="113"/>
                    </a:lnTo>
                    <a:lnTo>
                      <a:pt x="37" y="81"/>
                    </a:lnTo>
                    <a:lnTo>
                      <a:pt x="0" y="113"/>
                    </a:lnTo>
                    <a:lnTo>
                      <a:pt x="19" y="144"/>
                    </a:lnTo>
                    <a:lnTo>
                      <a:pt x="0" y="144"/>
                    </a:lnTo>
                    <a:lnTo>
                      <a:pt x="37" y="177"/>
                    </a:lnTo>
                    <a:lnTo>
                      <a:pt x="71" y="209"/>
                    </a:lnTo>
                    <a:lnTo>
                      <a:pt x="158" y="369"/>
                    </a:lnTo>
                    <a:lnTo>
                      <a:pt x="296" y="465"/>
                    </a:lnTo>
                    <a:lnTo>
                      <a:pt x="332" y="449"/>
                    </a:lnTo>
                    <a:lnTo>
                      <a:pt x="350" y="417"/>
                    </a:lnTo>
                    <a:lnTo>
                      <a:pt x="332" y="401"/>
                    </a:lnTo>
                    <a:lnTo>
                      <a:pt x="350" y="305"/>
                    </a:lnTo>
                    <a:lnTo>
                      <a:pt x="332" y="27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3" name="Freeform 75"/>
              <p:cNvSpPr>
                <a:spLocks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7287068" y="6803227"/>
                <a:ext cx="370505" cy="415343"/>
              </a:xfrm>
              <a:custGeom>
                <a:avLst/>
                <a:gdLst>
                  <a:gd name="T0" fmla="*/ 2147483646 w 313"/>
                  <a:gd name="T1" fmla="*/ 2147483646 h 353"/>
                  <a:gd name="T2" fmla="*/ 2147483646 w 313"/>
                  <a:gd name="T3" fmla="*/ 2147483646 h 353"/>
                  <a:gd name="T4" fmla="*/ 2147483646 w 313"/>
                  <a:gd name="T5" fmla="*/ 2147483646 h 353"/>
                  <a:gd name="T6" fmla="*/ 2147483646 w 313"/>
                  <a:gd name="T7" fmla="*/ 2147483646 h 353"/>
                  <a:gd name="T8" fmla="*/ 2147483646 w 313"/>
                  <a:gd name="T9" fmla="*/ 2147483646 h 353"/>
                  <a:gd name="T10" fmla="*/ 2147483646 w 313"/>
                  <a:gd name="T11" fmla="*/ 2147483646 h 353"/>
                  <a:gd name="T12" fmla="*/ 2147483646 w 313"/>
                  <a:gd name="T13" fmla="*/ 2147483646 h 353"/>
                  <a:gd name="T14" fmla="*/ 2147483646 w 313"/>
                  <a:gd name="T15" fmla="*/ 2147483646 h 353"/>
                  <a:gd name="T16" fmla="*/ 2147483646 w 313"/>
                  <a:gd name="T17" fmla="*/ 2147483646 h 353"/>
                  <a:gd name="T18" fmla="*/ 2147483646 w 313"/>
                  <a:gd name="T19" fmla="*/ 2147483646 h 353"/>
                  <a:gd name="T20" fmla="*/ 2147483646 w 313"/>
                  <a:gd name="T21" fmla="*/ 2147483646 h 353"/>
                  <a:gd name="T22" fmla="*/ 2147483646 w 313"/>
                  <a:gd name="T23" fmla="*/ 0 h 353"/>
                  <a:gd name="T24" fmla="*/ 2147483646 w 313"/>
                  <a:gd name="T25" fmla="*/ 0 h 353"/>
                  <a:gd name="T26" fmla="*/ 2147483646 w 313"/>
                  <a:gd name="T27" fmla="*/ 2147483646 h 353"/>
                  <a:gd name="T28" fmla="*/ 0 w 313"/>
                  <a:gd name="T29" fmla="*/ 2147483646 h 353"/>
                  <a:gd name="T30" fmla="*/ 2147483646 w 313"/>
                  <a:gd name="T31" fmla="*/ 2147483646 h 353"/>
                  <a:gd name="T32" fmla="*/ 0 w 313"/>
                  <a:gd name="T33" fmla="*/ 2147483646 h 353"/>
                  <a:gd name="T34" fmla="*/ 2147483646 w 313"/>
                  <a:gd name="T35" fmla="*/ 2147483646 h 353"/>
                  <a:gd name="T36" fmla="*/ 0 w 313"/>
                  <a:gd name="T37" fmla="*/ 2147483646 h 353"/>
                  <a:gd name="T38" fmla="*/ 2147483646 w 313"/>
                  <a:gd name="T39" fmla="*/ 2147483646 h 353"/>
                  <a:gd name="T40" fmla="*/ 2147483646 w 313"/>
                  <a:gd name="T41" fmla="*/ 2147483646 h 353"/>
                  <a:gd name="T42" fmla="*/ 2147483646 w 313"/>
                  <a:gd name="T43" fmla="*/ 2147483646 h 353"/>
                  <a:gd name="T44" fmla="*/ 2147483646 w 313"/>
                  <a:gd name="T45" fmla="*/ 2147483646 h 353"/>
                  <a:gd name="T46" fmla="*/ 2147483646 w 313"/>
                  <a:gd name="T47" fmla="*/ 2147483646 h 353"/>
                  <a:gd name="T48" fmla="*/ 2147483646 w 313"/>
                  <a:gd name="T49" fmla="*/ 2147483646 h 353"/>
                  <a:gd name="T50" fmla="*/ 2147483646 w 313"/>
                  <a:gd name="T51" fmla="*/ 2147483646 h 353"/>
                  <a:gd name="T52" fmla="*/ 2147483646 w 313"/>
                  <a:gd name="T53" fmla="*/ 2147483646 h 353"/>
                  <a:gd name="T54" fmla="*/ 2147483646 w 313"/>
                  <a:gd name="T55" fmla="*/ 2147483646 h 353"/>
                  <a:gd name="T56" fmla="*/ 2147483646 w 313"/>
                  <a:gd name="T57" fmla="*/ 2147483646 h 353"/>
                  <a:gd name="T58" fmla="*/ 2147483646 w 313"/>
                  <a:gd name="T59" fmla="*/ 2147483646 h 35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313"/>
                  <a:gd name="T91" fmla="*/ 0 h 353"/>
                  <a:gd name="T92" fmla="*/ 313 w 313"/>
                  <a:gd name="T93" fmla="*/ 353 h 35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313" h="353">
                    <a:moveTo>
                      <a:pt x="313" y="273"/>
                    </a:moveTo>
                    <a:lnTo>
                      <a:pt x="313" y="273"/>
                    </a:lnTo>
                    <a:lnTo>
                      <a:pt x="313" y="225"/>
                    </a:lnTo>
                    <a:lnTo>
                      <a:pt x="296" y="192"/>
                    </a:lnTo>
                    <a:lnTo>
                      <a:pt x="296" y="177"/>
                    </a:lnTo>
                    <a:lnTo>
                      <a:pt x="262" y="177"/>
                    </a:lnTo>
                    <a:lnTo>
                      <a:pt x="244" y="144"/>
                    </a:lnTo>
                    <a:lnTo>
                      <a:pt x="244" y="129"/>
                    </a:lnTo>
                    <a:lnTo>
                      <a:pt x="227" y="96"/>
                    </a:lnTo>
                    <a:lnTo>
                      <a:pt x="121" y="65"/>
                    </a:lnTo>
                    <a:lnTo>
                      <a:pt x="104" y="48"/>
                    </a:lnTo>
                    <a:lnTo>
                      <a:pt x="104" y="0"/>
                    </a:lnTo>
                    <a:lnTo>
                      <a:pt x="70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18" y="65"/>
                    </a:lnTo>
                    <a:lnTo>
                      <a:pt x="0" y="161"/>
                    </a:lnTo>
                    <a:lnTo>
                      <a:pt x="18" y="177"/>
                    </a:lnTo>
                    <a:lnTo>
                      <a:pt x="0" y="209"/>
                    </a:lnTo>
                    <a:lnTo>
                      <a:pt x="18" y="257"/>
                    </a:lnTo>
                    <a:lnTo>
                      <a:pt x="18" y="273"/>
                    </a:lnTo>
                    <a:lnTo>
                      <a:pt x="35" y="353"/>
                    </a:lnTo>
                    <a:lnTo>
                      <a:pt x="52" y="353"/>
                    </a:lnTo>
                    <a:lnTo>
                      <a:pt x="87" y="321"/>
                    </a:lnTo>
                    <a:lnTo>
                      <a:pt x="141" y="336"/>
                    </a:lnTo>
                    <a:lnTo>
                      <a:pt x="158" y="321"/>
                    </a:lnTo>
                    <a:lnTo>
                      <a:pt x="192" y="336"/>
                    </a:lnTo>
                    <a:lnTo>
                      <a:pt x="210" y="257"/>
                    </a:lnTo>
                    <a:lnTo>
                      <a:pt x="279" y="257"/>
                    </a:lnTo>
                    <a:lnTo>
                      <a:pt x="313" y="27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4" name="Freeform 76"/>
              <p:cNvSpPr>
                <a:spLocks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7511258" y="7105294"/>
                <a:ext cx="269029" cy="261950"/>
              </a:xfrm>
              <a:custGeom>
                <a:avLst/>
                <a:gdLst>
                  <a:gd name="T0" fmla="*/ 2147483646 w 226"/>
                  <a:gd name="T1" fmla="*/ 2147483646 h 223"/>
                  <a:gd name="T2" fmla="*/ 2147483646 w 226"/>
                  <a:gd name="T3" fmla="*/ 2147483646 h 223"/>
                  <a:gd name="T4" fmla="*/ 2147483646 w 226"/>
                  <a:gd name="T5" fmla="*/ 2147483646 h 223"/>
                  <a:gd name="T6" fmla="*/ 2147483646 w 226"/>
                  <a:gd name="T7" fmla="*/ 2147483646 h 223"/>
                  <a:gd name="T8" fmla="*/ 2147483646 w 226"/>
                  <a:gd name="T9" fmla="*/ 2147483646 h 223"/>
                  <a:gd name="T10" fmla="*/ 2147483646 w 226"/>
                  <a:gd name="T11" fmla="*/ 2147483646 h 223"/>
                  <a:gd name="T12" fmla="*/ 2147483646 w 226"/>
                  <a:gd name="T13" fmla="*/ 2147483646 h 223"/>
                  <a:gd name="T14" fmla="*/ 2147483646 w 226"/>
                  <a:gd name="T15" fmla="*/ 2147483646 h 223"/>
                  <a:gd name="T16" fmla="*/ 2147483646 w 226"/>
                  <a:gd name="T17" fmla="*/ 0 h 223"/>
                  <a:gd name="T18" fmla="*/ 2147483646 w 226"/>
                  <a:gd name="T19" fmla="*/ 0 h 223"/>
                  <a:gd name="T20" fmla="*/ 0 w 226"/>
                  <a:gd name="T21" fmla="*/ 2147483646 h 223"/>
                  <a:gd name="T22" fmla="*/ 2147483646 w 226"/>
                  <a:gd name="T23" fmla="*/ 2147483646 h 223"/>
                  <a:gd name="T24" fmla="*/ 2147483646 w 226"/>
                  <a:gd name="T25" fmla="*/ 2147483646 h 223"/>
                  <a:gd name="T26" fmla="*/ 2147483646 w 226"/>
                  <a:gd name="T27" fmla="*/ 2147483646 h 223"/>
                  <a:gd name="T28" fmla="*/ 2147483646 w 226"/>
                  <a:gd name="T29" fmla="*/ 2147483646 h 223"/>
                  <a:gd name="T30" fmla="*/ 2147483646 w 226"/>
                  <a:gd name="T31" fmla="*/ 2147483646 h 223"/>
                  <a:gd name="T32" fmla="*/ 2147483646 w 226"/>
                  <a:gd name="T33" fmla="*/ 2147483646 h 223"/>
                  <a:gd name="T34" fmla="*/ 2147483646 w 226"/>
                  <a:gd name="T35" fmla="*/ 2147483646 h 223"/>
                  <a:gd name="T36" fmla="*/ 2147483646 w 226"/>
                  <a:gd name="T37" fmla="*/ 2147483646 h 223"/>
                  <a:gd name="T38" fmla="*/ 2147483646 w 226"/>
                  <a:gd name="T39" fmla="*/ 2147483646 h 22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6"/>
                  <a:gd name="T61" fmla="*/ 0 h 223"/>
                  <a:gd name="T62" fmla="*/ 226 w 226"/>
                  <a:gd name="T63" fmla="*/ 223 h 22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6" h="223">
                    <a:moveTo>
                      <a:pt x="209" y="160"/>
                    </a:moveTo>
                    <a:lnTo>
                      <a:pt x="209" y="160"/>
                    </a:lnTo>
                    <a:lnTo>
                      <a:pt x="226" y="127"/>
                    </a:lnTo>
                    <a:lnTo>
                      <a:pt x="191" y="112"/>
                    </a:lnTo>
                    <a:lnTo>
                      <a:pt x="191" y="79"/>
                    </a:lnTo>
                    <a:lnTo>
                      <a:pt x="174" y="79"/>
                    </a:lnTo>
                    <a:lnTo>
                      <a:pt x="122" y="64"/>
                    </a:lnTo>
                    <a:lnTo>
                      <a:pt x="122" y="16"/>
                    </a:lnTo>
                    <a:lnTo>
                      <a:pt x="88" y="0"/>
                    </a:lnTo>
                    <a:lnTo>
                      <a:pt x="17" y="0"/>
                    </a:lnTo>
                    <a:lnTo>
                      <a:pt x="0" y="79"/>
                    </a:lnTo>
                    <a:lnTo>
                      <a:pt x="34" y="127"/>
                    </a:lnTo>
                    <a:lnTo>
                      <a:pt x="88" y="127"/>
                    </a:lnTo>
                    <a:lnTo>
                      <a:pt x="122" y="160"/>
                    </a:lnTo>
                    <a:lnTo>
                      <a:pt x="122" y="175"/>
                    </a:lnTo>
                    <a:lnTo>
                      <a:pt x="105" y="207"/>
                    </a:lnTo>
                    <a:lnTo>
                      <a:pt x="157" y="223"/>
                    </a:lnTo>
                    <a:lnTo>
                      <a:pt x="174" y="207"/>
                    </a:lnTo>
                    <a:lnTo>
                      <a:pt x="209" y="192"/>
                    </a:lnTo>
                    <a:lnTo>
                      <a:pt x="209" y="16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5" name="Freeform 77"/>
              <p:cNvSpPr>
                <a:spLocks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7164353" y="7180811"/>
                <a:ext cx="634814" cy="1170512"/>
              </a:xfrm>
              <a:custGeom>
                <a:avLst/>
                <a:gdLst>
                  <a:gd name="T0" fmla="*/ 2147483646 w 537"/>
                  <a:gd name="T1" fmla="*/ 2147483646 h 992"/>
                  <a:gd name="T2" fmla="*/ 2147483646 w 537"/>
                  <a:gd name="T3" fmla="*/ 2147483646 h 992"/>
                  <a:gd name="T4" fmla="*/ 2147483646 w 537"/>
                  <a:gd name="T5" fmla="*/ 2147483646 h 992"/>
                  <a:gd name="T6" fmla="*/ 2147483646 w 537"/>
                  <a:gd name="T7" fmla="*/ 2147483646 h 992"/>
                  <a:gd name="T8" fmla="*/ 2147483646 w 537"/>
                  <a:gd name="T9" fmla="*/ 2147483646 h 992"/>
                  <a:gd name="T10" fmla="*/ 2147483646 w 537"/>
                  <a:gd name="T11" fmla="*/ 2147483646 h 992"/>
                  <a:gd name="T12" fmla="*/ 2147483646 w 537"/>
                  <a:gd name="T13" fmla="*/ 2147483646 h 992"/>
                  <a:gd name="T14" fmla="*/ 2147483646 w 537"/>
                  <a:gd name="T15" fmla="*/ 2147483646 h 992"/>
                  <a:gd name="T16" fmla="*/ 2147483646 w 537"/>
                  <a:gd name="T17" fmla="*/ 2147483646 h 992"/>
                  <a:gd name="T18" fmla="*/ 2147483646 w 537"/>
                  <a:gd name="T19" fmla="*/ 2147483646 h 992"/>
                  <a:gd name="T20" fmla="*/ 2147483646 w 537"/>
                  <a:gd name="T21" fmla="*/ 2147483646 h 992"/>
                  <a:gd name="T22" fmla="*/ 2147483646 w 537"/>
                  <a:gd name="T23" fmla="*/ 2147483646 h 992"/>
                  <a:gd name="T24" fmla="*/ 2147483646 w 537"/>
                  <a:gd name="T25" fmla="*/ 2147483646 h 992"/>
                  <a:gd name="T26" fmla="*/ 2147483646 w 537"/>
                  <a:gd name="T27" fmla="*/ 2147483646 h 992"/>
                  <a:gd name="T28" fmla="*/ 2147483646 w 537"/>
                  <a:gd name="T29" fmla="*/ 2147483646 h 992"/>
                  <a:gd name="T30" fmla="*/ 2147483646 w 537"/>
                  <a:gd name="T31" fmla="*/ 2147483646 h 992"/>
                  <a:gd name="T32" fmla="*/ 2147483646 w 537"/>
                  <a:gd name="T33" fmla="*/ 2147483646 h 992"/>
                  <a:gd name="T34" fmla="*/ 2147483646 w 537"/>
                  <a:gd name="T35" fmla="*/ 2147483646 h 992"/>
                  <a:gd name="T36" fmla="*/ 2147483646 w 537"/>
                  <a:gd name="T37" fmla="*/ 2147483646 h 992"/>
                  <a:gd name="T38" fmla="*/ 2147483646 w 537"/>
                  <a:gd name="T39" fmla="*/ 2147483646 h 992"/>
                  <a:gd name="T40" fmla="*/ 0 w 537"/>
                  <a:gd name="T41" fmla="*/ 2147483646 h 992"/>
                  <a:gd name="T42" fmla="*/ 0 w 537"/>
                  <a:gd name="T43" fmla="*/ 2147483646 h 992"/>
                  <a:gd name="T44" fmla="*/ 2147483646 w 537"/>
                  <a:gd name="T45" fmla="*/ 2147483646 h 992"/>
                  <a:gd name="T46" fmla="*/ 2147483646 w 537"/>
                  <a:gd name="T47" fmla="*/ 2147483646 h 992"/>
                  <a:gd name="T48" fmla="*/ 2147483646 w 537"/>
                  <a:gd name="T49" fmla="*/ 2147483646 h 992"/>
                  <a:gd name="T50" fmla="*/ 2147483646 w 537"/>
                  <a:gd name="T51" fmla="*/ 2147483646 h 992"/>
                  <a:gd name="T52" fmla="*/ 2147483646 w 537"/>
                  <a:gd name="T53" fmla="*/ 2147483646 h 992"/>
                  <a:gd name="T54" fmla="*/ 2147483646 w 537"/>
                  <a:gd name="T55" fmla="*/ 2147483646 h 992"/>
                  <a:gd name="T56" fmla="*/ 2147483646 w 537"/>
                  <a:gd name="T57" fmla="*/ 2147483646 h 992"/>
                  <a:gd name="T58" fmla="*/ 2147483646 w 537"/>
                  <a:gd name="T59" fmla="*/ 2147483646 h 992"/>
                  <a:gd name="T60" fmla="*/ 2147483646 w 537"/>
                  <a:gd name="T61" fmla="*/ 2147483646 h 992"/>
                  <a:gd name="T62" fmla="*/ 2147483646 w 537"/>
                  <a:gd name="T63" fmla="*/ 2147483646 h 992"/>
                  <a:gd name="T64" fmla="*/ 2147483646 w 537"/>
                  <a:gd name="T65" fmla="*/ 2147483646 h 992"/>
                  <a:gd name="T66" fmla="*/ 2147483646 w 537"/>
                  <a:gd name="T67" fmla="*/ 2147483646 h 992"/>
                  <a:gd name="T68" fmla="*/ 2147483646 w 537"/>
                  <a:gd name="T69" fmla="*/ 2147483646 h 992"/>
                  <a:gd name="T70" fmla="*/ 2147483646 w 537"/>
                  <a:gd name="T71" fmla="*/ 2147483646 h 992"/>
                  <a:gd name="T72" fmla="*/ 2147483646 w 537"/>
                  <a:gd name="T73" fmla="*/ 2147483646 h 992"/>
                  <a:gd name="T74" fmla="*/ 2147483646 w 537"/>
                  <a:gd name="T75" fmla="*/ 2147483646 h 992"/>
                  <a:gd name="T76" fmla="*/ 2147483646 w 537"/>
                  <a:gd name="T77" fmla="*/ 2147483646 h 992"/>
                  <a:gd name="T78" fmla="*/ 2147483646 w 537"/>
                  <a:gd name="T79" fmla="*/ 2147483646 h 992"/>
                  <a:gd name="T80" fmla="*/ 2147483646 w 537"/>
                  <a:gd name="T81" fmla="*/ 2147483646 h 992"/>
                  <a:gd name="T82" fmla="*/ 2147483646 w 537"/>
                  <a:gd name="T83" fmla="*/ 2147483646 h 99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537"/>
                  <a:gd name="T127" fmla="*/ 0 h 992"/>
                  <a:gd name="T128" fmla="*/ 537 w 537"/>
                  <a:gd name="T129" fmla="*/ 992 h 99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537" h="992">
                    <a:moveTo>
                      <a:pt x="399" y="351"/>
                    </a:moveTo>
                    <a:lnTo>
                      <a:pt x="399" y="351"/>
                    </a:lnTo>
                    <a:lnTo>
                      <a:pt x="434" y="239"/>
                    </a:lnTo>
                    <a:lnTo>
                      <a:pt x="503" y="159"/>
                    </a:lnTo>
                    <a:lnTo>
                      <a:pt x="537" y="143"/>
                    </a:lnTo>
                    <a:lnTo>
                      <a:pt x="520" y="96"/>
                    </a:lnTo>
                    <a:lnTo>
                      <a:pt x="503" y="96"/>
                    </a:lnTo>
                    <a:lnTo>
                      <a:pt x="503" y="128"/>
                    </a:lnTo>
                    <a:lnTo>
                      <a:pt x="468" y="143"/>
                    </a:lnTo>
                    <a:lnTo>
                      <a:pt x="451" y="159"/>
                    </a:lnTo>
                    <a:lnTo>
                      <a:pt x="399" y="143"/>
                    </a:lnTo>
                    <a:lnTo>
                      <a:pt x="416" y="111"/>
                    </a:lnTo>
                    <a:lnTo>
                      <a:pt x="416" y="96"/>
                    </a:lnTo>
                    <a:lnTo>
                      <a:pt x="382" y="63"/>
                    </a:lnTo>
                    <a:lnTo>
                      <a:pt x="330" y="63"/>
                    </a:lnTo>
                    <a:lnTo>
                      <a:pt x="295" y="15"/>
                    </a:lnTo>
                    <a:lnTo>
                      <a:pt x="261" y="0"/>
                    </a:lnTo>
                    <a:lnTo>
                      <a:pt x="244" y="15"/>
                    </a:lnTo>
                    <a:lnTo>
                      <a:pt x="192" y="0"/>
                    </a:lnTo>
                    <a:lnTo>
                      <a:pt x="155" y="32"/>
                    </a:lnTo>
                    <a:lnTo>
                      <a:pt x="155" y="63"/>
                    </a:lnTo>
                    <a:lnTo>
                      <a:pt x="121" y="80"/>
                    </a:lnTo>
                    <a:lnTo>
                      <a:pt x="138" y="128"/>
                    </a:lnTo>
                    <a:lnTo>
                      <a:pt x="103" y="176"/>
                    </a:lnTo>
                    <a:lnTo>
                      <a:pt x="69" y="272"/>
                    </a:lnTo>
                    <a:lnTo>
                      <a:pt x="86" y="335"/>
                    </a:lnTo>
                    <a:lnTo>
                      <a:pt x="69" y="383"/>
                    </a:lnTo>
                    <a:lnTo>
                      <a:pt x="69" y="416"/>
                    </a:lnTo>
                    <a:lnTo>
                      <a:pt x="52" y="431"/>
                    </a:lnTo>
                    <a:lnTo>
                      <a:pt x="52" y="495"/>
                    </a:lnTo>
                    <a:lnTo>
                      <a:pt x="34" y="527"/>
                    </a:lnTo>
                    <a:lnTo>
                      <a:pt x="34" y="591"/>
                    </a:lnTo>
                    <a:lnTo>
                      <a:pt x="34" y="623"/>
                    </a:lnTo>
                    <a:lnTo>
                      <a:pt x="34" y="687"/>
                    </a:lnTo>
                    <a:lnTo>
                      <a:pt x="52" y="687"/>
                    </a:lnTo>
                    <a:lnTo>
                      <a:pt x="52" y="704"/>
                    </a:lnTo>
                    <a:lnTo>
                      <a:pt x="34" y="704"/>
                    </a:lnTo>
                    <a:lnTo>
                      <a:pt x="52" y="704"/>
                    </a:lnTo>
                    <a:lnTo>
                      <a:pt x="34" y="767"/>
                    </a:lnTo>
                    <a:lnTo>
                      <a:pt x="17" y="800"/>
                    </a:lnTo>
                    <a:lnTo>
                      <a:pt x="17" y="830"/>
                    </a:lnTo>
                    <a:lnTo>
                      <a:pt x="0" y="878"/>
                    </a:lnTo>
                    <a:lnTo>
                      <a:pt x="0" y="911"/>
                    </a:lnTo>
                    <a:lnTo>
                      <a:pt x="0" y="926"/>
                    </a:lnTo>
                    <a:lnTo>
                      <a:pt x="17" y="911"/>
                    </a:lnTo>
                    <a:lnTo>
                      <a:pt x="17" y="959"/>
                    </a:lnTo>
                    <a:lnTo>
                      <a:pt x="34" y="974"/>
                    </a:lnTo>
                    <a:lnTo>
                      <a:pt x="86" y="974"/>
                    </a:lnTo>
                    <a:lnTo>
                      <a:pt x="121" y="974"/>
                    </a:lnTo>
                    <a:lnTo>
                      <a:pt x="121" y="992"/>
                    </a:lnTo>
                    <a:lnTo>
                      <a:pt x="103" y="926"/>
                    </a:lnTo>
                    <a:lnTo>
                      <a:pt x="121" y="911"/>
                    </a:lnTo>
                    <a:lnTo>
                      <a:pt x="138" y="896"/>
                    </a:lnTo>
                    <a:lnTo>
                      <a:pt x="155" y="848"/>
                    </a:lnTo>
                    <a:lnTo>
                      <a:pt x="209" y="815"/>
                    </a:lnTo>
                    <a:lnTo>
                      <a:pt x="209" y="782"/>
                    </a:lnTo>
                    <a:lnTo>
                      <a:pt x="192" y="782"/>
                    </a:lnTo>
                    <a:lnTo>
                      <a:pt x="155" y="752"/>
                    </a:lnTo>
                    <a:lnTo>
                      <a:pt x="155" y="734"/>
                    </a:lnTo>
                    <a:lnTo>
                      <a:pt x="174" y="719"/>
                    </a:lnTo>
                    <a:lnTo>
                      <a:pt x="209" y="704"/>
                    </a:lnTo>
                    <a:lnTo>
                      <a:pt x="209" y="687"/>
                    </a:lnTo>
                    <a:lnTo>
                      <a:pt x="226" y="687"/>
                    </a:lnTo>
                    <a:lnTo>
                      <a:pt x="226" y="656"/>
                    </a:lnTo>
                    <a:lnTo>
                      <a:pt x="244" y="639"/>
                    </a:lnTo>
                    <a:lnTo>
                      <a:pt x="226" y="623"/>
                    </a:lnTo>
                    <a:lnTo>
                      <a:pt x="244" y="623"/>
                    </a:lnTo>
                    <a:lnTo>
                      <a:pt x="261" y="623"/>
                    </a:lnTo>
                    <a:lnTo>
                      <a:pt x="261" y="608"/>
                    </a:lnTo>
                    <a:lnTo>
                      <a:pt x="244" y="608"/>
                    </a:lnTo>
                    <a:lnTo>
                      <a:pt x="226" y="608"/>
                    </a:lnTo>
                    <a:lnTo>
                      <a:pt x="226" y="560"/>
                    </a:lnTo>
                    <a:lnTo>
                      <a:pt x="261" y="575"/>
                    </a:lnTo>
                    <a:lnTo>
                      <a:pt x="295" y="560"/>
                    </a:lnTo>
                    <a:lnTo>
                      <a:pt x="313" y="512"/>
                    </a:lnTo>
                    <a:lnTo>
                      <a:pt x="295" y="495"/>
                    </a:lnTo>
                    <a:lnTo>
                      <a:pt x="313" y="495"/>
                    </a:lnTo>
                    <a:lnTo>
                      <a:pt x="347" y="495"/>
                    </a:lnTo>
                    <a:lnTo>
                      <a:pt x="434" y="479"/>
                    </a:lnTo>
                    <a:lnTo>
                      <a:pt x="451" y="431"/>
                    </a:lnTo>
                    <a:lnTo>
                      <a:pt x="451" y="416"/>
                    </a:lnTo>
                    <a:lnTo>
                      <a:pt x="434" y="399"/>
                    </a:lnTo>
                    <a:lnTo>
                      <a:pt x="434" y="383"/>
                    </a:lnTo>
                    <a:lnTo>
                      <a:pt x="399" y="368"/>
                    </a:lnTo>
                    <a:lnTo>
                      <a:pt x="399" y="35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6" name="Freeform 78"/>
              <p:cNvSpPr>
                <a:spLocks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7633973" y="7463999"/>
                <a:ext cx="186433" cy="151034"/>
              </a:xfrm>
              <a:custGeom>
                <a:avLst/>
                <a:gdLst>
                  <a:gd name="T0" fmla="*/ 2147483646 w 158"/>
                  <a:gd name="T1" fmla="*/ 2147483646 h 129"/>
                  <a:gd name="T2" fmla="*/ 2147483646 w 158"/>
                  <a:gd name="T3" fmla="*/ 2147483646 h 129"/>
                  <a:gd name="T4" fmla="*/ 2147483646 w 158"/>
                  <a:gd name="T5" fmla="*/ 2147483646 h 129"/>
                  <a:gd name="T6" fmla="*/ 2147483646 w 158"/>
                  <a:gd name="T7" fmla="*/ 2147483646 h 129"/>
                  <a:gd name="T8" fmla="*/ 2147483646 w 158"/>
                  <a:gd name="T9" fmla="*/ 2147483646 h 129"/>
                  <a:gd name="T10" fmla="*/ 2147483646 w 158"/>
                  <a:gd name="T11" fmla="*/ 2147483646 h 129"/>
                  <a:gd name="T12" fmla="*/ 2147483646 w 158"/>
                  <a:gd name="T13" fmla="*/ 0 h 129"/>
                  <a:gd name="T14" fmla="*/ 2147483646 w 158"/>
                  <a:gd name="T15" fmla="*/ 0 h 129"/>
                  <a:gd name="T16" fmla="*/ 0 w 158"/>
                  <a:gd name="T17" fmla="*/ 2147483646 h 129"/>
                  <a:gd name="T18" fmla="*/ 2147483646 w 158"/>
                  <a:gd name="T19" fmla="*/ 2147483646 h 129"/>
                  <a:gd name="T20" fmla="*/ 2147483646 w 158"/>
                  <a:gd name="T21" fmla="*/ 2147483646 h 129"/>
                  <a:gd name="T22" fmla="*/ 2147483646 w 158"/>
                  <a:gd name="T23" fmla="*/ 2147483646 h 129"/>
                  <a:gd name="T24" fmla="*/ 2147483646 w 158"/>
                  <a:gd name="T25" fmla="*/ 2147483646 h 12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8"/>
                  <a:gd name="T40" fmla="*/ 0 h 129"/>
                  <a:gd name="T41" fmla="*/ 158 w 158"/>
                  <a:gd name="T42" fmla="*/ 129 h 12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8" h="129">
                    <a:moveTo>
                      <a:pt x="140" y="96"/>
                    </a:moveTo>
                    <a:lnTo>
                      <a:pt x="140" y="96"/>
                    </a:lnTo>
                    <a:lnTo>
                      <a:pt x="158" y="64"/>
                    </a:lnTo>
                    <a:lnTo>
                      <a:pt x="140" y="48"/>
                    </a:lnTo>
                    <a:lnTo>
                      <a:pt x="88" y="16"/>
                    </a:lnTo>
                    <a:lnTo>
                      <a:pt x="71" y="16"/>
                    </a:lnTo>
                    <a:lnTo>
                      <a:pt x="54" y="0"/>
                    </a:lnTo>
                    <a:lnTo>
                      <a:pt x="35" y="0"/>
                    </a:lnTo>
                    <a:lnTo>
                      <a:pt x="0" y="112"/>
                    </a:lnTo>
                    <a:lnTo>
                      <a:pt x="17" y="112"/>
                    </a:lnTo>
                    <a:lnTo>
                      <a:pt x="71" y="129"/>
                    </a:lnTo>
                    <a:lnTo>
                      <a:pt x="123" y="129"/>
                    </a:lnTo>
                    <a:lnTo>
                      <a:pt x="140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7" name="Freeform 79"/>
              <p:cNvSpPr>
                <a:spLocks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7145474" y="6369004"/>
                <a:ext cx="1264908" cy="1208270"/>
              </a:xfrm>
              <a:custGeom>
                <a:avLst/>
                <a:gdLst>
                  <a:gd name="T0" fmla="*/ 2147483646 w 1073"/>
                  <a:gd name="T1" fmla="*/ 2147483646 h 1022"/>
                  <a:gd name="T2" fmla="*/ 2147483646 w 1073"/>
                  <a:gd name="T3" fmla="*/ 2147483646 h 1022"/>
                  <a:gd name="T4" fmla="*/ 2147483646 w 1073"/>
                  <a:gd name="T5" fmla="*/ 2147483646 h 1022"/>
                  <a:gd name="T6" fmla="*/ 2147483646 w 1073"/>
                  <a:gd name="T7" fmla="*/ 2147483646 h 1022"/>
                  <a:gd name="T8" fmla="*/ 2147483646 w 1073"/>
                  <a:gd name="T9" fmla="*/ 2147483646 h 1022"/>
                  <a:gd name="T10" fmla="*/ 2147483646 w 1073"/>
                  <a:gd name="T11" fmla="*/ 2147483646 h 1022"/>
                  <a:gd name="T12" fmla="*/ 2147483646 w 1073"/>
                  <a:gd name="T13" fmla="*/ 0 h 1022"/>
                  <a:gd name="T14" fmla="*/ 2147483646 w 1073"/>
                  <a:gd name="T15" fmla="*/ 2147483646 h 1022"/>
                  <a:gd name="T16" fmla="*/ 2147483646 w 1073"/>
                  <a:gd name="T17" fmla="*/ 2147483646 h 1022"/>
                  <a:gd name="T18" fmla="*/ 2147483646 w 1073"/>
                  <a:gd name="T19" fmla="*/ 2147483646 h 1022"/>
                  <a:gd name="T20" fmla="*/ 2147483646 w 1073"/>
                  <a:gd name="T21" fmla="*/ 2147483646 h 1022"/>
                  <a:gd name="T22" fmla="*/ 2147483646 w 1073"/>
                  <a:gd name="T23" fmla="*/ 2147483646 h 1022"/>
                  <a:gd name="T24" fmla="*/ 2147483646 w 1073"/>
                  <a:gd name="T25" fmla="*/ 2147483646 h 1022"/>
                  <a:gd name="T26" fmla="*/ 2147483646 w 1073"/>
                  <a:gd name="T27" fmla="*/ 2147483646 h 1022"/>
                  <a:gd name="T28" fmla="*/ 2147483646 w 1073"/>
                  <a:gd name="T29" fmla="*/ 2147483646 h 1022"/>
                  <a:gd name="T30" fmla="*/ 2147483646 w 1073"/>
                  <a:gd name="T31" fmla="*/ 2147483646 h 1022"/>
                  <a:gd name="T32" fmla="*/ 2147483646 w 1073"/>
                  <a:gd name="T33" fmla="*/ 2147483646 h 1022"/>
                  <a:gd name="T34" fmla="*/ 2147483646 w 1073"/>
                  <a:gd name="T35" fmla="*/ 2147483646 h 1022"/>
                  <a:gd name="T36" fmla="*/ 2147483646 w 1073"/>
                  <a:gd name="T37" fmla="*/ 2147483646 h 1022"/>
                  <a:gd name="T38" fmla="*/ 2147483646 w 1073"/>
                  <a:gd name="T39" fmla="*/ 2147483646 h 1022"/>
                  <a:gd name="T40" fmla="*/ 2147483646 w 1073"/>
                  <a:gd name="T41" fmla="*/ 2147483646 h 1022"/>
                  <a:gd name="T42" fmla="*/ 2147483646 w 1073"/>
                  <a:gd name="T43" fmla="*/ 2147483646 h 1022"/>
                  <a:gd name="T44" fmla="*/ 2147483646 w 1073"/>
                  <a:gd name="T45" fmla="*/ 2147483646 h 1022"/>
                  <a:gd name="T46" fmla="*/ 2147483646 w 1073"/>
                  <a:gd name="T47" fmla="*/ 2147483646 h 1022"/>
                  <a:gd name="T48" fmla="*/ 2147483646 w 1073"/>
                  <a:gd name="T49" fmla="*/ 2147483646 h 1022"/>
                  <a:gd name="T50" fmla="*/ 2147483646 w 1073"/>
                  <a:gd name="T51" fmla="*/ 2147483646 h 1022"/>
                  <a:gd name="T52" fmla="*/ 2147483646 w 1073"/>
                  <a:gd name="T53" fmla="*/ 2147483646 h 1022"/>
                  <a:gd name="T54" fmla="*/ 2147483646 w 1073"/>
                  <a:gd name="T55" fmla="*/ 2147483646 h 1022"/>
                  <a:gd name="T56" fmla="*/ 2147483646 w 1073"/>
                  <a:gd name="T57" fmla="*/ 2147483646 h 1022"/>
                  <a:gd name="T58" fmla="*/ 2147483646 w 1073"/>
                  <a:gd name="T59" fmla="*/ 2147483646 h 1022"/>
                  <a:gd name="T60" fmla="*/ 2147483646 w 1073"/>
                  <a:gd name="T61" fmla="*/ 2147483646 h 1022"/>
                  <a:gd name="T62" fmla="*/ 2147483646 w 1073"/>
                  <a:gd name="T63" fmla="*/ 2147483646 h 1022"/>
                  <a:gd name="T64" fmla="*/ 2147483646 w 1073"/>
                  <a:gd name="T65" fmla="*/ 2147483646 h 1022"/>
                  <a:gd name="T66" fmla="*/ 2147483646 w 1073"/>
                  <a:gd name="T67" fmla="*/ 2147483646 h 1022"/>
                  <a:gd name="T68" fmla="*/ 2147483646 w 1073"/>
                  <a:gd name="T69" fmla="*/ 2147483646 h 1022"/>
                  <a:gd name="T70" fmla="*/ 2147483646 w 1073"/>
                  <a:gd name="T71" fmla="*/ 2147483646 h 1022"/>
                  <a:gd name="T72" fmla="*/ 2147483646 w 1073"/>
                  <a:gd name="T73" fmla="*/ 2147483646 h 1022"/>
                  <a:gd name="T74" fmla="*/ 2147483646 w 1073"/>
                  <a:gd name="T75" fmla="*/ 2147483646 h 1022"/>
                  <a:gd name="T76" fmla="*/ 2147483646 w 1073"/>
                  <a:gd name="T77" fmla="*/ 2147483646 h 1022"/>
                  <a:gd name="T78" fmla="*/ 2147483646 w 1073"/>
                  <a:gd name="T79" fmla="*/ 2147483646 h 1022"/>
                  <a:gd name="T80" fmla="*/ 2147483646 w 1073"/>
                  <a:gd name="T81" fmla="*/ 2147483646 h 1022"/>
                  <a:gd name="T82" fmla="*/ 2147483646 w 1073"/>
                  <a:gd name="T83" fmla="*/ 2147483646 h 1022"/>
                  <a:gd name="T84" fmla="*/ 2147483646 w 1073"/>
                  <a:gd name="T85" fmla="*/ 2147483646 h 1022"/>
                  <a:gd name="T86" fmla="*/ 2147483646 w 1073"/>
                  <a:gd name="T87" fmla="*/ 2147483646 h 1022"/>
                  <a:gd name="T88" fmla="*/ 2147483646 w 1073"/>
                  <a:gd name="T89" fmla="*/ 2147483646 h 1022"/>
                  <a:gd name="T90" fmla="*/ 2147483646 w 1073"/>
                  <a:gd name="T91" fmla="*/ 2147483646 h 1022"/>
                  <a:gd name="T92" fmla="*/ 2147483646 w 1073"/>
                  <a:gd name="T93" fmla="*/ 2147483646 h 1022"/>
                  <a:gd name="T94" fmla="*/ 2147483646 w 1073"/>
                  <a:gd name="T95" fmla="*/ 2147483646 h 1022"/>
                  <a:gd name="T96" fmla="*/ 2147483646 w 1073"/>
                  <a:gd name="T97" fmla="*/ 2147483646 h 1022"/>
                  <a:gd name="T98" fmla="*/ 2147483646 w 1073"/>
                  <a:gd name="T99" fmla="*/ 2147483646 h 1022"/>
                  <a:gd name="T100" fmla="*/ 2147483646 w 1073"/>
                  <a:gd name="T101" fmla="*/ 2147483646 h 1022"/>
                  <a:gd name="T102" fmla="*/ 2147483646 w 1073"/>
                  <a:gd name="T103" fmla="*/ 2147483646 h 1022"/>
                  <a:gd name="T104" fmla="*/ 2147483646 w 1073"/>
                  <a:gd name="T105" fmla="*/ 2147483646 h 102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073"/>
                  <a:gd name="T160" fmla="*/ 0 h 1022"/>
                  <a:gd name="T161" fmla="*/ 1073 w 1073"/>
                  <a:gd name="T162" fmla="*/ 1022 h 102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073" h="1022">
                    <a:moveTo>
                      <a:pt x="623" y="30"/>
                    </a:moveTo>
                    <a:lnTo>
                      <a:pt x="623" y="30"/>
                    </a:lnTo>
                    <a:lnTo>
                      <a:pt x="606" y="30"/>
                    </a:lnTo>
                    <a:lnTo>
                      <a:pt x="570" y="63"/>
                    </a:lnTo>
                    <a:lnTo>
                      <a:pt x="552" y="78"/>
                    </a:lnTo>
                    <a:lnTo>
                      <a:pt x="535" y="63"/>
                    </a:lnTo>
                    <a:lnTo>
                      <a:pt x="501" y="63"/>
                    </a:lnTo>
                    <a:lnTo>
                      <a:pt x="483" y="78"/>
                    </a:lnTo>
                    <a:lnTo>
                      <a:pt x="466" y="78"/>
                    </a:lnTo>
                    <a:lnTo>
                      <a:pt x="414" y="96"/>
                    </a:lnTo>
                    <a:lnTo>
                      <a:pt x="397" y="96"/>
                    </a:lnTo>
                    <a:lnTo>
                      <a:pt x="380" y="63"/>
                    </a:lnTo>
                    <a:lnTo>
                      <a:pt x="380" y="15"/>
                    </a:lnTo>
                    <a:lnTo>
                      <a:pt x="380" y="0"/>
                    </a:lnTo>
                    <a:lnTo>
                      <a:pt x="362" y="0"/>
                    </a:lnTo>
                    <a:lnTo>
                      <a:pt x="345" y="15"/>
                    </a:lnTo>
                    <a:lnTo>
                      <a:pt x="293" y="30"/>
                    </a:lnTo>
                    <a:lnTo>
                      <a:pt x="241" y="15"/>
                    </a:lnTo>
                    <a:lnTo>
                      <a:pt x="259" y="30"/>
                    </a:lnTo>
                    <a:lnTo>
                      <a:pt x="259" y="63"/>
                    </a:lnTo>
                    <a:lnTo>
                      <a:pt x="276" y="78"/>
                    </a:lnTo>
                    <a:lnTo>
                      <a:pt x="224" y="111"/>
                    </a:lnTo>
                    <a:lnTo>
                      <a:pt x="207" y="111"/>
                    </a:lnTo>
                    <a:lnTo>
                      <a:pt x="190" y="96"/>
                    </a:lnTo>
                    <a:lnTo>
                      <a:pt x="172" y="78"/>
                    </a:lnTo>
                    <a:lnTo>
                      <a:pt x="103" y="78"/>
                    </a:lnTo>
                    <a:lnTo>
                      <a:pt x="103" y="96"/>
                    </a:lnTo>
                    <a:lnTo>
                      <a:pt x="120" y="111"/>
                    </a:lnTo>
                    <a:lnTo>
                      <a:pt x="103" y="111"/>
                    </a:lnTo>
                    <a:lnTo>
                      <a:pt x="120" y="159"/>
                    </a:lnTo>
                    <a:lnTo>
                      <a:pt x="103" y="222"/>
                    </a:lnTo>
                    <a:lnTo>
                      <a:pt x="34" y="255"/>
                    </a:lnTo>
                    <a:lnTo>
                      <a:pt x="0" y="318"/>
                    </a:lnTo>
                    <a:lnTo>
                      <a:pt x="17" y="366"/>
                    </a:lnTo>
                    <a:lnTo>
                      <a:pt x="51" y="383"/>
                    </a:lnTo>
                    <a:lnTo>
                      <a:pt x="86" y="366"/>
                    </a:lnTo>
                    <a:lnTo>
                      <a:pt x="86" y="399"/>
                    </a:lnTo>
                    <a:lnTo>
                      <a:pt x="120" y="399"/>
                    </a:lnTo>
                    <a:lnTo>
                      <a:pt x="155" y="399"/>
                    </a:lnTo>
                    <a:lnTo>
                      <a:pt x="190" y="366"/>
                    </a:lnTo>
                    <a:lnTo>
                      <a:pt x="224" y="366"/>
                    </a:lnTo>
                    <a:lnTo>
                      <a:pt x="224" y="414"/>
                    </a:lnTo>
                    <a:lnTo>
                      <a:pt x="241" y="431"/>
                    </a:lnTo>
                    <a:lnTo>
                      <a:pt x="345" y="462"/>
                    </a:lnTo>
                    <a:lnTo>
                      <a:pt x="362" y="495"/>
                    </a:lnTo>
                    <a:lnTo>
                      <a:pt x="362" y="510"/>
                    </a:lnTo>
                    <a:lnTo>
                      <a:pt x="380" y="543"/>
                    </a:lnTo>
                    <a:lnTo>
                      <a:pt x="414" y="543"/>
                    </a:lnTo>
                    <a:lnTo>
                      <a:pt x="414" y="558"/>
                    </a:lnTo>
                    <a:lnTo>
                      <a:pt x="431" y="591"/>
                    </a:lnTo>
                    <a:lnTo>
                      <a:pt x="431" y="639"/>
                    </a:lnTo>
                    <a:lnTo>
                      <a:pt x="431" y="687"/>
                    </a:lnTo>
                    <a:lnTo>
                      <a:pt x="483" y="702"/>
                    </a:lnTo>
                    <a:lnTo>
                      <a:pt x="501" y="702"/>
                    </a:lnTo>
                    <a:lnTo>
                      <a:pt x="501" y="735"/>
                    </a:lnTo>
                    <a:lnTo>
                      <a:pt x="535" y="750"/>
                    </a:lnTo>
                    <a:lnTo>
                      <a:pt x="518" y="783"/>
                    </a:lnTo>
                    <a:lnTo>
                      <a:pt x="535" y="783"/>
                    </a:lnTo>
                    <a:lnTo>
                      <a:pt x="552" y="830"/>
                    </a:lnTo>
                    <a:lnTo>
                      <a:pt x="518" y="846"/>
                    </a:lnTo>
                    <a:lnTo>
                      <a:pt x="449" y="926"/>
                    </a:lnTo>
                    <a:lnTo>
                      <a:pt x="466" y="926"/>
                    </a:lnTo>
                    <a:lnTo>
                      <a:pt x="483" y="942"/>
                    </a:lnTo>
                    <a:lnTo>
                      <a:pt x="501" y="942"/>
                    </a:lnTo>
                    <a:lnTo>
                      <a:pt x="552" y="974"/>
                    </a:lnTo>
                    <a:lnTo>
                      <a:pt x="570" y="990"/>
                    </a:lnTo>
                    <a:lnTo>
                      <a:pt x="552" y="1022"/>
                    </a:lnTo>
                    <a:lnTo>
                      <a:pt x="587" y="990"/>
                    </a:lnTo>
                    <a:lnTo>
                      <a:pt x="623" y="959"/>
                    </a:lnTo>
                    <a:lnTo>
                      <a:pt x="658" y="894"/>
                    </a:lnTo>
                    <a:lnTo>
                      <a:pt x="693" y="863"/>
                    </a:lnTo>
                    <a:lnTo>
                      <a:pt x="693" y="798"/>
                    </a:lnTo>
                    <a:lnTo>
                      <a:pt x="710" y="767"/>
                    </a:lnTo>
                    <a:lnTo>
                      <a:pt x="744" y="750"/>
                    </a:lnTo>
                    <a:lnTo>
                      <a:pt x="796" y="719"/>
                    </a:lnTo>
                    <a:lnTo>
                      <a:pt x="865" y="719"/>
                    </a:lnTo>
                    <a:lnTo>
                      <a:pt x="865" y="702"/>
                    </a:lnTo>
                    <a:lnTo>
                      <a:pt x="900" y="687"/>
                    </a:lnTo>
                    <a:lnTo>
                      <a:pt x="900" y="671"/>
                    </a:lnTo>
                    <a:lnTo>
                      <a:pt x="934" y="623"/>
                    </a:lnTo>
                    <a:lnTo>
                      <a:pt x="934" y="591"/>
                    </a:lnTo>
                    <a:lnTo>
                      <a:pt x="952" y="575"/>
                    </a:lnTo>
                    <a:lnTo>
                      <a:pt x="952" y="462"/>
                    </a:lnTo>
                    <a:lnTo>
                      <a:pt x="1038" y="366"/>
                    </a:lnTo>
                    <a:lnTo>
                      <a:pt x="1073" y="318"/>
                    </a:lnTo>
                    <a:lnTo>
                      <a:pt x="1055" y="255"/>
                    </a:lnTo>
                    <a:lnTo>
                      <a:pt x="1004" y="255"/>
                    </a:lnTo>
                    <a:lnTo>
                      <a:pt x="917" y="191"/>
                    </a:lnTo>
                    <a:lnTo>
                      <a:pt x="883" y="207"/>
                    </a:lnTo>
                    <a:lnTo>
                      <a:pt x="831" y="191"/>
                    </a:lnTo>
                    <a:lnTo>
                      <a:pt x="796" y="191"/>
                    </a:lnTo>
                    <a:lnTo>
                      <a:pt x="796" y="174"/>
                    </a:lnTo>
                    <a:lnTo>
                      <a:pt x="796" y="159"/>
                    </a:lnTo>
                    <a:lnTo>
                      <a:pt x="779" y="159"/>
                    </a:lnTo>
                    <a:lnTo>
                      <a:pt x="710" y="144"/>
                    </a:lnTo>
                    <a:lnTo>
                      <a:pt x="693" y="159"/>
                    </a:lnTo>
                    <a:lnTo>
                      <a:pt x="693" y="126"/>
                    </a:lnTo>
                    <a:lnTo>
                      <a:pt x="675" y="126"/>
                    </a:lnTo>
                    <a:lnTo>
                      <a:pt x="641" y="126"/>
                    </a:lnTo>
                    <a:lnTo>
                      <a:pt x="641" y="159"/>
                    </a:lnTo>
                    <a:lnTo>
                      <a:pt x="623" y="144"/>
                    </a:lnTo>
                    <a:lnTo>
                      <a:pt x="606" y="159"/>
                    </a:lnTo>
                    <a:lnTo>
                      <a:pt x="623" y="126"/>
                    </a:lnTo>
                    <a:lnTo>
                      <a:pt x="658" y="96"/>
                    </a:lnTo>
                    <a:lnTo>
                      <a:pt x="658" y="78"/>
                    </a:lnTo>
                    <a:lnTo>
                      <a:pt x="641" y="78"/>
                    </a:lnTo>
                    <a:lnTo>
                      <a:pt x="623" y="3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8" name="Freeform 80"/>
              <p:cNvSpPr>
                <a:spLocks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7780287" y="6343045"/>
                <a:ext cx="80237" cy="113275"/>
              </a:xfrm>
              <a:custGeom>
                <a:avLst/>
                <a:gdLst>
                  <a:gd name="T0" fmla="*/ 0 w 69"/>
                  <a:gd name="T1" fmla="*/ 2147483646 h 96"/>
                  <a:gd name="T2" fmla="*/ 0 w 69"/>
                  <a:gd name="T3" fmla="*/ 2147483646 h 96"/>
                  <a:gd name="T4" fmla="*/ 2147483646 w 69"/>
                  <a:gd name="T5" fmla="*/ 2147483646 h 96"/>
                  <a:gd name="T6" fmla="*/ 2147483646 w 69"/>
                  <a:gd name="T7" fmla="*/ 2147483646 h 96"/>
                  <a:gd name="T8" fmla="*/ 2147483646 w 69"/>
                  <a:gd name="T9" fmla="*/ 2147483646 h 96"/>
                  <a:gd name="T10" fmla="*/ 0 w 69"/>
                  <a:gd name="T11" fmla="*/ 0 h 96"/>
                  <a:gd name="T12" fmla="*/ 0 w 69"/>
                  <a:gd name="T13" fmla="*/ 2147483646 h 96"/>
                  <a:gd name="T14" fmla="*/ 0 w 69"/>
                  <a:gd name="T15" fmla="*/ 2147483646 h 96"/>
                  <a:gd name="T16" fmla="*/ 0 w 69"/>
                  <a:gd name="T17" fmla="*/ 2147483646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9"/>
                  <a:gd name="T28" fmla="*/ 0 h 96"/>
                  <a:gd name="T29" fmla="*/ 69 w 69"/>
                  <a:gd name="T30" fmla="*/ 96 h 9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9" h="96">
                    <a:moveTo>
                      <a:pt x="0" y="81"/>
                    </a:moveTo>
                    <a:lnTo>
                      <a:pt x="0" y="81"/>
                    </a:lnTo>
                    <a:lnTo>
                      <a:pt x="17" y="96"/>
                    </a:lnTo>
                    <a:lnTo>
                      <a:pt x="35" y="81"/>
                    </a:lnTo>
                    <a:lnTo>
                      <a:pt x="69" y="48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9" name="Freeform 81"/>
              <p:cNvSpPr>
                <a:spLocks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7657572" y="6343045"/>
                <a:ext cx="122715" cy="113275"/>
              </a:xfrm>
              <a:custGeom>
                <a:avLst/>
                <a:gdLst>
                  <a:gd name="T0" fmla="*/ 2147483646 w 104"/>
                  <a:gd name="T1" fmla="*/ 2147483646 h 96"/>
                  <a:gd name="T2" fmla="*/ 2147483646 w 104"/>
                  <a:gd name="T3" fmla="*/ 2147483646 h 96"/>
                  <a:gd name="T4" fmla="*/ 2147483646 w 104"/>
                  <a:gd name="T5" fmla="*/ 2147483646 h 96"/>
                  <a:gd name="T6" fmla="*/ 2147483646 w 104"/>
                  <a:gd name="T7" fmla="*/ 2147483646 h 96"/>
                  <a:gd name="T8" fmla="*/ 2147483646 w 104"/>
                  <a:gd name="T9" fmla="*/ 0 h 96"/>
                  <a:gd name="T10" fmla="*/ 2147483646 w 104"/>
                  <a:gd name="T11" fmla="*/ 0 h 96"/>
                  <a:gd name="T12" fmla="*/ 0 w 104"/>
                  <a:gd name="T13" fmla="*/ 2147483646 h 96"/>
                  <a:gd name="T14" fmla="*/ 2147483646 w 104"/>
                  <a:gd name="T15" fmla="*/ 2147483646 h 96"/>
                  <a:gd name="T16" fmla="*/ 2147483646 w 104"/>
                  <a:gd name="T17" fmla="*/ 2147483646 h 96"/>
                  <a:gd name="T18" fmla="*/ 2147483646 w 104"/>
                  <a:gd name="T19" fmla="*/ 2147483646 h 96"/>
                  <a:gd name="T20" fmla="*/ 2147483646 w 104"/>
                  <a:gd name="T21" fmla="*/ 2147483646 h 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4"/>
                  <a:gd name="T34" fmla="*/ 0 h 96"/>
                  <a:gd name="T35" fmla="*/ 104 w 104"/>
                  <a:gd name="T36" fmla="*/ 96 h 9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4" h="96">
                    <a:moveTo>
                      <a:pt x="104" y="81"/>
                    </a:moveTo>
                    <a:lnTo>
                      <a:pt x="104" y="81"/>
                    </a:lnTo>
                    <a:lnTo>
                      <a:pt x="104" y="48"/>
                    </a:lnTo>
                    <a:lnTo>
                      <a:pt x="104" y="18"/>
                    </a:lnTo>
                    <a:lnTo>
                      <a:pt x="104" y="0"/>
                    </a:lnTo>
                    <a:lnTo>
                      <a:pt x="35" y="0"/>
                    </a:lnTo>
                    <a:lnTo>
                      <a:pt x="0" y="33"/>
                    </a:lnTo>
                    <a:lnTo>
                      <a:pt x="35" y="96"/>
                    </a:lnTo>
                    <a:lnTo>
                      <a:pt x="52" y="96"/>
                    </a:lnTo>
                    <a:lnTo>
                      <a:pt x="69" y="81"/>
                    </a:lnTo>
                    <a:lnTo>
                      <a:pt x="104" y="8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0" name="Freeform 82"/>
              <p:cNvSpPr>
                <a:spLocks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7553736" y="6274608"/>
                <a:ext cx="141594" cy="207671"/>
              </a:xfrm>
              <a:custGeom>
                <a:avLst/>
                <a:gdLst>
                  <a:gd name="T0" fmla="*/ 2147483646 w 121"/>
                  <a:gd name="T1" fmla="*/ 0 h 177"/>
                  <a:gd name="T2" fmla="*/ 2147483646 w 121"/>
                  <a:gd name="T3" fmla="*/ 0 h 177"/>
                  <a:gd name="T4" fmla="*/ 2147483646 w 121"/>
                  <a:gd name="T5" fmla="*/ 2147483646 h 177"/>
                  <a:gd name="T6" fmla="*/ 2147483646 w 121"/>
                  <a:gd name="T7" fmla="*/ 2147483646 h 177"/>
                  <a:gd name="T8" fmla="*/ 2147483646 w 121"/>
                  <a:gd name="T9" fmla="*/ 2147483646 h 177"/>
                  <a:gd name="T10" fmla="*/ 2147483646 w 121"/>
                  <a:gd name="T11" fmla="*/ 2147483646 h 177"/>
                  <a:gd name="T12" fmla="*/ 2147483646 w 121"/>
                  <a:gd name="T13" fmla="*/ 2147483646 h 177"/>
                  <a:gd name="T14" fmla="*/ 2147483646 w 121"/>
                  <a:gd name="T15" fmla="*/ 2147483646 h 177"/>
                  <a:gd name="T16" fmla="*/ 2147483646 w 121"/>
                  <a:gd name="T17" fmla="*/ 2147483646 h 177"/>
                  <a:gd name="T18" fmla="*/ 2147483646 w 121"/>
                  <a:gd name="T19" fmla="*/ 2147483646 h 177"/>
                  <a:gd name="T20" fmla="*/ 2147483646 w 121"/>
                  <a:gd name="T21" fmla="*/ 2147483646 h 177"/>
                  <a:gd name="T22" fmla="*/ 2147483646 w 121"/>
                  <a:gd name="T23" fmla="*/ 2147483646 h 177"/>
                  <a:gd name="T24" fmla="*/ 2147483646 w 121"/>
                  <a:gd name="T25" fmla="*/ 2147483646 h 177"/>
                  <a:gd name="T26" fmla="*/ 2147483646 w 121"/>
                  <a:gd name="T27" fmla="*/ 2147483646 h 177"/>
                  <a:gd name="T28" fmla="*/ 0 w 121"/>
                  <a:gd name="T29" fmla="*/ 2147483646 h 177"/>
                  <a:gd name="T30" fmla="*/ 0 w 121"/>
                  <a:gd name="T31" fmla="*/ 2147483646 h 177"/>
                  <a:gd name="T32" fmla="*/ 2147483646 w 121"/>
                  <a:gd name="T33" fmla="*/ 2147483646 h 177"/>
                  <a:gd name="T34" fmla="*/ 2147483646 w 121"/>
                  <a:gd name="T35" fmla="*/ 2147483646 h 177"/>
                  <a:gd name="T36" fmla="*/ 2147483646 w 121"/>
                  <a:gd name="T37" fmla="*/ 0 h 17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1"/>
                  <a:gd name="T58" fmla="*/ 0 h 177"/>
                  <a:gd name="T59" fmla="*/ 121 w 121"/>
                  <a:gd name="T60" fmla="*/ 177 h 17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1" h="177">
                    <a:moveTo>
                      <a:pt x="35" y="0"/>
                    </a:moveTo>
                    <a:lnTo>
                      <a:pt x="35" y="0"/>
                    </a:lnTo>
                    <a:lnTo>
                      <a:pt x="69" y="15"/>
                    </a:lnTo>
                    <a:lnTo>
                      <a:pt x="69" y="33"/>
                    </a:lnTo>
                    <a:lnTo>
                      <a:pt x="86" y="33"/>
                    </a:lnTo>
                    <a:lnTo>
                      <a:pt x="121" y="63"/>
                    </a:lnTo>
                    <a:lnTo>
                      <a:pt x="86" y="96"/>
                    </a:lnTo>
                    <a:lnTo>
                      <a:pt x="121" y="159"/>
                    </a:lnTo>
                    <a:lnTo>
                      <a:pt x="69" y="177"/>
                    </a:lnTo>
                    <a:lnTo>
                      <a:pt x="52" y="177"/>
                    </a:lnTo>
                    <a:lnTo>
                      <a:pt x="35" y="144"/>
                    </a:lnTo>
                    <a:lnTo>
                      <a:pt x="35" y="96"/>
                    </a:lnTo>
                    <a:lnTo>
                      <a:pt x="35" y="81"/>
                    </a:lnTo>
                    <a:lnTo>
                      <a:pt x="17" y="81"/>
                    </a:lnTo>
                    <a:lnTo>
                      <a:pt x="0" y="63"/>
                    </a:lnTo>
                    <a:lnTo>
                      <a:pt x="0" y="33"/>
                    </a:lnTo>
                    <a:lnTo>
                      <a:pt x="17" y="33"/>
                    </a:lnTo>
                    <a:lnTo>
                      <a:pt x="17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1" name="Freeform 83"/>
              <p:cNvSpPr>
                <a:spLocks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7164353" y="6161333"/>
                <a:ext cx="431863" cy="339826"/>
              </a:xfrm>
              <a:custGeom>
                <a:avLst/>
                <a:gdLst>
                  <a:gd name="T0" fmla="*/ 2147483646 w 365"/>
                  <a:gd name="T1" fmla="*/ 2147483646 h 288"/>
                  <a:gd name="T2" fmla="*/ 2147483646 w 365"/>
                  <a:gd name="T3" fmla="*/ 2147483646 h 288"/>
                  <a:gd name="T4" fmla="*/ 2147483646 w 365"/>
                  <a:gd name="T5" fmla="*/ 2147483646 h 288"/>
                  <a:gd name="T6" fmla="*/ 2147483646 w 365"/>
                  <a:gd name="T7" fmla="*/ 2147483646 h 288"/>
                  <a:gd name="T8" fmla="*/ 2147483646 w 365"/>
                  <a:gd name="T9" fmla="*/ 2147483646 h 288"/>
                  <a:gd name="T10" fmla="*/ 2147483646 w 365"/>
                  <a:gd name="T11" fmla="*/ 2147483646 h 288"/>
                  <a:gd name="T12" fmla="*/ 2147483646 w 365"/>
                  <a:gd name="T13" fmla="*/ 2147483646 h 288"/>
                  <a:gd name="T14" fmla="*/ 2147483646 w 365"/>
                  <a:gd name="T15" fmla="*/ 2147483646 h 288"/>
                  <a:gd name="T16" fmla="*/ 2147483646 w 365"/>
                  <a:gd name="T17" fmla="*/ 2147483646 h 288"/>
                  <a:gd name="T18" fmla="*/ 2147483646 w 365"/>
                  <a:gd name="T19" fmla="*/ 2147483646 h 288"/>
                  <a:gd name="T20" fmla="*/ 2147483646 w 365"/>
                  <a:gd name="T21" fmla="*/ 2147483646 h 288"/>
                  <a:gd name="T22" fmla="*/ 2147483646 w 365"/>
                  <a:gd name="T23" fmla="*/ 2147483646 h 288"/>
                  <a:gd name="T24" fmla="*/ 2147483646 w 365"/>
                  <a:gd name="T25" fmla="*/ 2147483646 h 288"/>
                  <a:gd name="T26" fmla="*/ 2147483646 w 365"/>
                  <a:gd name="T27" fmla="*/ 2147483646 h 288"/>
                  <a:gd name="T28" fmla="*/ 2147483646 w 365"/>
                  <a:gd name="T29" fmla="*/ 2147483646 h 288"/>
                  <a:gd name="T30" fmla="*/ 2147483646 w 365"/>
                  <a:gd name="T31" fmla="*/ 2147483646 h 288"/>
                  <a:gd name="T32" fmla="*/ 2147483646 w 365"/>
                  <a:gd name="T33" fmla="*/ 2147483646 h 288"/>
                  <a:gd name="T34" fmla="*/ 2147483646 w 365"/>
                  <a:gd name="T35" fmla="*/ 2147483646 h 288"/>
                  <a:gd name="T36" fmla="*/ 2147483646 w 365"/>
                  <a:gd name="T37" fmla="*/ 2147483646 h 288"/>
                  <a:gd name="T38" fmla="*/ 2147483646 w 365"/>
                  <a:gd name="T39" fmla="*/ 2147483646 h 288"/>
                  <a:gd name="T40" fmla="*/ 2147483646 w 365"/>
                  <a:gd name="T41" fmla="*/ 2147483646 h 288"/>
                  <a:gd name="T42" fmla="*/ 2147483646 w 365"/>
                  <a:gd name="T43" fmla="*/ 2147483646 h 288"/>
                  <a:gd name="T44" fmla="*/ 2147483646 w 365"/>
                  <a:gd name="T45" fmla="*/ 2147483646 h 288"/>
                  <a:gd name="T46" fmla="*/ 2147483646 w 365"/>
                  <a:gd name="T47" fmla="*/ 2147483646 h 288"/>
                  <a:gd name="T48" fmla="*/ 2147483646 w 365"/>
                  <a:gd name="T49" fmla="*/ 2147483646 h 288"/>
                  <a:gd name="T50" fmla="*/ 0 w 365"/>
                  <a:gd name="T51" fmla="*/ 2147483646 h 288"/>
                  <a:gd name="T52" fmla="*/ 2147483646 w 365"/>
                  <a:gd name="T53" fmla="*/ 2147483646 h 288"/>
                  <a:gd name="T54" fmla="*/ 2147483646 w 365"/>
                  <a:gd name="T55" fmla="*/ 2147483646 h 288"/>
                  <a:gd name="T56" fmla="*/ 2147483646 w 365"/>
                  <a:gd name="T57" fmla="*/ 2147483646 h 288"/>
                  <a:gd name="T58" fmla="*/ 2147483646 w 365"/>
                  <a:gd name="T59" fmla="*/ 2147483646 h 288"/>
                  <a:gd name="T60" fmla="*/ 2147483646 w 365"/>
                  <a:gd name="T61" fmla="*/ 2147483646 h 288"/>
                  <a:gd name="T62" fmla="*/ 2147483646 w 365"/>
                  <a:gd name="T63" fmla="*/ 2147483646 h 288"/>
                  <a:gd name="T64" fmla="*/ 2147483646 w 365"/>
                  <a:gd name="T65" fmla="*/ 2147483646 h 288"/>
                  <a:gd name="T66" fmla="*/ 2147483646 w 365"/>
                  <a:gd name="T67" fmla="*/ 2147483646 h 288"/>
                  <a:gd name="T68" fmla="*/ 2147483646 w 365"/>
                  <a:gd name="T69" fmla="*/ 0 h 288"/>
                  <a:gd name="T70" fmla="*/ 2147483646 w 365"/>
                  <a:gd name="T71" fmla="*/ 2147483646 h 288"/>
                  <a:gd name="T72" fmla="*/ 2147483646 w 365"/>
                  <a:gd name="T73" fmla="*/ 2147483646 h 288"/>
                  <a:gd name="T74" fmla="*/ 2147483646 w 365"/>
                  <a:gd name="T75" fmla="*/ 2147483646 h 288"/>
                  <a:gd name="T76" fmla="*/ 2147483646 w 365"/>
                  <a:gd name="T77" fmla="*/ 2147483646 h 288"/>
                  <a:gd name="T78" fmla="*/ 2147483646 w 365"/>
                  <a:gd name="T79" fmla="*/ 2147483646 h 288"/>
                  <a:gd name="T80" fmla="*/ 2147483646 w 365"/>
                  <a:gd name="T81" fmla="*/ 2147483646 h 288"/>
                  <a:gd name="T82" fmla="*/ 2147483646 w 365"/>
                  <a:gd name="T83" fmla="*/ 2147483646 h 288"/>
                  <a:gd name="T84" fmla="*/ 2147483646 w 365"/>
                  <a:gd name="T85" fmla="*/ 2147483646 h 288"/>
                  <a:gd name="T86" fmla="*/ 2147483646 w 365"/>
                  <a:gd name="T87" fmla="*/ 2147483646 h 288"/>
                  <a:gd name="T88" fmla="*/ 2147483646 w 365"/>
                  <a:gd name="T89" fmla="*/ 2147483646 h 288"/>
                  <a:gd name="T90" fmla="*/ 2147483646 w 365"/>
                  <a:gd name="T91" fmla="*/ 2147483646 h 288"/>
                  <a:gd name="T92" fmla="*/ 2147483646 w 365"/>
                  <a:gd name="T93" fmla="*/ 2147483646 h 288"/>
                  <a:gd name="T94" fmla="*/ 2147483646 w 365"/>
                  <a:gd name="T95" fmla="*/ 2147483646 h 28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65"/>
                  <a:gd name="T145" fmla="*/ 0 h 288"/>
                  <a:gd name="T146" fmla="*/ 365 w 365"/>
                  <a:gd name="T147" fmla="*/ 288 h 28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65" h="288">
                    <a:moveTo>
                      <a:pt x="365" y="96"/>
                    </a:moveTo>
                    <a:lnTo>
                      <a:pt x="365" y="96"/>
                    </a:lnTo>
                    <a:lnTo>
                      <a:pt x="347" y="111"/>
                    </a:lnTo>
                    <a:lnTo>
                      <a:pt x="347" y="129"/>
                    </a:lnTo>
                    <a:lnTo>
                      <a:pt x="330" y="129"/>
                    </a:lnTo>
                    <a:lnTo>
                      <a:pt x="330" y="159"/>
                    </a:lnTo>
                    <a:lnTo>
                      <a:pt x="347" y="177"/>
                    </a:lnTo>
                    <a:lnTo>
                      <a:pt x="330" y="192"/>
                    </a:lnTo>
                    <a:lnTo>
                      <a:pt x="278" y="207"/>
                    </a:lnTo>
                    <a:lnTo>
                      <a:pt x="224" y="192"/>
                    </a:lnTo>
                    <a:lnTo>
                      <a:pt x="242" y="207"/>
                    </a:lnTo>
                    <a:lnTo>
                      <a:pt x="242" y="240"/>
                    </a:lnTo>
                    <a:lnTo>
                      <a:pt x="261" y="255"/>
                    </a:lnTo>
                    <a:lnTo>
                      <a:pt x="207" y="288"/>
                    </a:lnTo>
                    <a:lnTo>
                      <a:pt x="190" y="288"/>
                    </a:lnTo>
                    <a:lnTo>
                      <a:pt x="173" y="273"/>
                    </a:lnTo>
                    <a:lnTo>
                      <a:pt x="155" y="255"/>
                    </a:lnTo>
                    <a:lnTo>
                      <a:pt x="155" y="225"/>
                    </a:lnTo>
                    <a:lnTo>
                      <a:pt x="138" y="192"/>
                    </a:lnTo>
                    <a:lnTo>
                      <a:pt x="155" y="144"/>
                    </a:lnTo>
                    <a:lnTo>
                      <a:pt x="103" y="144"/>
                    </a:lnTo>
                    <a:lnTo>
                      <a:pt x="86" y="129"/>
                    </a:lnTo>
                    <a:lnTo>
                      <a:pt x="34" y="129"/>
                    </a:lnTo>
                    <a:lnTo>
                      <a:pt x="17" y="111"/>
                    </a:lnTo>
                    <a:lnTo>
                      <a:pt x="17" y="96"/>
                    </a:lnTo>
                    <a:lnTo>
                      <a:pt x="0" y="63"/>
                    </a:lnTo>
                    <a:lnTo>
                      <a:pt x="17" y="33"/>
                    </a:lnTo>
                    <a:lnTo>
                      <a:pt x="34" y="15"/>
                    </a:lnTo>
                    <a:lnTo>
                      <a:pt x="52" y="33"/>
                    </a:lnTo>
                    <a:lnTo>
                      <a:pt x="34" y="48"/>
                    </a:lnTo>
                    <a:lnTo>
                      <a:pt x="34" y="81"/>
                    </a:lnTo>
                    <a:lnTo>
                      <a:pt x="52" y="63"/>
                    </a:lnTo>
                    <a:lnTo>
                      <a:pt x="52" y="33"/>
                    </a:lnTo>
                    <a:lnTo>
                      <a:pt x="86" y="15"/>
                    </a:lnTo>
                    <a:lnTo>
                      <a:pt x="86" y="0"/>
                    </a:lnTo>
                    <a:lnTo>
                      <a:pt x="86" y="15"/>
                    </a:lnTo>
                    <a:lnTo>
                      <a:pt x="138" y="15"/>
                    </a:lnTo>
                    <a:lnTo>
                      <a:pt x="138" y="33"/>
                    </a:lnTo>
                    <a:lnTo>
                      <a:pt x="190" y="33"/>
                    </a:lnTo>
                    <a:lnTo>
                      <a:pt x="224" y="48"/>
                    </a:lnTo>
                    <a:lnTo>
                      <a:pt x="261" y="33"/>
                    </a:lnTo>
                    <a:lnTo>
                      <a:pt x="295" y="33"/>
                    </a:lnTo>
                    <a:lnTo>
                      <a:pt x="278" y="33"/>
                    </a:lnTo>
                    <a:lnTo>
                      <a:pt x="295" y="48"/>
                    </a:lnTo>
                    <a:lnTo>
                      <a:pt x="330" y="63"/>
                    </a:lnTo>
                    <a:lnTo>
                      <a:pt x="330" y="96"/>
                    </a:lnTo>
                    <a:lnTo>
                      <a:pt x="347" y="81"/>
                    </a:lnTo>
                    <a:lnTo>
                      <a:pt x="365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88" name="Freeform 84"/>
              <p:cNvSpPr>
                <a:spLocks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5755619" y="5489021"/>
                <a:ext cx="958959" cy="584637"/>
              </a:xfrm>
              <a:custGeom>
                <a:avLst/>
                <a:gdLst>
                  <a:gd name="T0" fmla="*/ 107156 w 814"/>
                  <a:gd name="T1" fmla="*/ 38023 h 497"/>
                  <a:gd name="T2" fmla="*/ 103188 w 814"/>
                  <a:gd name="T3" fmla="*/ 57035 h 497"/>
                  <a:gd name="T4" fmla="*/ 107156 w 814"/>
                  <a:gd name="T5" fmla="*/ 63372 h 497"/>
                  <a:gd name="T6" fmla="*/ 123825 w 814"/>
                  <a:gd name="T7" fmla="*/ 79215 h 497"/>
                  <a:gd name="T8" fmla="*/ 141288 w 814"/>
                  <a:gd name="T9" fmla="*/ 76047 h 497"/>
                  <a:gd name="T10" fmla="*/ 141288 w 814"/>
                  <a:gd name="T11" fmla="*/ 72878 h 497"/>
                  <a:gd name="T12" fmla="*/ 148431 w 814"/>
                  <a:gd name="T13" fmla="*/ 63372 h 497"/>
                  <a:gd name="T14" fmla="*/ 161925 w 814"/>
                  <a:gd name="T15" fmla="*/ 63372 h 497"/>
                  <a:gd name="T16" fmla="*/ 157956 w 814"/>
                  <a:gd name="T17" fmla="*/ 79215 h 497"/>
                  <a:gd name="T18" fmla="*/ 151606 w 814"/>
                  <a:gd name="T19" fmla="*/ 79215 h 497"/>
                  <a:gd name="T20" fmla="*/ 138113 w 814"/>
                  <a:gd name="T21" fmla="*/ 82384 h 497"/>
                  <a:gd name="T22" fmla="*/ 138113 w 814"/>
                  <a:gd name="T23" fmla="*/ 88721 h 497"/>
                  <a:gd name="T24" fmla="*/ 123825 w 814"/>
                  <a:gd name="T25" fmla="*/ 88721 h 497"/>
                  <a:gd name="T26" fmla="*/ 113506 w 814"/>
                  <a:gd name="T27" fmla="*/ 91890 h 497"/>
                  <a:gd name="T28" fmla="*/ 85725 w 814"/>
                  <a:gd name="T29" fmla="*/ 82384 h 497"/>
                  <a:gd name="T30" fmla="*/ 73025 w 814"/>
                  <a:gd name="T31" fmla="*/ 79215 h 497"/>
                  <a:gd name="T32" fmla="*/ 62706 w 814"/>
                  <a:gd name="T33" fmla="*/ 66541 h 497"/>
                  <a:gd name="T34" fmla="*/ 62706 w 814"/>
                  <a:gd name="T35" fmla="*/ 57035 h 497"/>
                  <a:gd name="T36" fmla="*/ 40481 w 814"/>
                  <a:gd name="T37" fmla="*/ 38023 h 497"/>
                  <a:gd name="T38" fmla="*/ 34925 w 814"/>
                  <a:gd name="T39" fmla="*/ 28518 h 497"/>
                  <a:gd name="T40" fmla="*/ 30956 w 814"/>
                  <a:gd name="T41" fmla="*/ 25349 h 497"/>
                  <a:gd name="T42" fmla="*/ 19844 w 814"/>
                  <a:gd name="T43" fmla="*/ 6337 h 497"/>
                  <a:gd name="T44" fmla="*/ 10319 w 814"/>
                  <a:gd name="T45" fmla="*/ 3169 h 497"/>
                  <a:gd name="T46" fmla="*/ 30956 w 814"/>
                  <a:gd name="T47" fmla="*/ 34855 h 497"/>
                  <a:gd name="T48" fmla="*/ 38100 w 814"/>
                  <a:gd name="T49" fmla="*/ 47529 h 497"/>
                  <a:gd name="T50" fmla="*/ 38100 w 814"/>
                  <a:gd name="T51" fmla="*/ 53866 h 497"/>
                  <a:gd name="T52" fmla="*/ 23813 w 814"/>
                  <a:gd name="T53" fmla="*/ 44361 h 497"/>
                  <a:gd name="T54" fmla="*/ 23813 w 814"/>
                  <a:gd name="T55" fmla="*/ 34855 h 497"/>
                  <a:gd name="T56" fmla="*/ 10319 w 814"/>
                  <a:gd name="T57" fmla="*/ 25349 h 497"/>
                  <a:gd name="T58" fmla="*/ 17463 w 814"/>
                  <a:gd name="T59" fmla="*/ 22180 h 497"/>
                  <a:gd name="T60" fmla="*/ 0 w 814"/>
                  <a:gd name="T61" fmla="*/ 0 h 497"/>
                  <a:gd name="T62" fmla="*/ 30956 w 814"/>
                  <a:gd name="T63" fmla="*/ 6337 h 497"/>
                  <a:gd name="T64" fmla="*/ 65881 w 814"/>
                  <a:gd name="T65" fmla="*/ 9506 h 497"/>
                  <a:gd name="T66" fmla="*/ 73025 w 814"/>
                  <a:gd name="T67" fmla="*/ 19012 h 497"/>
                  <a:gd name="T68" fmla="*/ 79375 w 814"/>
                  <a:gd name="T69" fmla="*/ 15843 h 497"/>
                  <a:gd name="T70" fmla="*/ 96044 w 814"/>
                  <a:gd name="T71" fmla="*/ 34855 h 49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14"/>
                  <a:gd name="T109" fmla="*/ 0 h 497"/>
                  <a:gd name="T110" fmla="*/ 814 w 814"/>
                  <a:gd name="T111" fmla="*/ 497 h 49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14" h="497">
                    <a:moveTo>
                      <a:pt x="537" y="192"/>
                    </a:moveTo>
                    <a:lnTo>
                      <a:pt x="537" y="192"/>
                    </a:lnTo>
                    <a:lnTo>
                      <a:pt x="520" y="224"/>
                    </a:lnTo>
                    <a:lnTo>
                      <a:pt x="520" y="288"/>
                    </a:lnTo>
                    <a:lnTo>
                      <a:pt x="537" y="305"/>
                    </a:lnTo>
                    <a:lnTo>
                      <a:pt x="537" y="320"/>
                    </a:lnTo>
                    <a:lnTo>
                      <a:pt x="572" y="384"/>
                    </a:lnTo>
                    <a:lnTo>
                      <a:pt x="624" y="401"/>
                    </a:lnTo>
                    <a:lnTo>
                      <a:pt x="676" y="384"/>
                    </a:lnTo>
                    <a:lnTo>
                      <a:pt x="710" y="384"/>
                    </a:lnTo>
                    <a:lnTo>
                      <a:pt x="693" y="384"/>
                    </a:lnTo>
                    <a:lnTo>
                      <a:pt x="710" y="368"/>
                    </a:lnTo>
                    <a:lnTo>
                      <a:pt x="727" y="320"/>
                    </a:lnTo>
                    <a:lnTo>
                      <a:pt x="745" y="320"/>
                    </a:lnTo>
                    <a:lnTo>
                      <a:pt x="796" y="305"/>
                    </a:lnTo>
                    <a:lnTo>
                      <a:pt x="814" y="320"/>
                    </a:lnTo>
                    <a:lnTo>
                      <a:pt x="796" y="384"/>
                    </a:lnTo>
                    <a:lnTo>
                      <a:pt x="796" y="401"/>
                    </a:lnTo>
                    <a:lnTo>
                      <a:pt x="779" y="384"/>
                    </a:lnTo>
                    <a:lnTo>
                      <a:pt x="762" y="401"/>
                    </a:lnTo>
                    <a:lnTo>
                      <a:pt x="710" y="401"/>
                    </a:lnTo>
                    <a:lnTo>
                      <a:pt x="693" y="416"/>
                    </a:lnTo>
                    <a:lnTo>
                      <a:pt x="727" y="449"/>
                    </a:lnTo>
                    <a:lnTo>
                      <a:pt x="693" y="449"/>
                    </a:lnTo>
                    <a:lnTo>
                      <a:pt x="676" y="497"/>
                    </a:lnTo>
                    <a:lnTo>
                      <a:pt x="624" y="449"/>
                    </a:lnTo>
                    <a:lnTo>
                      <a:pt x="589" y="449"/>
                    </a:lnTo>
                    <a:lnTo>
                      <a:pt x="572" y="464"/>
                    </a:lnTo>
                    <a:lnTo>
                      <a:pt x="520" y="449"/>
                    </a:lnTo>
                    <a:lnTo>
                      <a:pt x="434" y="416"/>
                    </a:lnTo>
                    <a:lnTo>
                      <a:pt x="416" y="401"/>
                    </a:lnTo>
                    <a:lnTo>
                      <a:pt x="365" y="401"/>
                    </a:lnTo>
                    <a:lnTo>
                      <a:pt x="330" y="368"/>
                    </a:lnTo>
                    <a:lnTo>
                      <a:pt x="313" y="336"/>
                    </a:lnTo>
                    <a:lnTo>
                      <a:pt x="330" y="320"/>
                    </a:lnTo>
                    <a:lnTo>
                      <a:pt x="313" y="288"/>
                    </a:lnTo>
                    <a:lnTo>
                      <a:pt x="244" y="209"/>
                    </a:lnTo>
                    <a:lnTo>
                      <a:pt x="207" y="192"/>
                    </a:lnTo>
                    <a:lnTo>
                      <a:pt x="207" y="176"/>
                    </a:lnTo>
                    <a:lnTo>
                      <a:pt x="173" y="144"/>
                    </a:lnTo>
                    <a:lnTo>
                      <a:pt x="173" y="128"/>
                    </a:lnTo>
                    <a:lnTo>
                      <a:pt x="155" y="128"/>
                    </a:lnTo>
                    <a:lnTo>
                      <a:pt x="138" y="96"/>
                    </a:lnTo>
                    <a:lnTo>
                      <a:pt x="103" y="32"/>
                    </a:lnTo>
                    <a:lnTo>
                      <a:pt x="86" y="32"/>
                    </a:lnTo>
                    <a:lnTo>
                      <a:pt x="52" y="17"/>
                    </a:lnTo>
                    <a:lnTo>
                      <a:pt x="69" y="65"/>
                    </a:lnTo>
                    <a:lnTo>
                      <a:pt x="155" y="176"/>
                    </a:lnTo>
                    <a:lnTo>
                      <a:pt x="173" y="240"/>
                    </a:lnTo>
                    <a:lnTo>
                      <a:pt x="190" y="240"/>
                    </a:lnTo>
                    <a:lnTo>
                      <a:pt x="207" y="257"/>
                    </a:lnTo>
                    <a:lnTo>
                      <a:pt x="190" y="272"/>
                    </a:lnTo>
                    <a:lnTo>
                      <a:pt x="173" y="257"/>
                    </a:lnTo>
                    <a:lnTo>
                      <a:pt x="121" y="224"/>
                    </a:lnTo>
                    <a:lnTo>
                      <a:pt x="138" y="209"/>
                    </a:lnTo>
                    <a:lnTo>
                      <a:pt x="121" y="176"/>
                    </a:lnTo>
                    <a:lnTo>
                      <a:pt x="69" y="161"/>
                    </a:lnTo>
                    <a:lnTo>
                      <a:pt x="52" y="128"/>
                    </a:lnTo>
                    <a:lnTo>
                      <a:pt x="69" y="144"/>
                    </a:lnTo>
                    <a:lnTo>
                      <a:pt x="86" y="113"/>
                    </a:lnTo>
                    <a:lnTo>
                      <a:pt x="34" y="80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155" y="32"/>
                    </a:lnTo>
                    <a:lnTo>
                      <a:pt x="295" y="17"/>
                    </a:lnTo>
                    <a:lnTo>
                      <a:pt x="330" y="48"/>
                    </a:lnTo>
                    <a:lnTo>
                      <a:pt x="330" y="80"/>
                    </a:lnTo>
                    <a:lnTo>
                      <a:pt x="365" y="96"/>
                    </a:lnTo>
                    <a:lnTo>
                      <a:pt x="382" y="96"/>
                    </a:lnTo>
                    <a:lnTo>
                      <a:pt x="399" y="80"/>
                    </a:lnTo>
                    <a:lnTo>
                      <a:pt x="416" y="80"/>
                    </a:lnTo>
                    <a:lnTo>
                      <a:pt x="485" y="176"/>
                    </a:lnTo>
                    <a:lnTo>
                      <a:pt x="537" y="19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83" name="Freeform 85"/>
              <p:cNvSpPr>
                <a:spLocks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6553138" y="5960741"/>
                <a:ext cx="122715" cy="132155"/>
              </a:xfrm>
              <a:custGeom>
                <a:avLst/>
                <a:gdLst>
                  <a:gd name="T0" fmla="*/ 2147483646 w 103"/>
                  <a:gd name="T1" fmla="*/ 2147483646 h 111"/>
                  <a:gd name="T2" fmla="*/ 2147483646 w 103"/>
                  <a:gd name="T3" fmla="*/ 2147483646 h 111"/>
                  <a:gd name="T4" fmla="*/ 2147483646 w 103"/>
                  <a:gd name="T5" fmla="*/ 2147483646 h 111"/>
                  <a:gd name="T6" fmla="*/ 2147483646 w 103"/>
                  <a:gd name="T7" fmla="*/ 2147483646 h 111"/>
                  <a:gd name="T8" fmla="*/ 2147483646 w 103"/>
                  <a:gd name="T9" fmla="*/ 2147483646 h 111"/>
                  <a:gd name="T10" fmla="*/ 0 w 103"/>
                  <a:gd name="T11" fmla="*/ 2147483646 h 111"/>
                  <a:gd name="T12" fmla="*/ 2147483646 w 103"/>
                  <a:gd name="T13" fmla="*/ 2147483646 h 111"/>
                  <a:gd name="T14" fmla="*/ 2147483646 w 103"/>
                  <a:gd name="T15" fmla="*/ 2147483646 h 111"/>
                  <a:gd name="T16" fmla="*/ 2147483646 w 103"/>
                  <a:gd name="T17" fmla="*/ 2147483646 h 111"/>
                  <a:gd name="T18" fmla="*/ 2147483646 w 103"/>
                  <a:gd name="T19" fmla="*/ 0 h 111"/>
                  <a:gd name="T20" fmla="*/ 2147483646 w 103"/>
                  <a:gd name="T21" fmla="*/ 0 h 111"/>
                  <a:gd name="T22" fmla="*/ 2147483646 w 103"/>
                  <a:gd name="T23" fmla="*/ 2147483646 h 1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3"/>
                  <a:gd name="T37" fmla="*/ 0 h 111"/>
                  <a:gd name="T38" fmla="*/ 103 w 103"/>
                  <a:gd name="T39" fmla="*/ 111 h 1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3" h="111">
                    <a:moveTo>
                      <a:pt x="86" y="48"/>
                    </a:moveTo>
                    <a:lnTo>
                      <a:pt x="86" y="48"/>
                    </a:lnTo>
                    <a:lnTo>
                      <a:pt x="103" y="63"/>
                    </a:lnTo>
                    <a:lnTo>
                      <a:pt x="69" y="96"/>
                    </a:lnTo>
                    <a:lnTo>
                      <a:pt x="51" y="111"/>
                    </a:lnTo>
                    <a:lnTo>
                      <a:pt x="0" y="96"/>
                    </a:lnTo>
                    <a:lnTo>
                      <a:pt x="17" y="48"/>
                    </a:lnTo>
                    <a:lnTo>
                      <a:pt x="51" y="48"/>
                    </a:lnTo>
                    <a:lnTo>
                      <a:pt x="17" y="15"/>
                    </a:lnTo>
                    <a:lnTo>
                      <a:pt x="34" y="0"/>
                    </a:lnTo>
                    <a:lnTo>
                      <a:pt x="86" y="0"/>
                    </a:lnTo>
                    <a:lnTo>
                      <a:pt x="86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4" name="Freeform 86"/>
              <p:cNvSpPr>
                <a:spLocks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6638094" y="6036257"/>
                <a:ext cx="200592" cy="75517"/>
              </a:xfrm>
              <a:custGeom>
                <a:avLst/>
                <a:gdLst>
                  <a:gd name="T0" fmla="*/ 2147483646 w 170"/>
                  <a:gd name="T1" fmla="*/ 0 h 63"/>
                  <a:gd name="T2" fmla="*/ 2147483646 w 170"/>
                  <a:gd name="T3" fmla="*/ 0 h 63"/>
                  <a:gd name="T4" fmla="*/ 2147483646 w 170"/>
                  <a:gd name="T5" fmla="*/ 0 h 63"/>
                  <a:gd name="T6" fmla="*/ 2147483646 w 170"/>
                  <a:gd name="T7" fmla="*/ 2147483646 h 63"/>
                  <a:gd name="T8" fmla="*/ 2147483646 w 170"/>
                  <a:gd name="T9" fmla="*/ 2147483646 h 63"/>
                  <a:gd name="T10" fmla="*/ 2147483646 w 170"/>
                  <a:gd name="T11" fmla="*/ 2147483646 h 63"/>
                  <a:gd name="T12" fmla="*/ 2147483646 w 170"/>
                  <a:gd name="T13" fmla="*/ 2147483646 h 63"/>
                  <a:gd name="T14" fmla="*/ 2147483646 w 170"/>
                  <a:gd name="T15" fmla="*/ 2147483646 h 63"/>
                  <a:gd name="T16" fmla="*/ 0 w 170"/>
                  <a:gd name="T17" fmla="*/ 2147483646 h 63"/>
                  <a:gd name="T18" fmla="*/ 2147483646 w 170"/>
                  <a:gd name="T19" fmla="*/ 0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0"/>
                  <a:gd name="T31" fmla="*/ 0 h 63"/>
                  <a:gd name="T32" fmla="*/ 170 w 170"/>
                  <a:gd name="T33" fmla="*/ 63 h 6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0" h="63">
                    <a:moveTo>
                      <a:pt x="34" y="0"/>
                    </a:moveTo>
                    <a:lnTo>
                      <a:pt x="34" y="0"/>
                    </a:lnTo>
                    <a:lnTo>
                      <a:pt x="119" y="0"/>
                    </a:lnTo>
                    <a:lnTo>
                      <a:pt x="170" y="15"/>
                    </a:lnTo>
                    <a:lnTo>
                      <a:pt x="136" y="33"/>
                    </a:lnTo>
                    <a:lnTo>
                      <a:pt x="69" y="63"/>
                    </a:lnTo>
                    <a:lnTo>
                      <a:pt x="51" y="63"/>
                    </a:lnTo>
                    <a:lnTo>
                      <a:pt x="51" y="48"/>
                    </a:lnTo>
                    <a:lnTo>
                      <a:pt x="0" y="33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5" name="Freeform 87"/>
              <p:cNvSpPr>
                <a:spLocks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6614495" y="6074016"/>
                <a:ext cx="84956" cy="37758"/>
              </a:xfrm>
              <a:custGeom>
                <a:avLst/>
                <a:gdLst>
                  <a:gd name="T0" fmla="*/ 2147483646 w 71"/>
                  <a:gd name="T1" fmla="*/ 0 h 30"/>
                  <a:gd name="T2" fmla="*/ 2147483646 w 71"/>
                  <a:gd name="T3" fmla="*/ 0 h 30"/>
                  <a:gd name="T4" fmla="*/ 0 w 71"/>
                  <a:gd name="T5" fmla="*/ 2147483646 h 30"/>
                  <a:gd name="T6" fmla="*/ 2147483646 w 71"/>
                  <a:gd name="T7" fmla="*/ 2147483646 h 30"/>
                  <a:gd name="T8" fmla="*/ 2147483646 w 71"/>
                  <a:gd name="T9" fmla="*/ 2147483646 h 30"/>
                  <a:gd name="T10" fmla="*/ 2147483646 w 71"/>
                  <a:gd name="T11" fmla="*/ 2147483646 h 30"/>
                  <a:gd name="T12" fmla="*/ 2147483646 w 71"/>
                  <a:gd name="T13" fmla="*/ 0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1"/>
                  <a:gd name="T22" fmla="*/ 0 h 30"/>
                  <a:gd name="T23" fmla="*/ 71 w 71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1" h="30">
                    <a:moveTo>
                      <a:pt x="20" y="0"/>
                    </a:moveTo>
                    <a:lnTo>
                      <a:pt x="20" y="0"/>
                    </a:lnTo>
                    <a:lnTo>
                      <a:pt x="0" y="15"/>
                    </a:lnTo>
                    <a:lnTo>
                      <a:pt x="20" y="30"/>
                    </a:lnTo>
                    <a:lnTo>
                      <a:pt x="71" y="30"/>
                    </a:lnTo>
                    <a:lnTo>
                      <a:pt x="71" y="15"/>
                    </a:lnTo>
                    <a:lnTo>
                      <a:pt x="2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6" name="Freeform 88"/>
              <p:cNvSpPr>
                <a:spLocks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6715972" y="6055137"/>
                <a:ext cx="122715" cy="132155"/>
              </a:xfrm>
              <a:custGeom>
                <a:avLst/>
                <a:gdLst>
                  <a:gd name="T0" fmla="*/ 2147483646 w 103"/>
                  <a:gd name="T1" fmla="*/ 0 h 114"/>
                  <a:gd name="T2" fmla="*/ 2147483646 w 103"/>
                  <a:gd name="T3" fmla="*/ 0 h 114"/>
                  <a:gd name="T4" fmla="*/ 2147483646 w 103"/>
                  <a:gd name="T5" fmla="*/ 2147483646 h 114"/>
                  <a:gd name="T6" fmla="*/ 2147483646 w 103"/>
                  <a:gd name="T7" fmla="*/ 2147483646 h 114"/>
                  <a:gd name="T8" fmla="*/ 2147483646 w 103"/>
                  <a:gd name="T9" fmla="*/ 2147483646 h 114"/>
                  <a:gd name="T10" fmla="*/ 2147483646 w 103"/>
                  <a:gd name="T11" fmla="*/ 2147483646 h 114"/>
                  <a:gd name="T12" fmla="*/ 2147483646 w 103"/>
                  <a:gd name="T13" fmla="*/ 2147483646 h 114"/>
                  <a:gd name="T14" fmla="*/ 0 w 103"/>
                  <a:gd name="T15" fmla="*/ 2147483646 h 114"/>
                  <a:gd name="T16" fmla="*/ 0 w 103"/>
                  <a:gd name="T17" fmla="*/ 2147483646 h 114"/>
                  <a:gd name="T18" fmla="*/ 2147483646 w 103"/>
                  <a:gd name="T19" fmla="*/ 2147483646 h 114"/>
                  <a:gd name="T20" fmla="*/ 2147483646 w 103"/>
                  <a:gd name="T21" fmla="*/ 0 h 1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3"/>
                  <a:gd name="T34" fmla="*/ 0 h 114"/>
                  <a:gd name="T35" fmla="*/ 103 w 103"/>
                  <a:gd name="T36" fmla="*/ 114 h 1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3" h="114">
                    <a:moveTo>
                      <a:pt x="103" y="0"/>
                    </a:moveTo>
                    <a:lnTo>
                      <a:pt x="103" y="0"/>
                    </a:lnTo>
                    <a:lnTo>
                      <a:pt x="103" y="18"/>
                    </a:lnTo>
                    <a:lnTo>
                      <a:pt x="86" y="96"/>
                    </a:lnTo>
                    <a:lnTo>
                      <a:pt x="103" y="114"/>
                    </a:lnTo>
                    <a:lnTo>
                      <a:pt x="86" y="114"/>
                    </a:lnTo>
                    <a:lnTo>
                      <a:pt x="34" y="96"/>
                    </a:lnTo>
                    <a:lnTo>
                      <a:pt x="0" y="66"/>
                    </a:lnTo>
                    <a:lnTo>
                      <a:pt x="0" y="48"/>
                    </a:lnTo>
                    <a:lnTo>
                      <a:pt x="69" y="18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7" name="Freeform 89"/>
              <p:cNvSpPr>
                <a:spLocks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6760809" y="6168412"/>
                <a:ext cx="101477" cy="94396"/>
              </a:xfrm>
              <a:custGeom>
                <a:avLst/>
                <a:gdLst>
                  <a:gd name="T0" fmla="*/ 2147483646 w 87"/>
                  <a:gd name="T1" fmla="*/ 2147483646 h 81"/>
                  <a:gd name="T2" fmla="*/ 2147483646 w 87"/>
                  <a:gd name="T3" fmla="*/ 2147483646 h 81"/>
                  <a:gd name="T4" fmla="*/ 2147483646 w 87"/>
                  <a:gd name="T5" fmla="*/ 2147483646 h 81"/>
                  <a:gd name="T6" fmla="*/ 2147483646 w 87"/>
                  <a:gd name="T7" fmla="*/ 2147483646 h 81"/>
                  <a:gd name="T8" fmla="*/ 2147483646 w 87"/>
                  <a:gd name="T9" fmla="*/ 2147483646 h 81"/>
                  <a:gd name="T10" fmla="*/ 2147483646 w 87"/>
                  <a:gd name="T11" fmla="*/ 2147483646 h 81"/>
                  <a:gd name="T12" fmla="*/ 0 w 87"/>
                  <a:gd name="T13" fmla="*/ 0 h 81"/>
                  <a:gd name="T14" fmla="*/ 0 w 87"/>
                  <a:gd name="T15" fmla="*/ 2147483646 h 81"/>
                  <a:gd name="T16" fmla="*/ 2147483646 w 87"/>
                  <a:gd name="T17" fmla="*/ 2147483646 h 81"/>
                  <a:gd name="T18" fmla="*/ 2147483646 w 87"/>
                  <a:gd name="T19" fmla="*/ 2147483646 h 81"/>
                  <a:gd name="T20" fmla="*/ 2147483646 w 87"/>
                  <a:gd name="T21" fmla="*/ 2147483646 h 81"/>
                  <a:gd name="T22" fmla="*/ 2147483646 w 87"/>
                  <a:gd name="T23" fmla="*/ 2147483646 h 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7"/>
                  <a:gd name="T37" fmla="*/ 0 h 81"/>
                  <a:gd name="T38" fmla="*/ 87 w 87"/>
                  <a:gd name="T39" fmla="*/ 81 h 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7" h="81">
                    <a:moveTo>
                      <a:pt x="87" y="81"/>
                    </a:moveTo>
                    <a:lnTo>
                      <a:pt x="87" y="81"/>
                    </a:lnTo>
                    <a:lnTo>
                      <a:pt x="87" y="48"/>
                    </a:lnTo>
                    <a:lnTo>
                      <a:pt x="69" y="33"/>
                    </a:lnTo>
                    <a:lnTo>
                      <a:pt x="69" y="18"/>
                    </a:lnTo>
                    <a:lnTo>
                      <a:pt x="52" y="18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18" y="48"/>
                    </a:lnTo>
                    <a:lnTo>
                      <a:pt x="35" y="33"/>
                    </a:lnTo>
                    <a:lnTo>
                      <a:pt x="52" y="66"/>
                    </a:lnTo>
                    <a:lnTo>
                      <a:pt x="87" y="8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8" name="Freeform 90"/>
              <p:cNvSpPr>
                <a:spLocks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6862286" y="6225050"/>
                <a:ext cx="99116" cy="75517"/>
              </a:xfrm>
              <a:custGeom>
                <a:avLst/>
                <a:gdLst>
                  <a:gd name="T0" fmla="*/ 0 w 84"/>
                  <a:gd name="T1" fmla="*/ 2147483646 h 66"/>
                  <a:gd name="T2" fmla="*/ 0 w 84"/>
                  <a:gd name="T3" fmla="*/ 2147483646 h 66"/>
                  <a:gd name="T4" fmla="*/ 2147483646 w 84"/>
                  <a:gd name="T5" fmla="*/ 2147483646 h 66"/>
                  <a:gd name="T6" fmla="*/ 2147483646 w 84"/>
                  <a:gd name="T7" fmla="*/ 2147483646 h 66"/>
                  <a:gd name="T8" fmla="*/ 2147483646 w 84"/>
                  <a:gd name="T9" fmla="*/ 2147483646 h 66"/>
                  <a:gd name="T10" fmla="*/ 2147483646 w 84"/>
                  <a:gd name="T11" fmla="*/ 2147483646 h 66"/>
                  <a:gd name="T12" fmla="*/ 2147483646 w 84"/>
                  <a:gd name="T13" fmla="*/ 2147483646 h 66"/>
                  <a:gd name="T14" fmla="*/ 2147483646 w 84"/>
                  <a:gd name="T15" fmla="*/ 0 h 66"/>
                  <a:gd name="T16" fmla="*/ 2147483646 w 84"/>
                  <a:gd name="T17" fmla="*/ 2147483646 h 66"/>
                  <a:gd name="T18" fmla="*/ 2147483646 w 84"/>
                  <a:gd name="T19" fmla="*/ 2147483646 h 66"/>
                  <a:gd name="T20" fmla="*/ 0 w 84"/>
                  <a:gd name="T21" fmla="*/ 0 h 66"/>
                  <a:gd name="T22" fmla="*/ 0 w 84"/>
                  <a:gd name="T23" fmla="*/ 2147483646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4"/>
                  <a:gd name="T37" fmla="*/ 0 h 66"/>
                  <a:gd name="T38" fmla="*/ 84 w 84"/>
                  <a:gd name="T39" fmla="*/ 66 h 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4" h="66">
                    <a:moveTo>
                      <a:pt x="0" y="33"/>
                    </a:moveTo>
                    <a:lnTo>
                      <a:pt x="0" y="33"/>
                    </a:lnTo>
                    <a:lnTo>
                      <a:pt x="51" y="48"/>
                    </a:lnTo>
                    <a:lnTo>
                      <a:pt x="51" y="66"/>
                    </a:lnTo>
                    <a:lnTo>
                      <a:pt x="69" y="48"/>
                    </a:lnTo>
                    <a:lnTo>
                      <a:pt x="51" y="33"/>
                    </a:lnTo>
                    <a:lnTo>
                      <a:pt x="84" y="18"/>
                    </a:lnTo>
                    <a:lnTo>
                      <a:pt x="69" y="0"/>
                    </a:lnTo>
                    <a:lnTo>
                      <a:pt x="34" y="18"/>
                    </a:lnTo>
                    <a:lnTo>
                      <a:pt x="17" y="18"/>
                    </a:lnTo>
                    <a:lnTo>
                      <a:pt x="0" y="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89" name="Freeform 91"/>
              <p:cNvSpPr>
                <a:spLocks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6963761" y="6225050"/>
                <a:ext cx="82597" cy="75517"/>
              </a:xfrm>
              <a:custGeom>
                <a:avLst/>
                <a:gdLst>
                  <a:gd name="T0" fmla="*/ 2147483646 w 69"/>
                  <a:gd name="T1" fmla="*/ 2147483646 h 66"/>
                  <a:gd name="T2" fmla="*/ 2147483646 w 69"/>
                  <a:gd name="T3" fmla="*/ 2147483646 h 66"/>
                  <a:gd name="T4" fmla="*/ 2147483646 w 69"/>
                  <a:gd name="T5" fmla="*/ 2147483646 h 66"/>
                  <a:gd name="T6" fmla="*/ 2147483646 w 69"/>
                  <a:gd name="T7" fmla="*/ 2147483646 h 66"/>
                  <a:gd name="T8" fmla="*/ 2147483646 w 69"/>
                  <a:gd name="T9" fmla="*/ 2147483646 h 66"/>
                  <a:gd name="T10" fmla="*/ 2147483646 w 69"/>
                  <a:gd name="T11" fmla="*/ 2147483646 h 66"/>
                  <a:gd name="T12" fmla="*/ 0 w 69"/>
                  <a:gd name="T13" fmla="*/ 2147483646 h 66"/>
                  <a:gd name="T14" fmla="*/ 0 w 69"/>
                  <a:gd name="T15" fmla="*/ 0 h 66"/>
                  <a:gd name="T16" fmla="*/ 2147483646 w 69"/>
                  <a:gd name="T17" fmla="*/ 0 h 66"/>
                  <a:gd name="T18" fmla="*/ 2147483646 w 69"/>
                  <a:gd name="T19" fmla="*/ 0 h 66"/>
                  <a:gd name="T20" fmla="*/ 2147483646 w 69"/>
                  <a:gd name="T21" fmla="*/ 2147483646 h 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9"/>
                  <a:gd name="T34" fmla="*/ 0 h 66"/>
                  <a:gd name="T35" fmla="*/ 69 w 69"/>
                  <a:gd name="T36" fmla="*/ 66 h 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9" h="66">
                    <a:moveTo>
                      <a:pt x="52" y="18"/>
                    </a:moveTo>
                    <a:lnTo>
                      <a:pt x="52" y="18"/>
                    </a:lnTo>
                    <a:lnTo>
                      <a:pt x="69" y="33"/>
                    </a:lnTo>
                    <a:lnTo>
                      <a:pt x="52" y="48"/>
                    </a:lnTo>
                    <a:lnTo>
                      <a:pt x="52" y="66"/>
                    </a:lnTo>
                    <a:lnTo>
                      <a:pt x="35" y="33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5" y="0"/>
                    </a:lnTo>
                    <a:lnTo>
                      <a:pt x="52" y="1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90" name="Freeform 92"/>
              <p:cNvSpPr>
                <a:spLocks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6942523" y="6225050"/>
                <a:ext cx="21240" cy="18879"/>
              </a:xfrm>
              <a:custGeom>
                <a:avLst/>
                <a:gdLst>
                  <a:gd name="T0" fmla="*/ 2147483646 w 17"/>
                  <a:gd name="T1" fmla="*/ 2147483646 h 18"/>
                  <a:gd name="T2" fmla="*/ 2147483646 w 17"/>
                  <a:gd name="T3" fmla="*/ 2147483646 h 18"/>
                  <a:gd name="T4" fmla="*/ 2147483646 w 17"/>
                  <a:gd name="T5" fmla="*/ 0 h 18"/>
                  <a:gd name="T6" fmla="*/ 0 w 17"/>
                  <a:gd name="T7" fmla="*/ 0 h 18"/>
                  <a:gd name="T8" fmla="*/ 2147483646 w 17"/>
                  <a:gd name="T9" fmla="*/ 214748364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8"/>
                  <a:gd name="T17" fmla="*/ 17 w 1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8">
                    <a:moveTo>
                      <a:pt x="17" y="18"/>
                    </a:moveTo>
                    <a:lnTo>
                      <a:pt x="17" y="18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17" y="1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97" name="Freeform 93"/>
              <p:cNvSpPr>
                <a:spLocks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13751802" y="6512656"/>
                <a:ext cx="324507" cy="264230"/>
              </a:xfrm>
              <a:custGeom>
                <a:avLst/>
                <a:gdLst>
                  <a:gd name="T0" fmla="*/ 53779 w 275"/>
                  <a:gd name="T1" fmla="*/ 12644 h 225"/>
                  <a:gd name="T2" fmla="*/ 53779 w 275"/>
                  <a:gd name="T3" fmla="*/ 12644 h 225"/>
                  <a:gd name="T4" fmla="*/ 53779 w 275"/>
                  <a:gd name="T5" fmla="*/ 25287 h 225"/>
                  <a:gd name="T6" fmla="*/ 53779 w 275"/>
                  <a:gd name="T7" fmla="*/ 44252 h 225"/>
                  <a:gd name="T8" fmla="*/ 47452 w 275"/>
                  <a:gd name="T9" fmla="*/ 37931 h 225"/>
                  <a:gd name="T10" fmla="*/ 37171 w 275"/>
                  <a:gd name="T11" fmla="*/ 41092 h 225"/>
                  <a:gd name="T12" fmla="*/ 40334 w 275"/>
                  <a:gd name="T13" fmla="*/ 34770 h 225"/>
                  <a:gd name="T14" fmla="*/ 37171 w 275"/>
                  <a:gd name="T15" fmla="*/ 28448 h 225"/>
                  <a:gd name="T16" fmla="*/ 13445 w 275"/>
                  <a:gd name="T17" fmla="*/ 15804 h 225"/>
                  <a:gd name="T18" fmla="*/ 10281 w 275"/>
                  <a:gd name="T19" fmla="*/ 18965 h 225"/>
                  <a:gd name="T20" fmla="*/ 10281 w 275"/>
                  <a:gd name="T21" fmla="*/ 15804 h 225"/>
                  <a:gd name="T22" fmla="*/ 6327 w 275"/>
                  <a:gd name="T23" fmla="*/ 12644 h 225"/>
                  <a:gd name="T24" fmla="*/ 13445 w 275"/>
                  <a:gd name="T25" fmla="*/ 12644 h 225"/>
                  <a:gd name="T26" fmla="*/ 16608 w 275"/>
                  <a:gd name="T27" fmla="*/ 9483 h 225"/>
                  <a:gd name="T28" fmla="*/ 6327 w 275"/>
                  <a:gd name="T29" fmla="*/ 9483 h 225"/>
                  <a:gd name="T30" fmla="*/ 3163 w 275"/>
                  <a:gd name="T31" fmla="*/ 6322 h 225"/>
                  <a:gd name="T32" fmla="*/ 0 w 275"/>
                  <a:gd name="T33" fmla="*/ 6322 h 225"/>
                  <a:gd name="T34" fmla="*/ 6327 w 275"/>
                  <a:gd name="T35" fmla="*/ 0 h 225"/>
                  <a:gd name="T36" fmla="*/ 10281 w 275"/>
                  <a:gd name="T37" fmla="*/ 0 h 225"/>
                  <a:gd name="T38" fmla="*/ 16608 w 275"/>
                  <a:gd name="T39" fmla="*/ 3161 h 225"/>
                  <a:gd name="T40" fmla="*/ 16608 w 275"/>
                  <a:gd name="T41" fmla="*/ 9483 h 225"/>
                  <a:gd name="T42" fmla="*/ 22935 w 275"/>
                  <a:gd name="T43" fmla="*/ 15804 h 225"/>
                  <a:gd name="T44" fmla="*/ 30053 w 275"/>
                  <a:gd name="T45" fmla="*/ 9483 h 225"/>
                  <a:gd name="T46" fmla="*/ 37171 w 275"/>
                  <a:gd name="T47" fmla="*/ 6322 h 225"/>
                  <a:gd name="T48" fmla="*/ 53779 w 275"/>
                  <a:gd name="T49" fmla="*/ 12644 h 2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5"/>
                  <a:gd name="T76" fmla="*/ 0 h 225"/>
                  <a:gd name="T77" fmla="*/ 275 w 275"/>
                  <a:gd name="T78" fmla="*/ 225 h 2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5" h="225">
                    <a:moveTo>
                      <a:pt x="275" y="65"/>
                    </a:moveTo>
                    <a:lnTo>
                      <a:pt x="275" y="65"/>
                    </a:lnTo>
                    <a:lnTo>
                      <a:pt x="275" y="129"/>
                    </a:lnTo>
                    <a:lnTo>
                      <a:pt x="275" y="225"/>
                    </a:lnTo>
                    <a:lnTo>
                      <a:pt x="240" y="192"/>
                    </a:lnTo>
                    <a:lnTo>
                      <a:pt x="189" y="209"/>
                    </a:lnTo>
                    <a:lnTo>
                      <a:pt x="206" y="177"/>
                    </a:lnTo>
                    <a:lnTo>
                      <a:pt x="189" y="144"/>
                    </a:lnTo>
                    <a:lnTo>
                      <a:pt x="68" y="81"/>
                    </a:lnTo>
                    <a:lnTo>
                      <a:pt x="52" y="96"/>
                    </a:lnTo>
                    <a:lnTo>
                      <a:pt x="52" y="81"/>
                    </a:lnTo>
                    <a:lnTo>
                      <a:pt x="35" y="65"/>
                    </a:lnTo>
                    <a:lnTo>
                      <a:pt x="68" y="65"/>
                    </a:lnTo>
                    <a:lnTo>
                      <a:pt x="85" y="48"/>
                    </a:lnTo>
                    <a:lnTo>
                      <a:pt x="35" y="48"/>
                    </a:lnTo>
                    <a:lnTo>
                      <a:pt x="18" y="33"/>
                    </a:lnTo>
                    <a:lnTo>
                      <a:pt x="0" y="33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85" y="18"/>
                    </a:lnTo>
                    <a:lnTo>
                      <a:pt x="85" y="48"/>
                    </a:lnTo>
                    <a:lnTo>
                      <a:pt x="119" y="81"/>
                    </a:lnTo>
                    <a:lnTo>
                      <a:pt x="154" y="48"/>
                    </a:lnTo>
                    <a:lnTo>
                      <a:pt x="189" y="33"/>
                    </a:lnTo>
                    <a:lnTo>
                      <a:pt x="275" y="6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92" name="Freeform 94"/>
              <p:cNvSpPr>
                <a:spLocks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14076505" y="6588475"/>
                <a:ext cx="309148" cy="245430"/>
              </a:xfrm>
              <a:custGeom>
                <a:avLst/>
                <a:gdLst>
                  <a:gd name="T0" fmla="*/ 0 w 261"/>
                  <a:gd name="T1" fmla="*/ 2147483646 h 208"/>
                  <a:gd name="T2" fmla="*/ 0 w 261"/>
                  <a:gd name="T3" fmla="*/ 2147483646 h 208"/>
                  <a:gd name="T4" fmla="*/ 0 w 261"/>
                  <a:gd name="T5" fmla="*/ 2147483646 h 208"/>
                  <a:gd name="T6" fmla="*/ 0 w 261"/>
                  <a:gd name="T7" fmla="*/ 0 h 208"/>
                  <a:gd name="T8" fmla="*/ 2147483646 w 261"/>
                  <a:gd name="T9" fmla="*/ 2147483646 h 208"/>
                  <a:gd name="T10" fmla="*/ 2147483646 w 261"/>
                  <a:gd name="T11" fmla="*/ 2147483646 h 208"/>
                  <a:gd name="T12" fmla="*/ 2147483646 w 261"/>
                  <a:gd name="T13" fmla="*/ 2147483646 h 208"/>
                  <a:gd name="T14" fmla="*/ 2147483646 w 261"/>
                  <a:gd name="T15" fmla="*/ 2147483646 h 208"/>
                  <a:gd name="T16" fmla="*/ 2147483646 w 261"/>
                  <a:gd name="T17" fmla="*/ 2147483646 h 208"/>
                  <a:gd name="T18" fmla="*/ 2147483646 w 261"/>
                  <a:gd name="T19" fmla="*/ 2147483646 h 208"/>
                  <a:gd name="T20" fmla="*/ 2147483646 w 261"/>
                  <a:gd name="T21" fmla="*/ 2147483646 h 208"/>
                  <a:gd name="T22" fmla="*/ 2147483646 w 261"/>
                  <a:gd name="T23" fmla="*/ 2147483646 h 208"/>
                  <a:gd name="T24" fmla="*/ 2147483646 w 261"/>
                  <a:gd name="T25" fmla="*/ 2147483646 h 208"/>
                  <a:gd name="T26" fmla="*/ 2147483646 w 261"/>
                  <a:gd name="T27" fmla="*/ 2147483646 h 208"/>
                  <a:gd name="T28" fmla="*/ 2147483646 w 261"/>
                  <a:gd name="T29" fmla="*/ 2147483646 h 208"/>
                  <a:gd name="T30" fmla="*/ 2147483646 w 261"/>
                  <a:gd name="T31" fmla="*/ 2147483646 h 208"/>
                  <a:gd name="T32" fmla="*/ 2147483646 w 261"/>
                  <a:gd name="T33" fmla="*/ 2147483646 h 208"/>
                  <a:gd name="T34" fmla="*/ 2147483646 w 261"/>
                  <a:gd name="T35" fmla="*/ 2147483646 h 208"/>
                  <a:gd name="T36" fmla="*/ 2147483646 w 261"/>
                  <a:gd name="T37" fmla="*/ 2147483646 h 208"/>
                  <a:gd name="T38" fmla="*/ 2147483646 w 261"/>
                  <a:gd name="T39" fmla="*/ 2147483646 h 208"/>
                  <a:gd name="T40" fmla="*/ 2147483646 w 261"/>
                  <a:gd name="T41" fmla="*/ 2147483646 h 208"/>
                  <a:gd name="T42" fmla="*/ 2147483646 w 261"/>
                  <a:gd name="T43" fmla="*/ 2147483646 h 208"/>
                  <a:gd name="T44" fmla="*/ 2147483646 w 261"/>
                  <a:gd name="T45" fmla="*/ 2147483646 h 208"/>
                  <a:gd name="T46" fmla="*/ 0 w 261"/>
                  <a:gd name="T47" fmla="*/ 2147483646 h 20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61"/>
                  <a:gd name="T73" fmla="*/ 0 h 208"/>
                  <a:gd name="T74" fmla="*/ 261 w 261"/>
                  <a:gd name="T75" fmla="*/ 208 h 20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61" h="208">
                    <a:moveTo>
                      <a:pt x="0" y="160"/>
                    </a:moveTo>
                    <a:lnTo>
                      <a:pt x="0" y="160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69" y="16"/>
                    </a:lnTo>
                    <a:lnTo>
                      <a:pt x="121" y="48"/>
                    </a:lnTo>
                    <a:lnTo>
                      <a:pt x="121" y="64"/>
                    </a:lnTo>
                    <a:lnTo>
                      <a:pt x="192" y="96"/>
                    </a:lnTo>
                    <a:lnTo>
                      <a:pt x="157" y="112"/>
                    </a:lnTo>
                    <a:lnTo>
                      <a:pt x="175" y="112"/>
                    </a:lnTo>
                    <a:lnTo>
                      <a:pt x="192" y="127"/>
                    </a:lnTo>
                    <a:lnTo>
                      <a:pt x="209" y="160"/>
                    </a:lnTo>
                    <a:lnTo>
                      <a:pt x="226" y="160"/>
                    </a:lnTo>
                    <a:lnTo>
                      <a:pt x="226" y="175"/>
                    </a:lnTo>
                    <a:lnTo>
                      <a:pt x="261" y="192"/>
                    </a:lnTo>
                    <a:lnTo>
                      <a:pt x="261" y="208"/>
                    </a:lnTo>
                    <a:lnTo>
                      <a:pt x="175" y="192"/>
                    </a:lnTo>
                    <a:lnTo>
                      <a:pt x="140" y="127"/>
                    </a:lnTo>
                    <a:lnTo>
                      <a:pt x="104" y="127"/>
                    </a:lnTo>
                    <a:lnTo>
                      <a:pt x="86" y="127"/>
                    </a:lnTo>
                    <a:lnTo>
                      <a:pt x="52" y="144"/>
                    </a:lnTo>
                    <a:lnTo>
                      <a:pt x="69" y="160"/>
                    </a:lnTo>
                    <a:lnTo>
                      <a:pt x="34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99" name="Freeform 95"/>
              <p:cNvSpPr>
                <a:spLocks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13177674" y="6835142"/>
                <a:ext cx="1310509" cy="942494"/>
              </a:xfrm>
              <a:custGeom>
                <a:avLst/>
                <a:gdLst>
                  <a:gd name="T0" fmla="*/ 11123 w 1109"/>
                  <a:gd name="T1" fmla="*/ 127000 h 800"/>
                  <a:gd name="T2" fmla="*/ 27806 w 1109"/>
                  <a:gd name="T3" fmla="*/ 133350 h 800"/>
                  <a:gd name="T4" fmla="*/ 55613 w 1109"/>
                  <a:gd name="T5" fmla="*/ 123825 h 800"/>
                  <a:gd name="T6" fmla="*/ 73091 w 1109"/>
                  <a:gd name="T7" fmla="*/ 114300 h 800"/>
                  <a:gd name="T8" fmla="*/ 114403 w 1109"/>
                  <a:gd name="T9" fmla="*/ 117475 h 800"/>
                  <a:gd name="T10" fmla="*/ 117581 w 1109"/>
                  <a:gd name="T11" fmla="*/ 120650 h 800"/>
                  <a:gd name="T12" fmla="*/ 135059 w 1109"/>
                  <a:gd name="T13" fmla="*/ 117475 h 800"/>
                  <a:gd name="T14" fmla="*/ 131087 w 1109"/>
                  <a:gd name="T15" fmla="*/ 133350 h 800"/>
                  <a:gd name="T16" fmla="*/ 135059 w 1109"/>
                  <a:gd name="T17" fmla="*/ 127000 h 800"/>
                  <a:gd name="T18" fmla="*/ 135059 w 1109"/>
                  <a:gd name="T19" fmla="*/ 136525 h 800"/>
                  <a:gd name="T20" fmla="*/ 145387 w 1109"/>
                  <a:gd name="T21" fmla="*/ 142875 h 800"/>
                  <a:gd name="T22" fmla="*/ 148565 w 1109"/>
                  <a:gd name="T23" fmla="*/ 149225 h 800"/>
                  <a:gd name="T24" fmla="*/ 162071 w 1109"/>
                  <a:gd name="T25" fmla="*/ 152400 h 800"/>
                  <a:gd name="T26" fmla="*/ 172399 w 1109"/>
                  <a:gd name="T27" fmla="*/ 149225 h 800"/>
                  <a:gd name="T28" fmla="*/ 176371 w 1109"/>
                  <a:gd name="T29" fmla="*/ 152400 h 800"/>
                  <a:gd name="T30" fmla="*/ 182727 w 1109"/>
                  <a:gd name="T31" fmla="*/ 158750 h 800"/>
                  <a:gd name="T32" fmla="*/ 200205 w 1109"/>
                  <a:gd name="T33" fmla="*/ 149225 h 800"/>
                  <a:gd name="T34" fmla="*/ 216889 w 1109"/>
                  <a:gd name="T35" fmla="*/ 107950 h 800"/>
                  <a:gd name="T36" fmla="*/ 216889 w 1109"/>
                  <a:gd name="T37" fmla="*/ 79375 h 800"/>
                  <a:gd name="T38" fmla="*/ 206561 w 1109"/>
                  <a:gd name="T39" fmla="*/ 66675 h 800"/>
                  <a:gd name="T40" fmla="*/ 200205 w 1109"/>
                  <a:gd name="T41" fmla="*/ 57150 h 800"/>
                  <a:gd name="T42" fmla="*/ 193055 w 1109"/>
                  <a:gd name="T43" fmla="*/ 50006 h 800"/>
                  <a:gd name="T44" fmla="*/ 179549 w 1109"/>
                  <a:gd name="T45" fmla="*/ 31750 h 800"/>
                  <a:gd name="T46" fmla="*/ 176371 w 1109"/>
                  <a:gd name="T47" fmla="*/ 21431 h 800"/>
                  <a:gd name="T48" fmla="*/ 166043 w 1109"/>
                  <a:gd name="T49" fmla="*/ 19050 h 800"/>
                  <a:gd name="T50" fmla="*/ 158893 w 1109"/>
                  <a:gd name="T51" fmla="*/ 0 h 800"/>
                  <a:gd name="T52" fmla="*/ 155715 w 1109"/>
                  <a:gd name="T53" fmla="*/ 21431 h 800"/>
                  <a:gd name="T54" fmla="*/ 145387 w 1109"/>
                  <a:gd name="T55" fmla="*/ 34925 h 800"/>
                  <a:gd name="T56" fmla="*/ 127909 w 1109"/>
                  <a:gd name="T57" fmla="*/ 25400 h 800"/>
                  <a:gd name="T58" fmla="*/ 120759 w 1109"/>
                  <a:gd name="T59" fmla="*/ 21431 h 800"/>
                  <a:gd name="T60" fmla="*/ 127909 w 1109"/>
                  <a:gd name="T61" fmla="*/ 11906 h 800"/>
                  <a:gd name="T62" fmla="*/ 127909 w 1109"/>
                  <a:gd name="T63" fmla="*/ 6350 h 800"/>
                  <a:gd name="T64" fmla="*/ 124731 w 1109"/>
                  <a:gd name="T65" fmla="*/ 6350 h 800"/>
                  <a:gd name="T66" fmla="*/ 103281 w 1109"/>
                  <a:gd name="T67" fmla="*/ 2381 h 800"/>
                  <a:gd name="T68" fmla="*/ 103281 w 1109"/>
                  <a:gd name="T69" fmla="*/ 6350 h 800"/>
                  <a:gd name="T70" fmla="*/ 92953 w 1109"/>
                  <a:gd name="T71" fmla="*/ 9525 h 800"/>
                  <a:gd name="T72" fmla="*/ 89775 w 1109"/>
                  <a:gd name="T73" fmla="*/ 11906 h 800"/>
                  <a:gd name="T74" fmla="*/ 89775 w 1109"/>
                  <a:gd name="T75" fmla="*/ 21431 h 800"/>
                  <a:gd name="T76" fmla="*/ 82624 w 1109"/>
                  <a:gd name="T77" fmla="*/ 21431 h 800"/>
                  <a:gd name="T78" fmla="*/ 79447 w 1109"/>
                  <a:gd name="T79" fmla="*/ 15875 h 800"/>
                  <a:gd name="T80" fmla="*/ 69119 w 1109"/>
                  <a:gd name="T81" fmla="*/ 19050 h 800"/>
                  <a:gd name="T82" fmla="*/ 62763 w 1109"/>
                  <a:gd name="T83" fmla="*/ 28575 h 800"/>
                  <a:gd name="T84" fmla="*/ 55613 w 1109"/>
                  <a:gd name="T85" fmla="*/ 28575 h 800"/>
                  <a:gd name="T86" fmla="*/ 55613 w 1109"/>
                  <a:gd name="T87" fmla="*/ 34925 h 800"/>
                  <a:gd name="T88" fmla="*/ 48462 w 1109"/>
                  <a:gd name="T89" fmla="*/ 34925 h 800"/>
                  <a:gd name="T90" fmla="*/ 42107 w 1109"/>
                  <a:gd name="T91" fmla="*/ 44450 h 800"/>
                  <a:gd name="T92" fmla="*/ 7150 w 1109"/>
                  <a:gd name="T93" fmla="*/ 60325 h 800"/>
                  <a:gd name="T94" fmla="*/ 3972 w 1109"/>
                  <a:gd name="T95" fmla="*/ 60325 h 800"/>
                  <a:gd name="T96" fmla="*/ 0 w 1109"/>
                  <a:gd name="T97" fmla="*/ 66675 h 800"/>
                  <a:gd name="T98" fmla="*/ 3972 w 1109"/>
                  <a:gd name="T99" fmla="*/ 76200 h 800"/>
                  <a:gd name="T100" fmla="*/ 0 w 1109"/>
                  <a:gd name="T101" fmla="*/ 79375 h 800"/>
                  <a:gd name="T102" fmla="*/ 14300 w 1109"/>
                  <a:gd name="T103" fmla="*/ 111125 h 800"/>
                  <a:gd name="T104" fmla="*/ 11123 w 1109"/>
                  <a:gd name="T105" fmla="*/ 123825 h 8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109"/>
                  <a:gd name="T160" fmla="*/ 0 h 800"/>
                  <a:gd name="T161" fmla="*/ 1109 w 1109"/>
                  <a:gd name="T162" fmla="*/ 800 h 8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109" h="800">
                    <a:moveTo>
                      <a:pt x="54" y="639"/>
                    </a:moveTo>
                    <a:lnTo>
                      <a:pt x="54" y="639"/>
                    </a:lnTo>
                    <a:lnTo>
                      <a:pt x="105" y="671"/>
                    </a:lnTo>
                    <a:lnTo>
                      <a:pt x="140" y="671"/>
                    </a:lnTo>
                    <a:lnTo>
                      <a:pt x="192" y="623"/>
                    </a:lnTo>
                    <a:lnTo>
                      <a:pt x="278" y="623"/>
                    </a:lnTo>
                    <a:lnTo>
                      <a:pt x="295" y="608"/>
                    </a:lnTo>
                    <a:lnTo>
                      <a:pt x="365" y="575"/>
                    </a:lnTo>
                    <a:lnTo>
                      <a:pt x="503" y="560"/>
                    </a:lnTo>
                    <a:lnTo>
                      <a:pt x="574" y="591"/>
                    </a:lnTo>
                    <a:lnTo>
                      <a:pt x="574" y="608"/>
                    </a:lnTo>
                    <a:lnTo>
                      <a:pt x="591" y="608"/>
                    </a:lnTo>
                    <a:lnTo>
                      <a:pt x="626" y="671"/>
                    </a:lnTo>
                    <a:lnTo>
                      <a:pt x="677" y="591"/>
                    </a:lnTo>
                    <a:lnTo>
                      <a:pt x="677" y="623"/>
                    </a:lnTo>
                    <a:lnTo>
                      <a:pt x="660" y="671"/>
                    </a:lnTo>
                    <a:lnTo>
                      <a:pt x="677" y="671"/>
                    </a:lnTo>
                    <a:lnTo>
                      <a:pt x="677" y="639"/>
                    </a:lnTo>
                    <a:lnTo>
                      <a:pt x="695" y="671"/>
                    </a:lnTo>
                    <a:lnTo>
                      <a:pt x="677" y="687"/>
                    </a:lnTo>
                    <a:lnTo>
                      <a:pt x="712" y="687"/>
                    </a:lnTo>
                    <a:lnTo>
                      <a:pt x="729" y="719"/>
                    </a:lnTo>
                    <a:lnTo>
                      <a:pt x="729" y="735"/>
                    </a:lnTo>
                    <a:lnTo>
                      <a:pt x="747" y="752"/>
                    </a:lnTo>
                    <a:lnTo>
                      <a:pt x="781" y="767"/>
                    </a:lnTo>
                    <a:lnTo>
                      <a:pt x="816" y="767"/>
                    </a:lnTo>
                    <a:lnTo>
                      <a:pt x="833" y="783"/>
                    </a:lnTo>
                    <a:lnTo>
                      <a:pt x="868" y="752"/>
                    </a:lnTo>
                    <a:lnTo>
                      <a:pt x="868" y="767"/>
                    </a:lnTo>
                    <a:lnTo>
                      <a:pt x="885" y="767"/>
                    </a:lnTo>
                    <a:lnTo>
                      <a:pt x="885" y="783"/>
                    </a:lnTo>
                    <a:lnTo>
                      <a:pt x="919" y="800"/>
                    </a:lnTo>
                    <a:lnTo>
                      <a:pt x="954" y="752"/>
                    </a:lnTo>
                    <a:lnTo>
                      <a:pt x="1006" y="752"/>
                    </a:lnTo>
                    <a:lnTo>
                      <a:pt x="1023" y="687"/>
                    </a:lnTo>
                    <a:lnTo>
                      <a:pt x="1092" y="543"/>
                    </a:lnTo>
                    <a:lnTo>
                      <a:pt x="1109" y="479"/>
                    </a:lnTo>
                    <a:lnTo>
                      <a:pt x="1092" y="399"/>
                    </a:lnTo>
                    <a:lnTo>
                      <a:pt x="1058" y="351"/>
                    </a:lnTo>
                    <a:lnTo>
                      <a:pt x="1040" y="336"/>
                    </a:lnTo>
                    <a:lnTo>
                      <a:pt x="1023" y="303"/>
                    </a:lnTo>
                    <a:lnTo>
                      <a:pt x="1006" y="288"/>
                    </a:lnTo>
                    <a:lnTo>
                      <a:pt x="1006" y="303"/>
                    </a:lnTo>
                    <a:lnTo>
                      <a:pt x="971" y="255"/>
                    </a:lnTo>
                    <a:lnTo>
                      <a:pt x="919" y="207"/>
                    </a:lnTo>
                    <a:lnTo>
                      <a:pt x="902" y="159"/>
                    </a:lnTo>
                    <a:lnTo>
                      <a:pt x="885" y="144"/>
                    </a:lnTo>
                    <a:lnTo>
                      <a:pt x="885" y="111"/>
                    </a:lnTo>
                    <a:lnTo>
                      <a:pt x="868" y="96"/>
                    </a:lnTo>
                    <a:lnTo>
                      <a:pt x="833" y="96"/>
                    </a:lnTo>
                    <a:lnTo>
                      <a:pt x="816" y="0"/>
                    </a:lnTo>
                    <a:lnTo>
                      <a:pt x="798" y="0"/>
                    </a:lnTo>
                    <a:lnTo>
                      <a:pt x="781" y="32"/>
                    </a:lnTo>
                    <a:lnTo>
                      <a:pt x="781" y="111"/>
                    </a:lnTo>
                    <a:lnTo>
                      <a:pt x="764" y="176"/>
                    </a:lnTo>
                    <a:lnTo>
                      <a:pt x="729" y="176"/>
                    </a:lnTo>
                    <a:lnTo>
                      <a:pt x="660" y="128"/>
                    </a:lnTo>
                    <a:lnTo>
                      <a:pt x="643" y="128"/>
                    </a:lnTo>
                    <a:lnTo>
                      <a:pt x="643" y="111"/>
                    </a:lnTo>
                    <a:lnTo>
                      <a:pt x="608" y="111"/>
                    </a:lnTo>
                    <a:lnTo>
                      <a:pt x="626" y="63"/>
                    </a:lnTo>
                    <a:lnTo>
                      <a:pt x="643" y="63"/>
                    </a:lnTo>
                    <a:lnTo>
                      <a:pt x="660" y="32"/>
                    </a:lnTo>
                    <a:lnTo>
                      <a:pt x="643" y="32"/>
                    </a:lnTo>
                    <a:lnTo>
                      <a:pt x="626" y="48"/>
                    </a:lnTo>
                    <a:lnTo>
                      <a:pt x="626" y="32"/>
                    </a:lnTo>
                    <a:lnTo>
                      <a:pt x="608" y="32"/>
                    </a:lnTo>
                    <a:lnTo>
                      <a:pt x="520" y="15"/>
                    </a:lnTo>
                    <a:lnTo>
                      <a:pt x="537" y="32"/>
                    </a:lnTo>
                    <a:lnTo>
                      <a:pt x="520" y="32"/>
                    </a:lnTo>
                    <a:lnTo>
                      <a:pt x="485" y="32"/>
                    </a:lnTo>
                    <a:lnTo>
                      <a:pt x="468" y="48"/>
                    </a:lnTo>
                    <a:lnTo>
                      <a:pt x="468" y="63"/>
                    </a:lnTo>
                    <a:lnTo>
                      <a:pt x="451" y="63"/>
                    </a:lnTo>
                    <a:lnTo>
                      <a:pt x="451" y="96"/>
                    </a:lnTo>
                    <a:lnTo>
                      <a:pt x="451" y="111"/>
                    </a:lnTo>
                    <a:lnTo>
                      <a:pt x="416" y="96"/>
                    </a:lnTo>
                    <a:lnTo>
                      <a:pt x="416" y="111"/>
                    </a:lnTo>
                    <a:lnTo>
                      <a:pt x="416" y="96"/>
                    </a:lnTo>
                    <a:lnTo>
                      <a:pt x="399" y="80"/>
                    </a:lnTo>
                    <a:lnTo>
                      <a:pt x="382" y="80"/>
                    </a:lnTo>
                    <a:lnTo>
                      <a:pt x="347" y="96"/>
                    </a:lnTo>
                    <a:lnTo>
                      <a:pt x="330" y="96"/>
                    </a:lnTo>
                    <a:lnTo>
                      <a:pt x="313" y="144"/>
                    </a:lnTo>
                    <a:lnTo>
                      <a:pt x="295" y="144"/>
                    </a:lnTo>
                    <a:lnTo>
                      <a:pt x="278" y="144"/>
                    </a:lnTo>
                    <a:lnTo>
                      <a:pt x="295" y="159"/>
                    </a:lnTo>
                    <a:lnTo>
                      <a:pt x="278" y="176"/>
                    </a:lnTo>
                    <a:lnTo>
                      <a:pt x="278" y="144"/>
                    </a:lnTo>
                    <a:lnTo>
                      <a:pt x="244" y="176"/>
                    </a:lnTo>
                    <a:lnTo>
                      <a:pt x="261" y="192"/>
                    </a:lnTo>
                    <a:lnTo>
                      <a:pt x="209" y="224"/>
                    </a:lnTo>
                    <a:lnTo>
                      <a:pt x="88" y="255"/>
                    </a:lnTo>
                    <a:lnTo>
                      <a:pt x="36" y="303"/>
                    </a:lnTo>
                    <a:lnTo>
                      <a:pt x="17" y="288"/>
                    </a:lnTo>
                    <a:lnTo>
                      <a:pt x="17" y="303"/>
                    </a:lnTo>
                    <a:lnTo>
                      <a:pt x="17" y="336"/>
                    </a:lnTo>
                    <a:lnTo>
                      <a:pt x="0" y="336"/>
                    </a:lnTo>
                    <a:lnTo>
                      <a:pt x="36" y="416"/>
                    </a:lnTo>
                    <a:lnTo>
                      <a:pt x="17" y="384"/>
                    </a:lnTo>
                    <a:lnTo>
                      <a:pt x="17" y="416"/>
                    </a:lnTo>
                    <a:lnTo>
                      <a:pt x="0" y="399"/>
                    </a:lnTo>
                    <a:lnTo>
                      <a:pt x="54" y="495"/>
                    </a:lnTo>
                    <a:lnTo>
                      <a:pt x="71" y="560"/>
                    </a:lnTo>
                    <a:lnTo>
                      <a:pt x="71" y="608"/>
                    </a:lnTo>
                    <a:lnTo>
                      <a:pt x="54" y="623"/>
                    </a:lnTo>
                    <a:lnTo>
                      <a:pt x="54" y="639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94" name="Freeform 96"/>
              <p:cNvSpPr>
                <a:spLocks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13729600" y="6852784"/>
                <a:ext cx="40119" cy="18879"/>
              </a:xfrm>
              <a:custGeom>
                <a:avLst/>
                <a:gdLst>
                  <a:gd name="T0" fmla="*/ 0 w 35"/>
                  <a:gd name="T1" fmla="*/ 2147483646 h 17"/>
                  <a:gd name="T2" fmla="*/ 0 w 35"/>
                  <a:gd name="T3" fmla="*/ 2147483646 h 17"/>
                  <a:gd name="T4" fmla="*/ 2147483646 w 35"/>
                  <a:gd name="T5" fmla="*/ 2147483646 h 17"/>
                  <a:gd name="T6" fmla="*/ 2147483646 w 35"/>
                  <a:gd name="T7" fmla="*/ 0 h 17"/>
                  <a:gd name="T8" fmla="*/ 0 w 35"/>
                  <a:gd name="T9" fmla="*/ 0 h 17"/>
                  <a:gd name="T10" fmla="*/ 0 w 35"/>
                  <a:gd name="T11" fmla="*/ 214748364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17"/>
                  <a:gd name="T20" fmla="*/ 35 w 35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17">
                    <a:moveTo>
                      <a:pt x="0" y="17"/>
                    </a:moveTo>
                    <a:lnTo>
                      <a:pt x="0" y="17"/>
                    </a:lnTo>
                    <a:lnTo>
                      <a:pt x="17" y="17"/>
                    </a:lnTo>
                    <a:lnTo>
                      <a:pt x="35" y="0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95" name="Freeform 97"/>
              <p:cNvSpPr>
                <a:spLocks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13934910" y="7643352"/>
                <a:ext cx="40119" cy="21240"/>
              </a:xfrm>
              <a:custGeom>
                <a:avLst/>
                <a:gdLst>
                  <a:gd name="T0" fmla="*/ 0 w 33"/>
                  <a:gd name="T1" fmla="*/ 0 h 17"/>
                  <a:gd name="T2" fmla="*/ 0 w 33"/>
                  <a:gd name="T3" fmla="*/ 0 h 17"/>
                  <a:gd name="T4" fmla="*/ 2147483646 w 33"/>
                  <a:gd name="T5" fmla="*/ 2147483646 h 17"/>
                  <a:gd name="T6" fmla="*/ 2147483646 w 33"/>
                  <a:gd name="T7" fmla="*/ 0 h 17"/>
                  <a:gd name="T8" fmla="*/ 2147483646 w 33"/>
                  <a:gd name="T9" fmla="*/ 0 h 17"/>
                  <a:gd name="T10" fmla="*/ 0 w 33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17"/>
                  <a:gd name="T20" fmla="*/ 33 w 33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17">
                    <a:moveTo>
                      <a:pt x="0" y="0"/>
                    </a:moveTo>
                    <a:lnTo>
                      <a:pt x="0" y="0"/>
                    </a:lnTo>
                    <a:lnTo>
                      <a:pt x="33" y="17"/>
                    </a:lnTo>
                    <a:lnTo>
                      <a:pt x="33" y="0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02" name="Freeform 98"/>
              <p:cNvSpPr>
                <a:spLocks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14196958" y="7833811"/>
                <a:ext cx="124810" cy="114431"/>
              </a:xfrm>
              <a:custGeom>
                <a:avLst/>
                <a:gdLst>
                  <a:gd name="T0" fmla="*/ 0 w 105"/>
                  <a:gd name="T1" fmla="*/ 0 h 96"/>
                  <a:gd name="T2" fmla="*/ 0 w 105"/>
                  <a:gd name="T3" fmla="*/ 0 h 96"/>
                  <a:gd name="T4" fmla="*/ 4007 w 105"/>
                  <a:gd name="T5" fmla="*/ 15875 h 96"/>
                  <a:gd name="T6" fmla="*/ 11218 w 105"/>
                  <a:gd name="T7" fmla="*/ 19050 h 96"/>
                  <a:gd name="T8" fmla="*/ 14424 w 105"/>
                  <a:gd name="T9" fmla="*/ 11906 h 96"/>
                  <a:gd name="T10" fmla="*/ 17629 w 105"/>
                  <a:gd name="T11" fmla="*/ 15875 h 96"/>
                  <a:gd name="T12" fmla="*/ 21635 w 105"/>
                  <a:gd name="T13" fmla="*/ 0 h 96"/>
                  <a:gd name="T14" fmla="*/ 17629 w 105"/>
                  <a:gd name="T15" fmla="*/ 0 h 96"/>
                  <a:gd name="T16" fmla="*/ 7212 w 105"/>
                  <a:gd name="T17" fmla="*/ 2381 h 96"/>
                  <a:gd name="T18" fmla="*/ 0 w 105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5"/>
                  <a:gd name="T31" fmla="*/ 0 h 96"/>
                  <a:gd name="T32" fmla="*/ 105 w 105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5" h="96">
                    <a:moveTo>
                      <a:pt x="0" y="0"/>
                    </a:moveTo>
                    <a:lnTo>
                      <a:pt x="0" y="0"/>
                    </a:lnTo>
                    <a:lnTo>
                      <a:pt x="19" y="79"/>
                    </a:lnTo>
                    <a:lnTo>
                      <a:pt x="53" y="96"/>
                    </a:lnTo>
                    <a:lnTo>
                      <a:pt x="71" y="63"/>
                    </a:lnTo>
                    <a:lnTo>
                      <a:pt x="88" y="79"/>
                    </a:lnTo>
                    <a:lnTo>
                      <a:pt x="105" y="0"/>
                    </a:lnTo>
                    <a:lnTo>
                      <a:pt x="88" y="0"/>
                    </a:lnTo>
                    <a:lnTo>
                      <a:pt x="3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3" name="Freeform 99"/>
              <p:cNvSpPr>
                <a:spLocks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15095593" y="7609111"/>
                <a:ext cx="187216" cy="262151"/>
              </a:xfrm>
              <a:custGeom>
                <a:avLst/>
                <a:gdLst>
                  <a:gd name="T0" fmla="*/ 7189 w 157"/>
                  <a:gd name="T1" fmla="*/ 28447 h 223"/>
                  <a:gd name="T2" fmla="*/ 7189 w 157"/>
                  <a:gd name="T3" fmla="*/ 28447 h 223"/>
                  <a:gd name="T4" fmla="*/ 14379 w 157"/>
                  <a:gd name="T5" fmla="*/ 30818 h 223"/>
                  <a:gd name="T6" fmla="*/ 10385 w 157"/>
                  <a:gd name="T7" fmla="*/ 40300 h 223"/>
                  <a:gd name="T8" fmla="*/ 14379 w 157"/>
                  <a:gd name="T9" fmla="*/ 43461 h 223"/>
                  <a:gd name="T10" fmla="*/ 17574 w 157"/>
                  <a:gd name="T11" fmla="*/ 40300 h 223"/>
                  <a:gd name="T12" fmla="*/ 24763 w 157"/>
                  <a:gd name="T13" fmla="*/ 28447 h 223"/>
                  <a:gd name="T14" fmla="*/ 27958 w 157"/>
                  <a:gd name="T15" fmla="*/ 28447 h 223"/>
                  <a:gd name="T16" fmla="*/ 31952 w 157"/>
                  <a:gd name="T17" fmla="*/ 24496 h 223"/>
                  <a:gd name="T18" fmla="*/ 31952 w 157"/>
                  <a:gd name="T19" fmla="*/ 18965 h 223"/>
                  <a:gd name="T20" fmla="*/ 27958 w 157"/>
                  <a:gd name="T21" fmla="*/ 15014 h 223"/>
                  <a:gd name="T22" fmla="*/ 24763 w 157"/>
                  <a:gd name="T23" fmla="*/ 18965 h 223"/>
                  <a:gd name="T24" fmla="*/ 17574 w 157"/>
                  <a:gd name="T25" fmla="*/ 18965 h 223"/>
                  <a:gd name="T26" fmla="*/ 17574 w 157"/>
                  <a:gd name="T27" fmla="*/ 11853 h 223"/>
                  <a:gd name="T28" fmla="*/ 14379 w 157"/>
                  <a:gd name="T29" fmla="*/ 11853 h 223"/>
                  <a:gd name="T30" fmla="*/ 14379 w 157"/>
                  <a:gd name="T31" fmla="*/ 15014 h 223"/>
                  <a:gd name="T32" fmla="*/ 10385 w 157"/>
                  <a:gd name="T33" fmla="*/ 11853 h 223"/>
                  <a:gd name="T34" fmla="*/ 10385 w 157"/>
                  <a:gd name="T35" fmla="*/ 2371 h 223"/>
                  <a:gd name="T36" fmla="*/ 0 w 157"/>
                  <a:gd name="T37" fmla="*/ 0 h 223"/>
                  <a:gd name="T38" fmla="*/ 10385 w 157"/>
                  <a:gd name="T39" fmla="*/ 11853 h 223"/>
                  <a:gd name="T40" fmla="*/ 10385 w 157"/>
                  <a:gd name="T41" fmla="*/ 24496 h 223"/>
                  <a:gd name="T42" fmla="*/ 7189 w 157"/>
                  <a:gd name="T43" fmla="*/ 28447 h 22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57"/>
                  <a:gd name="T67" fmla="*/ 0 h 223"/>
                  <a:gd name="T68" fmla="*/ 157 w 157"/>
                  <a:gd name="T69" fmla="*/ 223 h 22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57" h="223">
                    <a:moveTo>
                      <a:pt x="34" y="144"/>
                    </a:moveTo>
                    <a:lnTo>
                      <a:pt x="34" y="144"/>
                    </a:lnTo>
                    <a:lnTo>
                      <a:pt x="69" y="159"/>
                    </a:lnTo>
                    <a:lnTo>
                      <a:pt x="52" y="207"/>
                    </a:lnTo>
                    <a:lnTo>
                      <a:pt x="69" y="223"/>
                    </a:lnTo>
                    <a:lnTo>
                      <a:pt x="86" y="207"/>
                    </a:lnTo>
                    <a:lnTo>
                      <a:pt x="121" y="144"/>
                    </a:lnTo>
                    <a:lnTo>
                      <a:pt x="140" y="144"/>
                    </a:lnTo>
                    <a:lnTo>
                      <a:pt x="157" y="127"/>
                    </a:lnTo>
                    <a:lnTo>
                      <a:pt x="157" y="96"/>
                    </a:lnTo>
                    <a:lnTo>
                      <a:pt x="140" y="79"/>
                    </a:lnTo>
                    <a:lnTo>
                      <a:pt x="121" y="96"/>
                    </a:lnTo>
                    <a:lnTo>
                      <a:pt x="86" y="96"/>
                    </a:lnTo>
                    <a:lnTo>
                      <a:pt x="86" y="63"/>
                    </a:lnTo>
                    <a:lnTo>
                      <a:pt x="69" y="63"/>
                    </a:lnTo>
                    <a:lnTo>
                      <a:pt x="69" y="79"/>
                    </a:lnTo>
                    <a:lnTo>
                      <a:pt x="52" y="63"/>
                    </a:lnTo>
                    <a:lnTo>
                      <a:pt x="52" y="15"/>
                    </a:lnTo>
                    <a:lnTo>
                      <a:pt x="0" y="0"/>
                    </a:lnTo>
                    <a:lnTo>
                      <a:pt x="52" y="63"/>
                    </a:lnTo>
                    <a:lnTo>
                      <a:pt x="52" y="127"/>
                    </a:lnTo>
                    <a:lnTo>
                      <a:pt x="34" y="14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4" name="Freeform 100"/>
              <p:cNvSpPr>
                <a:spLocks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14893816" y="7833811"/>
                <a:ext cx="262102" cy="245506"/>
              </a:xfrm>
              <a:custGeom>
                <a:avLst/>
                <a:gdLst>
                  <a:gd name="T0" fmla="*/ 0 w 223"/>
                  <a:gd name="T1" fmla="*/ 35094 h 207"/>
                  <a:gd name="T2" fmla="*/ 0 w 223"/>
                  <a:gd name="T3" fmla="*/ 35094 h 207"/>
                  <a:gd name="T4" fmla="*/ 3987 w 223"/>
                  <a:gd name="T5" fmla="*/ 38284 h 207"/>
                  <a:gd name="T6" fmla="*/ 7176 w 223"/>
                  <a:gd name="T7" fmla="*/ 38284 h 207"/>
                  <a:gd name="T8" fmla="*/ 14352 w 223"/>
                  <a:gd name="T9" fmla="*/ 41474 h 207"/>
                  <a:gd name="T10" fmla="*/ 20730 w 223"/>
                  <a:gd name="T11" fmla="*/ 38284 h 207"/>
                  <a:gd name="T12" fmla="*/ 24717 w 223"/>
                  <a:gd name="T13" fmla="*/ 31903 h 207"/>
                  <a:gd name="T14" fmla="*/ 27906 w 223"/>
                  <a:gd name="T15" fmla="*/ 25523 h 207"/>
                  <a:gd name="T16" fmla="*/ 34284 w 223"/>
                  <a:gd name="T17" fmla="*/ 19142 h 207"/>
                  <a:gd name="T18" fmla="*/ 37474 w 223"/>
                  <a:gd name="T19" fmla="*/ 19142 h 207"/>
                  <a:gd name="T20" fmla="*/ 34284 w 223"/>
                  <a:gd name="T21" fmla="*/ 15952 h 207"/>
                  <a:gd name="T22" fmla="*/ 44649 w 223"/>
                  <a:gd name="T23" fmla="*/ 6381 h 207"/>
                  <a:gd name="T24" fmla="*/ 44649 w 223"/>
                  <a:gd name="T25" fmla="*/ 3190 h 207"/>
                  <a:gd name="T26" fmla="*/ 41460 w 223"/>
                  <a:gd name="T27" fmla="*/ 3190 h 207"/>
                  <a:gd name="T28" fmla="*/ 41460 w 223"/>
                  <a:gd name="T29" fmla="*/ 0 h 207"/>
                  <a:gd name="T30" fmla="*/ 37474 w 223"/>
                  <a:gd name="T31" fmla="*/ 3190 h 207"/>
                  <a:gd name="T32" fmla="*/ 37474 w 223"/>
                  <a:gd name="T33" fmla="*/ 0 h 207"/>
                  <a:gd name="T34" fmla="*/ 34284 w 223"/>
                  <a:gd name="T35" fmla="*/ 0 h 207"/>
                  <a:gd name="T36" fmla="*/ 31095 w 223"/>
                  <a:gd name="T37" fmla="*/ 0 h 207"/>
                  <a:gd name="T38" fmla="*/ 31095 w 223"/>
                  <a:gd name="T39" fmla="*/ 6381 h 207"/>
                  <a:gd name="T40" fmla="*/ 27906 w 223"/>
                  <a:gd name="T41" fmla="*/ 6381 h 207"/>
                  <a:gd name="T42" fmla="*/ 24717 w 223"/>
                  <a:gd name="T43" fmla="*/ 12761 h 207"/>
                  <a:gd name="T44" fmla="*/ 10365 w 223"/>
                  <a:gd name="T45" fmla="*/ 22332 h 207"/>
                  <a:gd name="T46" fmla="*/ 0 w 223"/>
                  <a:gd name="T47" fmla="*/ 35094 h 20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23"/>
                  <a:gd name="T73" fmla="*/ 0 h 207"/>
                  <a:gd name="T74" fmla="*/ 223 w 223"/>
                  <a:gd name="T75" fmla="*/ 207 h 20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23" h="207">
                    <a:moveTo>
                      <a:pt x="0" y="174"/>
                    </a:moveTo>
                    <a:lnTo>
                      <a:pt x="0" y="174"/>
                    </a:lnTo>
                    <a:lnTo>
                      <a:pt x="17" y="192"/>
                    </a:lnTo>
                    <a:lnTo>
                      <a:pt x="34" y="192"/>
                    </a:lnTo>
                    <a:lnTo>
                      <a:pt x="69" y="207"/>
                    </a:lnTo>
                    <a:lnTo>
                      <a:pt x="104" y="192"/>
                    </a:lnTo>
                    <a:lnTo>
                      <a:pt x="121" y="159"/>
                    </a:lnTo>
                    <a:lnTo>
                      <a:pt x="138" y="127"/>
                    </a:lnTo>
                    <a:lnTo>
                      <a:pt x="171" y="96"/>
                    </a:lnTo>
                    <a:lnTo>
                      <a:pt x="188" y="96"/>
                    </a:lnTo>
                    <a:lnTo>
                      <a:pt x="171" y="79"/>
                    </a:lnTo>
                    <a:lnTo>
                      <a:pt x="223" y="31"/>
                    </a:lnTo>
                    <a:lnTo>
                      <a:pt x="223" y="15"/>
                    </a:lnTo>
                    <a:lnTo>
                      <a:pt x="205" y="15"/>
                    </a:lnTo>
                    <a:lnTo>
                      <a:pt x="205" y="0"/>
                    </a:lnTo>
                    <a:lnTo>
                      <a:pt x="188" y="15"/>
                    </a:lnTo>
                    <a:lnTo>
                      <a:pt x="188" y="0"/>
                    </a:lnTo>
                    <a:lnTo>
                      <a:pt x="171" y="0"/>
                    </a:lnTo>
                    <a:lnTo>
                      <a:pt x="153" y="0"/>
                    </a:lnTo>
                    <a:lnTo>
                      <a:pt x="153" y="31"/>
                    </a:lnTo>
                    <a:lnTo>
                      <a:pt x="138" y="31"/>
                    </a:lnTo>
                    <a:lnTo>
                      <a:pt x="121" y="63"/>
                    </a:lnTo>
                    <a:lnTo>
                      <a:pt x="52" y="111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199" name="Freeform 101"/>
              <p:cNvSpPr>
                <a:spLocks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14933150" y="8079933"/>
                <a:ext cx="21240" cy="16520"/>
              </a:xfrm>
              <a:custGeom>
                <a:avLst/>
                <a:gdLst>
                  <a:gd name="T0" fmla="*/ 0 w 19"/>
                  <a:gd name="T1" fmla="*/ 2147483646 h 15"/>
                  <a:gd name="T2" fmla="*/ 0 w 19"/>
                  <a:gd name="T3" fmla="*/ 2147483646 h 15"/>
                  <a:gd name="T4" fmla="*/ 2147483646 w 19"/>
                  <a:gd name="T5" fmla="*/ 2147483646 h 15"/>
                  <a:gd name="T6" fmla="*/ 2147483646 w 19"/>
                  <a:gd name="T7" fmla="*/ 0 h 15"/>
                  <a:gd name="T8" fmla="*/ 0 w 19"/>
                  <a:gd name="T9" fmla="*/ 2147483646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15"/>
                  <a:gd name="T17" fmla="*/ 19 w 19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15">
                    <a:moveTo>
                      <a:pt x="0" y="15"/>
                    </a:moveTo>
                    <a:lnTo>
                      <a:pt x="0" y="15"/>
                    </a:lnTo>
                    <a:lnTo>
                      <a:pt x="19" y="15"/>
                    </a:lnTo>
                    <a:lnTo>
                      <a:pt x="19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06" name="Freeform 102"/>
              <p:cNvSpPr>
                <a:spLocks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13279602" y="6758162"/>
                <a:ext cx="245460" cy="18724"/>
              </a:xfrm>
              <a:custGeom>
                <a:avLst/>
                <a:gdLst>
                  <a:gd name="T0" fmla="*/ 0 w 208"/>
                  <a:gd name="T1" fmla="*/ 3175 h 16"/>
                  <a:gd name="T2" fmla="*/ 0 w 208"/>
                  <a:gd name="T3" fmla="*/ 3175 h 16"/>
                  <a:gd name="T4" fmla="*/ 3969 w 208"/>
                  <a:gd name="T5" fmla="*/ 3175 h 16"/>
                  <a:gd name="T6" fmla="*/ 17463 w 208"/>
                  <a:gd name="T7" fmla="*/ 0 h 16"/>
                  <a:gd name="T8" fmla="*/ 30956 w 208"/>
                  <a:gd name="T9" fmla="*/ 3175 h 16"/>
                  <a:gd name="T10" fmla="*/ 41275 w 208"/>
                  <a:gd name="T11" fmla="*/ 0 h 16"/>
                  <a:gd name="T12" fmla="*/ 34925 w 208"/>
                  <a:gd name="T13" fmla="*/ 0 h 16"/>
                  <a:gd name="T14" fmla="*/ 23812 w 208"/>
                  <a:gd name="T15" fmla="*/ 0 h 16"/>
                  <a:gd name="T16" fmla="*/ 17463 w 208"/>
                  <a:gd name="T17" fmla="*/ 0 h 16"/>
                  <a:gd name="T18" fmla="*/ 7144 w 208"/>
                  <a:gd name="T19" fmla="*/ 0 h 16"/>
                  <a:gd name="T20" fmla="*/ 10319 w 208"/>
                  <a:gd name="T21" fmla="*/ 0 h 16"/>
                  <a:gd name="T22" fmla="*/ 0 w 208"/>
                  <a:gd name="T23" fmla="*/ 0 h 16"/>
                  <a:gd name="T24" fmla="*/ 0 w 208"/>
                  <a:gd name="T25" fmla="*/ 3175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8"/>
                  <a:gd name="T40" fmla="*/ 0 h 16"/>
                  <a:gd name="T41" fmla="*/ 208 w 208"/>
                  <a:gd name="T42" fmla="*/ 16 h 1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8" h="16">
                    <a:moveTo>
                      <a:pt x="0" y="16"/>
                    </a:moveTo>
                    <a:lnTo>
                      <a:pt x="0" y="16"/>
                    </a:lnTo>
                    <a:lnTo>
                      <a:pt x="17" y="16"/>
                    </a:lnTo>
                    <a:lnTo>
                      <a:pt x="87" y="0"/>
                    </a:lnTo>
                    <a:lnTo>
                      <a:pt x="156" y="16"/>
                    </a:lnTo>
                    <a:lnTo>
                      <a:pt x="208" y="0"/>
                    </a:lnTo>
                    <a:lnTo>
                      <a:pt x="173" y="0"/>
                    </a:lnTo>
                    <a:lnTo>
                      <a:pt x="121" y="0"/>
                    </a:lnTo>
                    <a:lnTo>
                      <a:pt x="87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7" name="Freeform 103"/>
              <p:cNvSpPr>
                <a:spLocks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13364889" y="6795612"/>
                <a:ext cx="60324" cy="18724"/>
              </a:xfrm>
              <a:custGeom>
                <a:avLst/>
                <a:gdLst>
                  <a:gd name="T0" fmla="*/ 0 w 52"/>
                  <a:gd name="T1" fmla="*/ 0 h 17"/>
                  <a:gd name="T2" fmla="*/ 0 w 52"/>
                  <a:gd name="T3" fmla="*/ 0 h 17"/>
                  <a:gd name="T4" fmla="*/ 7144 w 52"/>
                  <a:gd name="T5" fmla="*/ 2988 h 17"/>
                  <a:gd name="T6" fmla="*/ 10319 w 52"/>
                  <a:gd name="T7" fmla="*/ 2988 h 17"/>
                  <a:gd name="T8" fmla="*/ 7144 w 52"/>
                  <a:gd name="T9" fmla="*/ 0 h 17"/>
                  <a:gd name="T10" fmla="*/ 0 w 52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17"/>
                  <a:gd name="T20" fmla="*/ 52 w 52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17">
                    <a:moveTo>
                      <a:pt x="0" y="0"/>
                    </a:moveTo>
                    <a:lnTo>
                      <a:pt x="0" y="0"/>
                    </a:lnTo>
                    <a:lnTo>
                      <a:pt x="35" y="17"/>
                    </a:lnTo>
                    <a:lnTo>
                      <a:pt x="52" y="17"/>
                    </a:lnTo>
                    <a:lnTo>
                      <a:pt x="35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8" name="Freeform 104"/>
              <p:cNvSpPr>
                <a:spLocks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13504260" y="6758162"/>
                <a:ext cx="122731" cy="56174"/>
              </a:xfrm>
              <a:custGeom>
                <a:avLst/>
                <a:gdLst>
                  <a:gd name="T0" fmla="*/ 0 w 104"/>
                  <a:gd name="T1" fmla="*/ 9525 h 48"/>
                  <a:gd name="T2" fmla="*/ 0 w 104"/>
                  <a:gd name="T3" fmla="*/ 9525 h 48"/>
                  <a:gd name="T4" fmla="*/ 7144 w 104"/>
                  <a:gd name="T5" fmla="*/ 9525 h 48"/>
                  <a:gd name="T6" fmla="*/ 20638 w 104"/>
                  <a:gd name="T7" fmla="*/ 0 h 48"/>
                  <a:gd name="T8" fmla="*/ 10319 w 104"/>
                  <a:gd name="T9" fmla="*/ 0 h 48"/>
                  <a:gd name="T10" fmla="*/ 3969 w 104"/>
                  <a:gd name="T11" fmla="*/ 5556 h 48"/>
                  <a:gd name="T12" fmla="*/ 0 w 104"/>
                  <a:gd name="T13" fmla="*/ 9525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4"/>
                  <a:gd name="T22" fmla="*/ 0 h 48"/>
                  <a:gd name="T23" fmla="*/ 104 w 104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4" h="48">
                    <a:moveTo>
                      <a:pt x="0" y="48"/>
                    </a:moveTo>
                    <a:lnTo>
                      <a:pt x="0" y="48"/>
                    </a:lnTo>
                    <a:lnTo>
                      <a:pt x="35" y="48"/>
                    </a:lnTo>
                    <a:lnTo>
                      <a:pt x="104" y="0"/>
                    </a:lnTo>
                    <a:lnTo>
                      <a:pt x="52" y="0"/>
                    </a:lnTo>
                    <a:lnTo>
                      <a:pt x="17" y="31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09" name="Freeform 105"/>
              <p:cNvSpPr>
                <a:spLocks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13851650" y="6664536"/>
                <a:ext cx="24962" cy="56176"/>
              </a:xfrm>
              <a:custGeom>
                <a:avLst/>
                <a:gdLst>
                  <a:gd name="T0" fmla="*/ 0 w 19"/>
                  <a:gd name="T1" fmla="*/ 9525 h 48"/>
                  <a:gd name="T2" fmla="*/ 0 w 19"/>
                  <a:gd name="T3" fmla="*/ 9525 h 48"/>
                  <a:gd name="T4" fmla="*/ 4178 w 19"/>
                  <a:gd name="T5" fmla="*/ 2381 h 48"/>
                  <a:gd name="T6" fmla="*/ 4178 w 19"/>
                  <a:gd name="T7" fmla="*/ 0 h 48"/>
                  <a:gd name="T8" fmla="*/ 0 w 19"/>
                  <a:gd name="T9" fmla="*/ 9525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48"/>
                  <a:gd name="T17" fmla="*/ 19 w 19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48">
                    <a:moveTo>
                      <a:pt x="0" y="48"/>
                    </a:moveTo>
                    <a:lnTo>
                      <a:pt x="0" y="48"/>
                    </a:lnTo>
                    <a:lnTo>
                      <a:pt x="19" y="15"/>
                    </a:lnTo>
                    <a:lnTo>
                      <a:pt x="19" y="0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0" name="Freeform 106"/>
              <p:cNvSpPr>
                <a:spLocks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13364889" y="6456480"/>
                <a:ext cx="201776" cy="226782"/>
              </a:xfrm>
              <a:custGeom>
                <a:avLst/>
                <a:gdLst>
                  <a:gd name="T0" fmla="*/ 0 w 173"/>
                  <a:gd name="T1" fmla="*/ 22225 h 192"/>
                  <a:gd name="T2" fmla="*/ 0 w 173"/>
                  <a:gd name="T3" fmla="*/ 22225 h 192"/>
                  <a:gd name="T4" fmla="*/ 0 w 173"/>
                  <a:gd name="T5" fmla="*/ 26194 h 192"/>
                  <a:gd name="T6" fmla="*/ 3157 w 173"/>
                  <a:gd name="T7" fmla="*/ 26194 h 192"/>
                  <a:gd name="T8" fmla="*/ 3157 w 173"/>
                  <a:gd name="T9" fmla="*/ 28575 h 192"/>
                  <a:gd name="T10" fmla="*/ 3157 w 173"/>
                  <a:gd name="T11" fmla="*/ 38100 h 192"/>
                  <a:gd name="T12" fmla="*/ 6313 w 173"/>
                  <a:gd name="T13" fmla="*/ 35719 h 192"/>
                  <a:gd name="T14" fmla="*/ 6313 w 173"/>
                  <a:gd name="T15" fmla="*/ 26194 h 192"/>
                  <a:gd name="T16" fmla="*/ 10259 w 173"/>
                  <a:gd name="T17" fmla="*/ 22225 h 192"/>
                  <a:gd name="T18" fmla="*/ 13416 w 173"/>
                  <a:gd name="T19" fmla="*/ 22225 h 192"/>
                  <a:gd name="T20" fmla="*/ 10259 w 173"/>
                  <a:gd name="T21" fmla="*/ 26194 h 192"/>
                  <a:gd name="T22" fmla="*/ 13416 w 173"/>
                  <a:gd name="T23" fmla="*/ 28575 h 192"/>
                  <a:gd name="T24" fmla="*/ 13416 w 173"/>
                  <a:gd name="T25" fmla="*/ 32544 h 192"/>
                  <a:gd name="T26" fmla="*/ 20518 w 173"/>
                  <a:gd name="T27" fmla="*/ 32544 h 192"/>
                  <a:gd name="T28" fmla="*/ 20518 w 173"/>
                  <a:gd name="T29" fmla="*/ 38100 h 192"/>
                  <a:gd name="T30" fmla="*/ 23675 w 173"/>
                  <a:gd name="T31" fmla="*/ 35719 h 192"/>
                  <a:gd name="T32" fmla="*/ 23675 w 173"/>
                  <a:gd name="T33" fmla="*/ 32544 h 192"/>
                  <a:gd name="T34" fmla="*/ 16572 w 173"/>
                  <a:gd name="T35" fmla="*/ 26194 h 192"/>
                  <a:gd name="T36" fmla="*/ 20518 w 173"/>
                  <a:gd name="T37" fmla="*/ 26194 h 192"/>
                  <a:gd name="T38" fmla="*/ 13416 w 173"/>
                  <a:gd name="T39" fmla="*/ 19050 h 192"/>
                  <a:gd name="T40" fmla="*/ 20518 w 173"/>
                  <a:gd name="T41" fmla="*/ 13494 h 192"/>
                  <a:gd name="T42" fmla="*/ 23675 w 173"/>
                  <a:gd name="T43" fmla="*/ 13494 h 192"/>
                  <a:gd name="T44" fmla="*/ 10259 w 173"/>
                  <a:gd name="T45" fmla="*/ 16669 h 192"/>
                  <a:gd name="T46" fmla="*/ 6313 w 173"/>
                  <a:gd name="T47" fmla="*/ 13494 h 192"/>
                  <a:gd name="T48" fmla="*/ 6313 w 173"/>
                  <a:gd name="T49" fmla="*/ 9525 h 192"/>
                  <a:gd name="T50" fmla="*/ 10259 w 173"/>
                  <a:gd name="T51" fmla="*/ 7144 h 192"/>
                  <a:gd name="T52" fmla="*/ 30777 w 173"/>
                  <a:gd name="T53" fmla="*/ 7144 h 192"/>
                  <a:gd name="T54" fmla="*/ 33934 w 173"/>
                  <a:gd name="T55" fmla="*/ 0 h 192"/>
                  <a:gd name="T56" fmla="*/ 26832 w 173"/>
                  <a:gd name="T57" fmla="*/ 3969 h 192"/>
                  <a:gd name="T58" fmla="*/ 20518 w 173"/>
                  <a:gd name="T59" fmla="*/ 7144 h 192"/>
                  <a:gd name="T60" fmla="*/ 10259 w 173"/>
                  <a:gd name="T61" fmla="*/ 3969 h 192"/>
                  <a:gd name="T62" fmla="*/ 10259 w 173"/>
                  <a:gd name="T63" fmla="*/ 7144 h 192"/>
                  <a:gd name="T64" fmla="*/ 6313 w 173"/>
                  <a:gd name="T65" fmla="*/ 7144 h 192"/>
                  <a:gd name="T66" fmla="*/ 6313 w 173"/>
                  <a:gd name="T67" fmla="*/ 13494 h 192"/>
                  <a:gd name="T68" fmla="*/ 0 w 173"/>
                  <a:gd name="T69" fmla="*/ 22225 h 19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3"/>
                  <a:gd name="T106" fmla="*/ 0 h 192"/>
                  <a:gd name="T107" fmla="*/ 173 w 173"/>
                  <a:gd name="T108" fmla="*/ 192 h 19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3" h="192">
                    <a:moveTo>
                      <a:pt x="0" y="113"/>
                    </a:moveTo>
                    <a:lnTo>
                      <a:pt x="0" y="113"/>
                    </a:lnTo>
                    <a:lnTo>
                      <a:pt x="0" y="129"/>
                    </a:lnTo>
                    <a:lnTo>
                      <a:pt x="17" y="129"/>
                    </a:lnTo>
                    <a:lnTo>
                      <a:pt x="17" y="144"/>
                    </a:lnTo>
                    <a:lnTo>
                      <a:pt x="17" y="192"/>
                    </a:lnTo>
                    <a:lnTo>
                      <a:pt x="35" y="177"/>
                    </a:lnTo>
                    <a:lnTo>
                      <a:pt x="35" y="129"/>
                    </a:lnTo>
                    <a:lnTo>
                      <a:pt x="52" y="113"/>
                    </a:lnTo>
                    <a:lnTo>
                      <a:pt x="69" y="113"/>
                    </a:lnTo>
                    <a:lnTo>
                      <a:pt x="52" y="129"/>
                    </a:lnTo>
                    <a:lnTo>
                      <a:pt x="69" y="144"/>
                    </a:lnTo>
                    <a:lnTo>
                      <a:pt x="69" y="161"/>
                    </a:lnTo>
                    <a:lnTo>
                      <a:pt x="104" y="161"/>
                    </a:lnTo>
                    <a:lnTo>
                      <a:pt x="104" y="192"/>
                    </a:lnTo>
                    <a:lnTo>
                      <a:pt x="121" y="177"/>
                    </a:lnTo>
                    <a:lnTo>
                      <a:pt x="121" y="161"/>
                    </a:lnTo>
                    <a:lnTo>
                      <a:pt x="87" y="129"/>
                    </a:lnTo>
                    <a:lnTo>
                      <a:pt x="104" y="129"/>
                    </a:lnTo>
                    <a:lnTo>
                      <a:pt x="69" y="96"/>
                    </a:lnTo>
                    <a:lnTo>
                      <a:pt x="104" y="66"/>
                    </a:lnTo>
                    <a:lnTo>
                      <a:pt x="121" y="66"/>
                    </a:lnTo>
                    <a:lnTo>
                      <a:pt x="52" y="81"/>
                    </a:lnTo>
                    <a:lnTo>
                      <a:pt x="35" y="66"/>
                    </a:lnTo>
                    <a:lnTo>
                      <a:pt x="35" y="48"/>
                    </a:lnTo>
                    <a:lnTo>
                      <a:pt x="52" y="33"/>
                    </a:lnTo>
                    <a:lnTo>
                      <a:pt x="156" y="33"/>
                    </a:lnTo>
                    <a:lnTo>
                      <a:pt x="173" y="0"/>
                    </a:lnTo>
                    <a:lnTo>
                      <a:pt x="138" y="18"/>
                    </a:lnTo>
                    <a:lnTo>
                      <a:pt x="104" y="33"/>
                    </a:lnTo>
                    <a:lnTo>
                      <a:pt x="52" y="18"/>
                    </a:lnTo>
                    <a:lnTo>
                      <a:pt x="52" y="33"/>
                    </a:lnTo>
                    <a:lnTo>
                      <a:pt x="35" y="33"/>
                    </a:lnTo>
                    <a:lnTo>
                      <a:pt x="35" y="66"/>
                    </a:lnTo>
                    <a:lnTo>
                      <a:pt x="0" y="11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1" name="Freeform 107"/>
              <p:cNvSpPr>
                <a:spLocks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13626991" y="6437756"/>
                <a:ext cx="41603" cy="93625"/>
              </a:xfrm>
              <a:custGeom>
                <a:avLst/>
                <a:gdLst>
                  <a:gd name="T0" fmla="*/ 0 w 34"/>
                  <a:gd name="T1" fmla="*/ 6272 h 81"/>
                  <a:gd name="T2" fmla="*/ 0 w 34"/>
                  <a:gd name="T3" fmla="*/ 6272 h 81"/>
                  <a:gd name="T4" fmla="*/ 3175 w 34"/>
                  <a:gd name="T5" fmla="*/ 11759 h 81"/>
                  <a:gd name="T6" fmla="*/ 7144 w 34"/>
                  <a:gd name="T7" fmla="*/ 15679 h 81"/>
                  <a:gd name="T8" fmla="*/ 3175 w 34"/>
                  <a:gd name="T9" fmla="*/ 11759 h 81"/>
                  <a:gd name="T10" fmla="*/ 3175 w 34"/>
                  <a:gd name="T11" fmla="*/ 9407 h 81"/>
                  <a:gd name="T12" fmla="*/ 7144 w 34"/>
                  <a:gd name="T13" fmla="*/ 9407 h 81"/>
                  <a:gd name="T14" fmla="*/ 7144 w 34"/>
                  <a:gd name="T15" fmla="*/ 6272 h 81"/>
                  <a:gd name="T16" fmla="*/ 7144 w 34"/>
                  <a:gd name="T17" fmla="*/ 2352 h 81"/>
                  <a:gd name="T18" fmla="*/ 7144 w 34"/>
                  <a:gd name="T19" fmla="*/ 6272 h 81"/>
                  <a:gd name="T20" fmla="*/ 3175 w 34"/>
                  <a:gd name="T21" fmla="*/ 0 h 81"/>
                  <a:gd name="T22" fmla="*/ 0 w 34"/>
                  <a:gd name="T23" fmla="*/ 6272 h 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81"/>
                  <a:gd name="T38" fmla="*/ 34 w 34"/>
                  <a:gd name="T39" fmla="*/ 81 h 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81">
                    <a:moveTo>
                      <a:pt x="0" y="33"/>
                    </a:moveTo>
                    <a:lnTo>
                      <a:pt x="0" y="33"/>
                    </a:lnTo>
                    <a:lnTo>
                      <a:pt x="17" y="63"/>
                    </a:lnTo>
                    <a:lnTo>
                      <a:pt x="34" y="81"/>
                    </a:lnTo>
                    <a:lnTo>
                      <a:pt x="17" y="63"/>
                    </a:lnTo>
                    <a:lnTo>
                      <a:pt x="17" y="48"/>
                    </a:lnTo>
                    <a:lnTo>
                      <a:pt x="34" y="48"/>
                    </a:lnTo>
                    <a:lnTo>
                      <a:pt x="34" y="33"/>
                    </a:lnTo>
                    <a:lnTo>
                      <a:pt x="34" y="15"/>
                    </a:lnTo>
                    <a:lnTo>
                      <a:pt x="34" y="33"/>
                    </a:lnTo>
                    <a:lnTo>
                      <a:pt x="17" y="0"/>
                    </a:lnTo>
                    <a:lnTo>
                      <a:pt x="0" y="3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2" name="Freeform 108"/>
              <p:cNvSpPr>
                <a:spLocks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13587467" y="6606281"/>
                <a:ext cx="39524" cy="18726"/>
              </a:xfrm>
              <a:custGeom>
                <a:avLst/>
                <a:gdLst>
                  <a:gd name="T0" fmla="*/ 0 w 35"/>
                  <a:gd name="T1" fmla="*/ 0 h 15"/>
                  <a:gd name="T2" fmla="*/ 0 w 35"/>
                  <a:gd name="T3" fmla="*/ 0 h 15"/>
                  <a:gd name="T4" fmla="*/ 6169 w 35"/>
                  <a:gd name="T5" fmla="*/ 3387 h 15"/>
                  <a:gd name="T6" fmla="*/ 6169 w 35"/>
                  <a:gd name="T7" fmla="*/ 0 h 15"/>
                  <a:gd name="T8" fmla="*/ 0 w 35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5"/>
                  <a:gd name="T17" fmla="*/ 35 w 3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5">
                    <a:moveTo>
                      <a:pt x="0" y="0"/>
                    </a:moveTo>
                    <a:lnTo>
                      <a:pt x="0" y="0"/>
                    </a:lnTo>
                    <a:lnTo>
                      <a:pt x="35" y="15"/>
                    </a:lnTo>
                    <a:lnTo>
                      <a:pt x="35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3" name="Freeform 109"/>
              <p:cNvSpPr>
                <a:spLocks/>
              </p:cNvSpPr>
              <p:nvPr>
                <p:custDataLst>
                  <p:tags r:id="rId107"/>
                </p:custDataLst>
              </p:nvPr>
            </p:nvSpPr>
            <p:spPr bwMode="auto">
              <a:xfrm>
                <a:off x="13649872" y="6587556"/>
                <a:ext cx="101929" cy="37450"/>
              </a:xfrm>
              <a:custGeom>
                <a:avLst/>
                <a:gdLst>
                  <a:gd name="T0" fmla="*/ 0 w 86"/>
                  <a:gd name="T1" fmla="*/ 3277 h 31"/>
                  <a:gd name="T2" fmla="*/ 0 w 86"/>
                  <a:gd name="T3" fmla="*/ 3277 h 31"/>
                  <a:gd name="T4" fmla="*/ 17463 w 86"/>
                  <a:gd name="T5" fmla="*/ 6555 h 31"/>
                  <a:gd name="T6" fmla="*/ 14288 w 86"/>
                  <a:gd name="T7" fmla="*/ 3277 h 31"/>
                  <a:gd name="T8" fmla="*/ 10319 w 86"/>
                  <a:gd name="T9" fmla="*/ 0 h 31"/>
                  <a:gd name="T10" fmla="*/ 3969 w 86"/>
                  <a:gd name="T11" fmla="*/ 0 h 31"/>
                  <a:gd name="T12" fmla="*/ 0 w 86"/>
                  <a:gd name="T13" fmla="*/ 3277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"/>
                  <a:gd name="T22" fmla="*/ 0 h 31"/>
                  <a:gd name="T23" fmla="*/ 86 w 86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" h="31">
                    <a:moveTo>
                      <a:pt x="0" y="16"/>
                    </a:moveTo>
                    <a:lnTo>
                      <a:pt x="0" y="16"/>
                    </a:lnTo>
                    <a:lnTo>
                      <a:pt x="86" y="31"/>
                    </a:lnTo>
                    <a:lnTo>
                      <a:pt x="69" y="16"/>
                    </a:lnTo>
                    <a:lnTo>
                      <a:pt x="52" y="0"/>
                    </a:lnTo>
                    <a:lnTo>
                      <a:pt x="17" y="0"/>
                    </a:lnTo>
                    <a:lnTo>
                      <a:pt x="0" y="16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4" name="Freeform 110"/>
              <p:cNvSpPr>
                <a:spLocks/>
              </p:cNvSpPr>
              <p:nvPr>
                <p:custDataLst>
                  <p:tags r:id="rId108"/>
                </p:custDataLst>
              </p:nvPr>
            </p:nvSpPr>
            <p:spPr bwMode="auto">
              <a:xfrm>
                <a:off x="13626991" y="6550106"/>
                <a:ext cx="41603" cy="0"/>
              </a:xfrm>
              <a:custGeom>
                <a:avLst/>
                <a:gdLst>
                  <a:gd name="T0" fmla="*/ 0 w 34"/>
                  <a:gd name="T1" fmla="*/ 0 w 34"/>
                  <a:gd name="T2" fmla="*/ 7144 w 34"/>
                  <a:gd name="T3" fmla="*/ 3175 w 34"/>
                  <a:gd name="T4" fmla="*/ 0 w 34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w 34"/>
                  <a:gd name="T11" fmla="*/ 34 w 34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T10" t="0" r="T11" b="0"/>
                <a:pathLst>
                  <a:path w="34">
                    <a:moveTo>
                      <a:pt x="0" y="0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15" name="Freeform 111"/>
              <p:cNvSpPr>
                <a:spLocks/>
              </p:cNvSpPr>
              <p:nvPr>
                <p:custDataLst>
                  <p:tags r:id="rId109"/>
                </p:custDataLst>
              </p:nvPr>
            </p:nvSpPr>
            <p:spPr bwMode="auto">
              <a:xfrm>
                <a:off x="13893253" y="6531381"/>
                <a:ext cx="20802" cy="18726"/>
              </a:xfrm>
              <a:custGeom>
                <a:avLst/>
                <a:gdLst>
                  <a:gd name="T0" fmla="*/ 0 w 18"/>
                  <a:gd name="T1" fmla="*/ 0 h 15"/>
                  <a:gd name="T2" fmla="*/ 0 w 18"/>
                  <a:gd name="T3" fmla="*/ 0 h 15"/>
                  <a:gd name="T4" fmla="*/ 3969 w 18"/>
                  <a:gd name="T5" fmla="*/ 3387 h 15"/>
                  <a:gd name="T6" fmla="*/ 3969 w 18"/>
                  <a:gd name="T7" fmla="*/ 0 h 15"/>
                  <a:gd name="T8" fmla="*/ 0 w 18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5"/>
                  <a:gd name="T17" fmla="*/ 18 w 1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5">
                    <a:moveTo>
                      <a:pt x="0" y="0"/>
                    </a:moveTo>
                    <a:lnTo>
                      <a:pt x="0" y="0"/>
                    </a:lnTo>
                    <a:lnTo>
                      <a:pt x="18" y="15"/>
                    </a:lnTo>
                    <a:lnTo>
                      <a:pt x="18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10" name="Freeform 112"/>
              <p:cNvSpPr>
                <a:spLocks/>
              </p:cNvSpPr>
              <p:nvPr>
                <p:custDataLst>
                  <p:tags r:id="rId110"/>
                </p:custDataLst>
              </p:nvPr>
            </p:nvSpPr>
            <p:spPr bwMode="auto">
              <a:xfrm>
                <a:off x="14300696" y="6626233"/>
                <a:ext cx="143955" cy="75517"/>
              </a:xfrm>
              <a:custGeom>
                <a:avLst/>
                <a:gdLst>
                  <a:gd name="T0" fmla="*/ 0 w 123"/>
                  <a:gd name="T1" fmla="*/ 2147483646 h 65"/>
                  <a:gd name="T2" fmla="*/ 0 w 123"/>
                  <a:gd name="T3" fmla="*/ 2147483646 h 65"/>
                  <a:gd name="T4" fmla="*/ 2147483646 w 123"/>
                  <a:gd name="T5" fmla="*/ 2147483646 h 65"/>
                  <a:gd name="T6" fmla="*/ 2147483646 w 123"/>
                  <a:gd name="T7" fmla="*/ 2147483646 h 65"/>
                  <a:gd name="T8" fmla="*/ 2147483646 w 123"/>
                  <a:gd name="T9" fmla="*/ 2147483646 h 65"/>
                  <a:gd name="T10" fmla="*/ 2147483646 w 123"/>
                  <a:gd name="T11" fmla="*/ 2147483646 h 65"/>
                  <a:gd name="T12" fmla="*/ 2147483646 w 123"/>
                  <a:gd name="T13" fmla="*/ 0 h 65"/>
                  <a:gd name="T14" fmla="*/ 2147483646 w 123"/>
                  <a:gd name="T15" fmla="*/ 0 h 65"/>
                  <a:gd name="T16" fmla="*/ 2147483646 w 123"/>
                  <a:gd name="T17" fmla="*/ 2147483646 h 65"/>
                  <a:gd name="T18" fmla="*/ 2147483646 w 123"/>
                  <a:gd name="T19" fmla="*/ 2147483646 h 65"/>
                  <a:gd name="T20" fmla="*/ 2147483646 w 123"/>
                  <a:gd name="T21" fmla="*/ 2147483646 h 65"/>
                  <a:gd name="T22" fmla="*/ 0 w 123"/>
                  <a:gd name="T23" fmla="*/ 2147483646 h 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3"/>
                  <a:gd name="T37" fmla="*/ 0 h 65"/>
                  <a:gd name="T38" fmla="*/ 123 w 123"/>
                  <a:gd name="T39" fmla="*/ 65 h 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3" h="65">
                    <a:moveTo>
                      <a:pt x="0" y="33"/>
                    </a:moveTo>
                    <a:lnTo>
                      <a:pt x="0" y="33"/>
                    </a:lnTo>
                    <a:lnTo>
                      <a:pt x="35" y="65"/>
                    </a:lnTo>
                    <a:lnTo>
                      <a:pt x="71" y="65"/>
                    </a:lnTo>
                    <a:lnTo>
                      <a:pt x="106" y="48"/>
                    </a:lnTo>
                    <a:lnTo>
                      <a:pt x="123" y="17"/>
                    </a:lnTo>
                    <a:lnTo>
                      <a:pt x="123" y="0"/>
                    </a:lnTo>
                    <a:lnTo>
                      <a:pt x="106" y="0"/>
                    </a:lnTo>
                    <a:lnTo>
                      <a:pt x="106" y="33"/>
                    </a:lnTo>
                    <a:lnTo>
                      <a:pt x="88" y="33"/>
                    </a:lnTo>
                    <a:lnTo>
                      <a:pt x="71" y="33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1" name="Freeform 113"/>
              <p:cNvSpPr>
                <a:spLocks/>
              </p:cNvSpPr>
              <p:nvPr>
                <p:custDataLst>
                  <p:tags r:id="rId111"/>
                </p:custDataLst>
              </p:nvPr>
            </p:nvSpPr>
            <p:spPr bwMode="auto">
              <a:xfrm>
                <a:off x="14404532" y="6607354"/>
                <a:ext cx="61357" cy="37758"/>
              </a:xfrm>
              <a:custGeom>
                <a:avLst/>
                <a:gdLst>
                  <a:gd name="T0" fmla="*/ 0 w 52"/>
                  <a:gd name="T1" fmla="*/ 0 h 32"/>
                  <a:gd name="T2" fmla="*/ 0 w 52"/>
                  <a:gd name="T3" fmla="*/ 0 h 32"/>
                  <a:gd name="T4" fmla="*/ 2147483646 w 52"/>
                  <a:gd name="T5" fmla="*/ 2147483646 h 32"/>
                  <a:gd name="T6" fmla="*/ 2147483646 w 52"/>
                  <a:gd name="T7" fmla="*/ 2147483646 h 32"/>
                  <a:gd name="T8" fmla="*/ 2147483646 w 52"/>
                  <a:gd name="T9" fmla="*/ 2147483646 h 32"/>
                  <a:gd name="T10" fmla="*/ 0 w 5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32"/>
                  <a:gd name="T20" fmla="*/ 52 w 5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32">
                    <a:moveTo>
                      <a:pt x="0" y="0"/>
                    </a:moveTo>
                    <a:lnTo>
                      <a:pt x="0" y="0"/>
                    </a:lnTo>
                    <a:lnTo>
                      <a:pt x="35" y="15"/>
                    </a:lnTo>
                    <a:lnTo>
                      <a:pt x="52" y="32"/>
                    </a:lnTo>
                    <a:lnTo>
                      <a:pt x="52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2" name="Freeform 114"/>
              <p:cNvSpPr>
                <a:spLocks/>
              </p:cNvSpPr>
              <p:nvPr>
                <p:custDataLst>
                  <p:tags r:id="rId112"/>
                </p:custDataLst>
              </p:nvPr>
            </p:nvSpPr>
            <p:spPr bwMode="auto">
              <a:xfrm>
                <a:off x="14527247" y="6663992"/>
                <a:ext cx="40119" cy="56638"/>
              </a:xfrm>
              <a:custGeom>
                <a:avLst/>
                <a:gdLst>
                  <a:gd name="T0" fmla="*/ 0 w 35"/>
                  <a:gd name="T1" fmla="*/ 0 h 48"/>
                  <a:gd name="T2" fmla="*/ 0 w 35"/>
                  <a:gd name="T3" fmla="*/ 0 h 48"/>
                  <a:gd name="T4" fmla="*/ 2147483646 w 35"/>
                  <a:gd name="T5" fmla="*/ 2147483646 h 48"/>
                  <a:gd name="T6" fmla="*/ 2147483646 w 35"/>
                  <a:gd name="T7" fmla="*/ 2147483646 h 48"/>
                  <a:gd name="T8" fmla="*/ 0 w 35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48"/>
                  <a:gd name="T17" fmla="*/ 35 w 35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48">
                    <a:moveTo>
                      <a:pt x="0" y="0"/>
                    </a:moveTo>
                    <a:lnTo>
                      <a:pt x="0" y="0"/>
                    </a:lnTo>
                    <a:lnTo>
                      <a:pt x="17" y="48"/>
                    </a:lnTo>
                    <a:lnTo>
                      <a:pt x="35" y="3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3" name="Freeform 115"/>
              <p:cNvSpPr>
                <a:spLocks/>
              </p:cNvSpPr>
              <p:nvPr>
                <p:custDataLst>
                  <p:tags r:id="rId113"/>
                </p:custDataLst>
              </p:nvPr>
            </p:nvSpPr>
            <p:spPr bwMode="auto">
              <a:xfrm>
                <a:off x="14668841" y="6777267"/>
                <a:ext cx="42478" cy="18879"/>
              </a:xfrm>
              <a:custGeom>
                <a:avLst/>
                <a:gdLst>
                  <a:gd name="T0" fmla="*/ 0 w 34"/>
                  <a:gd name="T1" fmla="*/ 0 h 15"/>
                  <a:gd name="T2" fmla="*/ 0 w 34"/>
                  <a:gd name="T3" fmla="*/ 0 h 15"/>
                  <a:gd name="T4" fmla="*/ 0 w 34"/>
                  <a:gd name="T5" fmla="*/ 2147483646 h 15"/>
                  <a:gd name="T6" fmla="*/ 2147483646 w 34"/>
                  <a:gd name="T7" fmla="*/ 2147483646 h 15"/>
                  <a:gd name="T8" fmla="*/ 0 w 34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5"/>
                  <a:gd name="T17" fmla="*/ 34 w 34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34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4" name="Freeform 116"/>
              <p:cNvSpPr>
                <a:spLocks/>
              </p:cNvSpPr>
              <p:nvPr>
                <p:custDataLst>
                  <p:tags r:id="rId114"/>
                </p:custDataLst>
              </p:nvPr>
            </p:nvSpPr>
            <p:spPr bwMode="auto">
              <a:xfrm>
                <a:off x="14914271" y="6947180"/>
                <a:ext cx="21240" cy="37758"/>
              </a:xfrm>
              <a:custGeom>
                <a:avLst/>
                <a:gdLst>
                  <a:gd name="T0" fmla="*/ 0 w 18"/>
                  <a:gd name="T1" fmla="*/ 0 h 32"/>
                  <a:gd name="T2" fmla="*/ 0 w 18"/>
                  <a:gd name="T3" fmla="*/ 0 h 32"/>
                  <a:gd name="T4" fmla="*/ 0 w 18"/>
                  <a:gd name="T5" fmla="*/ 2147483646 h 32"/>
                  <a:gd name="T6" fmla="*/ 2147483646 w 18"/>
                  <a:gd name="T7" fmla="*/ 2147483646 h 32"/>
                  <a:gd name="T8" fmla="*/ 0 w 18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32"/>
                  <a:gd name="T17" fmla="*/ 18 w 18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32">
                    <a:moveTo>
                      <a:pt x="0" y="0"/>
                    </a:moveTo>
                    <a:lnTo>
                      <a:pt x="0" y="0"/>
                    </a:lnTo>
                    <a:lnTo>
                      <a:pt x="0" y="32"/>
                    </a:lnTo>
                    <a:lnTo>
                      <a:pt x="18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5" name="Freeform 117"/>
              <p:cNvSpPr>
                <a:spLocks/>
              </p:cNvSpPr>
              <p:nvPr>
                <p:custDataLst>
                  <p:tags r:id="rId115"/>
                </p:custDataLst>
              </p:nvPr>
            </p:nvSpPr>
            <p:spPr bwMode="auto">
              <a:xfrm>
                <a:off x="14836393" y="7117093"/>
                <a:ext cx="77878" cy="73158"/>
              </a:xfrm>
              <a:custGeom>
                <a:avLst/>
                <a:gdLst>
                  <a:gd name="T0" fmla="*/ 0 w 67"/>
                  <a:gd name="T1" fmla="*/ 0 h 63"/>
                  <a:gd name="T2" fmla="*/ 0 w 67"/>
                  <a:gd name="T3" fmla="*/ 0 h 63"/>
                  <a:gd name="T4" fmla="*/ 2147483646 w 67"/>
                  <a:gd name="T5" fmla="*/ 2147483646 h 63"/>
                  <a:gd name="T6" fmla="*/ 2147483646 w 67"/>
                  <a:gd name="T7" fmla="*/ 2147483646 h 63"/>
                  <a:gd name="T8" fmla="*/ 2147483646 w 67"/>
                  <a:gd name="T9" fmla="*/ 2147483646 h 63"/>
                  <a:gd name="T10" fmla="*/ 2147483646 w 67"/>
                  <a:gd name="T11" fmla="*/ 2147483646 h 63"/>
                  <a:gd name="T12" fmla="*/ 0 w 67"/>
                  <a:gd name="T13" fmla="*/ 0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63"/>
                  <a:gd name="T23" fmla="*/ 67 w 67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63">
                    <a:moveTo>
                      <a:pt x="0" y="0"/>
                    </a:moveTo>
                    <a:lnTo>
                      <a:pt x="0" y="0"/>
                    </a:lnTo>
                    <a:lnTo>
                      <a:pt x="17" y="32"/>
                    </a:lnTo>
                    <a:lnTo>
                      <a:pt x="50" y="63"/>
                    </a:lnTo>
                    <a:lnTo>
                      <a:pt x="67" y="63"/>
                    </a:lnTo>
                    <a:lnTo>
                      <a:pt x="17" y="1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6" name="Freeform 118"/>
              <p:cNvSpPr>
                <a:spLocks/>
              </p:cNvSpPr>
              <p:nvPr>
                <p:custDataLst>
                  <p:tags r:id="rId116"/>
                </p:custDataLst>
              </p:nvPr>
            </p:nvSpPr>
            <p:spPr bwMode="auto">
              <a:xfrm>
                <a:off x="15242296" y="7022697"/>
                <a:ext cx="42478" cy="37758"/>
              </a:xfrm>
              <a:custGeom>
                <a:avLst/>
                <a:gdLst>
                  <a:gd name="T0" fmla="*/ 0 w 34"/>
                  <a:gd name="T1" fmla="*/ 2147483646 h 33"/>
                  <a:gd name="T2" fmla="*/ 0 w 34"/>
                  <a:gd name="T3" fmla="*/ 2147483646 h 33"/>
                  <a:gd name="T4" fmla="*/ 2147483646 w 34"/>
                  <a:gd name="T5" fmla="*/ 2147483646 h 33"/>
                  <a:gd name="T6" fmla="*/ 2147483646 w 34"/>
                  <a:gd name="T7" fmla="*/ 2147483646 h 33"/>
                  <a:gd name="T8" fmla="*/ 2147483646 w 34"/>
                  <a:gd name="T9" fmla="*/ 0 h 33"/>
                  <a:gd name="T10" fmla="*/ 0 w 34"/>
                  <a:gd name="T11" fmla="*/ 214748364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3"/>
                  <a:gd name="T20" fmla="*/ 34 w 34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3">
                    <a:moveTo>
                      <a:pt x="0" y="33"/>
                    </a:moveTo>
                    <a:lnTo>
                      <a:pt x="0" y="33"/>
                    </a:lnTo>
                    <a:lnTo>
                      <a:pt x="34" y="33"/>
                    </a:lnTo>
                    <a:lnTo>
                      <a:pt x="34" y="17"/>
                    </a:lnTo>
                    <a:lnTo>
                      <a:pt x="17" y="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17" name="Freeform 119"/>
              <p:cNvSpPr>
                <a:spLocks/>
              </p:cNvSpPr>
              <p:nvPr>
                <p:custDataLst>
                  <p:tags r:id="rId117"/>
                </p:custDataLst>
              </p:nvPr>
            </p:nvSpPr>
            <p:spPr bwMode="auto">
              <a:xfrm>
                <a:off x="15284775" y="7003817"/>
                <a:ext cx="40119" cy="18879"/>
              </a:xfrm>
              <a:custGeom>
                <a:avLst/>
                <a:gdLst>
                  <a:gd name="T0" fmla="*/ 0 w 35"/>
                  <a:gd name="T1" fmla="*/ 0 h 15"/>
                  <a:gd name="T2" fmla="*/ 0 w 35"/>
                  <a:gd name="T3" fmla="*/ 0 h 15"/>
                  <a:gd name="T4" fmla="*/ 2147483646 w 35"/>
                  <a:gd name="T5" fmla="*/ 2147483646 h 15"/>
                  <a:gd name="T6" fmla="*/ 2147483646 w 35"/>
                  <a:gd name="T7" fmla="*/ 0 h 15"/>
                  <a:gd name="T8" fmla="*/ 0 w 35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15"/>
                  <a:gd name="T17" fmla="*/ 35 w 35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15">
                    <a:moveTo>
                      <a:pt x="0" y="0"/>
                    </a:moveTo>
                    <a:lnTo>
                      <a:pt x="0" y="0"/>
                    </a:lnTo>
                    <a:lnTo>
                      <a:pt x="17" y="15"/>
                    </a:lnTo>
                    <a:lnTo>
                      <a:pt x="35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24" name="Line 120"/>
              <p:cNvSpPr>
                <a:spLocks noChangeShapeType="1"/>
              </p:cNvSpPr>
              <p:nvPr>
                <p:custDataLst>
                  <p:tags r:id="rId118"/>
                </p:custDataLst>
              </p:nvPr>
            </p:nvSpPr>
            <p:spPr bwMode="auto">
              <a:xfrm flipV="1">
                <a:off x="13762202" y="6731114"/>
                <a:ext cx="18722" cy="56176"/>
              </a:xfrm>
              <a:prstGeom prst="line">
                <a:avLst/>
              </a:prstGeom>
              <a:solidFill>
                <a:srgbClr val="D8CEB8"/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19" name="Line 121"/>
              <p:cNvSpPr>
                <a:spLocks noChangeShapeType="1"/>
              </p:cNvSpPr>
              <p:nvPr>
                <p:custDataLst>
                  <p:tags r:id="rId119"/>
                </p:custDataLst>
              </p:nvPr>
            </p:nvSpPr>
            <p:spPr bwMode="auto">
              <a:xfrm>
                <a:off x="14576804" y="6730069"/>
                <a:ext cx="42478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0" name="Line 122"/>
              <p:cNvSpPr>
                <a:spLocks noChangeShapeType="1"/>
              </p:cNvSpPr>
              <p:nvPr>
                <p:custDataLst>
                  <p:tags r:id="rId120"/>
                </p:custDataLst>
              </p:nvPr>
            </p:nvSpPr>
            <p:spPr bwMode="auto">
              <a:xfrm>
                <a:off x="14619282" y="6767827"/>
                <a:ext cx="18879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1" name="Line 123"/>
              <p:cNvSpPr>
                <a:spLocks noChangeShapeType="1"/>
              </p:cNvSpPr>
              <p:nvPr>
                <p:custDataLst>
                  <p:tags r:id="rId121"/>
                </p:custDataLst>
              </p:nvPr>
            </p:nvSpPr>
            <p:spPr bwMode="auto">
              <a:xfrm>
                <a:off x="14723118" y="6786706"/>
                <a:ext cx="18879" cy="37758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2" name="Line 124"/>
              <p:cNvSpPr>
                <a:spLocks noChangeShapeType="1"/>
              </p:cNvSpPr>
              <p:nvPr>
                <p:custDataLst>
                  <p:tags r:id="rId122"/>
                </p:custDataLst>
              </p:nvPr>
            </p:nvSpPr>
            <p:spPr bwMode="auto">
              <a:xfrm>
                <a:off x="14741997" y="6843344"/>
                <a:ext cx="40119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3" name="Freeform 125"/>
              <p:cNvSpPr>
                <a:spLocks/>
              </p:cNvSpPr>
              <p:nvPr>
                <p:custDataLst>
                  <p:tags r:id="rId123"/>
                </p:custDataLst>
              </p:nvPr>
            </p:nvSpPr>
            <p:spPr bwMode="auto">
              <a:xfrm>
                <a:off x="13054668" y="6305286"/>
                <a:ext cx="328027" cy="169913"/>
              </a:xfrm>
              <a:custGeom>
                <a:avLst/>
                <a:gdLst>
                  <a:gd name="T0" fmla="*/ 2147483646 w 278"/>
                  <a:gd name="T1" fmla="*/ 2147483646 h 144"/>
                  <a:gd name="T2" fmla="*/ 2147483646 w 278"/>
                  <a:gd name="T3" fmla="*/ 2147483646 h 144"/>
                  <a:gd name="T4" fmla="*/ 2147483646 w 278"/>
                  <a:gd name="T5" fmla="*/ 2147483646 h 144"/>
                  <a:gd name="T6" fmla="*/ 2147483646 w 278"/>
                  <a:gd name="T7" fmla="*/ 2147483646 h 144"/>
                  <a:gd name="T8" fmla="*/ 2147483646 w 278"/>
                  <a:gd name="T9" fmla="*/ 2147483646 h 144"/>
                  <a:gd name="T10" fmla="*/ 2147483646 w 278"/>
                  <a:gd name="T11" fmla="*/ 2147483646 h 144"/>
                  <a:gd name="T12" fmla="*/ 2147483646 w 278"/>
                  <a:gd name="T13" fmla="*/ 2147483646 h 144"/>
                  <a:gd name="T14" fmla="*/ 2147483646 w 278"/>
                  <a:gd name="T15" fmla="*/ 2147483646 h 144"/>
                  <a:gd name="T16" fmla="*/ 2147483646 w 278"/>
                  <a:gd name="T17" fmla="*/ 2147483646 h 144"/>
                  <a:gd name="T18" fmla="*/ 0 w 278"/>
                  <a:gd name="T19" fmla="*/ 2147483646 h 144"/>
                  <a:gd name="T20" fmla="*/ 2147483646 w 278"/>
                  <a:gd name="T21" fmla="*/ 2147483646 h 144"/>
                  <a:gd name="T22" fmla="*/ 2147483646 w 278"/>
                  <a:gd name="T23" fmla="*/ 2147483646 h 144"/>
                  <a:gd name="T24" fmla="*/ 2147483646 w 278"/>
                  <a:gd name="T25" fmla="*/ 2147483646 h 144"/>
                  <a:gd name="T26" fmla="*/ 2147483646 w 278"/>
                  <a:gd name="T27" fmla="*/ 2147483646 h 144"/>
                  <a:gd name="T28" fmla="*/ 2147483646 w 278"/>
                  <a:gd name="T29" fmla="*/ 2147483646 h 144"/>
                  <a:gd name="T30" fmla="*/ 2147483646 w 278"/>
                  <a:gd name="T31" fmla="*/ 2147483646 h 144"/>
                  <a:gd name="T32" fmla="*/ 2147483646 w 278"/>
                  <a:gd name="T33" fmla="*/ 2147483646 h 144"/>
                  <a:gd name="T34" fmla="*/ 2147483646 w 278"/>
                  <a:gd name="T35" fmla="*/ 2147483646 h 144"/>
                  <a:gd name="T36" fmla="*/ 2147483646 w 278"/>
                  <a:gd name="T37" fmla="*/ 2147483646 h 144"/>
                  <a:gd name="T38" fmla="*/ 2147483646 w 278"/>
                  <a:gd name="T39" fmla="*/ 2147483646 h 144"/>
                  <a:gd name="T40" fmla="*/ 2147483646 w 278"/>
                  <a:gd name="T41" fmla="*/ 2147483646 h 144"/>
                  <a:gd name="T42" fmla="*/ 2147483646 w 278"/>
                  <a:gd name="T43" fmla="*/ 2147483646 h 144"/>
                  <a:gd name="T44" fmla="*/ 2147483646 w 278"/>
                  <a:gd name="T45" fmla="*/ 0 h 144"/>
                  <a:gd name="T46" fmla="*/ 2147483646 w 278"/>
                  <a:gd name="T47" fmla="*/ 2147483646 h 144"/>
                  <a:gd name="T48" fmla="*/ 2147483646 w 278"/>
                  <a:gd name="T49" fmla="*/ 2147483646 h 14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8"/>
                  <a:gd name="T76" fmla="*/ 0 h 144"/>
                  <a:gd name="T77" fmla="*/ 278 w 278"/>
                  <a:gd name="T78" fmla="*/ 144 h 14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8" h="144">
                    <a:moveTo>
                      <a:pt x="158" y="48"/>
                    </a:moveTo>
                    <a:lnTo>
                      <a:pt x="158" y="48"/>
                    </a:lnTo>
                    <a:lnTo>
                      <a:pt x="175" y="48"/>
                    </a:lnTo>
                    <a:lnTo>
                      <a:pt x="158" y="63"/>
                    </a:lnTo>
                    <a:lnTo>
                      <a:pt x="140" y="63"/>
                    </a:lnTo>
                    <a:lnTo>
                      <a:pt x="123" y="63"/>
                    </a:lnTo>
                    <a:lnTo>
                      <a:pt x="88" y="96"/>
                    </a:lnTo>
                    <a:lnTo>
                      <a:pt x="52" y="96"/>
                    </a:lnTo>
                    <a:lnTo>
                      <a:pt x="52" y="126"/>
                    </a:lnTo>
                    <a:lnTo>
                      <a:pt x="0" y="126"/>
                    </a:lnTo>
                    <a:lnTo>
                      <a:pt x="35" y="144"/>
                    </a:lnTo>
                    <a:lnTo>
                      <a:pt x="69" y="144"/>
                    </a:lnTo>
                    <a:lnTo>
                      <a:pt x="88" y="126"/>
                    </a:lnTo>
                    <a:lnTo>
                      <a:pt x="123" y="144"/>
                    </a:lnTo>
                    <a:lnTo>
                      <a:pt x="140" y="126"/>
                    </a:lnTo>
                    <a:lnTo>
                      <a:pt x="192" y="63"/>
                    </a:lnTo>
                    <a:lnTo>
                      <a:pt x="244" y="63"/>
                    </a:lnTo>
                    <a:lnTo>
                      <a:pt x="261" y="63"/>
                    </a:lnTo>
                    <a:lnTo>
                      <a:pt x="244" y="48"/>
                    </a:lnTo>
                    <a:lnTo>
                      <a:pt x="278" y="48"/>
                    </a:lnTo>
                    <a:lnTo>
                      <a:pt x="227" y="30"/>
                    </a:lnTo>
                    <a:lnTo>
                      <a:pt x="227" y="15"/>
                    </a:lnTo>
                    <a:lnTo>
                      <a:pt x="209" y="0"/>
                    </a:lnTo>
                    <a:lnTo>
                      <a:pt x="175" y="30"/>
                    </a:lnTo>
                    <a:lnTo>
                      <a:pt x="158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4" name="Freeform 126"/>
              <p:cNvSpPr>
                <a:spLocks/>
              </p:cNvSpPr>
              <p:nvPr>
                <p:custDataLst>
                  <p:tags r:id="rId124"/>
                </p:custDataLst>
              </p:nvPr>
            </p:nvSpPr>
            <p:spPr bwMode="auto">
              <a:xfrm>
                <a:off x="13198621" y="6361924"/>
                <a:ext cx="61357" cy="18879"/>
              </a:xfrm>
              <a:custGeom>
                <a:avLst/>
                <a:gdLst>
                  <a:gd name="T0" fmla="*/ 0 w 52"/>
                  <a:gd name="T1" fmla="*/ 2147483646 h 15"/>
                  <a:gd name="T2" fmla="*/ 0 w 52"/>
                  <a:gd name="T3" fmla="*/ 2147483646 h 15"/>
                  <a:gd name="T4" fmla="*/ 2147483646 w 52"/>
                  <a:gd name="T5" fmla="*/ 2147483646 h 15"/>
                  <a:gd name="T6" fmla="*/ 2147483646 w 52"/>
                  <a:gd name="T7" fmla="*/ 2147483646 h 15"/>
                  <a:gd name="T8" fmla="*/ 2147483646 w 52"/>
                  <a:gd name="T9" fmla="*/ 0 h 15"/>
                  <a:gd name="T10" fmla="*/ 2147483646 w 52"/>
                  <a:gd name="T11" fmla="*/ 0 h 15"/>
                  <a:gd name="T12" fmla="*/ 0 w 52"/>
                  <a:gd name="T13" fmla="*/ 2147483646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15"/>
                  <a:gd name="T23" fmla="*/ 52 w 52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15">
                    <a:moveTo>
                      <a:pt x="0" y="15"/>
                    </a:moveTo>
                    <a:lnTo>
                      <a:pt x="0" y="15"/>
                    </a:lnTo>
                    <a:lnTo>
                      <a:pt x="17" y="15"/>
                    </a:lnTo>
                    <a:lnTo>
                      <a:pt x="35" y="15"/>
                    </a:lnTo>
                    <a:lnTo>
                      <a:pt x="52" y="0"/>
                    </a:lnTo>
                    <a:lnTo>
                      <a:pt x="35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31" name="Freeform 127"/>
              <p:cNvSpPr>
                <a:spLocks/>
              </p:cNvSpPr>
              <p:nvPr>
                <p:custDataLst>
                  <p:tags r:id="rId125"/>
                </p:custDataLst>
              </p:nvPr>
            </p:nvSpPr>
            <p:spPr bwMode="auto">
              <a:xfrm>
                <a:off x="13034141" y="6381580"/>
                <a:ext cx="330748" cy="243426"/>
              </a:xfrm>
              <a:custGeom>
                <a:avLst/>
                <a:gdLst>
                  <a:gd name="T0" fmla="*/ 3997 w 278"/>
                  <a:gd name="T1" fmla="*/ 12761 h 207"/>
                  <a:gd name="T2" fmla="*/ 3997 w 278"/>
                  <a:gd name="T3" fmla="*/ 12761 h 207"/>
                  <a:gd name="T4" fmla="*/ 10393 w 278"/>
                  <a:gd name="T5" fmla="*/ 16749 h 207"/>
                  <a:gd name="T6" fmla="*/ 17588 w 278"/>
                  <a:gd name="T7" fmla="*/ 16749 h 207"/>
                  <a:gd name="T8" fmla="*/ 20786 w 278"/>
                  <a:gd name="T9" fmla="*/ 12761 h 207"/>
                  <a:gd name="T10" fmla="*/ 27981 w 278"/>
                  <a:gd name="T11" fmla="*/ 16749 h 207"/>
                  <a:gd name="T12" fmla="*/ 31179 w 278"/>
                  <a:gd name="T13" fmla="*/ 12761 h 207"/>
                  <a:gd name="T14" fmla="*/ 41572 w 278"/>
                  <a:gd name="T15" fmla="*/ 0 h 207"/>
                  <a:gd name="T16" fmla="*/ 52764 w 278"/>
                  <a:gd name="T17" fmla="*/ 0 h 207"/>
                  <a:gd name="T18" fmla="*/ 49567 w 278"/>
                  <a:gd name="T19" fmla="*/ 7178 h 207"/>
                  <a:gd name="T20" fmla="*/ 52764 w 278"/>
                  <a:gd name="T21" fmla="*/ 9571 h 207"/>
                  <a:gd name="T22" fmla="*/ 49567 w 278"/>
                  <a:gd name="T23" fmla="*/ 12761 h 207"/>
                  <a:gd name="T24" fmla="*/ 56762 w 278"/>
                  <a:gd name="T25" fmla="*/ 16749 h 207"/>
                  <a:gd name="T26" fmla="*/ 52764 w 278"/>
                  <a:gd name="T27" fmla="*/ 19142 h 207"/>
                  <a:gd name="T28" fmla="*/ 45569 w 278"/>
                  <a:gd name="T29" fmla="*/ 26320 h 207"/>
                  <a:gd name="T30" fmla="*/ 41572 w 278"/>
                  <a:gd name="T31" fmla="*/ 31903 h 207"/>
                  <a:gd name="T32" fmla="*/ 45569 w 278"/>
                  <a:gd name="T33" fmla="*/ 31903 h 207"/>
                  <a:gd name="T34" fmla="*/ 41572 w 278"/>
                  <a:gd name="T35" fmla="*/ 38284 h 207"/>
                  <a:gd name="T36" fmla="*/ 35176 w 278"/>
                  <a:gd name="T37" fmla="*/ 41474 h 207"/>
                  <a:gd name="T38" fmla="*/ 31179 w 278"/>
                  <a:gd name="T39" fmla="*/ 38284 h 207"/>
                  <a:gd name="T40" fmla="*/ 24783 w 278"/>
                  <a:gd name="T41" fmla="*/ 38284 h 207"/>
                  <a:gd name="T42" fmla="*/ 17588 w 278"/>
                  <a:gd name="T43" fmla="*/ 38284 h 207"/>
                  <a:gd name="T44" fmla="*/ 17588 w 278"/>
                  <a:gd name="T45" fmla="*/ 35094 h 207"/>
                  <a:gd name="T46" fmla="*/ 10393 w 278"/>
                  <a:gd name="T47" fmla="*/ 35094 h 207"/>
                  <a:gd name="T48" fmla="*/ 7195 w 278"/>
                  <a:gd name="T49" fmla="*/ 28713 h 207"/>
                  <a:gd name="T50" fmla="*/ 3997 w 278"/>
                  <a:gd name="T51" fmla="*/ 22332 h 207"/>
                  <a:gd name="T52" fmla="*/ 0 w 278"/>
                  <a:gd name="T53" fmla="*/ 16749 h 207"/>
                  <a:gd name="T54" fmla="*/ 3997 w 278"/>
                  <a:gd name="T55" fmla="*/ 12761 h 20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78"/>
                  <a:gd name="T85" fmla="*/ 0 h 207"/>
                  <a:gd name="T86" fmla="*/ 278 w 278"/>
                  <a:gd name="T87" fmla="*/ 207 h 20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78" h="207">
                    <a:moveTo>
                      <a:pt x="17" y="63"/>
                    </a:moveTo>
                    <a:lnTo>
                      <a:pt x="17" y="63"/>
                    </a:lnTo>
                    <a:lnTo>
                      <a:pt x="52" y="81"/>
                    </a:lnTo>
                    <a:lnTo>
                      <a:pt x="86" y="81"/>
                    </a:lnTo>
                    <a:lnTo>
                      <a:pt x="104" y="63"/>
                    </a:lnTo>
                    <a:lnTo>
                      <a:pt x="138" y="81"/>
                    </a:lnTo>
                    <a:lnTo>
                      <a:pt x="155" y="63"/>
                    </a:lnTo>
                    <a:lnTo>
                      <a:pt x="207" y="0"/>
                    </a:lnTo>
                    <a:lnTo>
                      <a:pt x="261" y="0"/>
                    </a:lnTo>
                    <a:lnTo>
                      <a:pt x="244" y="33"/>
                    </a:lnTo>
                    <a:lnTo>
                      <a:pt x="261" y="48"/>
                    </a:lnTo>
                    <a:lnTo>
                      <a:pt x="244" y="63"/>
                    </a:lnTo>
                    <a:lnTo>
                      <a:pt x="278" y="81"/>
                    </a:lnTo>
                    <a:lnTo>
                      <a:pt x="261" y="96"/>
                    </a:lnTo>
                    <a:lnTo>
                      <a:pt x="224" y="129"/>
                    </a:lnTo>
                    <a:lnTo>
                      <a:pt x="207" y="159"/>
                    </a:lnTo>
                    <a:lnTo>
                      <a:pt x="224" y="159"/>
                    </a:lnTo>
                    <a:lnTo>
                      <a:pt x="207" y="192"/>
                    </a:lnTo>
                    <a:lnTo>
                      <a:pt x="173" y="207"/>
                    </a:lnTo>
                    <a:lnTo>
                      <a:pt x="155" y="192"/>
                    </a:lnTo>
                    <a:lnTo>
                      <a:pt x="121" y="192"/>
                    </a:lnTo>
                    <a:lnTo>
                      <a:pt x="86" y="192"/>
                    </a:lnTo>
                    <a:lnTo>
                      <a:pt x="86" y="176"/>
                    </a:lnTo>
                    <a:lnTo>
                      <a:pt x="52" y="176"/>
                    </a:lnTo>
                    <a:lnTo>
                      <a:pt x="34" y="144"/>
                    </a:lnTo>
                    <a:lnTo>
                      <a:pt x="17" y="111"/>
                    </a:lnTo>
                    <a:lnTo>
                      <a:pt x="0" y="81"/>
                    </a:lnTo>
                    <a:lnTo>
                      <a:pt x="17" y="6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32" name="Freeform 128"/>
              <p:cNvSpPr>
                <a:spLocks/>
              </p:cNvSpPr>
              <p:nvPr>
                <p:custDataLst>
                  <p:tags r:id="rId126"/>
                </p:custDataLst>
              </p:nvPr>
            </p:nvSpPr>
            <p:spPr bwMode="auto">
              <a:xfrm>
                <a:off x="12665952" y="6456480"/>
                <a:ext cx="22881" cy="37450"/>
              </a:xfrm>
              <a:custGeom>
                <a:avLst/>
                <a:gdLst>
                  <a:gd name="T0" fmla="*/ 0 w 19"/>
                  <a:gd name="T1" fmla="*/ 3079 h 33"/>
                  <a:gd name="T2" fmla="*/ 0 w 19"/>
                  <a:gd name="T3" fmla="*/ 3079 h 33"/>
                  <a:gd name="T4" fmla="*/ 4178 w 19"/>
                  <a:gd name="T5" fmla="*/ 6158 h 33"/>
                  <a:gd name="T6" fmla="*/ 0 w 19"/>
                  <a:gd name="T7" fmla="*/ 0 h 33"/>
                  <a:gd name="T8" fmla="*/ 0 w 19"/>
                  <a:gd name="T9" fmla="*/ 3079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3"/>
                  <a:gd name="T17" fmla="*/ 19 w 19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3">
                    <a:moveTo>
                      <a:pt x="0" y="18"/>
                    </a:moveTo>
                    <a:lnTo>
                      <a:pt x="0" y="18"/>
                    </a:lnTo>
                    <a:lnTo>
                      <a:pt x="19" y="33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33" name="Freeform 129"/>
              <p:cNvSpPr>
                <a:spLocks/>
              </p:cNvSpPr>
              <p:nvPr>
                <p:custDataLst>
                  <p:tags r:id="rId127"/>
                </p:custDataLst>
              </p:nvPr>
            </p:nvSpPr>
            <p:spPr bwMode="auto">
              <a:xfrm>
                <a:off x="12707555" y="6531381"/>
                <a:ext cx="20802" cy="3745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0 h 30"/>
                  <a:gd name="T4" fmla="*/ 3175 w 16"/>
                  <a:gd name="T5" fmla="*/ 7620 h 30"/>
                  <a:gd name="T6" fmla="*/ 3175 w 16"/>
                  <a:gd name="T7" fmla="*/ 3387 h 30"/>
                  <a:gd name="T8" fmla="*/ 3175 w 16"/>
                  <a:gd name="T9" fmla="*/ 0 h 30"/>
                  <a:gd name="T10" fmla="*/ 0 w 16"/>
                  <a:gd name="T11" fmla="*/ 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0"/>
                  <a:gd name="T20" fmla="*/ 16 w 16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0">
                    <a:moveTo>
                      <a:pt x="0" y="0"/>
                    </a:moveTo>
                    <a:lnTo>
                      <a:pt x="0" y="0"/>
                    </a:lnTo>
                    <a:lnTo>
                      <a:pt x="16" y="30"/>
                    </a:lnTo>
                    <a:lnTo>
                      <a:pt x="16" y="15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28" name="Freeform 130"/>
              <p:cNvSpPr>
                <a:spLocks/>
              </p:cNvSpPr>
              <p:nvPr>
                <p:custDataLst>
                  <p:tags r:id="rId128"/>
                </p:custDataLst>
              </p:nvPr>
            </p:nvSpPr>
            <p:spPr bwMode="auto">
              <a:xfrm>
                <a:off x="12094187" y="6210890"/>
                <a:ext cx="84956" cy="113275"/>
              </a:xfrm>
              <a:custGeom>
                <a:avLst/>
                <a:gdLst>
                  <a:gd name="T0" fmla="*/ 0 w 71"/>
                  <a:gd name="T1" fmla="*/ 2147483646 h 96"/>
                  <a:gd name="T2" fmla="*/ 0 w 71"/>
                  <a:gd name="T3" fmla="*/ 2147483646 h 96"/>
                  <a:gd name="T4" fmla="*/ 2147483646 w 71"/>
                  <a:gd name="T5" fmla="*/ 2147483646 h 96"/>
                  <a:gd name="T6" fmla="*/ 2147483646 w 71"/>
                  <a:gd name="T7" fmla="*/ 2147483646 h 96"/>
                  <a:gd name="T8" fmla="*/ 2147483646 w 71"/>
                  <a:gd name="T9" fmla="*/ 2147483646 h 96"/>
                  <a:gd name="T10" fmla="*/ 2147483646 w 71"/>
                  <a:gd name="T11" fmla="*/ 2147483646 h 96"/>
                  <a:gd name="T12" fmla="*/ 2147483646 w 71"/>
                  <a:gd name="T13" fmla="*/ 0 h 96"/>
                  <a:gd name="T14" fmla="*/ 0 w 71"/>
                  <a:gd name="T15" fmla="*/ 214748364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1"/>
                  <a:gd name="T25" fmla="*/ 0 h 96"/>
                  <a:gd name="T26" fmla="*/ 71 w 71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1" h="96">
                    <a:moveTo>
                      <a:pt x="0" y="48"/>
                    </a:moveTo>
                    <a:lnTo>
                      <a:pt x="0" y="48"/>
                    </a:lnTo>
                    <a:lnTo>
                      <a:pt x="17" y="96"/>
                    </a:lnTo>
                    <a:lnTo>
                      <a:pt x="54" y="96"/>
                    </a:lnTo>
                    <a:lnTo>
                      <a:pt x="71" y="63"/>
                    </a:lnTo>
                    <a:lnTo>
                      <a:pt x="37" y="15"/>
                    </a:lnTo>
                    <a:lnTo>
                      <a:pt x="17" y="0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29" name="Freeform 131"/>
              <p:cNvSpPr>
                <a:spLocks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13033428" y="5908823"/>
                <a:ext cx="82597" cy="56638"/>
              </a:xfrm>
              <a:custGeom>
                <a:avLst/>
                <a:gdLst>
                  <a:gd name="T0" fmla="*/ 0 w 69"/>
                  <a:gd name="T1" fmla="*/ 2147483646 h 48"/>
                  <a:gd name="T2" fmla="*/ 0 w 69"/>
                  <a:gd name="T3" fmla="*/ 2147483646 h 48"/>
                  <a:gd name="T4" fmla="*/ 0 w 69"/>
                  <a:gd name="T5" fmla="*/ 2147483646 h 48"/>
                  <a:gd name="T6" fmla="*/ 2147483646 w 69"/>
                  <a:gd name="T7" fmla="*/ 2147483646 h 48"/>
                  <a:gd name="T8" fmla="*/ 2147483646 w 69"/>
                  <a:gd name="T9" fmla="*/ 2147483646 h 48"/>
                  <a:gd name="T10" fmla="*/ 2147483646 w 69"/>
                  <a:gd name="T11" fmla="*/ 0 h 48"/>
                  <a:gd name="T12" fmla="*/ 2147483646 w 69"/>
                  <a:gd name="T13" fmla="*/ 0 h 48"/>
                  <a:gd name="T14" fmla="*/ 0 w 69"/>
                  <a:gd name="T15" fmla="*/ 2147483646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48"/>
                  <a:gd name="T26" fmla="*/ 69 w 6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48">
                    <a:moveTo>
                      <a:pt x="0" y="15"/>
                    </a:moveTo>
                    <a:lnTo>
                      <a:pt x="0" y="15"/>
                    </a:lnTo>
                    <a:lnTo>
                      <a:pt x="0" y="31"/>
                    </a:lnTo>
                    <a:lnTo>
                      <a:pt x="34" y="48"/>
                    </a:lnTo>
                    <a:lnTo>
                      <a:pt x="52" y="31"/>
                    </a:lnTo>
                    <a:lnTo>
                      <a:pt x="69" y="0"/>
                    </a:lnTo>
                    <a:lnTo>
                      <a:pt x="17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30" name="Freeform 132"/>
              <p:cNvSpPr>
                <a:spLocks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13401573" y="5738910"/>
                <a:ext cx="61357" cy="94396"/>
              </a:xfrm>
              <a:custGeom>
                <a:avLst/>
                <a:gdLst>
                  <a:gd name="T0" fmla="*/ 0 w 52"/>
                  <a:gd name="T1" fmla="*/ 2147483646 h 79"/>
                  <a:gd name="T2" fmla="*/ 0 w 52"/>
                  <a:gd name="T3" fmla="*/ 2147483646 h 79"/>
                  <a:gd name="T4" fmla="*/ 0 w 52"/>
                  <a:gd name="T5" fmla="*/ 2147483646 h 79"/>
                  <a:gd name="T6" fmla="*/ 2147483646 w 52"/>
                  <a:gd name="T7" fmla="*/ 2147483646 h 79"/>
                  <a:gd name="T8" fmla="*/ 2147483646 w 52"/>
                  <a:gd name="T9" fmla="*/ 0 h 79"/>
                  <a:gd name="T10" fmla="*/ 2147483646 w 52"/>
                  <a:gd name="T11" fmla="*/ 0 h 79"/>
                  <a:gd name="T12" fmla="*/ 0 w 52"/>
                  <a:gd name="T13" fmla="*/ 21474836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79"/>
                  <a:gd name="T23" fmla="*/ 52 w 52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79">
                    <a:moveTo>
                      <a:pt x="0" y="48"/>
                    </a:moveTo>
                    <a:lnTo>
                      <a:pt x="0" y="48"/>
                    </a:lnTo>
                    <a:lnTo>
                      <a:pt x="0" y="63"/>
                    </a:lnTo>
                    <a:lnTo>
                      <a:pt x="17" y="79"/>
                    </a:lnTo>
                    <a:lnTo>
                      <a:pt x="52" y="0"/>
                    </a:lnTo>
                    <a:lnTo>
                      <a:pt x="34" y="0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37" name="Freeform 133"/>
              <p:cNvSpPr>
                <a:spLocks/>
              </p:cNvSpPr>
              <p:nvPr>
                <p:custDataLst>
                  <p:tags r:id="rId131"/>
                </p:custDataLst>
              </p:nvPr>
            </p:nvSpPr>
            <p:spPr bwMode="auto">
              <a:xfrm>
                <a:off x="12603546" y="6344130"/>
                <a:ext cx="349469" cy="339132"/>
              </a:xfrm>
              <a:custGeom>
                <a:avLst/>
                <a:gdLst>
                  <a:gd name="T0" fmla="*/ 0 w 296"/>
                  <a:gd name="T1" fmla="*/ 0 h 288"/>
                  <a:gd name="T2" fmla="*/ 0 w 296"/>
                  <a:gd name="T3" fmla="*/ 0 h 288"/>
                  <a:gd name="T4" fmla="*/ 0 w 296"/>
                  <a:gd name="T5" fmla="*/ 3969 h 288"/>
                  <a:gd name="T6" fmla="*/ 7144 w 296"/>
                  <a:gd name="T7" fmla="*/ 9525 h 288"/>
                  <a:gd name="T8" fmla="*/ 14288 w 296"/>
                  <a:gd name="T9" fmla="*/ 15875 h 288"/>
                  <a:gd name="T10" fmla="*/ 17462 w 296"/>
                  <a:gd name="T11" fmla="*/ 19050 h 288"/>
                  <a:gd name="T12" fmla="*/ 20637 w 296"/>
                  <a:gd name="T13" fmla="*/ 26194 h 288"/>
                  <a:gd name="T14" fmla="*/ 27781 w 296"/>
                  <a:gd name="T15" fmla="*/ 31750 h 288"/>
                  <a:gd name="T16" fmla="*/ 34131 w 296"/>
                  <a:gd name="T17" fmla="*/ 44450 h 288"/>
                  <a:gd name="T18" fmla="*/ 48419 w 296"/>
                  <a:gd name="T19" fmla="*/ 57150 h 288"/>
                  <a:gd name="T20" fmla="*/ 55563 w 296"/>
                  <a:gd name="T21" fmla="*/ 57150 h 288"/>
                  <a:gd name="T22" fmla="*/ 58738 w 296"/>
                  <a:gd name="T23" fmla="*/ 44450 h 288"/>
                  <a:gd name="T24" fmla="*/ 55563 w 296"/>
                  <a:gd name="T25" fmla="*/ 38100 h 288"/>
                  <a:gd name="T26" fmla="*/ 52388 w 296"/>
                  <a:gd name="T27" fmla="*/ 38100 h 288"/>
                  <a:gd name="T28" fmla="*/ 48419 w 296"/>
                  <a:gd name="T29" fmla="*/ 31750 h 288"/>
                  <a:gd name="T30" fmla="*/ 44450 w 296"/>
                  <a:gd name="T31" fmla="*/ 31750 h 288"/>
                  <a:gd name="T32" fmla="*/ 44450 w 296"/>
                  <a:gd name="T33" fmla="*/ 28575 h 288"/>
                  <a:gd name="T34" fmla="*/ 41275 w 296"/>
                  <a:gd name="T35" fmla="*/ 26194 h 288"/>
                  <a:gd name="T36" fmla="*/ 41275 w 296"/>
                  <a:gd name="T37" fmla="*/ 22225 h 288"/>
                  <a:gd name="T38" fmla="*/ 30956 w 296"/>
                  <a:gd name="T39" fmla="*/ 15875 h 288"/>
                  <a:gd name="T40" fmla="*/ 27781 w 296"/>
                  <a:gd name="T41" fmla="*/ 15875 h 288"/>
                  <a:gd name="T42" fmla="*/ 10319 w 296"/>
                  <a:gd name="T43" fmla="*/ 3969 h 288"/>
                  <a:gd name="T44" fmla="*/ 0 w 296"/>
                  <a:gd name="T45" fmla="*/ 0 h 2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96"/>
                  <a:gd name="T70" fmla="*/ 0 h 288"/>
                  <a:gd name="T71" fmla="*/ 296 w 296"/>
                  <a:gd name="T72" fmla="*/ 288 h 28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96" h="28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71" y="81"/>
                    </a:lnTo>
                    <a:lnTo>
                      <a:pt x="88" y="96"/>
                    </a:lnTo>
                    <a:lnTo>
                      <a:pt x="106" y="129"/>
                    </a:lnTo>
                    <a:lnTo>
                      <a:pt x="140" y="162"/>
                    </a:lnTo>
                    <a:lnTo>
                      <a:pt x="175" y="225"/>
                    </a:lnTo>
                    <a:lnTo>
                      <a:pt x="244" y="288"/>
                    </a:lnTo>
                    <a:lnTo>
                      <a:pt x="278" y="288"/>
                    </a:lnTo>
                    <a:lnTo>
                      <a:pt x="296" y="225"/>
                    </a:lnTo>
                    <a:lnTo>
                      <a:pt x="278" y="192"/>
                    </a:lnTo>
                    <a:lnTo>
                      <a:pt x="261" y="192"/>
                    </a:lnTo>
                    <a:lnTo>
                      <a:pt x="244" y="162"/>
                    </a:lnTo>
                    <a:lnTo>
                      <a:pt x="227" y="162"/>
                    </a:lnTo>
                    <a:lnTo>
                      <a:pt x="227" y="144"/>
                    </a:lnTo>
                    <a:lnTo>
                      <a:pt x="209" y="129"/>
                    </a:lnTo>
                    <a:lnTo>
                      <a:pt x="209" y="114"/>
                    </a:lnTo>
                    <a:lnTo>
                      <a:pt x="158" y="81"/>
                    </a:lnTo>
                    <a:lnTo>
                      <a:pt x="140" y="81"/>
                    </a:lnTo>
                    <a:lnTo>
                      <a:pt x="54" y="18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38" name="Freeform 134"/>
              <p:cNvSpPr>
                <a:spLocks/>
              </p:cNvSpPr>
              <p:nvPr>
                <p:custDataLst>
                  <p:tags r:id="rId132"/>
                </p:custDataLst>
              </p:nvPr>
            </p:nvSpPr>
            <p:spPr bwMode="auto">
              <a:xfrm>
                <a:off x="12930133" y="6683262"/>
                <a:ext cx="287064" cy="74900"/>
              </a:xfrm>
              <a:custGeom>
                <a:avLst/>
                <a:gdLst>
                  <a:gd name="T0" fmla="*/ 0 w 242"/>
                  <a:gd name="T1" fmla="*/ 3126 h 65"/>
                  <a:gd name="T2" fmla="*/ 0 w 242"/>
                  <a:gd name="T3" fmla="*/ 3126 h 65"/>
                  <a:gd name="T4" fmla="*/ 14288 w 242"/>
                  <a:gd name="T5" fmla="*/ 9378 h 65"/>
                  <a:gd name="T6" fmla="*/ 48419 w 242"/>
                  <a:gd name="T7" fmla="*/ 12505 h 65"/>
                  <a:gd name="T8" fmla="*/ 48419 w 242"/>
                  <a:gd name="T9" fmla="*/ 9378 h 65"/>
                  <a:gd name="T10" fmla="*/ 41275 w 242"/>
                  <a:gd name="T11" fmla="*/ 9378 h 65"/>
                  <a:gd name="T12" fmla="*/ 38100 w 242"/>
                  <a:gd name="T13" fmla="*/ 6252 h 65"/>
                  <a:gd name="T14" fmla="*/ 27781 w 242"/>
                  <a:gd name="T15" fmla="*/ 3126 h 65"/>
                  <a:gd name="T16" fmla="*/ 27781 w 242"/>
                  <a:gd name="T17" fmla="*/ 6252 h 65"/>
                  <a:gd name="T18" fmla="*/ 20638 w 242"/>
                  <a:gd name="T19" fmla="*/ 3126 h 65"/>
                  <a:gd name="T20" fmla="*/ 10319 w 242"/>
                  <a:gd name="T21" fmla="*/ 0 h 65"/>
                  <a:gd name="T22" fmla="*/ 3969 w 242"/>
                  <a:gd name="T23" fmla="*/ 0 h 65"/>
                  <a:gd name="T24" fmla="*/ 0 w 242"/>
                  <a:gd name="T25" fmla="*/ 3126 h 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42"/>
                  <a:gd name="T40" fmla="*/ 0 h 65"/>
                  <a:gd name="T41" fmla="*/ 242 w 242"/>
                  <a:gd name="T42" fmla="*/ 65 h 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42" h="65">
                    <a:moveTo>
                      <a:pt x="0" y="17"/>
                    </a:moveTo>
                    <a:lnTo>
                      <a:pt x="0" y="17"/>
                    </a:lnTo>
                    <a:lnTo>
                      <a:pt x="70" y="48"/>
                    </a:lnTo>
                    <a:lnTo>
                      <a:pt x="242" y="65"/>
                    </a:lnTo>
                    <a:lnTo>
                      <a:pt x="242" y="48"/>
                    </a:lnTo>
                    <a:lnTo>
                      <a:pt x="208" y="48"/>
                    </a:lnTo>
                    <a:lnTo>
                      <a:pt x="191" y="33"/>
                    </a:lnTo>
                    <a:lnTo>
                      <a:pt x="139" y="17"/>
                    </a:lnTo>
                    <a:lnTo>
                      <a:pt x="139" y="33"/>
                    </a:lnTo>
                    <a:lnTo>
                      <a:pt x="104" y="17"/>
                    </a:lnTo>
                    <a:lnTo>
                      <a:pt x="52" y="0"/>
                    </a:lnTo>
                    <a:lnTo>
                      <a:pt x="1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39" name="Freeform 135"/>
              <p:cNvSpPr>
                <a:spLocks/>
              </p:cNvSpPr>
              <p:nvPr>
                <p:custDataLst>
                  <p:tags r:id="rId133"/>
                </p:custDataLst>
              </p:nvPr>
            </p:nvSpPr>
            <p:spPr bwMode="auto">
              <a:xfrm>
                <a:off x="13217197" y="6758162"/>
                <a:ext cx="41603" cy="0"/>
              </a:xfrm>
              <a:custGeom>
                <a:avLst/>
                <a:gdLst>
                  <a:gd name="T0" fmla="*/ 0 w 37"/>
                  <a:gd name="T1" fmla="*/ 0 w 37"/>
                  <a:gd name="T2" fmla="*/ 3089 w 37"/>
                  <a:gd name="T3" fmla="*/ 6951 w 37"/>
                  <a:gd name="T4" fmla="*/ 0 w 37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w 37"/>
                  <a:gd name="T11" fmla="*/ 37 w 37"/>
                </a:gdLst>
                <a:ahLst/>
                <a:cxnLst>
                  <a:cxn ang="T5">
                    <a:pos x="T0" y="0"/>
                  </a:cxn>
                  <a:cxn ang="T6">
                    <a:pos x="T1" y="0"/>
                  </a:cxn>
                  <a:cxn ang="T7">
                    <a:pos x="T2" y="0"/>
                  </a:cxn>
                  <a:cxn ang="T8">
                    <a:pos x="T3" y="0"/>
                  </a:cxn>
                  <a:cxn ang="T9">
                    <a:pos x="T4" y="0"/>
                  </a:cxn>
                </a:cxnLst>
                <a:rect l="T10" t="0" r="T11" b="0"/>
                <a:pathLst>
                  <a:path w="37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3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40" name="Freeform 136"/>
              <p:cNvSpPr>
                <a:spLocks/>
              </p:cNvSpPr>
              <p:nvPr>
                <p:custDataLst>
                  <p:tags r:id="rId134"/>
                </p:custDataLst>
              </p:nvPr>
            </p:nvSpPr>
            <p:spPr bwMode="auto">
              <a:xfrm>
                <a:off x="12930133" y="6550106"/>
                <a:ext cx="43684" cy="56174"/>
              </a:xfrm>
              <a:custGeom>
                <a:avLst/>
                <a:gdLst>
                  <a:gd name="T0" fmla="*/ 0 w 35"/>
                  <a:gd name="T1" fmla="*/ 2381 h 48"/>
                  <a:gd name="T2" fmla="*/ 0 w 35"/>
                  <a:gd name="T3" fmla="*/ 2381 h 48"/>
                  <a:gd name="T4" fmla="*/ 4082 w 35"/>
                  <a:gd name="T5" fmla="*/ 6350 h 48"/>
                  <a:gd name="T6" fmla="*/ 7348 w 35"/>
                  <a:gd name="T7" fmla="*/ 9525 h 48"/>
                  <a:gd name="T8" fmla="*/ 7348 w 35"/>
                  <a:gd name="T9" fmla="*/ 6350 h 48"/>
                  <a:gd name="T10" fmla="*/ 4082 w 35"/>
                  <a:gd name="T11" fmla="*/ 0 h 48"/>
                  <a:gd name="T12" fmla="*/ 0 w 35"/>
                  <a:gd name="T13" fmla="*/ 238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48"/>
                  <a:gd name="T23" fmla="*/ 35 w 3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48">
                    <a:moveTo>
                      <a:pt x="0" y="15"/>
                    </a:moveTo>
                    <a:lnTo>
                      <a:pt x="0" y="15"/>
                    </a:lnTo>
                    <a:lnTo>
                      <a:pt x="18" y="32"/>
                    </a:lnTo>
                    <a:lnTo>
                      <a:pt x="35" y="48"/>
                    </a:lnTo>
                    <a:lnTo>
                      <a:pt x="35" y="32"/>
                    </a:lnTo>
                    <a:lnTo>
                      <a:pt x="18" y="0"/>
                    </a:lnTo>
                    <a:lnTo>
                      <a:pt x="0" y="15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41" name="Freeform 137"/>
              <p:cNvSpPr>
                <a:spLocks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12992538" y="6587556"/>
                <a:ext cx="22883" cy="18724"/>
              </a:xfrm>
              <a:custGeom>
                <a:avLst/>
                <a:gdLst>
                  <a:gd name="T0" fmla="*/ 0 w 18"/>
                  <a:gd name="T1" fmla="*/ 3175 h 16"/>
                  <a:gd name="T2" fmla="*/ 0 w 18"/>
                  <a:gd name="T3" fmla="*/ 3175 h 16"/>
                  <a:gd name="T4" fmla="*/ 3969 w 18"/>
                  <a:gd name="T5" fmla="*/ 3175 h 16"/>
                  <a:gd name="T6" fmla="*/ 3969 w 18"/>
                  <a:gd name="T7" fmla="*/ 0 h 16"/>
                  <a:gd name="T8" fmla="*/ 0 w 18"/>
                  <a:gd name="T9" fmla="*/ 0 h 16"/>
                  <a:gd name="T10" fmla="*/ 0 w 18"/>
                  <a:gd name="T11" fmla="*/ 317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16"/>
                  <a:gd name="T20" fmla="*/ 18 w 1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16">
                    <a:moveTo>
                      <a:pt x="0" y="16"/>
                    </a:moveTo>
                    <a:lnTo>
                      <a:pt x="0" y="16"/>
                    </a:lnTo>
                    <a:lnTo>
                      <a:pt x="18" y="16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36" name="Freeform 138"/>
              <p:cNvSpPr>
                <a:spLocks/>
              </p:cNvSpPr>
              <p:nvPr>
                <p:custDataLst>
                  <p:tags r:id="rId136"/>
                </p:custDataLst>
              </p:nvPr>
            </p:nvSpPr>
            <p:spPr bwMode="auto">
              <a:xfrm>
                <a:off x="13401573" y="5946581"/>
                <a:ext cx="122715" cy="169913"/>
              </a:xfrm>
              <a:custGeom>
                <a:avLst/>
                <a:gdLst>
                  <a:gd name="T0" fmla="*/ 0 w 104"/>
                  <a:gd name="T1" fmla="*/ 2147483646 h 143"/>
                  <a:gd name="T2" fmla="*/ 0 w 104"/>
                  <a:gd name="T3" fmla="*/ 2147483646 h 143"/>
                  <a:gd name="T4" fmla="*/ 0 w 104"/>
                  <a:gd name="T5" fmla="*/ 2147483646 h 143"/>
                  <a:gd name="T6" fmla="*/ 2147483646 w 104"/>
                  <a:gd name="T7" fmla="*/ 2147483646 h 143"/>
                  <a:gd name="T8" fmla="*/ 2147483646 w 104"/>
                  <a:gd name="T9" fmla="*/ 2147483646 h 143"/>
                  <a:gd name="T10" fmla="*/ 2147483646 w 104"/>
                  <a:gd name="T11" fmla="*/ 2147483646 h 143"/>
                  <a:gd name="T12" fmla="*/ 2147483646 w 104"/>
                  <a:gd name="T13" fmla="*/ 2147483646 h 143"/>
                  <a:gd name="T14" fmla="*/ 2147483646 w 104"/>
                  <a:gd name="T15" fmla="*/ 2147483646 h 143"/>
                  <a:gd name="T16" fmla="*/ 2147483646 w 104"/>
                  <a:gd name="T17" fmla="*/ 2147483646 h 143"/>
                  <a:gd name="T18" fmla="*/ 2147483646 w 104"/>
                  <a:gd name="T19" fmla="*/ 2147483646 h 143"/>
                  <a:gd name="T20" fmla="*/ 2147483646 w 104"/>
                  <a:gd name="T21" fmla="*/ 2147483646 h 143"/>
                  <a:gd name="T22" fmla="*/ 2147483646 w 104"/>
                  <a:gd name="T23" fmla="*/ 2147483646 h 143"/>
                  <a:gd name="T24" fmla="*/ 2147483646 w 104"/>
                  <a:gd name="T25" fmla="*/ 2147483646 h 143"/>
                  <a:gd name="T26" fmla="*/ 2147483646 w 104"/>
                  <a:gd name="T27" fmla="*/ 2147483646 h 143"/>
                  <a:gd name="T28" fmla="*/ 2147483646 w 104"/>
                  <a:gd name="T29" fmla="*/ 2147483646 h 143"/>
                  <a:gd name="T30" fmla="*/ 2147483646 w 104"/>
                  <a:gd name="T31" fmla="*/ 2147483646 h 143"/>
                  <a:gd name="T32" fmla="*/ 2147483646 w 104"/>
                  <a:gd name="T33" fmla="*/ 2147483646 h 143"/>
                  <a:gd name="T34" fmla="*/ 2147483646 w 104"/>
                  <a:gd name="T35" fmla="*/ 2147483646 h 143"/>
                  <a:gd name="T36" fmla="*/ 2147483646 w 104"/>
                  <a:gd name="T37" fmla="*/ 0 h 143"/>
                  <a:gd name="T38" fmla="*/ 2147483646 w 104"/>
                  <a:gd name="T39" fmla="*/ 2147483646 h 143"/>
                  <a:gd name="T40" fmla="*/ 2147483646 w 104"/>
                  <a:gd name="T41" fmla="*/ 0 h 143"/>
                  <a:gd name="T42" fmla="*/ 0 w 104"/>
                  <a:gd name="T43" fmla="*/ 2147483646 h 14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4"/>
                  <a:gd name="T67" fmla="*/ 0 h 143"/>
                  <a:gd name="T68" fmla="*/ 104 w 104"/>
                  <a:gd name="T69" fmla="*/ 143 h 143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4" h="143">
                    <a:moveTo>
                      <a:pt x="0" y="65"/>
                    </a:moveTo>
                    <a:lnTo>
                      <a:pt x="0" y="65"/>
                    </a:lnTo>
                    <a:lnTo>
                      <a:pt x="0" y="95"/>
                    </a:lnTo>
                    <a:lnTo>
                      <a:pt x="17" y="113"/>
                    </a:lnTo>
                    <a:lnTo>
                      <a:pt x="17" y="128"/>
                    </a:lnTo>
                    <a:lnTo>
                      <a:pt x="34" y="128"/>
                    </a:lnTo>
                    <a:lnTo>
                      <a:pt x="52" y="128"/>
                    </a:lnTo>
                    <a:lnTo>
                      <a:pt x="69" y="143"/>
                    </a:lnTo>
                    <a:lnTo>
                      <a:pt x="69" y="128"/>
                    </a:lnTo>
                    <a:lnTo>
                      <a:pt x="86" y="143"/>
                    </a:lnTo>
                    <a:lnTo>
                      <a:pt x="104" y="143"/>
                    </a:lnTo>
                    <a:lnTo>
                      <a:pt x="86" y="128"/>
                    </a:lnTo>
                    <a:lnTo>
                      <a:pt x="104" y="128"/>
                    </a:lnTo>
                    <a:lnTo>
                      <a:pt x="69" y="113"/>
                    </a:lnTo>
                    <a:lnTo>
                      <a:pt x="52" y="128"/>
                    </a:lnTo>
                    <a:lnTo>
                      <a:pt x="34" y="95"/>
                    </a:lnTo>
                    <a:lnTo>
                      <a:pt x="69" y="48"/>
                    </a:lnTo>
                    <a:lnTo>
                      <a:pt x="52" y="32"/>
                    </a:lnTo>
                    <a:lnTo>
                      <a:pt x="69" y="0"/>
                    </a:lnTo>
                    <a:lnTo>
                      <a:pt x="52" y="17"/>
                    </a:lnTo>
                    <a:lnTo>
                      <a:pt x="17" y="0"/>
                    </a:lnTo>
                    <a:lnTo>
                      <a:pt x="0" y="6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37" name="Freeform 139"/>
              <p:cNvSpPr>
                <a:spLocks/>
              </p:cNvSpPr>
              <p:nvPr>
                <p:custDataLst>
                  <p:tags r:id="rId137"/>
                </p:custDataLst>
              </p:nvPr>
            </p:nvSpPr>
            <p:spPr bwMode="auto">
              <a:xfrm>
                <a:off x="13302457" y="6173132"/>
                <a:ext cx="80237" cy="94396"/>
              </a:xfrm>
              <a:custGeom>
                <a:avLst/>
                <a:gdLst>
                  <a:gd name="T0" fmla="*/ 0 w 69"/>
                  <a:gd name="T1" fmla="*/ 2147483646 h 81"/>
                  <a:gd name="T2" fmla="*/ 0 w 69"/>
                  <a:gd name="T3" fmla="*/ 2147483646 h 81"/>
                  <a:gd name="T4" fmla="*/ 2147483646 w 69"/>
                  <a:gd name="T5" fmla="*/ 2147483646 h 81"/>
                  <a:gd name="T6" fmla="*/ 2147483646 w 69"/>
                  <a:gd name="T7" fmla="*/ 0 h 81"/>
                  <a:gd name="T8" fmla="*/ 0 w 69"/>
                  <a:gd name="T9" fmla="*/ 2147483646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81"/>
                  <a:gd name="T17" fmla="*/ 69 w 69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81">
                    <a:moveTo>
                      <a:pt x="0" y="81"/>
                    </a:moveTo>
                    <a:lnTo>
                      <a:pt x="0" y="81"/>
                    </a:lnTo>
                    <a:lnTo>
                      <a:pt x="69" y="18"/>
                    </a:lnTo>
                    <a:lnTo>
                      <a:pt x="69" y="0"/>
                    </a:lnTo>
                    <a:lnTo>
                      <a:pt x="0" y="81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38" name="Freeform 140"/>
              <p:cNvSpPr>
                <a:spLocks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13401573" y="6116494"/>
                <a:ext cx="42478" cy="37758"/>
              </a:xfrm>
              <a:custGeom>
                <a:avLst/>
                <a:gdLst>
                  <a:gd name="T0" fmla="*/ 0 w 36"/>
                  <a:gd name="T1" fmla="*/ 0 h 33"/>
                  <a:gd name="T2" fmla="*/ 0 w 36"/>
                  <a:gd name="T3" fmla="*/ 0 h 33"/>
                  <a:gd name="T4" fmla="*/ 2147483646 w 36"/>
                  <a:gd name="T5" fmla="*/ 2147483646 h 33"/>
                  <a:gd name="T6" fmla="*/ 2147483646 w 36"/>
                  <a:gd name="T7" fmla="*/ 2147483646 h 33"/>
                  <a:gd name="T8" fmla="*/ 2147483646 w 36"/>
                  <a:gd name="T9" fmla="*/ 0 h 33"/>
                  <a:gd name="T10" fmla="*/ 0 w 36"/>
                  <a:gd name="T11" fmla="*/ 0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3"/>
                  <a:gd name="T20" fmla="*/ 36 w 36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3">
                    <a:moveTo>
                      <a:pt x="0" y="0"/>
                    </a:moveTo>
                    <a:lnTo>
                      <a:pt x="0" y="0"/>
                    </a:lnTo>
                    <a:lnTo>
                      <a:pt x="36" y="33"/>
                    </a:lnTo>
                    <a:lnTo>
                      <a:pt x="36" y="18"/>
                    </a:lnTo>
                    <a:lnTo>
                      <a:pt x="3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39" name="Freeform 141"/>
              <p:cNvSpPr>
                <a:spLocks/>
              </p:cNvSpPr>
              <p:nvPr>
                <p:custDataLst>
                  <p:tags r:id="rId139"/>
                </p:custDataLst>
              </p:nvPr>
            </p:nvSpPr>
            <p:spPr bwMode="auto">
              <a:xfrm>
                <a:off x="13462930" y="6154253"/>
                <a:ext cx="82597" cy="94396"/>
              </a:xfrm>
              <a:custGeom>
                <a:avLst/>
                <a:gdLst>
                  <a:gd name="T0" fmla="*/ 0 w 71"/>
                  <a:gd name="T1" fmla="*/ 2147483646 h 81"/>
                  <a:gd name="T2" fmla="*/ 0 w 71"/>
                  <a:gd name="T3" fmla="*/ 2147483646 h 81"/>
                  <a:gd name="T4" fmla="*/ 2147483646 w 71"/>
                  <a:gd name="T5" fmla="*/ 2147483646 h 81"/>
                  <a:gd name="T6" fmla="*/ 2147483646 w 71"/>
                  <a:gd name="T7" fmla="*/ 2147483646 h 81"/>
                  <a:gd name="T8" fmla="*/ 2147483646 w 71"/>
                  <a:gd name="T9" fmla="*/ 2147483646 h 81"/>
                  <a:gd name="T10" fmla="*/ 2147483646 w 71"/>
                  <a:gd name="T11" fmla="*/ 2147483646 h 81"/>
                  <a:gd name="T12" fmla="*/ 2147483646 w 71"/>
                  <a:gd name="T13" fmla="*/ 2147483646 h 81"/>
                  <a:gd name="T14" fmla="*/ 2147483646 w 71"/>
                  <a:gd name="T15" fmla="*/ 2147483646 h 81"/>
                  <a:gd name="T16" fmla="*/ 2147483646 w 71"/>
                  <a:gd name="T17" fmla="*/ 2147483646 h 81"/>
                  <a:gd name="T18" fmla="*/ 2147483646 w 71"/>
                  <a:gd name="T19" fmla="*/ 2147483646 h 81"/>
                  <a:gd name="T20" fmla="*/ 2147483646 w 71"/>
                  <a:gd name="T21" fmla="*/ 2147483646 h 81"/>
                  <a:gd name="T22" fmla="*/ 2147483646 w 71"/>
                  <a:gd name="T23" fmla="*/ 2147483646 h 81"/>
                  <a:gd name="T24" fmla="*/ 2147483646 w 71"/>
                  <a:gd name="T25" fmla="*/ 2147483646 h 81"/>
                  <a:gd name="T26" fmla="*/ 2147483646 w 71"/>
                  <a:gd name="T27" fmla="*/ 0 h 81"/>
                  <a:gd name="T28" fmla="*/ 0 w 71"/>
                  <a:gd name="T29" fmla="*/ 0 h 81"/>
                  <a:gd name="T30" fmla="*/ 0 w 71"/>
                  <a:gd name="T31" fmla="*/ 2147483646 h 8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1"/>
                  <a:gd name="T49" fmla="*/ 0 h 81"/>
                  <a:gd name="T50" fmla="*/ 71 w 71"/>
                  <a:gd name="T51" fmla="*/ 81 h 8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1" h="81">
                    <a:moveTo>
                      <a:pt x="0" y="33"/>
                    </a:moveTo>
                    <a:lnTo>
                      <a:pt x="0" y="33"/>
                    </a:lnTo>
                    <a:lnTo>
                      <a:pt x="19" y="33"/>
                    </a:lnTo>
                    <a:lnTo>
                      <a:pt x="19" y="48"/>
                    </a:lnTo>
                    <a:lnTo>
                      <a:pt x="36" y="81"/>
                    </a:lnTo>
                    <a:lnTo>
                      <a:pt x="36" y="63"/>
                    </a:lnTo>
                    <a:lnTo>
                      <a:pt x="36" y="48"/>
                    </a:lnTo>
                    <a:lnTo>
                      <a:pt x="71" y="63"/>
                    </a:lnTo>
                    <a:lnTo>
                      <a:pt x="71" y="48"/>
                    </a:lnTo>
                    <a:lnTo>
                      <a:pt x="53" y="48"/>
                    </a:lnTo>
                    <a:lnTo>
                      <a:pt x="53" y="15"/>
                    </a:lnTo>
                    <a:lnTo>
                      <a:pt x="36" y="33"/>
                    </a:lnTo>
                    <a:lnTo>
                      <a:pt x="36" y="15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0" name="Freeform 142"/>
              <p:cNvSpPr>
                <a:spLocks/>
              </p:cNvSpPr>
              <p:nvPr>
                <p:custDataLst>
                  <p:tags r:id="rId140"/>
                </p:custDataLst>
              </p:nvPr>
            </p:nvSpPr>
            <p:spPr bwMode="auto">
              <a:xfrm>
                <a:off x="13462930" y="6210890"/>
                <a:ext cx="143955" cy="132155"/>
              </a:xfrm>
              <a:custGeom>
                <a:avLst/>
                <a:gdLst>
                  <a:gd name="T0" fmla="*/ 0 w 123"/>
                  <a:gd name="T1" fmla="*/ 2147483646 h 111"/>
                  <a:gd name="T2" fmla="*/ 0 w 123"/>
                  <a:gd name="T3" fmla="*/ 2147483646 h 111"/>
                  <a:gd name="T4" fmla="*/ 2147483646 w 123"/>
                  <a:gd name="T5" fmla="*/ 2147483646 h 111"/>
                  <a:gd name="T6" fmla="*/ 2147483646 w 123"/>
                  <a:gd name="T7" fmla="*/ 2147483646 h 111"/>
                  <a:gd name="T8" fmla="*/ 2147483646 w 123"/>
                  <a:gd name="T9" fmla="*/ 2147483646 h 111"/>
                  <a:gd name="T10" fmla="*/ 2147483646 w 123"/>
                  <a:gd name="T11" fmla="*/ 2147483646 h 111"/>
                  <a:gd name="T12" fmla="*/ 2147483646 w 123"/>
                  <a:gd name="T13" fmla="*/ 2147483646 h 111"/>
                  <a:gd name="T14" fmla="*/ 2147483646 w 123"/>
                  <a:gd name="T15" fmla="*/ 2147483646 h 111"/>
                  <a:gd name="T16" fmla="*/ 2147483646 w 123"/>
                  <a:gd name="T17" fmla="*/ 2147483646 h 111"/>
                  <a:gd name="T18" fmla="*/ 2147483646 w 123"/>
                  <a:gd name="T19" fmla="*/ 2147483646 h 111"/>
                  <a:gd name="T20" fmla="*/ 2147483646 w 123"/>
                  <a:gd name="T21" fmla="*/ 2147483646 h 111"/>
                  <a:gd name="T22" fmla="*/ 2147483646 w 123"/>
                  <a:gd name="T23" fmla="*/ 2147483646 h 111"/>
                  <a:gd name="T24" fmla="*/ 2147483646 w 123"/>
                  <a:gd name="T25" fmla="*/ 2147483646 h 111"/>
                  <a:gd name="T26" fmla="*/ 2147483646 w 123"/>
                  <a:gd name="T27" fmla="*/ 2147483646 h 111"/>
                  <a:gd name="T28" fmla="*/ 2147483646 w 123"/>
                  <a:gd name="T29" fmla="*/ 0 h 111"/>
                  <a:gd name="T30" fmla="*/ 2147483646 w 123"/>
                  <a:gd name="T31" fmla="*/ 2147483646 h 111"/>
                  <a:gd name="T32" fmla="*/ 2147483646 w 123"/>
                  <a:gd name="T33" fmla="*/ 2147483646 h 111"/>
                  <a:gd name="T34" fmla="*/ 2147483646 w 123"/>
                  <a:gd name="T35" fmla="*/ 2147483646 h 111"/>
                  <a:gd name="T36" fmla="*/ 2147483646 w 123"/>
                  <a:gd name="T37" fmla="*/ 2147483646 h 111"/>
                  <a:gd name="T38" fmla="*/ 0 w 123"/>
                  <a:gd name="T39" fmla="*/ 2147483646 h 111"/>
                  <a:gd name="T40" fmla="*/ 0 w 123"/>
                  <a:gd name="T41" fmla="*/ 2147483646 h 11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3"/>
                  <a:gd name="T64" fmla="*/ 0 h 111"/>
                  <a:gd name="T65" fmla="*/ 123 w 123"/>
                  <a:gd name="T66" fmla="*/ 111 h 11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3" h="111">
                    <a:moveTo>
                      <a:pt x="0" y="81"/>
                    </a:moveTo>
                    <a:lnTo>
                      <a:pt x="0" y="81"/>
                    </a:lnTo>
                    <a:lnTo>
                      <a:pt x="19" y="63"/>
                    </a:lnTo>
                    <a:lnTo>
                      <a:pt x="36" y="63"/>
                    </a:lnTo>
                    <a:lnTo>
                      <a:pt x="53" y="63"/>
                    </a:lnTo>
                    <a:lnTo>
                      <a:pt x="71" y="63"/>
                    </a:lnTo>
                    <a:lnTo>
                      <a:pt x="53" y="96"/>
                    </a:lnTo>
                    <a:lnTo>
                      <a:pt x="88" y="111"/>
                    </a:lnTo>
                    <a:lnTo>
                      <a:pt x="105" y="96"/>
                    </a:lnTo>
                    <a:lnTo>
                      <a:pt x="88" y="81"/>
                    </a:lnTo>
                    <a:lnTo>
                      <a:pt x="105" y="63"/>
                    </a:lnTo>
                    <a:lnTo>
                      <a:pt x="123" y="96"/>
                    </a:lnTo>
                    <a:lnTo>
                      <a:pt x="123" y="63"/>
                    </a:lnTo>
                    <a:lnTo>
                      <a:pt x="123" y="33"/>
                    </a:lnTo>
                    <a:lnTo>
                      <a:pt x="88" y="0"/>
                    </a:lnTo>
                    <a:lnTo>
                      <a:pt x="88" y="33"/>
                    </a:lnTo>
                    <a:lnTo>
                      <a:pt x="71" y="33"/>
                    </a:lnTo>
                    <a:lnTo>
                      <a:pt x="53" y="48"/>
                    </a:lnTo>
                    <a:lnTo>
                      <a:pt x="36" y="33"/>
                    </a:lnTo>
                    <a:lnTo>
                      <a:pt x="0" y="63"/>
                    </a:lnTo>
                    <a:lnTo>
                      <a:pt x="0" y="81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1" name="Line 143"/>
              <p:cNvSpPr>
                <a:spLocks noChangeShapeType="1"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12533129" y="6144813"/>
                <a:ext cx="0" cy="18879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2" name="Line 144"/>
              <p:cNvSpPr>
                <a:spLocks noChangeShapeType="1"/>
              </p:cNvSpPr>
              <p:nvPr>
                <p:custDataLst>
                  <p:tags r:id="rId142"/>
                </p:custDataLst>
              </p:nvPr>
            </p:nvSpPr>
            <p:spPr bwMode="auto">
              <a:xfrm flipV="1">
                <a:off x="13658803" y="5691712"/>
                <a:ext cx="18879" cy="56638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3" name="Line 145"/>
              <p:cNvSpPr>
                <a:spLocks noChangeShapeType="1"/>
              </p:cNvSpPr>
              <p:nvPr>
                <p:custDataLst>
                  <p:tags r:id="rId143"/>
                </p:custDataLst>
              </p:nvPr>
            </p:nvSpPr>
            <p:spPr bwMode="auto">
              <a:xfrm flipV="1">
                <a:off x="13708360" y="5644514"/>
                <a:ext cx="0" cy="37758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4" name="Freeform 146"/>
              <p:cNvSpPr>
                <a:spLocks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13545527" y="6135373"/>
                <a:ext cx="42478" cy="75517"/>
              </a:xfrm>
              <a:custGeom>
                <a:avLst/>
                <a:gdLst>
                  <a:gd name="T0" fmla="*/ 0 w 34"/>
                  <a:gd name="T1" fmla="*/ 0 h 63"/>
                  <a:gd name="T2" fmla="*/ 0 w 34"/>
                  <a:gd name="T3" fmla="*/ 0 h 63"/>
                  <a:gd name="T4" fmla="*/ 2147483646 w 34"/>
                  <a:gd name="T5" fmla="*/ 2147483646 h 63"/>
                  <a:gd name="T6" fmla="*/ 0 w 34"/>
                  <a:gd name="T7" fmla="*/ 2147483646 h 63"/>
                  <a:gd name="T8" fmla="*/ 0 w 34"/>
                  <a:gd name="T9" fmla="*/ 2147483646 h 63"/>
                  <a:gd name="T10" fmla="*/ 0 w 34"/>
                  <a:gd name="T11" fmla="*/ 2147483646 h 63"/>
                  <a:gd name="T12" fmla="*/ 2147483646 w 34"/>
                  <a:gd name="T13" fmla="*/ 2147483646 h 63"/>
                  <a:gd name="T14" fmla="*/ 2147483646 w 34"/>
                  <a:gd name="T15" fmla="*/ 2147483646 h 63"/>
                  <a:gd name="T16" fmla="*/ 2147483646 w 34"/>
                  <a:gd name="T17" fmla="*/ 2147483646 h 63"/>
                  <a:gd name="T18" fmla="*/ 2147483646 w 34"/>
                  <a:gd name="T19" fmla="*/ 2147483646 h 63"/>
                  <a:gd name="T20" fmla="*/ 2147483646 w 34"/>
                  <a:gd name="T21" fmla="*/ 0 h 63"/>
                  <a:gd name="T22" fmla="*/ 0 w 34"/>
                  <a:gd name="T23" fmla="*/ 0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63"/>
                  <a:gd name="T38" fmla="*/ 34 w 34"/>
                  <a:gd name="T39" fmla="*/ 63 h 6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63">
                    <a:moveTo>
                      <a:pt x="0" y="0"/>
                    </a:moveTo>
                    <a:lnTo>
                      <a:pt x="0" y="0"/>
                    </a:lnTo>
                    <a:lnTo>
                      <a:pt x="17" y="15"/>
                    </a:lnTo>
                    <a:lnTo>
                      <a:pt x="0" y="30"/>
                    </a:lnTo>
                    <a:lnTo>
                      <a:pt x="0" y="48"/>
                    </a:lnTo>
                    <a:lnTo>
                      <a:pt x="0" y="63"/>
                    </a:lnTo>
                    <a:lnTo>
                      <a:pt x="17" y="63"/>
                    </a:lnTo>
                    <a:lnTo>
                      <a:pt x="17" y="30"/>
                    </a:lnTo>
                    <a:lnTo>
                      <a:pt x="34" y="30"/>
                    </a:lnTo>
                    <a:lnTo>
                      <a:pt x="17" y="15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5" name="Freeform 147"/>
              <p:cNvSpPr>
                <a:spLocks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12835196" y="6078736"/>
                <a:ext cx="155754" cy="110916"/>
              </a:xfrm>
              <a:custGeom>
                <a:avLst/>
                <a:gdLst>
                  <a:gd name="T0" fmla="*/ 2147483646 w 251"/>
                  <a:gd name="T1" fmla="*/ 2147483646 h 175"/>
                  <a:gd name="T2" fmla="*/ 2147483646 w 251"/>
                  <a:gd name="T3" fmla="*/ 2147483646 h 175"/>
                  <a:gd name="T4" fmla="*/ 2147483646 w 251"/>
                  <a:gd name="T5" fmla="*/ 2147483646 h 175"/>
                  <a:gd name="T6" fmla="*/ 2147483646 w 251"/>
                  <a:gd name="T7" fmla="*/ 2147483646 h 175"/>
                  <a:gd name="T8" fmla="*/ 2147483646 w 251"/>
                  <a:gd name="T9" fmla="*/ 2147483646 h 175"/>
                  <a:gd name="T10" fmla="*/ 2147483646 w 251"/>
                  <a:gd name="T11" fmla="*/ 0 h 175"/>
                  <a:gd name="T12" fmla="*/ 2147483646 w 251"/>
                  <a:gd name="T13" fmla="*/ 0 h 175"/>
                  <a:gd name="T14" fmla="*/ 2147483646 w 251"/>
                  <a:gd name="T15" fmla="*/ 2147483646 h 175"/>
                  <a:gd name="T16" fmla="*/ 2147483646 w 251"/>
                  <a:gd name="T17" fmla="*/ 0 h 175"/>
                  <a:gd name="T18" fmla="*/ 2147483646 w 251"/>
                  <a:gd name="T19" fmla="*/ 0 h 175"/>
                  <a:gd name="T20" fmla="*/ 0 w 251"/>
                  <a:gd name="T21" fmla="*/ 2147483646 h 175"/>
                  <a:gd name="T22" fmla="*/ 2147483646 w 251"/>
                  <a:gd name="T23" fmla="*/ 2147483646 h 175"/>
                  <a:gd name="T24" fmla="*/ 2147483646 w 251"/>
                  <a:gd name="T25" fmla="*/ 2147483646 h 175"/>
                  <a:gd name="T26" fmla="*/ 2147483646 w 251"/>
                  <a:gd name="T27" fmla="*/ 2147483646 h 175"/>
                  <a:gd name="T28" fmla="*/ 2147483646 w 251"/>
                  <a:gd name="T29" fmla="*/ 2147483646 h 17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1"/>
                  <a:gd name="T46" fmla="*/ 0 h 175"/>
                  <a:gd name="T47" fmla="*/ 251 w 251"/>
                  <a:gd name="T48" fmla="*/ 175 h 17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1" h="175">
                    <a:moveTo>
                      <a:pt x="94" y="175"/>
                    </a:moveTo>
                    <a:lnTo>
                      <a:pt x="94" y="175"/>
                    </a:lnTo>
                    <a:lnTo>
                      <a:pt x="157" y="146"/>
                    </a:lnTo>
                    <a:lnTo>
                      <a:pt x="188" y="117"/>
                    </a:lnTo>
                    <a:lnTo>
                      <a:pt x="251" y="89"/>
                    </a:lnTo>
                    <a:lnTo>
                      <a:pt x="251" y="0"/>
                    </a:lnTo>
                    <a:lnTo>
                      <a:pt x="188" y="0"/>
                    </a:lnTo>
                    <a:lnTo>
                      <a:pt x="188" y="31"/>
                    </a:lnTo>
                    <a:lnTo>
                      <a:pt x="157" y="0"/>
                    </a:lnTo>
                    <a:lnTo>
                      <a:pt x="30" y="0"/>
                    </a:lnTo>
                    <a:lnTo>
                      <a:pt x="0" y="60"/>
                    </a:lnTo>
                    <a:lnTo>
                      <a:pt x="30" y="117"/>
                    </a:lnTo>
                    <a:lnTo>
                      <a:pt x="30" y="146"/>
                    </a:lnTo>
                    <a:lnTo>
                      <a:pt x="30" y="175"/>
                    </a:lnTo>
                    <a:lnTo>
                      <a:pt x="94" y="17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6" name="Freeform 148"/>
              <p:cNvSpPr>
                <a:spLocks/>
              </p:cNvSpPr>
              <p:nvPr>
                <p:custDataLst>
                  <p:tags r:id="rId146"/>
                </p:custDataLst>
              </p:nvPr>
            </p:nvSpPr>
            <p:spPr bwMode="auto">
              <a:xfrm>
                <a:off x="12358496" y="5701151"/>
                <a:ext cx="165193" cy="169913"/>
              </a:xfrm>
              <a:custGeom>
                <a:avLst/>
                <a:gdLst>
                  <a:gd name="T0" fmla="*/ 2147483646 w 140"/>
                  <a:gd name="T1" fmla="*/ 2147483646 h 144"/>
                  <a:gd name="T2" fmla="*/ 2147483646 w 140"/>
                  <a:gd name="T3" fmla="*/ 2147483646 h 144"/>
                  <a:gd name="T4" fmla="*/ 2147483646 w 140"/>
                  <a:gd name="T5" fmla="*/ 2147483646 h 144"/>
                  <a:gd name="T6" fmla="*/ 2147483646 w 140"/>
                  <a:gd name="T7" fmla="*/ 2147483646 h 144"/>
                  <a:gd name="T8" fmla="*/ 2147483646 w 140"/>
                  <a:gd name="T9" fmla="*/ 2147483646 h 144"/>
                  <a:gd name="T10" fmla="*/ 2147483646 w 140"/>
                  <a:gd name="T11" fmla="*/ 2147483646 h 144"/>
                  <a:gd name="T12" fmla="*/ 2147483646 w 140"/>
                  <a:gd name="T13" fmla="*/ 2147483646 h 144"/>
                  <a:gd name="T14" fmla="*/ 2147483646 w 140"/>
                  <a:gd name="T15" fmla="*/ 2147483646 h 144"/>
                  <a:gd name="T16" fmla="*/ 2147483646 w 140"/>
                  <a:gd name="T17" fmla="*/ 2147483646 h 144"/>
                  <a:gd name="T18" fmla="*/ 2147483646 w 140"/>
                  <a:gd name="T19" fmla="*/ 0 h 144"/>
                  <a:gd name="T20" fmla="*/ 2147483646 w 140"/>
                  <a:gd name="T21" fmla="*/ 0 h 144"/>
                  <a:gd name="T22" fmla="*/ 2147483646 w 140"/>
                  <a:gd name="T23" fmla="*/ 0 h 144"/>
                  <a:gd name="T24" fmla="*/ 2147483646 w 140"/>
                  <a:gd name="T25" fmla="*/ 2147483646 h 144"/>
                  <a:gd name="T26" fmla="*/ 0 w 140"/>
                  <a:gd name="T27" fmla="*/ 2147483646 h 144"/>
                  <a:gd name="T28" fmla="*/ 2147483646 w 140"/>
                  <a:gd name="T29" fmla="*/ 2147483646 h 144"/>
                  <a:gd name="T30" fmla="*/ 2147483646 w 140"/>
                  <a:gd name="T31" fmla="*/ 2147483646 h 144"/>
                  <a:gd name="T32" fmla="*/ 2147483646 w 140"/>
                  <a:gd name="T33" fmla="*/ 2147483646 h 144"/>
                  <a:gd name="T34" fmla="*/ 2147483646 w 140"/>
                  <a:gd name="T35" fmla="*/ 2147483646 h 144"/>
                  <a:gd name="T36" fmla="*/ 2147483646 w 140"/>
                  <a:gd name="T37" fmla="*/ 2147483646 h 144"/>
                  <a:gd name="T38" fmla="*/ 2147483646 w 140"/>
                  <a:gd name="T39" fmla="*/ 2147483646 h 1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0"/>
                  <a:gd name="T61" fmla="*/ 0 h 144"/>
                  <a:gd name="T62" fmla="*/ 140 w 140"/>
                  <a:gd name="T63" fmla="*/ 144 h 14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0" h="144">
                    <a:moveTo>
                      <a:pt x="140" y="129"/>
                    </a:moveTo>
                    <a:lnTo>
                      <a:pt x="140" y="129"/>
                    </a:lnTo>
                    <a:lnTo>
                      <a:pt x="123" y="81"/>
                    </a:lnTo>
                    <a:lnTo>
                      <a:pt x="123" y="64"/>
                    </a:lnTo>
                    <a:lnTo>
                      <a:pt x="105" y="81"/>
                    </a:lnTo>
                    <a:lnTo>
                      <a:pt x="88" y="81"/>
                    </a:lnTo>
                    <a:lnTo>
                      <a:pt x="88" y="64"/>
                    </a:lnTo>
                    <a:lnTo>
                      <a:pt x="123" y="33"/>
                    </a:lnTo>
                    <a:lnTo>
                      <a:pt x="52" y="33"/>
                    </a:lnTo>
                    <a:lnTo>
                      <a:pt x="52" y="0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17" y="16"/>
                    </a:lnTo>
                    <a:lnTo>
                      <a:pt x="0" y="48"/>
                    </a:lnTo>
                    <a:lnTo>
                      <a:pt x="17" y="48"/>
                    </a:lnTo>
                    <a:lnTo>
                      <a:pt x="34" y="129"/>
                    </a:lnTo>
                    <a:lnTo>
                      <a:pt x="69" y="129"/>
                    </a:lnTo>
                    <a:lnTo>
                      <a:pt x="105" y="96"/>
                    </a:lnTo>
                    <a:lnTo>
                      <a:pt x="123" y="144"/>
                    </a:lnTo>
                    <a:lnTo>
                      <a:pt x="140" y="129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7" name="Freeform 149"/>
              <p:cNvSpPr>
                <a:spLocks/>
              </p:cNvSpPr>
              <p:nvPr>
                <p:custDataLst>
                  <p:tags r:id="rId147"/>
                </p:custDataLst>
              </p:nvPr>
            </p:nvSpPr>
            <p:spPr bwMode="auto">
              <a:xfrm>
                <a:off x="12504810" y="5644514"/>
                <a:ext cx="283188" cy="585256"/>
              </a:xfrm>
              <a:custGeom>
                <a:avLst/>
                <a:gdLst>
                  <a:gd name="T0" fmla="*/ 2147483646 w 240"/>
                  <a:gd name="T1" fmla="*/ 2147483646 h 495"/>
                  <a:gd name="T2" fmla="*/ 2147483646 w 240"/>
                  <a:gd name="T3" fmla="*/ 2147483646 h 495"/>
                  <a:gd name="T4" fmla="*/ 2147483646 w 240"/>
                  <a:gd name="T5" fmla="*/ 2147483646 h 495"/>
                  <a:gd name="T6" fmla="*/ 2147483646 w 240"/>
                  <a:gd name="T7" fmla="*/ 2147483646 h 495"/>
                  <a:gd name="T8" fmla="*/ 2147483646 w 240"/>
                  <a:gd name="T9" fmla="*/ 2147483646 h 495"/>
                  <a:gd name="T10" fmla="*/ 2147483646 w 240"/>
                  <a:gd name="T11" fmla="*/ 2147483646 h 495"/>
                  <a:gd name="T12" fmla="*/ 2147483646 w 240"/>
                  <a:gd name="T13" fmla="*/ 2147483646 h 495"/>
                  <a:gd name="T14" fmla="*/ 2147483646 w 240"/>
                  <a:gd name="T15" fmla="*/ 2147483646 h 495"/>
                  <a:gd name="T16" fmla="*/ 2147483646 w 240"/>
                  <a:gd name="T17" fmla="*/ 2147483646 h 495"/>
                  <a:gd name="T18" fmla="*/ 2147483646 w 240"/>
                  <a:gd name="T19" fmla="*/ 2147483646 h 495"/>
                  <a:gd name="T20" fmla="*/ 2147483646 w 240"/>
                  <a:gd name="T21" fmla="*/ 2147483646 h 495"/>
                  <a:gd name="T22" fmla="*/ 2147483646 w 240"/>
                  <a:gd name="T23" fmla="*/ 2147483646 h 495"/>
                  <a:gd name="T24" fmla="*/ 2147483646 w 240"/>
                  <a:gd name="T25" fmla="*/ 2147483646 h 495"/>
                  <a:gd name="T26" fmla="*/ 2147483646 w 240"/>
                  <a:gd name="T27" fmla="*/ 2147483646 h 495"/>
                  <a:gd name="T28" fmla="*/ 2147483646 w 240"/>
                  <a:gd name="T29" fmla="*/ 2147483646 h 495"/>
                  <a:gd name="T30" fmla="*/ 2147483646 w 240"/>
                  <a:gd name="T31" fmla="*/ 2147483646 h 495"/>
                  <a:gd name="T32" fmla="*/ 2147483646 w 240"/>
                  <a:gd name="T33" fmla="*/ 2147483646 h 495"/>
                  <a:gd name="T34" fmla="*/ 2147483646 w 240"/>
                  <a:gd name="T35" fmla="*/ 0 h 495"/>
                  <a:gd name="T36" fmla="*/ 2147483646 w 240"/>
                  <a:gd name="T37" fmla="*/ 0 h 495"/>
                  <a:gd name="T38" fmla="*/ 2147483646 w 240"/>
                  <a:gd name="T39" fmla="*/ 2147483646 h 495"/>
                  <a:gd name="T40" fmla="*/ 2147483646 w 240"/>
                  <a:gd name="T41" fmla="*/ 2147483646 h 495"/>
                  <a:gd name="T42" fmla="*/ 2147483646 w 240"/>
                  <a:gd name="T43" fmla="*/ 2147483646 h 495"/>
                  <a:gd name="T44" fmla="*/ 2147483646 w 240"/>
                  <a:gd name="T45" fmla="*/ 2147483646 h 495"/>
                  <a:gd name="T46" fmla="*/ 2147483646 w 240"/>
                  <a:gd name="T47" fmla="*/ 2147483646 h 495"/>
                  <a:gd name="T48" fmla="*/ 2147483646 w 240"/>
                  <a:gd name="T49" fmla="*/ 2147483646 h 495"/>
                  <a:gd name="T50" fmla="*/ 2147483646 w 240"/>
                  <a:gd name="T51" fmla="*/ 2147483646 h 495"/>
                  <a:gd name="T52" fmla="*/ 0 w 240"/>
                  <a:gd name="T53" fmla="*/ 2147483646 h 495"/>
                  <a:gd name="T54" fmla="*/ 2147483646 w 240"/>
                  <a:gd name="T55" fmla="*/ 2147483646 h 495"/>
                  <a:gd name="T56" fmla="*/ 2147483646 w 240"/>
                  <a:gd name="T57" fmla="*/ 2147483646 h 495"/>
                  <a:gd name="T58" fmla="*/ 2147483646 w 240"/>
                  <a:gd name="T59" fmla="*/ 2147483646 h 495"/>
                  <a:gd name="T60" fmla="*/ 2147483646 w 240"/>
                  <a:gd name="T61" fmla="*/ 2147483646 h 495"/>
                  <a:gd name="T62" fmla="*/ 2147483646 w 240"/>
                  <a:gd name="T63" fmla="*/ 2147483646 h 495"/>
                  <a:gd name="T64" fmla="*/ 2147483646 w 240"/>
                  <a:gd name="T65" fmla="*/ 2147483646 h 495"/>
                  <a:gd name="T66" fmla="*/ 2147483646 w 240"/>
                  <a:gd name="T67" fmla="*/ 2147483646 h 495"/>
                  <a:gd name="T68" fmla="*/ 2147483646 w 240"/>
                  <a:gd name="T69" fmla="*/ 2147483646 h 495"/>
                  <a:gd name="T70" fmla="*/ 2147483646 w 240"/>
                  <a:gd name="T71" fmla="*/ 2147483646 h 49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40"/>
                  <a:gd name="T109" fmla="*/ 0 h 495"/>
                  <a:gd name="T110" fmla="*/ 240 w 240"/>
                  <a:gd name="T111" fmla="*/ 495 h 49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40" h="495">
                    <a:moveTo>
                      <a:pt x="172" y="495"/>
                    </a:moveTo>
                    <a:lnTo>
                      <a:pt x="172" y="495"/>
                    </a:lnTo>
                    <a:lnTo>
                      <a:pt x="205" y="432"/>
                    </a:lnTo>
                    <a:lnTo>
                      <a:pt x="190" y="384"/>
                    </a:lnTo>
                    <a:lnTo>
                      <a:pt x="172" y="351"/>
                    </a:lnTo>
                    <a:lnTo>
                      <a:pt x="172" y="321"/>
                    </a:lnTo>
                    <a:lnTo>
                      <a:pt x="155" y="273"/>
                    </a:lnTo>
                    <a:lnTo>
                      <a:pt x="155" y="240"/>
                    </a:lnTo>
                    <a:lnTo>
                      <a:pt x="222" y="208"/>
                    </a:lnTo>
                    <a:lnTo>
                      <a:pt x="240" y="177"/>
                    </a:lnTo>
                    <a:lnTo>
                      <a:pt x="222" y="177"/>
                    </a:lnTo>
                    <a:lnTo>
                      <a:pt x="190" y="160"/>
                    </a:lnTo>
                    <a:lnTo>
                      <a:pt x="190" y="144"/>
                    </a:lnTo>
                    <a:lnTo>
                      <a:pt x="190" y="129"/>
                    </a:lnTo>
                    <a:lnTo>
                      <a:pt x="172" y="112"/>
                    </a:lnTo>
                    <a:lnTo>
                      <a:pt x="155" y="112"/>
                    </a:lnTo>
                    <a:lnTo>
                      <a:pt x="172" y="33"/>
                    </a:lnTo>
                    <a:lnTo>
                      <a:pt x="155" y="0"/>
                    </a:lnTo>
                    <a:lnTo>
                      <a:pt x="138" y="0"/>
                    </a:lnTo>
                    <a:lnTo>
                      <a:pt x="138" y="33"/>
                    </a:lnTo>
                    <a:lnTo>
                      <a:pt x="103" y="33"/>
                    </a:lnTo>
                    <a:lnTo>
                      <a:pt x="86" y="48"/>
                    </a:lnTo>
                    <a:lnTo>
                      <a:pt x="51" y="112"/>
                    </a:lnTo>
                    <a:lnTo>
                      <a:pt x="34" y="129"/>
                    </a:lnTo>
                    <a:lnTo>
                      <a:pt x="17" y="160"/>
                    </a:lnTo>
                    <a:lnTo>
                      <a:pt x="17" y="177"/>
                    </a:lnTo>
                    <a:lnTo>
                      <a:pt x="0" y="192"/>
                    </a:lnTo>
                    <a:lnTo>
                      <a:pt x="34" y="225"/>
                    </a:lnTo>
                    <a:lnTo>
                      <a:pt x="51" y="256"/>
                    </a:lnTo>
                    <a:lnTo>
                      <a:pt x="69" y="304"/>
                    </a:lnTo>
                    <a:lnTo>
                      <a:pt x="51" y="321"/>
                    </a:lnTo>
                    <a:lnTo>
                      <a:pt x="86" y="336"/>
                    </a:lnTo>
                    <a:lnTo>
                      <a:pt x="121" y="304"/>
                    </a:lnTo>
                    <a:lnTo>
                      <a:pt x="138" y="321"/>
                    </a:lnTo>
                    <a:lnTo>
                      <a:pt x="172" y="417"/>
                    </a:lnTo>
                    <a:lnTo>
                      <a:pt x="172" y="49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8" name="Freeform 150"/>
              <p:cNvSpPr>
                <a:spLocks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12769119" y="5833306"/>
                <a:ext cx="224191" cy="264309"/>
              </a:xfrm>
              <a:custGeom>
                <a:avLst/>
                <a:gdLst>
                  <a:gd name="T0" fmla="*/ 2147483646 w 190"/>
                  <a:gd name="T1" fmla="*/ 2147483646 h 224"/>
                  <a:gd name="T2" fmla="*/ 2147483646 w 190"/>
                  <a:gd name="T3" fmla="*/ 2147483646 h 224"/>
                  <a:gd name="T4" fmla="*/ 2147483646 w 190"/>
                  <a:gd name="T5" fmla="*/ 2147483646 h 224"/>
                  <a:gd name="T6" fmla="*/ 2147483646 w 190"/>
                  <a:gd name="T7" fmla="*/ 2147483646 h 224"/>
                  <a:gd name="T8" fmla="*/ 2147483646 w 190"/>
                  <a:gd name="T9" fmla="*/ 2147483646 h 224"/>
                  <a:gd name="T10" fmla="*/ 2147483646 w 190"/>
                  <a:gd name="T11" fmla="*/ 2147483646 h 224"/>
                  <a:gd name="T12" fmla="*/ 2147483646 w 190"/>
                  <a:gd name="T13" fmla="*/ 2147483646 h 224"/>
                  <a:gd name="T14" fmla="*/ 2147483646 w 190"/>
                  <a:gd name="T15" fmla="*/ 2147483646 h 224"/>
                  <a:gd name="T16" fmla="*/ 2147483646 w 190"/>
                  <a:gd name="T17" fmla="*/ 2147483646 h 224"/>
                  <a:gd name="T18" fmla="*/ 2147483646 w 190"/>
                  <a:gd name="T19" fmla="*/ 0 h 224"/>
                  <a:gd name="T20" fmla="*/ 2147483646 w 190"/>
                  <a:gd name="T21" fmla="*/ 0 h 224"/>
                  <a:gd name="T22" fmla="*/ 2147483646 w 190"/>
                  <a:gd name="T23" fmla="*/ 2147483646 h 224"/>
                  <a:gd name="T24" fmla="*/ 2147483646 w 190"/>
                  <a:gd name="T25" fmla="*/ 2147483646 h 224"/>
                  <a:gd name="T26" fmla="*/ 2147483646 w 190"/>
                  <a:gd name="T27" fmla="*/ 2147483646 h 224"/>
                  <a:gd name="T28" fmla="*/ 0 w 190"/>
                  <a:gd name="T29" fmla="*/ 2147483646 h 224"/>
                  <a:gd name="T30" fmla="*/ 0 w 190"/>
                  <a:gd name="T31" fmla="*/ 2147483646 h 224"/>
                  <a:gd name="T32" fmla="*/ 2147483646 w 190"/>
                  <a:gd name="T33" fmla="*/ 2147483646 h 224"/>
                  <a:gd name="T34" fmla="*/ 2147483646 w 190"/>
                  <a:gd name="T35" fmla="*/ 2147483646 h 224"/>
                  <a:gd name="T36" fmla="*/ 2147483646 w 190"/>
                  <a:gd name="T37" fmla="*/ 2147483646 h 224"/>
                  <a:gd name="T38" fmla="*/ 2147483646 w 190"/>
                  <a:gd name="T39" fmla="*/ 2147483646 h 224"/>
                  <a:gd name="T40" fmla="*/ 2147483646 w 190"/>
                  <a:gd name="T41" fmla="*/ 2147483646 h 224"/>
                  <a:gd name="T42" fmla="*/ 2147483646 w 190"/>
                  <a:gd name="T43" fmla="*/ 2147483646 h 224"/>
                  <a:gd name="T44" fmla="*/ 2147483646 w 190"/>
                  <a:gd name="T45" fmla="*/ 2147483646 h 224"/>
                  <a:gd name="T46" fmla="*/ 2147483646 w 190"/>
                  <a:gd name="T47" fmla="*/ 2147483646 h 224"/>
                  <a:gd name="T48" fmla="*/ 2147483646 w 190"/>
                  <a:gd name="T49" fmla="*/ 2147483646 h 224"/>
                  <a:gd name="T50" fmla="*/ 2147483646 w 190"/>
                  <a:gd name="T51" fmla="*/ 2147483646 h 224"/>
                  <a:gd name="T52" fmla="*/ 2147483646 w 190"/>
                  <a:gd name="T53" fmla="*/ 2147483646 h 22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90"/>
                  <a:gd name="T82" fmla="*/ 0 h 224"/>
                  <a:gd name="T83" fmla="*/ 190 w 190"/>
                  <a:gd name="T84" fmla="*/ 224 h 22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90" h="224">
                    <a:moveTo>
                      <a:pt x="190" y="209"/>
                    </a:moveTo>
                    <a:lnTo>
                      <a:pt x="190" y="209"/>
                    </a:lnTo>
                    <a:lnTo>
                      <a:pt x="190" y="176"/>
                    </a:lnTo>
                    <a:lnTo>
                      <a:pt x="156" y="144"/>
                    </a:lnTo>
                    <a:lnTo>
                      <a:pt x="156" y="128"/>
                    </a:lnTo>
                    <a:lnTo>
                      <a:pt x="87" y="80"/>
                    </a:lnTo>
                    <a:lnTo>
                      <a:pt x="121" y="65"/>
                    </a:lnTo>
                    <a:lnTo>
                      <a:pt x="104" y="48"/>
                    </a:lnTo>
                    <a:lnTo>
                      <a:pt x="69" y="32"/>
                    </a:lnTo>
                    <a:lnTo>
                      <a:pt x="52" y="0"/>
                    </a:lnTo>
                    <a:lnTo>
                      <a:pt x="35" y="0"/>
                    </a:lnTo>
                    <a:lnTo>
                      <a:pt x="35" y="32"/>
                    </a:lnTo>
                    <a:lnTo>
                      <a:pt x="18" y="32"/>
                    </a:lnTo>
                    <a:lnTo>
                      <a:pt x="18" y="17"/>
                    </a:lnTo>
                    <a:lnTo>
                      <a:pt x="0" y="48"/>
                    </a:lnTo>
                    <a:lnTo>
                      <a:pt x="0" y="65"/>
                    </a:lnTo>
                    <a:lnTo>
                      <a:pt x="18" y="80"/>
                    </a:lnTo>
                    <a:lnTo>
                      <a:pt x="18" y="128"/>
                    </a:lnTo>
                    <a:lnTo>
                      <a:pt x="52" y="113"/>
                    </a:lnTo>
                    <a:lnTo>
                      <a:pt x="87" y="96"/>
                    </a:lnTo>
                    <a:lnTo>
                      <a:pt x="104" y="128"/>
                    </a:lnTo>
                    <a:lnTo>
                      <a:pt x="121" y="161"/>
                    </a:lnTo>
                    <a:lnTo>
                      <a:pt x="138" y="176"/>
                    </a:lnTo>
                    <a:lnTo>
                      <a:pt x="138" y="209"/>
                    </a:lnTo>
                    <a:lnTo>
                      <a:pt x="156" y="224"/>
                    </a:lnTo>
                    <a:lnTo>
                      <a:pt x="156" y="209"/>
                    </a:lnTo>
                    <a:lnTo>
                      <a:pt x="190" y="209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49" name="Freeform 151"/>
              <p:cNvSpPr>
                <a:spLocks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12830476" y="5814427"/>
                <a:ext cx="224191" cy="434222"/>
              </a:xfrm>
              <a:custGeom>
                <a:avLst/>
                <a:gdLst>
                  <a:gd name="T0" fmla="*/ 0 w 190"/>
                  <a:gd name="T1" fmla="*/ 2147483646 h 369"/>
                  <a:gd name="T2" fmla="*/ 0 w 190"/>
                  <a:gd name="T3" fmla="*/ 2147483646 h 369"/>
                  <a:gd name="T4" fmla="*/ 0 w 190"/>
                  <a:gd name="T5" fmla="*/ 0 h 369"/>
                  <a:gd name="T6" fmla="*/ 2147483646 w 190"/>
                  <a:gd name="T7" fmla="*/ 2147483646 h 369"/>
                  <a:gd name="T8" fmla="*/ 2147483646 w 190"/>
                  <a:gd name="T9" fmla="*/ 0 h 369"/>
                  <a:gd name="T10" fmla="*/ 2147483646 w 190"/>
                  <a:gd name="T11" fmla="*/ 0 h 369"/>
                  <a:gd name="T12" fmla="*/ 2147483646 w 190"/>
                  <a:gd name="T13" fmla="*/ 2147483646 h 369"/>
                  <a:gd name="T14" fmla="*/ 2147483646 w 190"/>
                  <a:gd name="T15" fmla="*/ 2147483646 h 369"/>
                  <a:gd name="T16" fmla="*/ 2147483646 w 190"/>
                  <a:gd name="T17" fmla="*/ 2147483646 h 369"/>
                  <a:gd name="T18" fmla="*/ 2147483646 w 190"/>
                  <a:gd name="T19" fmla="*/ 2147483646 h 369"/>
                  <a:gd name="T20" fmla="*/ 2147483646 w 190"/>
                  <a:gd name="T21" fmla="*/ 2147483646 h 369"/>
                  <a:gd name="T22" fmla="*/ 2147483646 w 190"/>
                  <a:gd name="T23" fmla="*/ 2147483646 h 369"/>
                  <a:gd name="T24" fmla="*/ 2147483646 w 190"/>
                  <a:gd name="T25" fmla="*/ 2147483646 h 369"/>
                  <a:gd name="T26" fmla="*/ 2147483646 w 190"/>
                  <a:gd name="T27" fmla="*/ 2147483646 h 369"/>
                  <a:gd name="T28" fmla="*/ 2147483646 w 190"/>
                  <a:gd name="T29" fmla="*/ 2147483646 h 369"/>
                  <a:gd name="T30" fmla="*/ 2147483646 w 190"/>
                  <a:gd name="T31" fmla="*/ 2147483646 h 369"/>
                  <a:gd name="T32" fmla="*/ 2147483646 w 190"/>
                  <a:gd name="T33" fmla="*/ 2147483646 h 369"/>
                  <a:gd name="T34" fmla="*/ 2147483646 w 190"/>
                  <a:gd name="T35" fmla="*/ 2147483646 h 369"/>
                  <a:gd name="T36" fmla="*/ 2147483646 w 190"/>
                  <a:gd name="T37" fmla="*/ 2147483646 h 369"/>
                  <a:gd name="T38" fmla="*/ 2147483646 w 190"/>
                  <a:gd name="T39" fmla="*/ 2147483646 h 369"/>
                  <a:gd name="T40" fmla="*/ 2147483646 w 190"/>
                  <a:gd name="T41" fmla="*/ 2147483646 h 369"/>
                  <a:gd name="T42" fmla="*/ 2147483646 w 190"/>
                  <a:gd name="T43" fmla="*/ 2147483646 h 369"/>
                  <a:gd name="T44" fmla="*/ 2147483646 w 190"/>
                  <a:gd name="T45" fmla="*/ 2147483646 h 369"/>
                  <a:gd name="T46" fmla="*/ 2147483646 w 190"/>
                  <a:gd name="T47" fmla="*/ 2147483646 h 369"/>
                  <a:gd name="T48" fmla="*/ 2147483646 w 190"/>
                  <a:gd name="T49" fmla="*/ 2147483646 h 369"/>
                  <a:gd name="T50" fmla="*/ 2147483646 w 190"/>
                  <a:gd name="T51" fmla="*/ 2147483646 h 369"/>
                  <a:gd name="T52" fmla="*/ 2147483646 w 190"/>
                  <a:gd name="T53" fmla="*/ 2147483646 h 369"/>
                  <a:gd name="T54" fmla="*/ 2147483646 w 190"/>
                  <a:gd name="T55" fmla="*/ 2147483646 h 369"/>
                  <a:gd name="T56" fmla="*/ 2147483646 w 190"/>
                  <a:gd name="T57" fmla="*/ 2147483646 h 369"/>
                  <a:gd name="T58" fmla="*/ 2147483646 w 190"/>
                  <a:gd name="T59" fmla="*/ 2147483646 h 369"/>
                  <a:gd name="T60" fmla="*/ 2147483646 w 190"/>
                  <a:gd name="T61" fmla="*/ 2147483646 h 369"/>
                  <a:gd name="T62" fmla="*/ 0 w 190"/>
                  <a:gd name="T63" fmla="*/ 2147483646 h 36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0"/>
                  <a:gd name="T97" fmla="*/ 0 h 369"/>
                  <a:gd name="T98" fmla="*/ 190 w 190"/>
                  <a:gd name="T99" fmla="*/ 369 h 36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0" h="369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7" y="16"/>
                    </a:lnTo>
                    <a:lnTo>
                      <a:pt x="86" y="0"/>
                    </a:lnTo>
                    <a:lnTo>
                      <a:pt x="121" y="0"/>
                    </a:lnTo>
                    <a:lnTo>
                      <a:pt x="121" y="33"/>
                    </a:lnTo>
                    <a:lnTo>
                      <a:pt x="156" y="33"/>
                    </a:lnTo>
                    <a:lnTo>
                      <a:pt x="121" y="48"/>
                    </a:lnTo>
                    <a:lnTo>
                      <a:pt x="104" y="81"/>
                    </a:lnTo>
                    <a:lnTo>
                      <a:pt x="86" y="96"/>
                    </a:lnTo>
                    <a:lnTo>
                      <a:pt x="173" y="207"/>
                    </a:lnTo>
                    <a:lnTo>
                      <a:pt x="190" y="240"/>
                    </a:lnTo>
                    <a:lnTo>
                      <a:pt x="173" y="303"/>
                    </a:lnTo>
                    <a:lnTo>
                      <a:pt x="138" y="321"/>
                    </a:lnTo>
                    <a:lnTo>
                      <a:pt x="121" y="321"/>
                    </a:lnTo>
                    <a:lnTo>
                      <a:pt x="104" y="351"/>
                    </a:lnTo>
                    <a:lnTo>
                      <a:pt x="69" y="369"/>
                    </a:lnTo>
                    <a:lnTo>
                      <a:pt x="69" y="336"/>
                    </a:lnTo>
                    <a:lnTo>
                      <a:pt x="52" y="321"/>
                    </a:lnTo>
                    <a:lnTo>
                      <a:pt x="86" y="303"/>
                    </a:lnTo>
                    <a:lnTo>
                      <a:pt x="104" y="288"/>
                    </a:lnTo>
                    <a:lnTo>
                      <a:pt x="138" y="273"/>
                    </a:lnTo>
                    <a:lnTo>
                      <a:pt x="138" y="225"/>
                    </a:lnTo>
                    <a:lnTo>
                      <a:pt x="138" y="192"/>
                    </a:lnTo>
                    <a:lnTo>
                      <a:pt x="104" y="160"/>
                    </a:lnTo>
                    <a:lnTo>
                      <a:pt x="104" y="144"/>
                    </a:lnTo>
                    <a:lnTo>
                      <a:pt x="35" y="96"/>
                    </a:lnTo>
                    <a:lnTo>
                      <a:pt x="69" y="81"/>
                    </a:lnTo>
                    <a:lnTo>
                      <a:pt x="52" y="64"/>
                    </a:lnTo>
                    <a:lnTo>
                      <a:pt x="17" y="4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50" name="Freeform 152"/>
              <p:cNvSpPr>
                <a:spLocks/>
              </p:cNvSpPr>
              <p:nvPr>
                <p:custDataLst>
                  <p:tags r:id="rId150"/>
                </p:custDataLst>
              </p:nvPr>
            </p:nvSpPr>
            <p:spPr bwMode="auto">
              <a:xfrm>
                <a:off x="12769119" y="6305286"/>
                <a:ext cx="122715" cy="169913"/>
              </a:xfrm>
              <a:custGeom>
                <a:avLst/>
                <a:gdLst>
                  <a:gd name="T0" fmla="*/ 2147483646 w 104"/>
                  <a:gd name="T1" fmla="*/ 2147483646 h 144"/>
                  <a:gd name="T2" fmla="*/ 2147483646 w 104"/>
                  <a:gd name="T3" fmla="*/ 2147483646 h 144"/>
                  <a:gd name="T4" fmla="*/ 2147483646 w 104"/>
                  <a:gd name="T5" fmla="*/ 2147483646 h 144"/>
                  <a:gd name="T6" fmla="*/ 2147483646 w 104"/>
                  <a:gd name="T7" fmla="*/ 2147483646 h 144"/>
                  <a:gd name="T8" fmla="*/ 0 w 104"/>
                  <a:gd name="T9" fmla="*/ 0 h 144"/>
                  <a:gd name="T10" fmla="*/ 0 w 104"/>
                  <a:gd name="T11" fmla="*/ 2147483646 h 144"/>
                  <a:gd name="T12" fmla="*/ 0 w 104"/>
                  <a:gd name="T13" fmla="*/ 2147483646 h 144"/>
                  <a:gd name="T14" fmla="*/ 2147483646 w 104"/>
                  <a:gd name="T15" fmla="*/ 2147483646 h 144"/>
                  <a:gd name="T16" fmla="*/ 2147483646 w 104"/>
                  <a:gd name="T17" fmla="*/ 2147483646 h 144"/>
                  <a:gd name="T18" fmla="*/ 2147483646 w 104"/>
                  <a:gd name="T19" fmla="*/ 2147483646 h 144"/>
                  <a:gd name="T20" fmla="*/ 2147483646 w 104"/>
                  <a:gd name="T21" fmla="*/ 2147483646 h 144"/>
                  <a:gd name="T22" fmla="*/ 2147483646 w 104"/>
                  <a:gd name="T23" fmla="*/ 2147483646 h 144"/>
                  <a:gd name="T24" fmla="*/ 2147483646 w 104"/>
                  <a:gd name="T25" fmla="*/ 2147483646 h 1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4"/>
                  <a:gd name="T40" fmla="*/ 0 h 144"/>
                  <a:gd name="T41" fmla="*/ 104 w 104"/>
                  <a:gd name="T42" fmla="*/ 144 h 14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4" h="144">
                    <a:moveTo>
                      <a:pt x="52" y="15"/>
                    </a:moveTo>
                    <a:lnTo>
                      <a:pt x="52" y="15"/>
                    </a:lnTo>
                    <a:lnTo>
                      <a:pt x="35" y="30"/>
                    </a:lnTo>
                    <a:lnTo>
                      <a:pt x="18" y="15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63"/>
                    </a:lnTo>
                    <a:lnTo>
                      <a:pt x="35" y="96"/>
                    </a:lnTo>
                    <a:lnTo>
                      <a:pt x="87" y="144"/>
                    </a:lnTo>
                    <a:lnTo>
                      <a:pt x="104" y="144"/>
                    </a:lnTo>
                    <a:lnTo>
                      <a:pt x="87" y="96"/>
                    </a:lnTo>
                    <a:lnTo>
                      <a:pt x="87" y="48"/>
                    </a:lnTo>
                    <a:lnTo>
                      <a:pt x="52" y="1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51" name="Freeform 153"/>
              <p:cNvSpPr>
                <a:spLocks/>
              </p:cNvSpPr>
              <p:nvPr>
                <p:custDataLst>
                  <p:tags r:id="rId151"/>
                </p:custDataLst>
              </p:nvPr>
            </p:nvSpPr>
            <p:spPr bwMode="auto">
              <a:xfrm>
                <a:off x="12688882" y="5889944"/>
                <a:ext cx="243071" cy="453101"/>
              </a:xfrm>
              <a:custGeom>
                <a:avLst/>
                <a:gdLst>
                  <a:gd name="T0" fmla="*/ 2147483646 w 207"/>
                  <a:gd name="T1" fmla="*/ 0 h 383"/>
                  <a:gd name="T2" fmla="*/ 2147483646 w 207"/>
                  <a:gd name="T3" fmla="*/ 0 h 383"/>
                  <a:gd name="T4" fmla="*/ 0 w 207"/>
                  <a:gd name="T5" fmla="*/ 2147483646 h 383"/>
                  <a:gd name="T6" fmla="*/ 0 w 207"/>
                  <a:gd name="T7" fmla="*/ 2147483646 h 383"/>
                  <a:gd name="T8" fmla="*/ 2147483646 w 207"/>
                  <a:gd name="T9" fmla="*/ 2147483646 h 383"/>
                  <a:gd name="T10" fmla="*/ 2147483646 w 207"/>
                  <a:gd name="T11" fmla="*/ 2147483646 h 383"/>
                  <a:gd name="T12" fmla="*/ 2147483646 w 207"/>
                  <a:gd name="T13" fmla="*/ 2147483646 h 383"/>
                  <a:gd name="T14" fmla="*/ 2147483646 w 207"/>
                  <a:gd name="T15" fmla="*/ 2147483646 h 383"/>
                  <a:gd name="T16" fmla="*/ 2147483646 w 207"/>
                  <a:gd name="T17" fmla="*/ 2147483646 h 383"/>
                  <a:gd name="T18" fmla="*/ 2147483646 w 207"/>
                  <a:gd name="T19" fmla="*/ 2147483646 h 383"/>
                  <a:gd name="T20" fmla="*/ 2147483646 w 207"/>
                  <a:gd name="T21" fmla="*/ 2147483646 h 383"/>
                  <a:gd name="T22" fmla="*/ 2147483646 w 207"/>
                  <a:gd name="T23" fmla="*/ 2147483646 h 383"/>
                  <a:gd name="T24" fmla="*/ 2147483646 w 207"/>
                  <a:gd name="T25" fmla="*/ 2147483646 h 383"/>
                  <a:gd name="T26" fmla="*/ 2147483646 w 207"/>
                  <a:gd name="T27" fmla="*/ 2147483646 h 383"/>
                  <a:gd name="T28" fmla="*/ 2147483646 w 207"/>
                  <a:gd name="T29" fmla="*/ 2147483646 h 383"/>
                  <a:gd name="T30" fmla="*/ 2147483646 w 207"/>
                  <a:gd name="T31" fmla="*/ 2147483646 h 383"/>
                  <a:gd name="T32" fmla="*/ 2147483646 w 207"/>
                  <a:gd name="T33" fmla="*/ 2147483646 h 383"/>
                  <a:gd name="T34" fmla="*/ 2147483646 w 207"/>
                  <a:gd name="T35" fmla="*/ 2147483646 h 383"/>
                  <a:gd name="T36" fmla="*/ 2147483646 w 207"/>
                  <a:gd name="T37" fmla="*/ 2147483646 h 383"/>
                  <a:gd name="T38" fmla="*/ 2147483646 w 207"/>
                  <a:gd name="T39" fmla="*/ 2147483646 h 383"/>
                  <a:gd name="T40" fmla="*/ 2147483646 w 207"/>
                  <a:gd name="T41" fmla="*/ 2147483646 h 383"/>
                  <a:gd name="T42" fmla="*/ 2147483646 w 207"/>
                  <a:gd name="T43" fmla="*/ 2147483646 h 383"/>
                  <a:gd name="T44" fmla="*/ 2147483646 w 207"/>
                  <a:gd name="T45" fmla="*/ 2147483646 h 383"/>
                  <a:gd name="T46" fmla="*/ 2147483646 w 207"/>
                  <a:gd name="T47" fmla="*/ 2147483646 h 383"/>
                  <a:gd name="T48" fmla="*/ 2147483646 w 207"/>
                  <a:gd name="T49" fmla="*/ 2147483646 h 383"/>
                  <a:gd name="T50" fmla="*/ 2147483646 w 207"/>
                  <a:gd name="T51" fmla="*/ 2147483646 h 383"/>
                  <a:gd name="T52" fmla="*/ 2147483646 w 207"/>
                  <a:gd name="T53" fmla="*/ 2147483646 h 383"/>
                  <a:gd name="T54" fmla="*/ 2147483646 w 207"/>
                  <a:gd name="T55" fmla="*/ 2147483646 h 383"/>
                  <a:gd name="T56" fmla="*/ 2147483646 w 207"/>
                  <a:gd name="T57" fmla="*/ 2147483646 h 383"/>
                  <a:gd name="T58" fmla="*/ 2147483646 w 207"/>
                  <a:gd name="T59" fmla="*/ 2147483646 h 383"/>
                  <a:gd name="T60" fmla="*/ 2147483646 w 207"/>
                  <a:gd name="T61" fmla="*/ 2147483646 h 383"/>
                  <a:gd name="T62" fmla="*/ 2147483646 w 207"/>
                  <a:gd name="T63" fmla="*/ 2147483646 h 383"/>
                  <a:gd name="T64" fmla="*/ 2147483646 w 207"/>
                  <a:gd name="T65" fmla="*/ 2147483646 h 383"/>
                  <a:gd name="T66" fmla="*/ 2147483646 w 207"/>
                  <a:gd name="T67" fmla="*/ 2147483646 h 383"/>
                  <a:gd name="T68" fmla="*/ 2147483646 w 207"/>
                  <a:gd name="T69" fmla="*/ 2147483646 h 383"/>
                  <a:gd name="T70" fmla="*/ 2147483646 w 207"/>
                  <a:gd name="T71" fmla="*/ 2147483646 h 383"/>
                  <a:gd name="T72" fmla="*/ 2147483646 w 207"/>
                  <a:gd name="T73" fmla="*/ 2147483646 h 383"/>
                  <a:gd name="T74" fmla="*/ 2147483646 w 207"/>
                  <a:gd name="T75" fmla="*/ 2147483646 h 383"/>
                  <a:gd name="T76" fmla="*/ 2147483646 w 207"/>
                  <a:gd name="T77" fmla="*/ 2147483646 h 383"/>
                  <a:gd name="T78" fmla="*/ 2147483646 w 207"/>
                  <a:gd name="T79" fmla="*/ 0 h 38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07"/>
                  <a:gd name="T121" fmla="*/ 0 h 383"/>
                  <a:gd name="T122" fmla="*/ 207 w 207"/>
                  <a:gd name="T123" fmla="*/ 383 h 38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07" h="383">
                    <a:moveTo>
                      <a:pt x="69" y="0"/>
                    </a:moveTo>
                    <a:lnTo>
                      <a:pt x="69" y="0"/>
                    </a:lnTo>
                    <a:lnTo>
                      <a:pt x="0" y="32"/>
                    </a:lnTo>
                    <a:lnTo>
                      <a:pt x="0" y="65"/>
                    </a:lnTo>
                    <a:lnTo>
                      <a:pt x="17" y="113"/>
                    </a:lnTo>
                    <a:lnTo>
                      <a:pt x="17" y="143"/>
                    </a:lnTo>
                    <a:lnTo>
                      <a:pt x="35" y="176"/>
                    </a:lnTo>
                    <a:lnTo>
                      <a:pt x="52" y="224"/>
                    </a:lnTo>
                    <a:lnTo>
                      <a:pt x="17" y="287"/>
                    </a:lnTo>
                    <a:lnTo>
                      <a:pt x="17" y="305"/>
                    </a:lnTo>
                    <a:lnTo>
                      <a:pt x="17" y="320"/>
                    </a:lnTo>
                    <a:lnTo>
                      <a:pt x="69" y="368"/>
                    </a:lnTo>
                    <a:lnTo>
                      <a:pt x="69" y="353"/>
                    </a:lnTo>
                    <a:lnTo>
                      <a:pt x="87" y="368"/>
                    </a:lnTo>
                    <a:lnTo>
                      <a:pt x="104" y="383"/>
                    </a:lnTo>
                    <a:lnTo>
                      <a:pt x="121" y="368"/>
                    </a:lnTo>
                    <a:lnTo>
                      <a:pt x="104" y="353"/>
                    </a:lnTo>
                    <a:lnTo>
                      <a:pt x="69" y="353"/>
                    </a:lnTo>
                    <a:lnTo>
                      <a:pt x="52" y="287"/>
                    </a:lnTo>
                    <a:lnTo>
                      <a:pt x="35" y="287"/>
                    </a:lnTo>
                    <a:lnTo>
                      <a:pt x="35" y="272"/>
                    </a:lnTo>
                    <a:lnTo>
                      <a:pt x="52" y="224"/>
                    </a:lnTo>
                    <a:lnTo>
                      <a:pt x="52" y="191"/>
                    </a:lnTo>
                    <a:lnTo>
                      <a:pt x="87" y="191"/>
                    </a:lnTo>
                    <a:lnTo>
                      <a:pt x="87" y="209"/>
                    </a:lnTo>
                    <a:lnTo>
                      <a:pt x="104" y="209"/>
                    </a:lnTo>
                    <a:lnTo>
                      <a:pt x="138" y="239"/>
                    </a:lnTo>
                    <a:lnTo>
                      <a:pt x="138" y="224"/>
                    </a:lnTo>
                    <a:lnTo>
                      <a:pt x="121" y="191"/>
                    </a:lnTo>
                    <a:lnTo>
                      <a:pt x="138" y="161"/>
                    </a:lnTo>
                    <a:lnTo>
                      <a:pt x="207" y="161"/>
                    </a:lnTo>
                    <a:lnTo>
                      <a:pt x="207" y="128"/>
                    </a:lnTo>
                    <a:lnTo>
                      <a:pt x="190" y="113"/>
                    </a:lnTo>
                    <a:lnTo>
                      <a:pt x="173" y="80"/>
                    </a:lnTo>
                    <a:lnTo>
                      <a:pt x="156" y="48"/>
                    </a:lnTo>
                    <a:lnTo>
                      <a:pt x="121" y="65"/>
                    </a:lnTo>
                    <a:lnTo>
                      <a:pt x="87" y="80"/>
                    </a:lnTo>
                    <a:lnTo>
                      <a:pt x="87" y="32"/>
                    </a:lnTo>
                    <a:lnTo>
                      <a:pt x="69" y="1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52" name="Freeform 154"/>
              <p:cNvSpPr>
                <a:spLocks/>
              </p:cNvSpPr>
              <p:nvPr>
                <p:custDataLst>
                  <p:tags r:id="rId152"/>
                </p:custDataLst>
              </p:nvPr>
            </p:nvSpPr>
            <p:spPr bwMode="auto">
              <a:xfrm>
                <a:off x="12403335" y="5644514"/>
                <a:ext cx="99116" cy="37758"/>
              </a:xfrm>
              <a:custGeom>
                <a:avLst/>
                <a:gdLst>
                  <a:gd name="T0" fmla="*/ 2147483646 w 85"/>
                  <a:gd name="T1" fmla="*/ 0 h 33"/>
                  <a:gd name="T2" fmla="*/ 2147483646 w 85"/>
                  <a:gd name="T3" fmla="*/ 0 h 33"/>
                  <a:gd name="T4" fmla="*/ 2147483646 w 85"/>
                  <a:gd name="T5" fmla="*/ 0 h 33"/>
                  <a:gd name="T6" fmla="*/ 0 w 85"/>
                  <a:gd name="T7" fmla="*/ 2147483646 h 33"/>
                  <a:gd name="T8" fmla="*/ 0 w 85"/>
                  <a:gd name="T9" fmla="*/ 2147483646 h 33"/>
                  <a:gd name="T10" fmla="*/ 2147483646 w 85"/>
                  <a:gd name="T11" fmla="*/ 2147483646 h 33"/>
                  <a:gd name="T12" fmla="*/ 2147483646 w 85"/>
                  <a:gd name="T13" fmla="*/ 2147483646 h 33"/>
                  <a:gd name="T14" fmla="*/ 2147483646 w 85"/>
                  <a:gd name="T15" fmla="*/ 0 h 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5"/>
                  <a:gd name="T25" fmla="*/ 0 h 33"/>
                  <a:gd name="T26" fmla="*/ 85 w 85"/>
                  <a:gd name="T27" fmla="*/ 33 h 3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5" h="33">
                    <a:moveTo>
                      <a:pt x="69" y="0"/>
                    </a:moveTo>
                    <a:lnTo>
                      <a:pt x="69" y="0"/>
                    </a:lnTo>
                    <a:lnTo>
                      <a:pt x="18" y="0"/>
                    </a:lnTo>
                    <a:lnTo>
                      <a:pt x="0" y="16"/>
                    </a:lnTo>
                    <a:lnTo>
                      <a:pt x="0" y="33"/>
                    </a:lnTo>
                    <a:lnTo>
                      <a:pt x="69" y="33"/>
                    </a:lnTo>
                    <a:lnTo>
                      <a:pt x="85" y="33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53" name="Freeform 155"/>
              <p:cNvSpPr>
                <a:spLocks/>
              </p:cNvSpPr>
              <p:nvPr>
                <p:custDataLst>
                  <p:tags r:id="rId153"/>
                </p:custDataLst>
              </p:nvPr>
            </p:nvSpPr>
            <p:spPr bwMode="auto">
              <a:xfrm>
                <a:off x="12115427" y="5571357"/>
                <a:ext cx="245430" cy="129795"/>
              </a:xfrm>
              <a:custGeom>
                <a:avLst/>
                <a:gdLst>
                  <a:gd name="T0" fmla="*/ 2147483646 w 210"/>
                  <a:gd name="T1" fmla="*/ 0 h 111"/>
                  <a:gd name="T2" fmla="*/ 2147483646 w 210"/>
                  <a:gd name="T3" fmla="*/ 0 h 111"/>
                  <a:gd name="T4" fmla="*/ 0 w 210"/>
                  <a:gd name="T5" fmla="*/ 2147483646 h 111"/>
                  <a:gd name="T6" fmla="*/ 2147483646 w 210"/>
                  <a:gd name="T7" fmla="*/ 2147483646 h 111"/>
                  <a:gd name="T8" fmla="*/ 2147483646 w 210"/>
                  <a:gd name="T9" fmla="*/ 2147483646 h 111"/>
                  <a:gd name="T10" fmla="*/ 2147483646 w 210"/>
                  <a:gd name="T11" fmla="*/ 2147483646 h 111"/>
                  <a:gd name="T12" fmla="*/ 2147483646 w 210"/>
                  <a:gd name="T13" fmla="*/ 2147483646 h 111"/>
                  <a:gd name="T14" fmla="*/ 2147483646 w 210"/>
                  <a:gd name="T15" fmla="*/ 2147483646 h 111"/>
                  <a:gd name="T16" fmla="*/ 2147483646 w 210"/>
                  <a:gd name="T17" fmla="*/ 2147483646 h 111"/>
                  <a:gd name="T18" fmla="*/ 2147483646 w 210"/>
                  <a:gd name="T19" fmla="*/ 2147483646 h 111"/>
                  <a:gd name="T20" fmla="*/ 2147483646 w 210"/>
                  <a:gd name="T21" fmla="*/ 2147483646 h 111"/>
                  <a:gd name="T22" fmla="*/ 2147483646 w 210"/>
                  <a:gd name="T23" fmla="*/ 2147483646 h 111"/>
                  <a:gd name="T24" fmla="*/ 2147483646 w 210"/>
                  <a:gd name="T25" fmla="*/ 0 h 111"/>
                  <a:gd name="T26" fmla="*/ 2147483646 w 210"/>
                  <a:gd name="T27" fmla="*/ 0 h 1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0"/>
                  <a:gd name="T43" fmla="*/ 0 h 111"/>
                  <a:gd name="T44" fmla="*/ 210 w 210"/>
                  <a:gd name="T45" fmla="*/ 111 h 1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0" h="111">
                    <a:moveTo>
                      <a:pt x="18" y="0"/>
                    </a:moveTo>
                    <a:lnTo>
                      <a:pt x="18" y="0"/>
                    </a:lnTo>
                    <a:lnTo>
                      <a:pt x="0" y="48"/>
                    </a:lnTo>
                    <a:lnTo>
                      <a:pt x="35" y="63"/>
                    </a:lnTo>
                    <a:lnTo>
                      <a:pt x="192" y="111"/>
                    </a:lnTo>
                    <a:lnTo>
                      <a:pt x="210" y="111"/>
                    </a:lnTo>
                    <a:lnTo>
                      <a:pt x="210" y="96"/>
                    </a:lnTo>
                    <a:lnTo>
                      <a:pt x="210" y="63"/>
                    </a:lnTo>
                    <a:lnTo>
                      <a:pt x="158" y="63"/>
                    </a:lnTo>
                    <a:lnTo>
                      <a:pt x="121" y="48"/>
                    </a:lnTo>
                    <a:lnTo>
                      <a:pt x="104" y="31"/>
                    </a:lnTo>
                    <a:lnTo>
                      <a:pt x="87" y="31"/>
                    </a:lnTo>
                    <a:lnTo>
                      <a:pt x="52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60" name="Freeform 156"/>
              <p:cNvSpPr>
                <a:spLocks/>
              </p:cNvSpPr>
              <p:nvPr>
                <p:custDataLst>
                  <p:tags r:id="rId154"/>
                </p:custDataLst>
              </p:nvPr>
            </p:nvSpPr>
            <p:spPr bwMode="auto">
              <a:xfrm>
                <a:off x="13608269" y="5266400"/>
                <a:ext cx="99848" cy="149800"/>
              </a:xfrm>
              <a:custGeom>
                <a:avLst/>
                <a:gdLst>
                  <a:gd name="T0" fmla="*/ 0 w 86"/>
                  <a:gd name="T1" fmla="*/ 6350 h 128"/>
                  <a:gd name="T2" fmla="*/ 0 w 86"/>
                  <a:gd name="T3" fmla="*/ 6350 h 128"/>
                  <a:gd name="T4" fmla="*/ 9525 w 86"/>
                  <a:gd name="T5" fmla="*/ 0 h 128"/>
                  <a:gd name="T6" fmla="*/ 14288 w 86"/>
                  <a:gd name="T7" fmla="*/ 6350 h 128"/>
                  <a:gd name="T8" fmla="*/ 17463 w 86"/>
                  <a:gd name="T9" fmla="*/ 15875 h 128"/>
                  <a:gd name="T10" fmla="*/ 14288 w 86"/>
                  <a:gd name="T11" fmla="*/ 22225 h 128"/>
                  <a:gd name="T12" fmla="*/ 0 w 86"/>
                  <a:gd name="T13" fmla="*/ 25400 h 128"/>
                  <a:gd name="T14" fmla="*/ 0 w 86"/>
                  <a:gd name="T15" fmla="*/ 22225 h 128"/>
                  <a:gd name="T16" fmla="*/ 0 w 86"/>
                  <a:gd name="T17" fmla="*/ 19050 h 128"/>
                  <a:gd name="T18" fmla="*/ 0 w 86"/>
                  <a:gd name="T19" fmla="*/ 9525 h 128"/>
                  <a:gd name="T20" fmla="*/ 0 w 86"/>
                  <a:gd name="T21" fmla="*/ 6350 h 12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6"/>
                  <a:gd name="T34" fmla="*/ 0 h 128"/>
                  <a:gd name="T35" fmla="*/ 86 w 86"/>
                  <a:gd name="T36" fmla="*/ 128 h 12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6" h="128">
                    <a:moveTo>
                      <a:pt x="0" y="32"/>
                    </a:moveTo>
                    <a:lnTo>
                      <a:pt x="0" y="32"/>
                    </a:lnTo>
                    <a:lnTo>
                      <a:pt x="51" y="0"/>
                    </a:lnTo>
                    <a:lnTo>
                      <a:pt x="69" y="32"/>
                    </a:lnTo>
                    <a:lnTo>
                      <a:pt x="86" y="80"/>
                    </a:lnTo>
                    <a:lnTo>
                      <a:pt x="69" y="113"/>
                    </a:lnTo>
                    <a:lnTo>
                      <a:pt x="0" y="128"/>
                    </a:lnTo>
                    <a:lnTo>
                      <a:pt x="0" y="113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55" name="Freeform 157"/>
              <p:cNvSpPr>
                <a:spLocks/>
              </p:cNvSpPr>
              <p:nvPr>
                <p:custDataLst>
                  <p:tags r:id="rId155"/>
                </p:custDataLst>
              </p:nvPr>
            </p:nvSpPr>
            <p:spPr bwMode="auto">
              <a:xfrm>
                <a:off x="13545527" y="5118256"/>
                <a:ext cx="205312" cy="186433"/>
              </a:xfrm>
              <a:custGeom>
                <a:avLst/>
                <a:gdLst>
                  <a:gd name="T0" fmla="*/ 2147483646 w 172"/>
                  <a:gd name="T1" fmla="*/ 0 h 159"/>
                  <a:gd name="T2" fmla="*/ 2147483646 w 172"/>
                  <a:gd name="T3" fmla="*/ 0 h 159"/>
                  <a:gd name="T4" fmla="*/ 2147483646 w 172"/>
                  <a:gd name="T5" fmla="*/ 0 h 159"/>
                  <a:gd name="T6" fmla="*/ 2147483646 w 172"/>
                  <a:gd name="T7" fmla="*/ 2147483646 h 159"/>
                  <a:gd name="T8" fmla="*/ 2147483646 w 172"/>
                  <a:gd name="T9" fmla="*/ 2147483646 h 159"/>
                  <a:gd name="T10" fmla="*/ 2147483646 w 172"/>
                  <a:gd name="T11" fmla="*/ 2147483646 h 159"/>
                  <a:gd name="T12" fmla="*/ 2147483646 w 172"/>
                  <a:gd name="T13" fmla="*/ 2147483646 h 159"/>
                  <a:gd name="T14" fmla="*/ 0 w 172"/>
                  <a:gd name="T15" fmla="*/ 2147483646 h 159"/>
                  <a:gd name="T16" fmla="*/ 0 w 172"/>
                  <a:gd name="T17" fmla="*/ 2147483646 h 159"/>
                  <a:gd name="T18" fmla="*/ 2147483646 w 172"/>
                  <a:gd name="T19" fmla="*/ 2147483646 h 159"/>
                  <a:gd name="T20" fmla="*/ 0 w 172"/>
                  <a:gd name="T21" fmla="*/ 2147483646 h 159"/>
                  <a:gd name="T22" fmla="*/ 2147483646 w 172"/>
                  <a:gd name="T23" fmla="*/ 2147483646 h 159"/>
                  <a:gd name="T24" fmla="*/ 2147483646 w 172"/>
                  <a:gd name="T25" fmla="*/ 2147483646 h 159"/>
                  <a:gd name="T26" fmla="*/ 2147483646 w 172"/>
                  <a:gd name="T27" fmla="*/ 2147483646 h 159"/>
                  <a:gd name="T28" fmla="*/ 2147483646 w 172"/>
                  <a:gd name="T29" fmla="*/ 2147483646 h 159"/>
                  <a:gd name="T30" fmla="*/ 2147483646 w 172"/>
                  <a:gd name="T31" fmla="*/ 2147483646 h 159"/>
                  <a:gd name="T32" fmla="*/ 2147483646 w 172"/>
                  <a:gd name="T33" fmla="*/ 2147483646 h 159"/>
                  <a:gd name="T34" fmla="*/ 2147483646 w 172"/>
                  <a:gd name="T35" fmla="*/ 2147483646 h 159"/>
                  <a:gd name="T36" fmla="*/ 2147483646 w 172"/>
                  <a:gd name="T37" fmla="*/ 2147483646 h 159"/>
                  <a:gd name="T38" fmla="*/ 2147483646 w 172"/>
                  <a:gd name="T39" fmla="*/ 0 h 1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2"/>
                  <a:gd name="T61" fmla="*/ 0 h 159"/>
                  <a:gd name="T62" fmla="*/ 172 w 172"/>
                  <a:gd name="T63" fmla="*/ 159 h 1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2" h="159">
                    <a:moveTo>
                      <a:pt x="172" y="0"/>
                    </a:moveTo>
                    <a:lnTo>
                      <a:pt x="172" y="0"/>
                    </a:lnTo>
                    <a:lnTo>
                      <a:pt x="155" y="0"/>
                    </a:lnTo>
                    <a:lnTo>
                      <a:pt x="121" y="16"/>
                    </a:lnTo>
                    <a:lnTo>
                      <a:pt x="103" y="16"/>
                    </a:lnTo>
                    <a:lnTo>
                      <a:pt x="86" y="31"/>
                    </a:lnTo>
                    <a:lnTo>
                      <a:pt x="69" y="31"/>
                    </a:lnTo>
                    <a:lnTo>
                      <a:pt x="0" y="79"/>
                    </a:lnTo>
                    <a:lnTo>
                      <a:pt x="0" y="96"/>
                    </a:lnTo>
                    <a:lnTo>
                      <a:pt x="17" y="96"/>
                    </a:lnTo>
                    <a:lnTo>
                      <a:pt x="0" y="144"/>
                    </a:lnTo>
                    <a:lnTo>
                      <a:pt x="17" y="159"/>
                    </a:lnTo>
                    <a:lnTo>
                      <a:pt x="34" y="159"/>
                    </a:lnTo>
                    <a:lnTo>
                      <a:pt x="52" y="159"/>
                    </a:lnTo>
                    <a:lnTo>
                      <a:pt x="103" y="127"/>
                    </a:lnTo>
                    <a:lnTo>
                      <a:pt x="69" y="112"/>
                    </a:lnTo>
                    <a:lnTo>
                      <a:pt x="69" y="96"/>
                    </a:lnTo>
                    <a:lnTo>
                      <a:pt x="138" y="64"/>
                    </a:lnTo>
                    <a:lnTo>
                      <a:pt x="138" y="31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62" name="Freeform 158"/>
              <p:cNvSpPr>
                <a:spLocks/>
              </p:cNvSpPr>
              <p:nvPr>
                <p:custDataLst>
                  <p:tags r:id="rId156"/>
                </p:custDataLst>
              </p:nvPr>
            </p:nvSpPr>
            <p:spPr bwMode="auto">
              <a:xfrm>
                <a:off x="13708117" y="5437006"/>
                <a:ext cx="83207" cy="114431"/>
              </a:xfrm>
              <a:custGeom>
                <a:avLst/>
                <a:gdLst>
                  <a:gd name="T0" fmla="*/ 0 w 69"/>
                  <a:gd name="T1" fmla="*/ 3969 h 96"/>
                  <a:gd name="T2" fmla="*/ 0 w 69"/>
                  <a:gd name="T3" fmla="*/ 3969 h 96"/>
                  <a:gd name="T4" fmla="*/ 0 w 69"/>
                  <a:gd name="T5" fmla="*/ 6350 h 96"/>
                  <a:gd name="T6" fmla="*/ 4026 w 69"/>
                  <a:gd name="T7" fmla="*/ 6350 h 96"/>
                  <a:gd name="T8" fmla="*/ 4026 w 69"/>
                  <a:gd name="T9" fmla="*/ 15875 h 96"/>
                  <a:gd name="T10" fmla="*/ 7247 w 69"/>
                  <a:gd name="T11" fmla="*/ 19050 h 96"/>
                  <a:gd name="T12" fmla="*/ 10468 w 69"/>
                  <a:gd name="T13" fmla="*/ 15875 h 96"/>
                  <a:gd name="T14" fmla="*/ 14495 w 69"/>
                  <a:gd name="T15" fmla="*/ 6350 h 96"/>
                  <a:gd name="T16" fmla="*/ 10468 w 69"/>
                  <a:gd name="T17" fmla="*/ 3969 h 96"/>
                  <a:gd name="T18" fmla="*/ 4026 w 69"/>
                  <a:gd name="T19" fmla="*/ 0 h 96"/>
                  <a:gd name="T20" fmla="*/ 0 w 69"/>
                  <a:gd name="T21" fmla="*/ 3969 h 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9"/>
                  <a:gd name="T34" fmla="*/ 0 h 96"/>
                  <a:gd name="T35" fmla="*/ 69 w 69"/>
                  <a:gd name="T36" fmla="*/ 96 h 9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9" h="96">
                    <a:moveTo>
                      <a:pt x="0" y="17"/>
                    </a:moveTo>
                    <a:lnTo>
                      <a:pt x="0" y="17"/>
                    </a:lnTo>
                    <a:lnTo>
                      <a:pt x="0" y="32"/>
                    </a:lnTo>
                    <a:lnTo>
                      <a:pt x="17" y="32"/>
                    </a:lnTo>
                    <a:lnTo>
                      <a:pt x="17" y="80"/>
                    </a:lnTo>
                    <a:lnTo>
                      <a:pt x="34" y="96"/>
                    </a:lnTo>
                    <a:lnTo>
                      <a:pt x="52" y="80"/>
                    </a:lnTo>
                    <a:lnTo>
                      <a:pt x="69" y="32"/>
                    </a:lnTo>
                    <a:lnTo>
                      <a:pt x="52" y="17"/>
                    </a:lnTo>
                    <a:lnTo>
                      <a:pt x="17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3" name="Freeform 159"/>
              <p:cNvSpPr>
                <a:spLocks/>
              </p:cNvSpPr>
              <p:nvPr>
                <p:custDataLst>
                  <p:tags r:id="rId157"/>
                </p:custDataLst>
              </p:nvPr>
            </p:nvSpPr>
            <p:spPr bwMode="auto">
              <a:xfrm>
                <a:off x="13791324" y="5437006"/>
                <a:ext cx="85288" cy="37450"/>
              </a:xfrm>
              <a:custGeom>
                <a:avLst/>
                <a:gdLst>
                  <a:gd name="T0" fmla="*/ 0 w 71"/>
                  <a:gd name="T1" fmla="*/ 3175 h 32"/>
                  <a:gd name="T2" fmla="*/ 0 w 71"/>
                  <a:gd name="T3" fmla="*/ 3175 h 32"/>
                  <a:gd name="T4" fmla="*/ 0 w 71"/>
                  <a:gd name="T5" fmla="*/ 6350 h 32"/>
                  <a:gd name="T6" fmla="*/ 4025 w 71"/>
                  <a:gd name="T7" fmla="*/ 6350 h 32"/>
                  <a:gd name="T8" fmla="*/ 7244 w 71"/>
                  <a:gd name="T9" fmla="*/ 3175 h 32"/>
                  <a:gd name="T10" fmla="*/ 11269 w 71"/>
                  <a:gd name="T11" fmla="*/ 3175 h 32"/>
                  <a:gd name="T12" fmla="*/ 14489 w 71"/>
                  <a:gd name="T13" fmla="*/ 0 h 32"/>
                  <a:gd name="T14" fmla="*/ 7244 w 71"/>
                  <a:gd name="T15" fmla="*/ 0 h 32"/>
                  <a:gd name="T16" fmla="*/ 0 w 71"/>
                  <a:gd name="T17" fmla="*/ 3175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32"/>
                  <a:gd name="T29" fmla="*/ 71 w 71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32">
                    <a:moveTo>
                      <a:pt x="0" y="17"/>
                    </a:moveTo>
                    <a:lnTo>
                      <a:pt x="0" y="17"/>
                    </a:lnTo>
                    <a:lnTo>
                      <a:pt x="0" y="32"/>
                    </a:lnTo>
                    <a:lnTo>
                      <a:pt x="17" y="32"/>
                    </a:lnTo>
                    <a:lnTo>
                      <a:pt x="35" y="17"/>
                    </a:lnTo>
                    <a:lnTo>
                      <a:pt x="54" y="17"/>
                    </a:lnTo>
                    <a:lnTo>
                      <a:pt x="71" y="0"/>
                    </a:lnTo>
                    <a:lnTo>
                      <a:pt x="35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4" name="Freeform 160"/>
              <p:cNvSpPr>
                <a:spLocks/>
              </p:cNvSpPr>
              <p:nvPr>
                <p:custDataLst>
                  <p:tags r:id="rId158"/>
                </p:custDataLst>
              </p:nvPr>
            </p:nvSpPr>
            <p:spPr bwMode="auto">
              <a:xfrm>
                <a:off x="13751802" y="5154050"/>
                <a:ext cx="349469" cy="303762"/>
              </a:xfrm>
              <a:custGeom>
                <a:avLst/>
                <a:gdLst>
                  <a:gd name="T0" fmla="*/ 0 w 294"/>
                  <a:gd name="T1" fmla="*/ 44623 h 257"/>
                  <a:gd name="T2" fmla="*/ 0 w 294"/>
                  <a:gd name="T3" fmla="*/ 44623 h 257"/>
                  <a:gd name="T4" fmla="*/ 0 w 294"/>
                  <a:gd name="T5" fmla="*/ 47810 h 257"/>
                  <a:gd name="T6" fmla="*/ 7144 w 294"/>
                  <a:gd name="T7" fmla="*/ 47810 h 257"/>
                  <a:gd name="T8" fmla="*/ 20638 w 294"/>
                  <a:gd name="T9" fmla="*/ 42233 h 257"/>
                  <a:gd name="T10" fmla="*/ 23813 w 294"/>
                  <a:gd name="T11" fmla="*/ 44623 h 257"/>
                  <a:gd name="T12" fmla="*/ 23813 w 294"/>
                  <a:gd name="T13" fmla="*/ 47810 h 257"/>
                  <a:gd name="T14" fmla="*/ 27781 w 294"/>
                  <a:gd name="T15" fmla="*/ 51795 h 257"/>
                  <a:gd name="T16" fmla="*/ 30956 w 294"/>
                  <a:gd name="T17" fmla="*/ 44623 h 257"/>
                  <a:gd name="T18" fmla="*/ 30956 w 294"/>
                  <a:gd name="T19" fmla="*/ 42233 h 257"/>
                  <a:gd name="T20" fmla="*/ 34131 w 294"/>
                  <a:gd name="T21" fmla="*/ 44623 h 257"/>
                  <a:gd name="T22" fmla="*/ 37306 w 294"/>
                  <a:gd name="T23" fmla="*/ 44623 h 257"/>
                  <a:gd name="T24" fmla="*/ 41275 w 294"/>
                  <a:gd name="T25" fmla="*/ 42233 h 257"/>
                  <a:gd name="T26" fmla="*/ 44450 w 294"/>
                  <a:gd name="T27" fmla="*/ 44623 h 257"/>
                  <a:gd name="T28" fmla="*/ 44450 w 294"/>
                  <a:gd name="T29" fmla="*/ 42233 h 257"/>
                  <a:gd name="T30" fmla="*/ 47625 w 294"/>
                  <a:gd name="T31" fmla="*/ 38248 h 257"/>
                  <a:gd name="T32" fmla="*/ 47625 w 294"/>
                  <a:gd name="T33" fmla="*/ 42233 h 257"/>
                  <a:gd name="T34" fmla="*/ 51594 w 294"/>
                  <a:gd name="T35" fmla="*/ 42233 h 257"/>
                  <a:gd name="T36" fmla="*/ 55563 w 294"/>
                  <a:gd name="T37" fmla="*/ 38248 h 257"/>
                  <a:gd name="T38" fmla="*/ 55563 w 294"/>
                  <a:gd name="T39" fmla="*/ 23108 h 257"/>
                  <a:gd name="T40" fmla="*/ 58738 w 294"/>
                  <a:gd name="T41" fmla="*/ 23108 h 257"/>
                  <a:gd name="T42" fmla="*/ 58738 w 294"/>
                  <a:gd name="T43" fmla="*/ 16734 h 257"/>
                  <a:gd name="T44" fmla="*/ 58738 w 294"/>
                  <a:gd name="T45" fmla="*/ 3984 h 257"/>
                  <a:gd name="T46" fmla="*/ 55563 w 294"/>
                  <a:gd name="T47" fmla="*/ 0 h 257"/>
                  <a:gd name="T48" fmla="*/ 55563 w 294"/>
                  <a:gd name="T49" fmla="*/ 3984 h 257"/>
                  <a:gd name="T50" fmla="*/ 51594 w 294"/>
                  <a:gd name="T51" fmla="*/ 3984 h 257"/>
                  <a:gd name="T52" fmla="*/ 47625 w 294"/>
                  <a:gd name="T53" fmla="*/ 16734 h 257"/>
                  <a:gd name="T54" fmla="*/ 41275 w 294"/>
                  <a:gd name="T55" fmla="*/ 25499 h 257"/>
                  <a:gd name="T56" fmla="*/ 34131 w 294"/>
                  <a:gd name="T57" fmla="*/ 32670 h 257"/>
                  <a:gd name="T58" fmla="*/ 34131 w 294"/>
                  <a:gd name="T59" fmla="*/ 25499 h 257"/>
                  <a:gd name="T60" fmla="*/ 30956 w 294"/>
                  <a:gd name="T61" fmla="*/ 28686 h 257"/>
                  <a:gd name="T62" fmla="*/ 27781 w 294"/>
                  <a:gd name="T63" fmla="*/ 38248 h 257"/>
                  <a:gd name="T64" fmla="*/ 23813 w 294"/>
                  <a:gd name="T65" fmla="*/ 38248 h 257"/>
                  <a:gd name="T66" fmla="*/ 10319 w 294"/>
                  <a:gd name="T67" fmla="*/ 38248 h 257"/>
                  <a:gd name="T68" fmla="*/ 0 w 294"/>
                  <a:gd name="T69" fmla="*/ 44623 h 25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4"/>
                  <a:gd name="T106" fmla="*/ 0 h 257"/>
                  <a:gd name="T107" fmla="*/ 294 w 294"/>
                  <a:gd name="T108" fmla="*/ 257 h 25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4" h="257">
                    <a:moveTo>
                      <a:pt x="0" y="224"/>
                    </a:moveTo>
                    <a:lnTo>
                      <a:pt x="0" y="224"/>
                    </a:lnTo>
                    <a:lnTo>
                      <a:pt x="0" y="240"/>
                    </a:lnTo>
                    <a:lnTo>
                      <a:pt x="35" y="240"/>
                    </a:lnTo>
                    <a:lnTo>
                      <a:pt x="104" y="209"/>
                    </a:lnTo>
                    <a:lnTo>
                      <a:pt x="121" y="224"/>
                    </a:lnTo>
                    <a:lnTo>
                      <a:pt x="121" y="240"/>
                    </a:lnTo>
                    <a:lnTo>
                      <a:pt x="139" y="257"/>
                    </a:lnTo>
                    <a:lnTo>
                      <a:pt x="156" y="224"/>
                    </a:lnTo>
                    <a:lnTo>
                      <a:pt x="156" y="209"/>
                    </a:lnTo>
                    <a:lnTo>
                      <a:pt x="173" y="224"/>
                    </a:lnTo>
                    <a:lnTo>
                      <a:pt x="190" y="224"/>
                    </a:lnTo>
                    <a:lnTo>
                      <a:pt x="208" y="209"/>
                    </a:lnTo>
                    <a:lnTo>
                      <a:pt x="225" y="224"/>
                    </a:lnTo>
                    <a:lnTo>
                      <a:pt x="225" y="209"/>
                    </a:lnTo>
                    <a:lnTo>
                      <a:pt x="242" y="192"/>
                    </a:lnTo>
                    <a:lnTo>
                      <a:pt x="242" y="209"/>
                    </a:lnTo>
                    <a:lnTo>
                      <a:pt x="260" y="209"/>
                    </a:lnTo>
                    <a:lnTo>
                      <a:pt x="277" y="192"/>
                    </a:lnTo>
                    <a:lnTo>
                      <a:pt x="277" y="113"/>
                    </a:lnTo>
                    <a:lnTo>
                      <a:pt x="294" y="113"/>
                    </a:lnTo>
                    <a:lnTo>
                      <a:pt x="294" y="81"/>
                    </a:lnTo>
                    <a:lnTo>
                      <a:pt x="294" y="17"/>
                    </a:lnTo>
                    <a:lnTo>
                      <a:pt x="277" y="0"/>
                    </a:lnTo>
                    <a:lnTo>
                      <a:pt x="277" y="17"/>
                    </a:lnTo>
                    <a:lnTo>
                      <a:pt x="260" y="17"/>
                    </a:lnTo>
                    <a:lnTo>
                      <a:pt x="242" y="81"/>
                    </a:lnTo>
                    <a:lnTo>
                      <a:pt x="208" y="128"/>
                    </a:lnTo>
                    <a:lnTo>
                      <a:pt x="173" y="161"/>
                    </a:lnTo>
                    <a:lnTo>
                      <a:pt x="173" y="128"/>
                    </a:lnTo>
                    <a:lnTo>
                      <a:pt x="156" y="144"/>
                    </a:lnTo>
                    <a:lnTo>
                      <a:pt x="139" y="192"/>
                    </a:lnTo>
                    <a:lnTo>
                      <a:pt x="121" y="192"/>
                    </a:lnTo>
                    <a:lnTo>
                      <a:pt x="52" y="192"/>
                    </a:lnTo>
                    <a:lnTo>
                      <a:pt x="0" y="224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5" name="Freeform 161"/>
              <p:cNvSpPr>
                <a:spLocks/>
              </p:cNvSpPr>
              <p:nvPr>
                <p:custDataLst>
                  <p:tags r:id="rId159"/>
                </p:custDataLst>
              </p:nvPr>
            </p:nvSpPr>
            <p:spPr bwMode="auto">
              <a:xfrm>
                <a:off x="14038865" y="4983444"/>
                <a:ext cx="203857" cy="170606"/>
              </a:xfrm>
              <a:custGeom>
                <a:avLst/>
                <a:gdLst>
                  <a:gd name="T0" fmla="*/ 0 w 173"/>
                  <a:gd name="T1" fmla="*/ 22225 h 144"/>
                  <a:gd name="T2" fmla="*/ 0 w 173"/>
                  <a:gd name="T3" fmla="*/ 22225 h 144"/>
                  <a:gd name="T4" fmla="*/ 0 w 173"/>
                  <a:gd name="T5" fmla="*/ 28575 h 144"/>
                  <a:gd name="T6" fmla="*/ 6313 w 173"/>
                  <a:gd name="T7" fmla="*/ 26194 h 144"/>
                  <a:gd name="T8" fmla="*/ 3157 w 173"/>
                  <a:gd name="T9" fmla="*/ 26194 h 144"/>
                  <a:gd name="T10" fmla="*/ 3157 w 173"/>
                  <a:gd name="T11" fmla="*/ 22225 h 144"/>
                  <a:gd name="T12" fmla="*/ 6313 w 173"/>
                  <a:gd name="T13" fmla="*/ 22225 h 144"/>
                  <a:gd name="T14" fmla="*/ 10259 w 173"/>
                  <a:gd name="T15" fmla="*/ 22225 h 144"/>
                  <a:gd name="T16" fmla="*/ 20518 w 173"/>
                  <a:gd name="T17" fmla="*/ 26194 h 144"/>
                  <a:gd name="T18" fmla="*/ 23675 w 173"/>
                  <a:gd name="T19" fmla="*/ 19050 h 144"/>
                  <a:gd name="T20" fmla="*/ 26832 w 173"/>
                  <a:gd name="T21" fmla="*/ 19050 h 144"/>
                  <a:gd name="T22" fmla="*/ 33934 w 173"/>
                  <a:gd name="T23" fmla="*/ 15875 h 144"/>
                  <a:gd name="T24" fmla="*/ 30777 w 173"/>
                  <a:gd name="T25" fmla="*/ 15875 h 144"/>
                  <a:gd name="T26" fmla="*/ 26832 w 173"/>
                  <a:gd name="T27" fmla="*/ 13494 h 144"/>
                  <a:gd name="T28" fmla="*/ 30777 w 173"/>
                  <a:gd name="T29" fmla="*/ 9525 h 144"/>
                  <a:gd name="T30" fmla="*/ 26832 w 173"/>
                  <a:gd name="T31" fmla="*/ 13494 h 144"/>
                  <a:gd name="T32" fmla="*/ 20518 w 173"/>
                  <a:gd name="T33" fmla="*/ 9525 h 144"/>
                  <a:gd name="T34" fmla="*/ 10259 w 173"/>
                  <a:gd name="T35" fmla="*/ 0 h 144"/>
                  <a:gd name="T36" fmla="*/ 10259 w 173"/>
                  <a:gd name="T37" fmla="*/ 3969 h 144"/>
                  <a:gd name="T38" fmla="*/ 10259 w 173"/>
                  <a:gd name="T39" fmla="*/ 7144 h 144"/>
                  <a:gd name="T40" fmla="*/ 6313 w 173"/>
                  <a:gd name="T41" fmla="*/ 19050 h 144"/>
                  <a:gd name="T42" fmla="*/ 3157 w 173"/>
                  <a:gd name="T43" fmla="*/ 15875 h 144"/>
                  <a:gd name="T44" fmla="*/ 3157 w 173"/>
                  <a:gd name="T45" fmla="*/ 19050 h 144"/>
                  <a:gd name="T46" fmla="*/ 0 w 173"/>
                  <a:gd name="T47" fmla="*/ 22225 h 14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3"/>
                  <a:gd name="T73" fmla="*/ 0 h 144"/>
                  <a:gd name="T74" fmla="*/ 173 w 173"/>
                  <a:gd name="T75" fmla="*/ 144 h 14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3" h="144">
                    <a:moveTo>
                      <a:pt x="0" y="113"/>
                    </a:moveTo>
                    <a:lnTo>
                      <a:pt x="0" y="113"/>
                    </a:lnTo>
                    <a:lnTo>
                      <a:pt x="0" y="144"/>
                    </a:lnTo>
                    <a:lnTo>
                      <a:pt x="35" y="129"/>
                    </a:lnTo>
                    <a:lnTo>
                      <a:pt x="18" y="129"/>
                    </a:lnTo>
                    <a:lnTo>
                      <a:pt x="18" y="113"/>
                    </a:lnTo>
                    <a:lnTo>
                      <a:pt x="35" y="113"/>
                    </a:lnTo>
                    <a:lnTo>
                      <a:pt x="52" y="113"/>
                    </a:lnTo>
                    <a:lnTo>
                      <a:pt x="104" y="129"/>
                    </a:lnTo>
                    <a:lnTo>
                      <a:pt x="121" y="96"/>
                    </a:lnTo>
                    <a:lnTo>
                      <a:pt x="139" y="96"/>
                    </a:lnTo>
                    <a:lnTo>
                      <a:pt x="173" y="81"/>
                    </a:lnTo>
                    <a:lnTo>
                      <a:pt x="156" y="81"/>
                    </a:lnTo>
                    <a:lnTo>
                      <a:pt x="139" y="65"/>
                    </a:lnTo>
                    <a:lnTo>
                      <a:pt x="156" y="48"/>
                    </a:lnTo>
                    <a:lnTo>
                      <a:pt x="139" y="65"/>
                    </a:lnTo>
                    <a:lnTo>
                      <a:pt x="104" y="48"/>
                    </a:lnTo>
                    <a:lnTo>
                      <a:pt x="52" y="0"/>
                    </a:lnTo>
                    <a:lnTo>
                      <a:pt x="52" y="17"/>
                    </a:lnTo>
                    <a:lnTo>
                      <a:pt x="52" y="33"/>
                    </a:lnTo>
                    <a:lnTo>
                      <a:pt x="35" y="96"/>
                    </a:lnTo>
                    <a:lnTo>
                      <a:pt x="18" y="81"/>
                    </a:lnTo>
                    <a:lnTo>
                      <a:pt x="18" y="96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60" name="Freeform 162"/>
              <p:cNvSpPr>
                <a:spLocks/>
              </p:cNvSpPr>
              <p:nvPr>
                <p:custDataLst>
                  <p:tags r:id="rId160"/>
                </p:custDataLst>
              </p:nvPr>
            </p:nvSpPr>
            <p:spPr bwMode="auto">
              <a:xfrm>
                <a:off x="14527247" y="4757190"/>
                <a:ext cx="40119" cy="37758"/>
              </a:xfrm>
              <a:custGeom>
                <a:avLst/>
                <a:gdLst>
                  <a:gd name="T0" fmla="*/ 0 w 35"/>
                  <a:gd name="T1" fmla="*/ 2147483646 h 33"/>
                  <a:gd name="T2" fmla="*/ 0 w 35"/>
                  <a:gd name="T3" fmla="*/ 2147483646 h 33"/>
                  <a:gd name="T4" fmla="*/ 0 w 35"/>
                  <a:gd name="T5" fmla="*/ 2147483646 h 33"/>
                  <a:gd name="T6" fmla="*/ 2147483646 w 35"/>
                  <a:gd name="T7" fmla="*/ 2147483646 h 33"/>
                  <a:gd name="T8" fmla="*/ 2147483646 w 35"/>
                  <a:gd name="T9" fmla="*/ 0 h 33"/>
                  <a:gd name="T10" fmla="*/ 0 w 35"/>
                  <a:gd name="T11" fmla="*/ 214748364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3"/>
                  <a:gd name="T20" fmla="*/ 35 w 35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3">
                    <a:moveTo>
                      <a:pt x="0" y="17"/>
                    </a:moveTo>
                    <a:lnTo>
                      <a:pt x="0" y="17"/>
                    </a:lnTo>
                    <a:lnTo>
                      <a:pt x="0" y="33"/>
                    </a:lnTo>
                    <a:lnTo>
                      <a:pt x="17" y="17"/>
                    </a:lnTo>
                    <a:lnTo>
                      <a:pt x="35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67" name="Freeform 163"/>
              <p:cNvSpPr>
                <a:spLocks/>
              </p:cNvSpPr>
              <p:nvPr>
                <p:custDataLst>
                  <p:tags r:id="rId161"/>
                </p:custDataLst>
              </p:nvPr>
            </p:nvSpPr>
            <p:spPr bwMode="auto">
              <a:xfrm>
                <a:off x="14101270" y="4586058"/>
                <a:ext cx="79047" cy="397386"/>
              </a:xfrm>
              <a:custGeom>
                <a:avLst/>
                <a:gdLst>
                  <a:gd name="T0" fmla="*/ 0 w 69"/>
                  <a:gd name="T1" fmla="*/ 7144 h 336"/>
                  <a:gd name="T2" fmla="*/ 0 w 69"/>
                  <a:gd name="T3" fmla="*/ 7144 h 336"/>
                  <a:gd name="T4" fmla="*/ 0 w 69"/>
                  <a:gd name="T5" fmla="*/ 22225 h 336"/>
                  <a:gd name="T6" fmla="*/ 3129 w 69"/>
                  <a:gd name="T7" fmla="*/ 26194 h 336"/>
                  <a:gd name="T8" fmla="*/ 0 w 69"/>
                  <a:gd name="T9" fmla="*/ 44450 h 336"/>
                  <a:gd name="T10" fmla="*/ 3129 w 69"/>
                  <a:gd name="T11" fmla="*/ 51594 h 336"/>
                  <a:gd name="T12" fmla="*/ 0 w 69"/>
                  <a:gd name="T13" fmla="*/ 61119 h 336"/>
                  <a:gd name="T14" fmla="*/ 3129 w 69"/>
                  <a:gd name="T15" fmla="*/ 66675 h 336"/>
                  <a:gd name="T16" fmla="*/ 3129 w 69"/>
                  <a:gd name="T17" fmla="*/ 61119 h 336"/>
                  <a:gd name="T18" fmla="*/ 10169 w 69"/>
                  <a:gd name="T19" fmla="*/ 64294 h 336"/>
                  <a:gd name="T20" fmla="*/ 10169 w 69"/>
                  <a:gd name="T21" fmla="*/ 61119 h 336"/>
                  <a:gd name="T22" fmla="*/ 3129 w 69"/>
                  <a:gd name="T23" fmla="*/ 51594 h 336"/>
                  <a:gd name="T24" fmla="*/ 6258 w 69"/>
                  <a:gd name="T25" fmla="*/ 41275 h 336"/>
                  <a:gd name="T26" fmla="*/ 10169 w 69"/>
                  <a:gd name="T27" fmla="*/ 41275 h 336"/>
                  <a:gd name="T28" fmla="*/ 13298 w 69"/>
                  <a:gd name="T29" fmla="*/ 41275 h 336"/>
                  <a:gd name="T30" fmla="*/ 6258 w 69"/>
                  <a:gd name="T31" fmla="*/ 19050 h 336"/>
                  <a:gd name="T32" fmla="*/ 6258 w 69"/>
                  <a:gd name="T33" fmla="*/ 3969 h 336"/>
                  <a:gd name="T34" fmla="*/ 6258 w 69"/>
                  <a:gd name="T35" fmla="*/ 0 h 336"/>
                  <a:gd name="T36" fmla="*/ 3129 w 69"/>
                  <a:gd name="T37" fmla="*/ 0 h 336"/>
                  <a:gd name="T38" fmla="*/ 3129 w 69"/>
                  <a:gd name="T39" fmla="*/ 3969 h 336"/>
                  <a:gd name="T40" fmla="*/ 0 w 69"/>
                  <a:gd name="T41" fmla="*/ 7144 h 3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9"/>
                  <a:gd name="T64" fmla="*/ 0 h 336"/>
                  <a:gd name="T65" fmla="*/ 69 w 69"/>
                  <a:gd name="T66" fmla="*/ 336 h 3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9" h="336">
                    <a:moveTo>
                      <a:pt x="0" y="33"/>
                    </a:moveTo>
                    <a:lnTo>
                      <a:pt x="0" y="33"/>
                    </a:lnTo>
                    <a:lnTo>
                      <a:pt x="0" y="113"/>
                    </a:lnTo>
                    <a:lnTo>
                      <a:pt x="17" y="129"/>
                    </a:lnTo>
                    <a:lnTo>
                      <a:pt x="0" y="225"/>
                    </a:lnTo>
                    <a:lnTo>
                      <a:pt x="17" y="257"/>
                    </a:lnTo>
                    <a:lnTo>
                      <a:pt x="0" y="305"/>
                    </a:lnTo>
                    <a:lnTo>
                      <a:pt x="17" y="336"/>
                    </a:lnTo>
                    <a:lnTo>
                      <a:pt x="17" y="305"/>
                    </a:lnTo>
                    <a:lnTo>
                      <a:pt x="52" y="321"/>
                    </a:lnTo>
                    <a:lnTo>
                      <a:pt x="52" y="305"/>
                    </a:lnTo>
                    <a:lnTo>
                      <a:pt x="17" y="257"/>
                    </a:lnTo>
                    <a:lnTo>
                      <a:pt x="35" y="209"/>
                    </a:lnTo>
                    <a:lnTo>
                      <a:pt x="52" y="209"/>
                    </a:lnTo>
                    <a:lnTo>
                      <a:pt x="69" y="209"/>
                    </a:lnTo>
                    <a:lnTo>
                      <a:pt x="35" y="96"/>
                    </a:lnTo>
                    <a:lnTo>
                      <a:pt x="35" y="17"/>
                    </a:lnTo>
                    <a:lnTo>
                      <a:pt x="35" y="0"/>
                    </a:lnTo>
                    <a:lnTo>
                      <a:pt x="17" y="0"/>
                    </a:lnTo>
                    <a:lnTo>
                      <a:pt x="17" y="17"/>
                    </a:lnTo>
                    <a:lnTo>
                      <a:pt x="0" y="33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8" name="Line 164"/>
              <p:cNvSpPr>
                <a:spLocks noChangeShapeType="1"/>
              </p:cNvSpPr>
              <p:nvPr>
                <p:custDataLst>
                  <p:tags r:id="rId162"/>
                </p:custDataLst>
              </p:nvPr>
            </p:nvSpPr>
            <p:spPr bwMode="auto">
              <a:xfrm flipV="1">
                <a:off x="14352971" y="4973042"/>
                <a:ext cx="39524" cy="58256"/>
              </a:xfrm>
              <a:prstGeom prst="line">
                <a:avLst/>
              </a:prstGeom>
              <a:solidFill>
                <a:srgbClr val="D8CEB8"/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69" name="Freeform 165"/>
              <p:cNvSpPr>
                <a:spLocks/>
              </p:cNvSpPr>
              <p:nvPr>
                <p:custDataLst>
                  <p:tags r:id="rId163"/>
                </p:custDataLst>
              </p:nvPr>
            </p:nvSpPr>
            <p:spPr bwMode="auto">
              <a:xfrm>
                <a:off x="11910848" y="4625588"/>
                <a:ext cx="1965764" cy="1264980"/>
              </a:xfrm>
              <a:custGeom>
                <a:avLst/>
                <a:gdLst>
                  <a:gd name="T0" fmla="*/ 76292 w 1664"/>
                  <a:gd name="T1" fmla="*/ 34958 h 1071"/>
                  <a:gd name="T2" fmla="*/ 92980 w 1664"/>
                  <a:gd name="T3" fmla="*/ 50847 h 1071"/>
                  <a:gd name="T4" fmla="*/ 123974 w 1664"/>
                  <a:gd name="T5" fmla="*/ 79449 h 1071"/>
                  <a:gd name="T6" fmla="*/ 169272 w 1664"/>
                  <a:gd name="T7" fmla="*/ 88983 h 1071"/>
                  <a:gd name="T8" fmla="*/ 207418 w 1664"/>
                  <a:gd name="T9" fmla="*/ 73093 h 1071"/>
                  <a:gd name="T10" fmla="*/ 217749 w 1664"/>
                  <a:gd name="T11" fmla="*/ 66737 h 1071"/>
                  <a:gd name="T12" fmla="*/ 247948 w 1664"/>
                  <a:gd name="T13" fmla="*/ 54025 h 1071"/>
                  <a:gd name="T14" fmla="*/ 234438 w 1664"/>
                  <a:gd name="T15" fmla="*/ 47669 h 1071"/>
                  <a:gd name="T16" fmla="*/ 231259 w 1664"/>
                  <a:gd name="T17" fmla="*/ 28602 h 1071"/>
                  <a:gd name="T18" fmla="*/ 251921 w 1664"/>
                  <a:gd name="T19" fmla="*/ 15890 h 1071"/>
                  <a:gd name="T20" fmla="*/ 251921 w 1664"/>
                  <a:gd name="T21" fmla="*/ 9534 h 1071"/>
                  <a:gd name="T22" fmla="*/ 278941 w 1664"/>
                  <a:gd name="T23" fmla="*/ 3178 h 1071"/>
                  <a:gd name="T24" fmla="*/ 299604 w 1664"/>
                  <a:gd name="T25" fmla="*/ 31780 h 1071"/>
                  <a:gd name="T26" fmla="*/ 317087 w 1664"/>
                  <a:gd name="T27" fmla="*/ 44491 h 1071"/>
                  <a:gd name="T28" fmla="*/ 321061 w 1664"/>
                  <a:gd name="T29" fmla="*/ 66737 h 1071"/>
                  <a:gd name="T30" fmla="*/ 313908 w 1664"/>
                  <a:gd name="T31" fmla="*/ 76271 h 1071"/>
                  <a:gd name="T32" fmla="*/ 299604 w 1664"/>
                  <a:gd name="T33" fmla="*/ 85805 h 1071"/>
                  <a:gd name="T34" fmla="*/ 289272 w 1664"/>
                  <a:gd name="T35" fmla="*/ 88983 h 1071"/>
                  <a:gd name="T36" fmla="*/ 268610 w 1664"/>
                  <a:gd name="T37" fmla="*/ 101695 h 1071"/>
                  <a:gd name="T38" fmla="*/ 258279 w 1664"/>
                  <a:gd name="T39" fmla="*/ 101695 h 1071"/>
                  <a:gd name="T40" fmla="*/ 247948 w 1664"/>
                  <a:gd name="T41" fmla="*/ 101695 h 1071"/>
                  <a:gd name="T42" fmla="*/ 238411 w 1664"/>
                  <a:gd name="T43" fmla="*/ 108051 h 1071"/>
                  <a:gd name="T44" fmla="*/ 265431 w 1664"/>
                  <a:gd name="T45" fmla="*/ 117585 h 1071"/>
                  <a:gd name="T46" fmla="*/ 255100 w 1664"/>
                  <a:gd name="T47" fmla="*/ 120763 h 1071"/>
                  <a:gd name="T48" fmla="*/ 255100 w 1664"/>
                  <a:gd name="T49" fmla="*/ 146186 h 1071"/>
                  <a:gd name="T50" fmla="*/ 262252 w 1664"/>
                  <a:gd name="T51" fmla="*/ 155720 h 1071"/>
                  <a:gd name="T52" fmla="*/ 258279 w 1664"/>
                  <a:gd name="T53" fmla="*/ 171610 h 1071"/>
                  <a:gd name="T54" fmla="*/ 247948 w 1664"/>
                  <a:gd name="T55" fmla="*/ 184322 h 1071"/>
                  <a:gd name="T56" fmla="*/ 241590 w 1664"/>
                  <a:gd name="T57" fmla="*/ 193856 h 1071"/>
                  <a:gd name="T58" fmla="*/ 220928 w 1664"/>
                  <a:gd name="T59" fmla="*/ 203390 h 1071"/>
                  <a:gd name="T60" fmla="*/ 213775 w 1664"/>
                  <a:gd name="T61" fmla="*/ 203390 h 1071"/>
                  <a:gd name="T62" fmla="*/ 197087 w 1664"/>
                  <a:gd name="T63" fmla="*/ 206568 h 1071"/>
                  <a:gd name="T64" fmla="*/ 179603 w 1664"/>
                  <a:gd name="T65" fmla="*/ 206568 h 1071"/>
                  <a:gd name="T66" fmla="*/ 158146 w 1664"/>
                  <a:gd name="T67" fmla="*/ 203390 h 1071"/>
                  <a:gd name="T68" fmla="*/ 151789 w 1664"/>
                  <a:gd name="T69" fmla="*/ 203390 h 1071"/>
                  <a:gd name="T70" fmla="*/ 148610 w 1664"/>
                  <a:gd name="T71" fmla="*/ 206568 h 1071"/>
                  <a:gd name="T72" fmla="*/ 138279 w 1664"/>
                  <a:gd name="T73" fmla="*/ 200212 h 1071"/>
                  <a:gd name="T74" fmla="*/ 131126 w 1664"/>
                  <a:gd name="T75" fmla="*/ 193856 h 1071"/>
                  <a:gd name="T76" fmla="*/ 127947 w 1664"/>
                  <a:gd name="T77" fmla="*/ 171610 h 1071"/>
                  <a:gd name="T78" fmla="*/ 96954 w 1664"/>
                  <a:gd name="T79" fmla="*/ 171610 h 1071"/>
                  <a:gd name="T80" fmla="*/ 79470 w 1664"/>
                  <a:gd name="T81" fmla="*/ 171610 h 1071"/>
                  <a:gd name="T82" fmla="*/ 58808 w 1664"/>
                  <a:gd name="T83" fmla="*/ 168432 h 1071"/>
                  <a:gd name="T84" fmla="*/ 44503 w 1664"/>
                  <a:gd name="T85" fmla="*/ 158898 h 1071"/>
                  <a:gd name="T86" fmla="*/ 24636 w 1664"/>
                  <a:gd name="T87" fmla="*/ 146186 h 1071"/>
                  <a:gd name="T88" fmla="*/ 34172 w 1664"/>
                  <a:gd name="T89" fmla="*/ 133474 h 1071"/>
                  <a:gd name="T90" fmla="*/ 20662 w 1664"/>
                  <a:gd name="T91" fmla="*/ 127119 h 1071"/>
                  <a:gd name="T92" fmla="*/ 3974 w 1664"/>
                  <a:gd name="T93" fmla="*/ 117585 h 1071"/>
                  <a:gd name="T94" fmla="*/ 0 w 1664"/>
                  <a:gd name="T95" fmla="*/ 108051 h 1071"/>
                  <a:gd name="T96" fmla="*/ 14305 w 1664"/>
                  <a:gd name="T97" fmla="*/ 95339 h 1071"/>
                  <a:gd name="T98" fmla="*/ 34172 w 1664"/>
                  <a:gd name="T99" fmla="*/ 85805 h 1071"/>
                  <a:gd name="T100" fmla="*/ 34172 w 1664"/>
                  <a:gd name="T101" fmla="*/ 63559 h 1071"/>
                  <a:gd name="T102" fmla="*/ 58808 w 1664"/>
                  <a:gd name="T103" fmla="*/ 50847 h 1071"/>
                  <a:gd name="T104" fmla="*/ 69139 w 1664"/>
                  <a:gd name="T105" fmla="*/ 38136 h 107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64"/>
                  <a:gd name="T160" fmla="*/ 0 h 1071"/>
                  <a:gd name="T161" fmla="*/ 1664 w 1664"/>
                  <a:gd name="T162" fmla="*/ 1071 h 1071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19 w 10000"/>
                  <a:gd name="connsiteY137" fmla="*/ 5966 h 10000"/>
                  <a:gd name="connsiteX138" fmla="*/ 415 w 10000"/>
                  <a:gd name="connsiteY138" fmla="*/ 5817 h 10000"/>
                  <a:gd name="connsiteX139" fmla="*/ 306 w 10000"/>
                  <a:gd name="connsiteY139" fmla="*/ 5677 h 10000"/>
                  <a:gd name="connsiteX140" fmla="*/ 102 w 10000"/>
                  <a:gd name="connsiteY140" fmla="*/ 5518 h 10000"/>
                  <a:gd name="connsiteX141" fmla="*/ 216 w 10000"/>
                  <a:gd name="connsiteY141" fmla="*/ 5243 h 10000"/>
                  <a:gd name="connsiteX142" fmla="*/ 204 w 10000"/>
                  <a:gd name="connsiteY142" fmla="*/ 5070 h 10000"/>
                  <a:gd name="connsiteX143" fmla="*/ 0 w 10000"/>
                  <a:gd name="connsiteY143" fmla="*/ 5070 h 10000"/>
                  <a:gd name="connsiteX144" fmla="*/ 0 w 10000"/>
                  <a:gd name="connsiteY144" fmla="*/ 4622 h 10000"/>
                  <a:gd name="connsiteX145" fmla="*/ 204 w 10000"/>
                  <a:gd name="connsiteY145" fmla="*/ 4482 h 10000"/>
                  <a:gd name="connsiteX146" fmla="*/ 415 w 10000"/>
                  <a:gd name="connsiteY146" fmla="*/ 4482 h 10000"/>
                  <a:gd name="connsiteX147" fmla="*/ 517 w 10000"/>
                  <a:gd name="connsiteY147" fmla="*/ 4332 h 10000"/>
                  <a:gd name="connsiteX148" fmla="*/ 727 w 10000"/>
                  <a:gd name="connsiteY148" fmla="*/ 4332 h 10000"/>
                  <a:gd name="connsiteX149" fmla="*/ 1034 w 10000"/>
                  <a:gd name="connsiteY149" fmla="*/ 4034 h 10000"/>
                  <a:gd name="connsiteX150" fmla="*/ 1142 w 10000"/>
                  <a:gd name="connsiteY150" fmla="*/ 3725 h 10000"/>
                  <a:gd name="connsiteX151" fmla="*/ 1034 w 10000"/>
                  <a:gd name="connsiteY151" fmla="*/ 3137 h 10000"/>
                  <a:gd name="connsiteX152" fmla="*/ 1034 w 10000"/>
                  <a:gd name="connsiteY152" fmla="*/ 2988 h 10000"/>
                  <a:gd name="connsiteX153" fmla="*/ 1346 w 10000"/>
                  <a:gd name="connsiteY153" fmla="*/ 2988 h 10000"/>
                  <a:gd name="connsiteX154" fmla="*/ 1454 w 10000"/>
                  <a:gd name="connsiteY154" fmla="*/ 2381 h 10000"/>
                  <a:gd name="connsiteX155" fmla="*/ 1773 w 10000"/>
                  <a:gd name="connsiteY155" fmla="*/ 2381 h 10000"/>
                  <a:gd name="connsiteX156" fmla="*/ 1881 w 10000"/>
                  <a:gd name="connsiteY156" fmla="*/ 2381 h 10000"/>
                  <a:gd name="connsiteX157" fmla="*/ 1983 w 10000"/>
                  <a:gd name="connsiteY157" fmla="*/ 1933 h 10000"/>
                  <a:gd name="connsiteX158" fmla="*/ 2085 w 10000"/>
                  <a:gd name="connsiteY158" fmla="*/ 1793 h 10000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19 w 10000"/>
                  <a:gd name="connsiteY137" fmla="*/ 5966 h 10000"/>
                  <a:gd name="connsiteX138" fmla="*/ 415 w 10000"/>
                  <a:gd name="connsiteY138" fmla="*/ 5817 h 10000"/>
                  <a:gd name="connsiteX139" fmla="*/ 444 w 10000"/>
                  <a:gd name="connsiteY139" fmla="*/ 5373 h 10000"/>
                  <a:gd name="connsiteX140" fmla="*/ 102 w 10000"/>
                  <a:gd name="connsiteY140" fmla="*/ 5518 h 10000"/>
                  <a:gd name="connsiteX141" fmla="*/ 216 w 10000"/>
                  <a:gd name="connsiteY141" fmla="*/ 5243 h 10000"/>
                  <a:gd name="connsiteX142" fmla="*/ 204 w 10000"/>
                  <a:gd name="connsiteY142" fmla="*/ 5070 h 10000"/>
                  <a:gd name="connsiteX143" fmla="*/ 0 w 10000"/>
                  <a:gd name="connsiteY143" fmla="*/ 5070 h 10000"/>
                  <a:gd name="connsiteX144" fmla="*/ 0 w 10000"/>
                  <a:gd name="connsiteY144" fmla="*/ 4622 h 10000"/>
                  <a:gd name="connsiteX145" fmla="*/ 204 w 10000"/>
                  <a:gd name="connsiteY145" fmla="*/ 4482 h 10000"/>
                  <a:gd name="connsiteX146" fmla="*/ 415 w 10000"/>
                  <a:gd name="connsiteY146" fmla="*/ 4482 h 10000"/>
                  <a:gd name="connsiteX147" fmla="*/ 517 w 10000"/>
                  <a:gd name="connsiteY147" fmla="*/ 4332 h 10000"/>
                  <a:gd name="connsiteX148" fmla="*/ 727 w 10000"/>
                  <a:gd name="connsiteY148" fmla="*/ 4332 h 10000"/>
                  <a:gd name="connsiteX149" fmla="*/ 1034 w 10000"/>
                  <a:gd name="connsiteY149" fmla="*/ 4034 h 10000"/>
                  <a:gd name="connsiteX150" fmla="*/ 1142 w 10000"/>
                  <a:gd name="connsiteY150" fmla="*/ 3725 h 10000"/>
                  <a:gd name="connsiteX151" fmla="*/ 1034 w 10000"/>
                  <a:gd name="connsiteY151" fmla="*/ 3137 h 10000"/>
                  <a:gd name="connsiteX152" fmla="*/ 1034 w 10000"/>
                  <a:gd name="connsiteY152" fmla="*/ 2988 h 10000"/>
                  <a:gd name="connsiteX153" fmla="*/ 1346 w 10000"/>
                  <a:gd name="connsiteY153" fmla="*/ 2988 h 10000"/>
                  <a:gd name="connsiteX154" fmla="*/ 1454 w 10000"/>
                  <a:gd name="connsiteY154" fmla="*/ 2381 h 10000"/>
                  <a:gd name="connsiteX155" fmla="*/ 1773 w 10000"/>
                  <a:gd name="connsiteY155" fmla="*/ 2381 h 10000"/>
                  <a:gd name="connsiteX156" fmla="*/ 1881 w 10000"/>
                  <a:gd name="connsiteY156" fmla="*/ 2381 h 10000"/>
                  <a:gd name="connsiteX157" fmla="*/ 1983 w 10000"/>
                  <a:gd name="connsiteY157" fmla="*/ 1933 h 10000"/>
                  <a:gd name="connsiteX158" fmla="*/ 2085 w 10000"/>
                  <a:gd name="connsiteY158" fmla="*/ 1793 h 10000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19 w 10000"/>
                  <a:gd name="connsiteY137" fmla="*/ 5966 h 10000"/>
                  <a:gd name="connsiteX138" fmla="*/ 936 w 10000"/>
                  <a:gd name="connsiteY138" fmla="*/ 5821 h 10000"/>
                  <a:gd name="connsiteX139" fmla="*/ 444 w 10000"/>
                  <a:gd name="connsiteY139" fmla="*/ 5373 h 10000"/>
                  <a:gd name="connsiteX140" fmla="*/ 102 w 10000"/>
                  <a:gd name="connsiteY140" fmla="*/ 5518 h 10000"/>
                  <a:gd name="connsiteX141" fmla="*/ 216 w 10000"/>
                  <a:gd name="connsiteY141" fmla="*/ 5243 h 10000"/>
                  <a:gd name="connsiteX142" fmla="*/ 204 w 10000"/>
                  <a:gd name="connsiteY142" fmla="*/ 5070 h 10000"/>
                  <a:gd name="connsiteX143" fmla="*/ 0 w 10000"/>
                  <a:gd name="connsiteY143" fmla="*/ 5070 h 10000"/>
                  <a:gd name="connsiteX144" fmla="*/ 0 w 10000"/>
                  <a:gd name="connsiteY144" fmla="*/ 4622 h 10000"/>
                  <a:gd name="connsiteX145" fmla="*/ 204 w 10000"/>
                  <a:gd name="connsiteY145" fmla="*/ 4482 h 10000"/>
                  <a:gd name="connsiteX146" fmla="*/ 415 w 10000"/>
                  <a:gd name="connsiteY146" fmla="*/ 4482 h 10000"/>
                  <a:gd name="connsiteX147" fmla="*/ 517 w 10000"/>
                  <a:gd name="connsiteY147" fmla="*/ 4332 h 10000"/>
                  <a:gd name="connsiteX148" fmla="*/ 727 w 10000"/>
                  <a:gd name="connsiteY148" fmla="*/ 4332 h 10000"/>
                  <a:gd name="connsiteX149" fmla="*/ 1034 w 10000"/>
                  <a:gd name="connsiteY149" fmla="*/ 4034 h 10000"/>
                  <a:gd name="connsiteX150" fmla="*/ 1142 w 10000"/>
                  <a:gd name="connsiteY150" fmla="*/ 3725 h 10000"/>
                  <a:gd name="connsiteX151" fmla="*/ 1034 w 10000"/>
                  <a:gd name="connsiteY151" fmla="*/ 3137 h 10000"/>
                  <a:gd name="connsiteX152" fmla="*/ 1034 w 10000"/>
                  <a:gd name="connsiteY152" fmla="*/ 2988 h 10000"/>
                  <a:gd name="connsiteX153" fmla="*/ 1346 w 10000"/>
                  <a:gd name="connsiteY153" fmla="*/ 2988 h 10000"/>
                  <a:gd name="connsiteX154" fmla="*/ 1454 w 10000"/>
                  <a:gd name="connsiteY154" fmla="*/ 2381 h 10000"/>
                  <a:gd name="connsiteX155" fmla="*/ 1773 w 10000"/>
                  <a:gd name="connsiteY155" fmla="*/ 2381 h 10000"/>
                  <a:gd name="connsiteX156" fmla="*/ 1881 w 10000"/>
                  <a:gd name="connsiteY156" fmla="*/ 2381 h 10000"/>
                  <a:gd name="connsiteX157" fmla="*/ 1983 w 10000"/>
                  <a:gd name="connsiteY157" fmla="*/ 1933 h 10000"/>
                  <a:gd name="connsiteX158" fmla="*/ 2085 w 10000"/>
                  <a:gd name="connsiteY158" fmla="*/ 1793 h 10000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19 w 10000"/>
                  <a:gd name="connsiteY137" fmla="*/ 5966 h 10000"/>
                  <a:gd name="connsiteX138" fmla="*/ 444 w 10000"/>
                  <a:gd name="connsiteY138" fmla="*/ 5373 h 10000"/>
                  <a:gd name="connsiteX139" fmla="*/ 102 w 10000"/>
                  <a:gd name="connsiteY139" fmla="*/ 5518 h 10000"/>
                  <a:gd name="connsiteX140" fmla="*/ 216 w 10000"/>
                  <a:gd name="connsiteY140" fmla="*/ 5243 h 10000"/>
                  <a:gd name="connsiteX141" fmla="*/ 204 w 10000"/>
                  <a:gd name="connsiteY141" fmla="*/ 5070 h 10000"/>
                  <a:gd name="connsiteX142" fmla="*/ 0 w 10000"/>
                  <a:gd name="connsiteY142" fmla="*/ 5070 h 10000"/>
                  <a:gd name="connsiteX143" fmla="*/ 0 w 10000"/>
                  <a:gd name="connsiteY143" fmla="*/ 4622 h 10000"/>
                  <a:gd name="connsiteX144" fmla="*/ 204 w 10000"/>
                  <a:gd name="connsiteY144" fmla="*/ 4482 h 10000"/>
                  <a:gd name="connsiteX145" fmla="*/ 415 w 10000"/>
                  <a:gd name="connsiteY145" fmla="*/ 4482 h 10000"/>
                  <a:gd name="connsiteX146" fmla="*/ 517 w 10000"/>
                  <a:gd name="connsiteY146" fmla="*/ 4332 h 10000"/>
                  <a:gd name="connsiteX147" fmla="*/ 727 w 10000"/>
                  <a:gd name="connsiteY147" fmla="*/ 4332 h 10000"/>
                  <a:gd name="connsiteX148" fmla="*/ 1034 w 10000"/>
                  <a:gd name="connsiteY148" fmla="*/ 4034 h 10000"/>
                  <a:gd name="connsiteX149" fmla="*/ 1142 w 10000"/>
                  <a:gd name="connsiteY149" fmla="*/ 3725 h 10000"/>
                  <a:gd name="connsiteX150" fmla="*/ 1034 w 10000"/>
                  <a:gd name="connsiteY150" fmla="*/ 3137 h 10000"/>
                  <a:gd name="connsiteX151" fmla="*/ 1034 w 10000"/>
                  <a:gd name="connsiteY151" fmla="*/ 2988 h 10000"/>
                  <a:gd name="connsiteX152" fmla="*/ 1346 w 10000"/>
                  <a:gd name="connsiteY152" fmla="*/ 2988 h 10000"/>
                  <a:gd name="connsiteX153" fmla="*/ 1454 w 10000"/>
                  <a:gd name="connsiteY153" fmla="*/ 2381 h 10000"/>
                  <a:gd name="connsiteX154" fmla="*/ 1773 w 10000"/>
                  <a:gd name="connsiteY154" fmla="*/ 2381 h 10000"/>
                  <a:gd name="connsiteX155" fmla="*/ 1881 w 10000"/>
                  <a:gd name="connsiteY155" fmla="*/ 2381 h 10000"/>
                  <a:gd name="connsiteX156" fmla="*/ 1983 w 10000"/>
                  <a:gd name="connsiteY156" fmla="*/ 1933 h 10000"/>
                  <a:gd name="connsiteX157" fmla="*/ 2085 w 10000"/>
                  <a:gd name="connsiteY157" fmla="*/ 1793 h 10000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73 w 10000"/>
                  <a:gd name="connsiteY137" fmla="*/ 5821 h 10000"/>
                  <a:gd name="connsiteX138" fmla="*/ 444 w 10000"/>
                  <a:gd name="connsiteY138" fmla="*/ 5373 h 10000"/>
                  <a:gd name="connsiteX139" fmla="*/ 102 w 10000"/>
                  <a:gd name="connsiteY139" fmla="*/ 5518 h 10000"/>
                  <a:gd name="connsiteX140" fmla="*/ 216 w 10000"/>
                  <a:gd name="connsiteY140" fmla="*/ 5243 h 10000"/>
                  <a:gd name="connsiteX141" fmla="*/ 204 w 10000"/>
                  <a:gd name="connsiteY141" fmla="*/ 5070 h 10000"/>
                  <a:gd name="connsiteX142" fmla="*/ 0 w 10000"/>
                  <a:gd name="connsiteY142" fmla="*/ 5070 h 10000"/>
                  <a:gd name="connsiteX143" fmla="*/ 0 w 10000"/>
                  <a:gd name="connsiteY143" fmla="*/ 4622 h 10000"/>
                  <a:gd name="connsiteX144" fmla="*/ 204 w 10000"/>
                  <a:gd name="connsiteY144" fmla="*/ 4482 h 10000"/>
                  <a:gd name="connsiteX145" fmla="*/ 415 w 10000"/>
                  <a:gd name="connsiteY145" fmla="*/ 4482 h 10000"/>
                  <a:gd name="connsiteX146" fmla="*/ 517 w 10000"/>
                  <a:gd name="connsiteY146" fmla="*/ 4332 h 10000"/>
                  <a:gd name="connsiteX147" fmla="*/ 727 w 10000"/>
                  <a:gd name="connsiteY147" fmla="*/ 4332 h 10000"/>
                  <a:gd name="connsiteX148" fmla="*/ 1034 w 10000"/>
                  <a:gd name="connsiteY148" fmla="*/ 4034 h 10000"/>
                  <a:gd name="connsiteX149" fmla="*/ 1142 w 10000"/>
                  <a:gd name="connsiteY149" fmla="*/ 3725 h 10000"/>
                  <a:gd name="connsiteX150" fmla="*/ 1034 w 10000"/>
                  <a:gd name="connsiteY150" fmla="*/ 3137 h 10000"/>
                  <a:gd name="connsiteX151" fmla="*/ 1034 w 10000"/>
                  <a:gd name="connsiteY151" fmla="*/ 2988 h 10000"/>
                  <a:gd name="connsiteX152" fmla="*/ 1346 w 10000"/>
                  <a:gd name="connsiteY152" fmla="*/ 2988 h 10000"/>
                  <a:gd name="connsiteX153" fmla="*/ 1454 w 10000"/>
                  <a:gd name="connsiteY153" fmla="*/ 2381 h 10000"/>
                  <a:gd name="connsiteX154" fmla="*/ 1773 w 10000"/>
                  <a:gd name="connsiteY154" fmla="*/ 2381 h 10000"/>
                  <a:gd name="connsiteX155" fmla="*/ 1881 w 10000"/>
                  <a:gd name="connsiteY155" fmla="*/ 2381 h 10000"/>
                  <a:gd name="connsiteX156" fmla="*/ 1983 w 10000"/>
                  <a:gd name="connsiteY156" fmla="*/ 1933 h 10000"/>
                  <a:gd name="connsiteX157" fmla="*/ 2085 w 10000"/>
                  <a:gd name="connsiteY157" fmla="*/ 1793 h 10000"/>
                  <a:gd name="connsiteX0" fmla="*/ 2085 w 10000"/>
                  <a:gd name="connsiteY0" fmla="*/ 1793 h 10000"/>
                  <a:gd name="connsiteX1" fmla="*/ 2085 w 10000"/>
                  <a:gd name="connsiteY1" fmla="*/ 1793 h 10000"/>
                  <a:gd name="connsiteX2" fmla="*/ 2296 w 10000"/>
                  <a:gd name="connsiteY2" fmla="*/ 1643 h 10000"/>
                  <a:gd name="connsiteX3" fmla="*/ 2500 w 10000"/>
                  <a:gd name="connsiteY3" fmla="*/ 2092 h 10000"/>
                  <a:gd name="connsiteX4" fmla="*/ 2710 w 10000"/>
                  <a:gd name="connsiteY4" fmla="*/ 2092 h 10000"/>
                  <a:gd name="connsiteX5" fmla="*/ 2813 w 10000"/>
                  <a:gd name="connsiteY5" fmla="*/ 2381 h 10000"/>
                  <a:gd name="connsiteX6" fmla="*/ 2813 w 10000"/>
                  <a:gd name="connsiteY6" fmla="*/ 2988 h 10000"/>
                  <a:gd name="connsiteX7" fmla="*/ 3438 w 10000"/>
                  <a:gd name="connsiteY7" fmla="*/ 3277 h 10000"/>
                  <a:gd name="connsiteX8" fmla="*/ 3750 w 10000"/>
                  <a:gd name="connsiteY8" fmla="*/ 3725 h 10000"/>
                  <a:gd name="connsiteX9" fmla="*/ 4369 w 10000"/>
                  <a:gd name="connsiteY9" fmla="*/ 3725 h 10000"/>
                  <a:gd name="connsiteX10" fmla="*/ 4681 w 10000"/>
                  <a:gd name="connsiteY10" fmla="*/ 4034 h 10000"/>
                  <a:gd name="connsiteX11" fmla="*/ 5096 w 10000"/>
                  <a:gd name="connsiteY11" fmla="*/ 4174 h 10000"/>
                  <a:gd name="connsiteX12" fmla="*/ 5523 w 10000"/>
                  <a:gd name="connsiteY12" fmla="*/ 3884 h 10000"/>
                  <a:gd name="connsiteX13" fmla="*/ 5938 w 10000"/>
                  <a:gd name="connsiteY13" fmla="*/ 3884 h 10000"/>
                  <a:gd name="connsiteX14" fmla="*/ 6250 w 10000"/>
                  <a:gd name="connsiteY14" fmla="*/ 3436 h 10000"/>
                  <a:gd name="connsiteX15" fmla="*/ 6148 w 10000"/>
                  <a:gd name="connsiteY15" fmla="*/ 3277 h 10000"/>
                  <a:gd name="connsiteX16" fmla="*/ 6352 w 10000"/>
                  <a:gd name="connsiteY16" fmla="*/ 2988 h 10000"/>
                  <a:gd name="connsiteX17" fmla="*/ 6563 w 10000"/>
                  <a:gd name="connsiteY17" fmla="*/ 3137 h 10000"/>
                  <a:gd name="connsiteX18" fmla="*/ 6875 w 10000"/>
                  <a:gd name="connsiteY18" fmla="*/ 2829 h 10000"/>
                  <a:gd name="connsiteX19" fmla="*/ 7079 w 10000"/>
                  <a:gd name="connsiteY19" fmla="*/ 2540 h 10000"/>
                  <a:gd name="connsiteX20" fmla="*/ 7494 w 10000"/>
                  <a:gd name="connsiteY20" fmla="*/ 2540 h 10000"/>
                  <a:gd name="connsiteX21" fmla="*/ 7392 w 10000"/>
                  <a:gd name="connsiteY21" fmla="*/ 2241 h 10000"/>
                  <a:gd name="connsiteX22" fmla="*/ 7290 w 10000"/>
                  <a:gd name="connsiteY22" fmla="*/ 2092 h 10000"/>
                  <a:gd name="connsiteX23" fmla="*/ 7079 w 10000"/>
                  <a:gd name="connsiteY23" fmla="*/ 2241 h 10000"/>
                  <a:gd name="connsiteX24" fmla="*/ 6875 w 10000"/>
                  <a:gd name="connsiteY24" fmla="*/ 2241 h 10000"/>
                  <a:gd name="connsiteX25" fmla="*/ 6875 w 10000"/>
                  <a:gd name="connsiteY25" fmla="*/ 1643 h 10000"/>
                  <a:gd name="connsiteX26" fmla="*/ 6977 w 10000"/>
                  <a:gd name="connsiteY26" fmla="*/ 1345 h 10000"/>
                  <a:gd name="connsiteX27" fmla="*/ 7188 w 10000"/>
                  <a:gd name="connsiteY27" fmla="*/ 1485 h 10000"/>
                  <a:gd name="connsiteX28" fmla="*/ 7494 w 10000"/>
                  <a:gd name="connsiteY28" fmla="*/ 1345 h 10000"/>
                  <a:gd name="connsiteX29" fmla="*/ 7602 w 10000"/>
                  <a:gd name="connsiteY29" fmla="*/ 747 h 10000"/>
                  <a:gd name="connsiteX30" fmla="*/ 7704 w 10000"/>
                  <a:gd name="connsiteY30" fmla="*/ 588 h 10000"/>
                  <a:gd name="connsiteX31" fmla="*/ 7704 w 10000"/>
                  <a:gd name="connsiteY31" fmla="*/ 448 h 10000"/>
                  <a:gd name="connsiteX32" fmla="*/ 7602 w 10000"/>
                  <a:gd name="connsiteY32" fmla="*/ 448 h 10000"/>
                  <a:gd name="connsiteX33" fmla="*/ 7704 w 10000"/>
                  <a:gd name="connsiteY33" fmla="*/ 140 h 10000"/>
                  <a:gd name="connsiteX34" fmla="*/ 8119 w 10000"/>
                  <a:gd name="connsiteY34" fmla="*/ 0 h 10000"/>
                  <a:gd name="connsiteX35" fmla="*/ 8431 w 10000"/>
                  <a:gd name="connsiteY35" fmla="*/ 140 h 10000"/>
                  <a:gd name="connsiteX36" fmla="*/ 8642 w 10000"/>
                  <a:gd name="connsiteY36" fmla="*/ 448 h 10000"/>
                  <a:gd name="connsiteX37" fmla="*/ 8846 w 10000"/>
                  <a:gd name="connsiteY37" fmla="*/ 1485 h 10000"/>
                  <a:gd name="connsiteX38" fmla="*/ 9056 w 10000"/>
                  <a:gd name="connsiteY38" fmla="*/ 1485 h 10000"/>
                  <a:gd name="connsiteX39" fmla="*/ 9363 w 10000"/>
                  <a:gd name="connsiteY39" fmla="*/ 1793 h 10000"/>
                  <a:gd name="connsiteX40" fmla="*/ 9363 w 10000"/>
                  <a:gd name="connsiteY40" fmla="*/ 2092 h 10000"/>
                  <a:gd name="connsiteX41" fmla="*/ 9585 w 10000"/>
                  <a:gd name="connsiteY41" fmla="*/ 2092 h 10000"/>
                  <a:gd name="connsiteX42" fmla="*/ 10000 w 10000"/>
                  <a:gd name="connsiteY42" fmla="*/ 1933 h 10000"/>
                  <a:gd name="connsiteX43" fmla="*/ 10000 w 10000"/>
                  <a:gd name="connsiteY43" fmla="*/ 2241 h 10000"/>
                  <a:gd name="connsiteX44" fmla="*/ 9688 w 10000"/>
                  <a:gd name="connsiteY44" fmla="*/ 3137 h 10000"/>
                  <a:gd name="connsiteX45" fmla="*/ 9585 w 10000"/>
                  <a:gd name="connsiteY45" fmla="*/ 2988 h 10000"/>
                  <a:gd name="connsiteX46" fmla="*/ 9363 w 10000"/>
                  <a:gd name="connsiteY46" fmla="*/ 3137 h 10000"/>
                  <a:gd name="connsiteX47" fmla="*/ 9483 w 10000"/>
                  <a:gd name="connsiteY47" fmla="*/ 3585 h 10000"/>
                  <a:gd name="connsiteX48" fmla="*/ 9363 w 10000"/>
                  <a:gd name="connsiteY48" fmla="*/ 3884 h 10000"/>
                  <a:gd name="connsiteX49" fmla="*/ 9261 w 10000"/>
                  <a:gd name="connsiteY49" fmla="*/ 3884 h 10000"/>
                  <a:gd name="connsiteX50" fmla="*/ 9056 w 10000"/>
                  <a:gd name="connsiteY50" fmla="*/ 4034 h 10000"/>
                  <a:gd name="connsiteX51" fmla="*/ 8948 w 10000"/>
                  <a:gd name="connsiteY51" fmla="*/ 4034 h 10000"/>
                  <a:gd name="connsiteX52" fmla="*/ 8846 w 10000"/>
                  <a:gd name="connsiteY52" fmla="*/ 4174 h 10000"/>
                  <a:gd name="connsiteX53" fmla="*/ 8744 w 10000"/>
                  <a:gd name="connsiteY53" fmla="*/ 4174 h 10000"/>
                  <a:gd name="connsiteX54" fmla="*/ 8329 w 10000"/>
                  <a:gd name="connsiteY54" fmla="*/ 4622 h 10000"/>
                  <a:gd name="connsiteX55" fmla="*/ 8329 w 10000"/>
                  <a:gd name="connsiteY55" fmla="*/ 4781 h 10000"/>
                  <a:gd name="connsiteX56" fmla="*/ 8119 w 10000"/>
                  <a:gd name="connsiteY56" fmla="*/ 4781 h 10000"/>
                  <a:gd name="connsiteX57" fmla="*/ 7806 w 10000"/>
                  <a:gd name="connsiteY57" fmla="*/ 5070 h 10000"/>
                  <a:gd name="connsiteX58" fmla="*/ 7806 w 10000"/>
                  <a:gd name="connsiteY58" fmla="*/ 4930 h 10000"/>
                  <a:gd name="connsiteX59" fmla="*/ 7806 w 10000"/>
                  <a:gd name="connsiteY59" fmla="*/ 4781 h 10000"/>
                  <a:gd name="connsiteX60" fmla="*/ 7915 w 10000"/>
                  <a:gd name="connsiteY60" fmla="*/ 4482 h 10000"/>
                  <a:gd name="connsiteX61" fmla="*/ 7806 w 10000"/>
                  <a:gd name="connsiteY61" fmla="*/ 4332 h 10000"/>
                  <a:gd name="connsiteX62" fmla="*/ 7494 w 10000"/>
                  <a:gd name="connsiteY62" fmla="*/ 4781 h 10000"/>
                  <a:gd name="connsiteX63" fmla="*/ 7392 w 10000"/>
                  <a:gd name="connsiteY63" fmla="*/ 4930 h 10000"/>
                  <a:gd name="connsiteX64" fmla="*/ 7290 w 10000"/>
                  <a:gd name="connsiteY64" fmla="*/ 4930 h 10000"/>
                  <a:gd name="connsiteX65" fmla="*/ 7188 w 10000"/>
                  <a:gd name="connsiteY65" fmla="*/ 5070 h 10000"/>
                  <a:gd name="connsiteX66" fmla="*/ 7494 w 10000"/>
                  <a:gd name="connsiteY66" fmla="*/ 5518 h 10000"/>
                  <a:gd name="connsiteX67" fmla="*/ 7704 w 10000"/>
                  <a:gd name="connsiteY67" fmla="*/ 5369 h 10000"/>
                  <a:gd name="connsiteX68" fmla="*/ 8017 w 10000"/>
                  <a:gd name="connsiteY68" fmla="*/ 5518 h 10000"/>
                  <a:gd name="connsiteX69" fmla="*/ 8017 w 10000"/>
                  <a:gd name="connsiteY69" fmla="*/ 5677 h 10000"/>
                  <a:gd name="connsiteX70" fmla="*/ 7915 w 10000"/>
                  <a:gd name="connsiteY70" fmla="*/ 5518 h 10000"/>
                  <a:gd name="connsiteX71" fmla="*/ 7704 w 10000"/>
                  <a:gd name="connsiteY71" fmla="*/ 5677 h 10000"/>
                  <a:gd name="connsiteX72" fmla="*/ 7494 w 10000"/>
                  <a:gd name="connsiteY72" fmla="*/ 6125 h 10000"/>
                  <a:gd name="connsiteX73" fmla="*/ 7602 w 10000"/>
                  <a:gd name="connsiteY73" fmla="*/ 6265 h 10000"/>
                  <a:gd name="connsiteX74" fmla="*/ 7704 w 10000"/>
                  <a:gd name="connsiteY74" fmla="*/ 6863 h 10000"/>
                  <a:gd name="connsiteX75" fmla="*/ 7915 w 10000"/>
                  <a:gd name="connsiteY75" fmla="*/ 7021 h 10000"/>
                  <a:gd name="connsiteX76" fmla="*/ 7806 w 10000"/>
                  <a:gd name="connsiteY76" fmla="*/ 7021 h 10000"/>
                  <a:gd name="connsiteX77" fmla="*/ 7915 w 10000"/>
                  <a:gd name="connsiteY77" fmla="*/ 7311 h 10000"/>
                  <a:gd name="connsiteX78" fmla="*/ 7602 w 10000"/>
                  <a:gd name="connsiteY78" fmla="*/ 7470 h 10000"/>
                  <a:gd name="connsiteX79" fmla="*/ 7915 w 10000"/>
                  <a:gd name="connsiteY79" fmla="*/ 7470 h 10000"/>
                  <a:gd name="connsiteX80" fmla="*/ 7806 w 10000"/>
                  <a:gd name="connsiteY80" fmla="*/ 8058 h 10000"/>
                  <a:gd name="connsiteX81" fmla="*/ 7602 w 10000"/>
                  <a:gd name="connsiteY81" fmla="*/ 8366 h 10000"/>
                  <a:gd name="connsiteX82" fmla="*/ 7494 w 10000"/>
                  <a:gd name="connsiteY82" fmla="*/ 8366 h 10000"/>
                  <a:gd name="connsiteX83" fmla="*/ 7494 w 10000"/>
                  <a:gd name="connsiteY83" fmla="*/ 8655 h 10000"/>
                  <a:gd name="connsiteX84" fmla="*/ 7392 w 10000"/>
                  <a:gd name="connsiteY84" fmla="*/ 8954 h 10000"/>
                  <a:gd name="connsiteX85" fmla="*/ 7290 w 10000"/>
                  <a:gd name="connsiteY85" fmla="*/ 8954 h 10000"/>
                  <a:gd name="connsiteX86" fmla="*/ 7290 w 10000"/>
                  <a:gd name="connsiteY86" fmla="*/ 9104 h 10000"/>
                  <a:gd name="connsiteX87" fmla="*/ 6977 w 10000"/>
                  <a:gd name="connsiteY87" fmla="*/ 9402 h 10000"/>
                  <a:gd name="connsiteX88" fmla="*/ 6665 w 10000"/>
                  <a:gd name="connsiteY88" fmla="*/ 9402 h 10000"/>
                  <a:gd name="connsiteX89" fmla="*/ 6665 w 10000"/>
                  <a:gd name="connsiteY89" fmla="*/ 9552 h 10000"/>
                  <a:gd name="connsiteX90" fmla="*/ 6563 w 10000"/>
                  <a:gd name="connsiteY90" fmla="*/ 9402 h 10000"/>
                  <a:gd name="connsiteX91" fmla="*/ 6563 w 10000"/>
                  <a:gd name="connsiteY91" fmla="*/ 9552 h 10000"/>
                  <a:gd name="connsiteX92" fmla="*/ 6460 w 10000"/>
                  <a:gd name="connsiteY92" fmla="*/ 9552 h 10000"/>
                  <a:gd name="connsiteX93" fmla="*/ 6046 w 10000"/>
                  <a:gd name="connsiteY93" fmla="*/ 9851 h 10000"/>
                  <a:gd name="connsiteX94" fmla="*/ 5938 w 10000"/>
                  <a:gd name="connsiteY94" fmla="*/ 10000 h 10000"/>
                  <a:gd name="connsiteX95" fmla="*/ 5938 w 10000"/>
                  <a:gd name="connsiteY95" fmla="*/ 9711 h 10000"/>
                  <a:gd name="connsiteX96" fmla="*/ 5733 w 10000"/>
                  <a:gd name="connsiteY96" fmla="*/ 9711 h 10000"/>
                  <a:gd name="connsiteX97" fmla="*/ 5625 w 10000"/>
                  <a:gd name="connsiteY97" fmla="*/ 9711 h 10000"/>
                  <a:gd name="connsiteX98" fmla="*/ 5409 w 10000"/>
                  <a:gd name="connsiteY98" fmla="*/ 9711 h 10000"/>
                  <a:gd name="connsiteX99" fmla="*/ 5409 w 10000"/>
                  <a:gd name="connsiteY99" fmla="*/ 9402 h 10000"/>
                  <a:gd name="connsiteX100" fmla="*/ 5198 w 10000"/>
                  <a:gd name="connsiteY100" fmla="*/ 9402 h 10000"/>
                  <a:gd name="connsiteX101" fmla="*/ 4784 w 10000"/>
                  <a:gd name="connsiteY101" fmla="*/ 9552 h 10000"/>
                  <a:gd name="connsiteX102" fmla="*/ 4681 w 10000"/>
                  <a:gd name="connsiteY102" fmla="*/ 9402 h 10000"/>
                  <a:gd name="connsiteX103" fmla="*/ 4681 w 10000"/>
                  <a:gd name="connsiteY103" fmla="*/ 9552 h 10000"/>
                  <a:gd name="connsiteX104" fmla="*/ 4579 w 10000"/>
                  <a:gd name="connsiteY104" fmla="*/ 9552 h 10000"/>
                  <a:gd name="connsiteX105" fmla="*/ 4579 w 10000"/>
                  <a:gd name="connsiteY105" fmla="*/ 9851 h 10000"/>
                  <a:gd name="connsiteX106" fmla="*/ 4477 w 10000"/>
                  <a:gd name="connsiteY106" fmla="*/ 9851 h 10000"/>
                  <a:gd name="connsiteX107" fmla="*/ 4477 w 10000"/>
                  <a:gd name="connsiteY107" fmla="*/ 9711 h 10000"/>
                  <a:gd name="connsiteX108" fmla="*/ 4369 w 10000"/>
                  <a:gd name="connsiteY108" fmla="*/ 9711 h 10000"/>
                  <a:gd name="connsiteX109" fmla="*/ 4165 w 10000"/>
                  <a:gd name="connsiteY109" fmla="*/ 9552 h 10000"/>
                  <a:gd name="connsiteX110" fmla="*/ 4165 w 10000"/>
                  <a:gd name="connsiteY110" fmla="*/ 9402 h 10000"/>
                  <a:gd name="connsiteX111" fmla="*/ 4165 w 10000"/>
                  <a:gd name="connsiteY111" fmla="*/ 9262 h 10000"/>
                  <a:gd name="connsiteX112" fmla="*/ 4056 w 10000"/>
                  <a:gd name="connsiteY112" fmla="*/ 9104 h 10000"/>
                  <a:gd name="connsiteX113" fmla="*/ 3954 w 10000"/>
                  <a:gd name="connsiteY113" fmla="*/ 9104 h 10000"/>
                  <a:gd name="connsiteX114" fmla="*/ 4056 w 10000"/>
                  <a:gd name="connsiteY114" fmla="*/ 8366 h 10000"/>
                  <a:gd name="connsiteX115" fmla="*/ 3954 w 10000"/>
                  <a:gd name="connsiteY115" fmla="*/ 8058 h 10000"/>
                  <a:gd name="connsiteX116" fmla="*/ 3852 w 10000"/>
                  <a:gd name="connsiteY116" fmla="*/ 8058 h 10000"/>
                  <a:gd name="connsiteX117" fmla="*/ 3642 w 10000"/>
                  <a:gd name="connsiteY117" fmla="*/ 7759 h 10000"/>
                  <a:gd name="connsiteX118" fmla="*/ 3438 w 10000"/>
                  <a:gd name="connsiteY118" fmla="*/ 7759 h 10000"/>
                  <a:gd name="connsiteX119" fmla="*/ 2915 w 10000"/>
                  <a:gd name="connsiteY119" fmla="*/ 8058 h 10000"/>
                  <a:gd name="connsiteX120" fmla="*/ 2608 w 10000"/>
                  <a:gd name="connsiteY120" fmla="*/ 8058 h 10000"/>
                  <a:gd name="connsiteX121" fmla="*/ 2500 w 10000"/>
                  <a:gd name="connsiteY121" fmla="*/ 8207 h 10000"/>
                  <a:gd name="connsiteX122" fmla="*/ 2398 w 10000"/>
                  <a:gd name="connsiteY122" fmla="*/ 8058 h 10000"/>
                  <a:gd name="connsiteX123" fmla="*/ 2296 w 10000"/>
                  <a:gd name="connsiteY123" fmla="*/ 8058 h 10000"/>
                  <a:gd name="connsiteX124" fmla="*/ 1983 w 10000"/>
                  <a:gd name="connsiteY124" fmla="*/ 8058 h 10000"/>
                  <a:gd name="connsiteX125" fmla="*/ 1773 w 10000"/>
                  <a:gd name="connsiteY125" fmla="*/ 7918 h 10000"/>
                  <a:gd name="connsiteX126" fmla="*/ 1671 w 10000"/>
                  <a:gd name="connsiteY126" fmla="*/ 7759 h 10000"/>
                  <a:gd name="connsiteX127" fmla="*/ 1556 w 10000"/>
                  <a:gd name="connsiteY127" fmla="*/ 7759 h 10000"/>
                  <a:gd name="connsiteX128" fmla="*/ 1346 w 10000"/>
                  <a:gd name="connsiteY128" fmla="*/ 7470 h 10000"/>
                  <a:gd name="connsiteX129" fmla="*/ 1142 w 10000"/>
                  <a:gd name="connsiteY129" fmla="*/ 7470 h 10000"/>
                  <a:gd name="connsiteX130" fmla="*/ 829 w 10000"/>
                  <a:gd name="connsiteY130" fmla="*/ 7311 h 10000"/>
                  <a:gd name="connsiteX131" fmla="*/ 727 w 10000"/>
                  <a:gd name="connsiteY131" fmla="*/ 6863 h 10000"/>
                  <a:gd name="connsiteX132" fmla="*/ 931 w 10000"/>
                  <a:gd name="connsiteY132" fmla="*/ 6863 h 10000"/>
                  <a:gd name="connsiteX133" fmla="*/ 829 w 10000"/>
                  <a:gd name="connsiteY133" fmla="*/ 6573 h 10000"/>
                  <a:gd name="connsiteX134" fmla="*/ 1034 w 10000"/>
                  <a:gd name="connsiteY134" fmla="*/ 6265 h 10000"/>
                  <a:gd name="connsiteX135" fmla="*/ 1034 w 10000"/>
                  <a:gd name="connsiteY135" fmla="*/ 5966 h 10000"/>
                  <a:gd name="connsiteX136" fmla="*/ 931 w 10000"/>
                  <a:gd name="connsiteY136" fmla="*/ 5817 h 10000"/>
                  <a:gd name="connsiteX137" fmla="*/ 673 w 10000"/>
                  <a:gd name="connsiteY137" fmla="*/ 5821 h 10000"/>
                  <a:gd name="connsiteX138" fmla="*/ 302 w 10000"/>
                  <a:gd name="connsiteY138" fmla="*/ 5541 h 10000"/>
                  <a:gd name="connsiteX139" fmla="*/ 102 w 10000"/>
                  <a:gd name="connsiteY139" fmla="*/ 5518 h 10000"/>
                  <a:gd name="connsiteX140" fmla="*/ 216 w 10000"/>
                  <a:gd name="connsiteY140" fmla="*/ 5243 h 10000"/>
                  <a:gd name="connsiteX141" fmla="*/ 204 w 10000"/>
                  <a:gd name="connsiteY141" fmla="*/ 5070 h 10000"/>
                  <a:gd name="connsiteX142" fmla="*/ 0 w 10000"/>
                  <a:gd name="connsiteY142" fmla="*/ 5070 h 10000"/>
                  <a:gd name="connsiteX143" fmla="*/ 0 w 10000"/>
                  <a:gd name="connsiteY143" fmla="*/ 4622 h 10000"/>
                  <a:gd name="connsiteX144" fmla="*/ 204 w 10000"/>
                  <a:gd name="connsiteY144" fmla="*/ 4482 h 10000"/>
                  <a:gd name="connsiteX145" fmla="*/ 415 w 10000"/>
                  <a:gd name="connsiteY145" fmla="*/ 4482 h 10000"/>
                  <a:gd name="connsiteX146" fmla="*/ 517 w 10000"/>
                  <a:gd name="connsiteY146" fmla="*/ 4332 h 10000"/>
                  <a:gd name="connsiteX147" fmla="*/ 727 w 10000"/>
                  <a:gd name="connsiteY147" fmla="*/ 4332 h 10000"/>
                  <a:gd name="connsiteX148" fmla="*/ 1034 w 10000"/>
                  <a:gd name="connsiteY148" fmla="*/ 4034 h 10000"/>
                  <a:gd name="connsiteX149" fmla="*/ 1142 w 10000"/>
                  <a:gd name="connsiteY149" fmla="*/ 3725 h 10000"/>
                  <a:gd name="connsiteX150" fmla="*/ 1034 w 10000"/>
                  <a:gd name="connsiteY150" fmla="*/ 3137 h 10000"/>
                  <a:gd name="connsiteX151" fmla="*/ 1034 w 10000"/>
                  <a:gd name="connsiteY151" fmla="*/ 2988 h 10000"/>
                  <a:gd name="connsiteX152" fmla="*/ 1346 w 10000"/>
                  <a:gd name="connsiteY152" fmla="*/ 2988 h 10000"/>
                  <a:gd name="connsiteX153" fmla="*/ 1454 w 10000"/>
                  <a:gd name="connsiteY153" fmla="*/ 2381 h 10000"/>
                  <a:gd name="connsiteX154" fmla="*/ 1773 w 10000"/>
                  <a:gd name="connsiteY154" fmla="*/ 2381 h 10000"/>
                  <a:gd name="connsiteX155" fmla="*/ 1881 w 10000"/>
                  <a:gd name="connsiteY155" fmla="*/ 2381 h 10000"/>
                  <a:gd name="connsiteX156" fmla="*/ 1983 w 10000"/>
                  <a:gd name="connsiteY156" fmla="*/ 1933 h 10000"/>
                  <a:gd name="connsiteX157" fmla="*/ 2085 w 10000"/>
                  <a:gd name="connsiteY157" fmla="*/ 1793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10000" h="10000">
                    <a:moveTo>
                      <a:pt x="2085" y="1793"/>
                    </a:moveTo>
                    <a:lnTo>
                      <a:pt x="2085" y="1793"/>
                    </a:lnTo>
                    <a:lnTo>
                      <a:pt x="2296" y="1643"/>
                    </a:lnTo>
                    <a:lnTo>
                      <a:pt x="2500" y="2092"/>
                    </a:lnTo>
                    <a:lnTo>
                      <a:pt x="2710" y="2092"/>
                    </a:lnTo>
                    <a:cubicBezTo>
                      <a:pt x="2744" y="2188"/>
                      <a:pt x="2779" y="2285"/>
                      <a:pt x="2813" y="2381"/>
                    </a:cubicBezTo>
                    <a:lnTo>
                      <a:pt x="2813" y="2988"/>
                    </a:lnTo>
                    <a:lnTo>
                      <a:pt x="3438" y="3277"/>
                    </a:lnTo>
                    <a:lnTo>
                      <a:pt x="3750" y="3725"/>
                    </a:lnTo>
                    <a:lnTo>
                      <a:pt x="4369" y="3725"/>
                    </a:lnTo>
                    <a:lnTo>
                      <a:pt x="4681" y="4034"/>
                    </a:lnTo>
                    <a:lnTo>
                      <a:pt x="5096" y="4174"/>
                    </a:lnTo>
                    <a:lnTo>
                      <a:pt x="5523" y="3884"/>
                    </a:lnTo>
                    <a:lnTo>
                      <a:pt x="5938" y="3884"/>
                    </a:lnTo>
                    <a:lnTo>
                      <a:pt x="6250" y="3436"/>
                    </a:lnTo>
                    <a:lnTo>
                      <a:pt x="6148" y="3277"/>
                    </a:lnTo>
                    <a:lnTo>
                      <a:pt x="6352" y="2988"/>
                    </a:lnTo>
                    <a:lnTo>
                      <a:pt x="6563" y="3137"/>
                    </a:lnTo>
                    <a:lnTo>
                      <a:pt x="6875" y="2829"/>
                    </a:lnTo>
                    <a:lnTo>
                      <a:pt x="7079" y="2540"/>
                    </a:lnTo>
                    <a:lnTo>
                      <a:pt x="7494" y="2540"/>
                    </a:lnTo>
                    <a:lnTo>
                      <a:pt x="7392" y="2241"/>
                    </a:lnTo>
                    <a:lnTo>
                      <a:pt x="7290" y="2092"/>
                    </a:lnTo>
                    <a:lnTo>
                      <a:pt x="7079" y="2241"/>
                    </a:lnTo>
                    <a:lnTo>
                      <a:pt x="6875" y="2241"/>
                    </a:lnTo>
                    <a:lnTo>
                      <a:pt x="6875" y="1643"/>
                    </a:lnTo>
                    <a:lnTo>
                      <a:pt x="6977" y="1345"/>
                    </a:lnTo>
                    <a:lnTo>
                      <a:pt x="7188" y="1485"/>
                    </a:lnTo>
                    <a:lnTo>
                      <a:pt x="7494" y="1345"/>
                    </a:lnTo>
                    <a:lnTo>
                      <a:pt x="7602" y="747"/>
                    </a:lnTo>
                    <a:lnTo>
                      <a:pt x="7704" y="588"/>
                    </a:lnTo>
                    <a:lnTo>
                      <a:pt x="7704" y="448"/>
                    </a:lnTo>
                    <a:lnTo>
                      <a:pt x="7602" y="448"/>
                    </a:lnTo>
                    <a:lnTo>
                      <a:pt x="7704" y="140"/>
                    </a:lnTo>
                    <a:lnTo>
                      <a:pt x="8119" y="0"/>
                    </a:lnTo>
                    <a:lnTo>
                      <a:pt x="8431" y="140"/>
                    </a:lnTo>
                    <a:cubicBezTo>
                      <a:pt x="8501" y="243"/>
                      <a:pt x="8572" y="345"/>
                      <a:pt x="8642" y="448"/>
                    </a:cubicBezTo>
                    <a:lnTo>
                      <a:pt x="8846" y="1485"/>
                    </a:lnTo>
                    <a:lnTo>
                      <a:pt x="9056" y="1485"/>
                    </a:lnTo>
                    <a:lnTo>
                      <a:pt x="9363" y="1793"/>
                    </a:lnTo>
                    <a:lnTo>
                      <a:pt x="9363" y="2092"/>
                    </a:lnTo>
                    <a:lnTo>
                      <a:pt x="9585" y="2092"/>
                    </a:lnTo>
                    <a:lnTo>
                      <a:pt x="10000" y="1933"/>
                    </a:lnTo>
                    <a:lnTo>
                      <a:pt x="10000" y="2241"/>
                    </a:lnTo>
                    <a:lnTo>
                      <a:pt x="9688" y="3137"/>
                    </a:lnTo>
                    <a:cubicBezTo>
                      <a:pt x="9654" y="3087"/>
                      <a:pt x="9619" y="3038"/>
                      <a:pt x="9585" y="2988"/>
                    </a:cubicBezTo>
                    <a:lnTo>
                      <a:pt x="9363" y="3137"/>
                    </a:lnTo>
                    <a:lnTo>
                      <a:pt x="9483" y="3585"/>
                    </a:lnTo>
                    <a:lnTo>
                      <a:pt x="9363" y="3884"/>
                    </a:lnTo>
                    <a:lnTo>
                      <a:pt x="9261" y="3884"/>
                    </a:lnTo>
                    <a:lnTo>
                      <a:pt x="9056" y="4034"/>
                    </a:lnTo>
                    <a:lnTo>
                      <a:pt x="8948" y="4034"/>
                    </a:lnTo>
                    <a:lnTo>
                      <a:pt x="8846" y="4174"/>
                    </a:lnTo>
                    <a:lnTo>
                      <a:pt x="8744" y="4174"/>
                    </a:lnTo>
                    <a:lnTo>
                      <a:pt x="8329" y="4622"/>
                    </a:lnTo>
                    <a:lnTo>
                      <a:pt x="8329" y="4781"/>
                    </a:lnTo>
                    <a:lnTo>
                      <a:pt x="8119" y="4781"/>
                    </a:lnTo>
                    <a:lnTo>
                      <a:pt x="7806" y="5070"/>
                    </a:lnTo>
                    <a:lnTo>
                      <a:pt x="7806" y="4930"/>
                    </a:lnTo>
                    <a:lnTo>
                      <a:pt x="7806" y="4781"/>
                    </a:lnTo>
                    <a:cubicBezTo>
                      <a:pt x="7842" y="4681"/>
                      <a:pt x="7879" y="4582"/>
                      <a:pt x="7915" y="4482"/>
                    </a:cubicBezTo>
                    <a:cubicBezTo>
                      <a:pt x="7879" y="4432"/>
                      <a:pt x="7842" y="4382"/>
                      <a:pt x="7806" y="4332"/>
                    </a:cubicBezTo>
                    <a:lnTo>
                      <a:pt x="7494" y="4781"/>
                    </a:lnTo>
                    <a:lnTo>
                      <a:pt x="7392" y="4930"/>
                    </a:lnTo>
                    <a:lnTo>
                      <a:pt x="7290" y="4930"/>
                    </a:lnTo>
                    <a:lnTo>
                      <a:pt x="7188" y="5070"/>
                    </a:lnTo>
                    <a:lnTo>
                      <a:pt x="7494" y="5518"/>
                    </a:lnTo>
                    <a:lnTo>
                      <a:pt x="7704" y="5369"/>
                    </a:lnTo>
                    <a:lnTo>
                      <a:pt x="8017" y="5518"/>
                    </a:lnTo>
                    <a:lnTo>
                      <a:pt x="8017" y="5677"/>
                    </a:lnTo>
                    <a:lnTo>
                      <a:pt x="7915" y="5518"/>
                    </a:lnTo>
                    <a:lnTo>
                      <a:pt x="7704" y="5677"/>
                    </a:lnTo>
                    <a:lnTo>
                      <a:pt x="7494" y="6125"/>
                    </a:lnTo>
                    <a:lnTo>
                      <a:pt x="7602" y="6265"/>
                    </a:lnTo>
                    <a:lnTo>
                      <a:pt x="7704" y="6863"/>
                    </a:lnTo>
                    <a:lnTo>
                      <a:pt x="7915" y="7021"/>
                    </a:lnTo>
                    <a:lnTo>
                      <a:pt x="7806" y="7021"/>
                    </a:lnTo>
                    <a:cubicBezTo>
                      <a:pt x="7842" y="7118"/>
                      <a:pt x="7879" y="7214"/>
                      <a:pt x="7915" y="7311"/>
                    </a:cubicBezTo>
                    <a:lnTo>
                      <a:pt x="7602" y="7470"/>
                    </a:lnTo>
                    <a:lnTo>
                      <a:pt x="7915" y="7470"/>
                    </a:lnTo>
                    <a:cubicBezTo>
                      <a:pt x="7879" y="7666"/>
                      <a:pt x="7842" y="7862"/>
                      <a:pt x="7806" y="8058"/>
                    </a:cubicBezTo>
                    <a:lnTo>
                      <a:pt x="7602" y="8366"/>
                    </a:lnTo>
                    <a:lnTo>
                      <a:pt x="7494" y="8366"/>
                    </a:lnTo>
                    <a:lnTo>
                      <a:pt x="7494" y="8655"/>
                    </a:lnTo>
                    <a:lnTo>
                      <a:pt x="7392" y="8954"/>
                    </a:lnTo>
                    <a:lnTo>
                      <a:pt x="7290" y="8954"/>
                    </a:lnTo>
                    <a:lnTo>
                      <a:pt x="7290" y="9104"/>
                    </a:lnTo>
                    <a:lnTo>
                      <a:pt x="6977" y="9402"/>
                    </a:lnTo>
                    <a:lnTo>
                      <a:pt x="6665" y="9402"/>
                    </a:lnTo>
                    <a:lnTo>
                      <a:pt x="6665" y="9552"/>
                    </a:lnTo>
                    <a:lnTo>
                      <a:pt x="6563" y="9402"/>
                    </a:lnTo>
                    <a:lnTo>
                      <a:pt x="6563" y="9552"/>
                    </a:lnTo>
                    <a:lnTo>
                      <a:pt x="6460" y="9552"/>
                    </a:lnTo>
                    <a:lnTo>
                      <a:pt x="6046" y="9851"/>
                    </a:lnTo>
                    <a:lnTo>
                      <a:pt x="5938" y="10000"/>
                    </a:lnTo>
                    <a:lnTo>
                      <a:pt x="5938" y="9711"/>
                    </a:lnTo>
                    <a:lnTo>
                      <a:pt x="5733" y="9711"/>
                    </a:lnTo>
                    <a:lnTo>
                      <a:pt x="5625" y="9711"/>
                    </a:lnTo>
                    <a:lnTo>
                      <a:pt x="5409" y="9711"/>
                    </a:lnTo>
                    <a:lnTo>
                      <a:pt x="5409" y="9402"/>
                    </a:lnTo>
                    <a:lnTo>
                      <a:pt x="5198" y="9402"/>
                    </a:lnTo>
                    <a:lnTo>
                      <a:pt x="4784" y="9552"/>
                    </a:lnTo>
                    <a:cubicBezTo>
                      <a:pt x="4750" y="9502"/>
                      <a:pt x="4715" y="9452"/>
                      <a:pt x="4681" y="9402"/>
                    </a:cubicBezTo>
                    <a:lnTo>
                      <a:pt x="4681" y="9552"/>
                    </a:lnTo>
                    <a:lnTo>
                      <a:pt x="4579" y="9552"/>
                    </a:lnTo>
                    <a:lnTo>
                      <a:pt x="4579" y="9851"/>
                    </a:lnTo>
                    <a:lnTo>
                      <a:pt x="4477" y="9851"/>
                    </a:lnTo>
                    <a:lnTo>
                      <a:pt x="4477" y="9711"/>
                    </a:lnTo>
                    <a:lnTo>
                      <a:pt x="4369" y="9711"/>
                    </a:lnTo>
                    <a:lnTo>
                      <a:pt x="4165" y="9552"/>
                    </a:lnTo>
                    <a:lnTo>
                      <a:pt x="4165" y="9402"/>
                    </a:lnTo>
                    <a:lnTo>
                      <a:pt x="4165" y="9262"/>
                    </a:lnTo>
                    <a:cubicBezTo>
                      <a:pt x="4129" y="9209"/>
                      <a:pt x="4092" y="9157"/>
                      <a:pt x="4056" y="9104"/>
                    </a:cubicBezTo>
                    <a:lnTo>
                      <a:pt x="3954" y="9104"/>
                    </a:lnTo>
                    <a:lnTo>
                      <a:pt x="4056" y="8366"/>
                    </a:lnTo>
                    <a:lnTo>
                      <a:pt x="3954" y="8058"/>
                    </a:lnTo>
                    <a:lnTo>
                      <a:pt x="3852" y="8058"/>
                    </a:lnTo>
                    <a:lnTo>
                      <a:pt x="3642" y="7759"/>
                    </a:lnTo>
                    <a:lnTo>
                      <a:pt x="3438" y="7759"/>
                    </a:lnTo>
                    <a:lnTo>
                      <a:pt x="2915" y="8058"/>
                    </a:lnTo>
                    <a:lnTo>
                      <a:pt x="2608" y="8058"/>
                    </a:lnTo>
                    <a:lnTo>
                      <a:pt x="2500" y="8207"/>
                    </a:lnTo>
                    <a:lnTo>
                      <a:pt x="2398" y="8058"/>
                    </a:lnTo>
                    <a:lnTo>
                      <a:pt x="2296" y="8058"/>
                    </a:lnTo>
                    <a:lnTo>
                      <a:pt x="1983" y="8058"/>
                    </a:lnTo>
                    <a:lnTo>
                      <a:pt x="1773" y="7918"/>
                    </a:lnTo>
                    <a:lnTo>
                      <a:pt x="1671" y="7759"/>
                    </a:lnTo>
                    <a:lnTo>
                      <a:pt x="1556" y="7759"/>
                    </a:lnTo>
                    <a:lnTo>
                      <a:pt x="1346" y="7470"/>
                    </a:lnTo>
                    <a:lnTo>
                      <a:pt x="1142" y="7470"/>
                    </a:lnTo>
                    <a:lnTo>
                      <a:pt x="829" y="7311"/>
                    </a:lnTo>
                    <a:lnTo>
                      <a:pt x="727" y="6863"/>
                    </a:lnTo>
                    <a:lnTo>
                      <a:pt x="931" y="6863"/>
                    </a:lnTo>
                    <a:lnTo>
                      <a:pt x="829" y="6573"/>
                    </a:lnTo>
                    <a:cubicBezTo>
                      <a:pt x="897" y="6470"/>
                      <a:pt x="966" y="6368"/>
                      <a:pt x="1034" y="6265"/>
                    </a:cubicBezTo>
                    <a:lnTo>
                      <a:pt x="1034" y="5966"/>
                    </a:lnTo>
                    <a:cubicBezTo>
                      <a:pt x="1000" y="5916"/>
                      <a:pt x="965" y="5867"/>
                      <a:pt x="931" y="5817"/>
                    </a:cubicBezTo>
                    <a:lnTo>
                      <a:pt x="673" y="5821"/>
                    </a:lnTo>
                    <a:cubicBezTo>
                      <a:pt x="615" y="5623"/>
                      <a:pt x="360" y="5739"/>
                      <a:pt x="302" y="5541"/>
                    </a:cubicBezTo>
                    <a:lnTo>
                      <a:pt x="102" y="5518"/>
                    </a:lnTo>
                    <a:lnTo>
                      <a:pt x="216" y="5243"/>
                    </a:lnTo>
                    <a:cubicBezTo>
                      <a:pt x="212" y="5185"/>
                      <a:pt x="208" y="5128"/>
                      <a:pt x="204" y="5070"/>
                    </a:cubicBezTo>
                    <a:lnTo>
                      <a:pt x="0" y="5070"/>
                    </a:lnTo>
                    <a:lnTo>
                      <a:pt x="0" y="4622"/>
                    </a:lnTo>
                    <a:lnTo>
                      <a:pt x="204" y="4482"/>
                    </a:lnTo>
                    <a:lnTo>
                      <a:pt x="415" y="4482"/>
                    </a:lnTo>
                    <a:lnTo>
                      <a:pt x="517" y="4332"/>
                    </a:lnTo>
                    <a:lnTo>
                      <a:pt x="727" y="4332"/>
                    </a:lnTo>
                    <a:lnTo>
                      <a:pt x="1034" y="4034"/>
                    </a:lnTo>
                    <a:lnTo>
                      <a:pt x="1142" y="3725"/>
                    </a:lnTo>
                    <a:lnTo>
                      <a:pt x="1034" y="3137"/>
                    </a:lnTo>
                    <a:lnTo>
                      <a:pt x="1034" y="2988"/>
                    </a:lnTo>
                    <a:lnTo>
                      <a:pt x="1346" y="2988"/>
                    </a:lnTo>
                    <a:lnTo>
                      <a:pt x="1454" y="2381"/>
                    </a:lnTo>
                    <a:lnTo>
                      <a:pt x="1773" y="2381"/>
                    </a:lnTo>
                    <a:lnTo>
                      <a:pt x="1881" y="2381"/>
                    </a:lnTo>
                    <a:lnTo>
                      <a:pt x="1983" y="1933"/>
                    </a:lnTo>
                    <a:lnTo>
                      <a:pt x="2085" y="179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70" name="Freeform 166"/>
              <p:cNvSpPr>
                <a:spLocks/>
              </p:cNvSpPr>
              <p:nvPr>
                <p:custDataLst>
                  <p:tags r:id="rId164"/>
                </p:custDataLst>
              </p:nvPr>
            </p:nvSpPr>
            <p:spPr bwMode="auto">
              <a:xfrm>
                <a:off x="14263524" y="4983444"/>
                <a:ext cx="60324" cy="56176"/>
              </a:xfrm>
              <a:custGeom>
                <a:avLst/>
                <a:gdLst>
                  <a:gd name="T0" fmla="*/ 0 w 52"/>
                  <a:gd name="T1" fmla="*/ 9525 h 48"/>
                  <a:gd name="T2" fmla="*/ 0 w 52"/>
                  <a:gd name="T3" fmla="*/ 9525 h 48"/>
                  <a:gd name="T4" fmla="*/ 10319 w 52"/>
                  <a:gd name="T5" fmla="*/ 0 h 48"/>
                  <a:gd name="T6" fmla="*/ 7144 w 52"/>
                  <a:gd name="T7" fmla="*/ 3969 h 48"/>
                  <a:gd name="T8" fmla="*/ 0 w 52"/>
                  <a:gd name="T9" fmla="*/ 9525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8"/>
                  <a:gd name="T17" fmla="*/ 52 w 52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8">
                    <a:moveTo>
                      <a:pt x="0" y="48"/>
                    </a:moveTo>
                    <a:lnTo>
                      <a:pt x="0" y="48"/>
                    </a:lnTo>
                    <a:lnTo>
                      <a:pt x="52" y="0"/>
                    </a:lnTo>
                    <a:lnTo>
                      <a:pt x="35" y="17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71" name="Line 167"/>
              <p:cNvSpPr>
                <a:spLocks noChangeShapeType="1"/>
              </p:cNvSpPr>
              <p:nvPr>
                <p:custDataLst>
                  <p:tags r:id="rId165"/>
                </p:custDataLst>
              </p:nvPr>
            </p:nvSpPr>
            <p:spPr bwMode="auto">
              <a:xfrm flipV="1">
                <a:off x="14230241" y="5052103"/>
                <a:ext cx="20802" cy="56174"/>
              </a:xfrm>
              <a:prstGeom prst="line">
                <a:avLst/>
              </a:prstGeom>
              <a:solidFill>
                <a:srgbClr val="D8CEB8"/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66" name="Freeform 168"/>
              <p:cNvSpPr>
                <a:spLocks/>
              </p:cNvSpPr>
              <p:nvPr>
                <p:custDataLst>
                  <p:tags r:id="rId166"/>
                </p:custDataLst>
              </p:nvPr>
            </p:nvSpPr>
            <p:spPr bwMode="auto">
              <a:xfrm>
                <a:off x="13953790" y="4551880"/>
                <a:ext cx="21240" cy="16520"/>
              </a:xfrm>
              <a:custGeom>
                <a:avLst/>
                <a:gdLst>
                  <a:gd name="T0" fmla="*/ 0 w 18"/>
                  <a:gd name="T1" fmla="*/ 0 h 15"/>
                  <a:gd name="T2" fmla="*/ 0 w 18"/>
                  <a:gd name="T3" fmla="*/ 0 h 15"/>
                  <a:gd name="T4" fmla="*/ 2147483646 w 18"/>
                  <a:gd name="T5" fmla="*/ 2147483646 h 15"/>
                  <a:gd name="T6" fmla="*/ 2147483646 w 18"/>
                  <a:gd name="T7" fmla="*/ 0 h 15"/>
                  <a:gd name="T8" fmla="*/ 0 w 18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5"/>
                  <a:gd name="T17" fmla="*/ 18 w 1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5">
                    <a:moveTo>
                      <a:pt x="0" y="0"/>
                    </a:moveTo>
                    <a:lnTo>
                      <a:pt x="0" y="0"/>
                    </a:lnTo>
                    <a:lnTo>
                      <a:pt x="18" y="15"/>
                    </a:lnTo>
                    <a:lnTo>
                      <a:pt x="1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67" name="Freeform 169"/>
              <p:cNvSpPr>
                <a:spLocks/>
              </p:cNvSpPr>
              <p:nvPr>
                <p:custDataLst>
                  <p:tags r:id="rId167"/>
                </p:custDataLst>
              </p:nvPr>
            </p:nvSpPr>
            <p:spPr bwMode="auto">
              <a:xfrm>
                <a:off x="12358496" y="4700553"/>
                <a:ext cx="1024198" cy="453101"/>
              </a:xfrm>
              <a:custGeom>
                <a:avLst/>
                <a:gdLst>
                  <a:gd name="T0" fmla="*/ 2147483646 w 867"/>
                  <a:gd name="T1" fmla="*/ 2147483646 h 384"/>
                  <a:gd name="T2" fmla="*/ 2147483646 w 867"/>
                  <a:gd name="T3" fmla="*/ 2147483646 h 384"/>
                  <a:gd name="T4" fmla="*/ 2147483646 w 867"/>
                  <a:gd name="T5" fmla="*/ 2147483646 h 384"/>
                  <a:gd name="T6" fmla="*/ 2147483646 w 867"/>
                  <a:gd name="T7" fmla="*/ 2147483646 h 384"/>
                  <a:gd name="T8" fmla="*/ 2147483646 w 867"/>
                  <a:gd name="T9" fmla="*/ 2147483646 h 384"/>
                  <a:gd name="T10" fmla="*/ 2147483646 w 867"/>
                  <a:gd name="T11" fmla="*/ 2147483646 h 384"/>
                  <a:gd name="T12" fmla="*/ 2147483646 w 867"/>
                  <a:gd name="T13" fmla="*/ 0 h 384"/>
                  <a:gd name="T14" fmla="*/ 2147483646 w 867"/>
                  <a:gd name="T15" fmla="*/ 2147483646 h 384"/>
                  <a:gd name="T16" fmla="*/ 2147483646 w 867"/>
                  <a:gd name="T17" fmla="*/ 2147483646 h 384"/>
                  <a:gd name="T18" fmla="*/ 2147483646 w 867"/>
                  <a:gd name="T19" fmla="*/ 2147483646 h 384"/>
                  <a:gd name="T20" fmla="*/ 2147483646 w 867"/>
                  <a:gd name="T21" fmla="*/ 2147483646 h 384"/>
                  <a:gd name="T22" fmla="*/ 2147483646 w 867"/>
                  <a:gd name="T23" fmla="*/ 2147483646 h 384"/>
                  <a:gd name="T24" fmla="*/ 2147483646 w 867"/>
                  <a:gd name="T25" fmla="*/ 2147483646 h 384"/>
                  <a:gd name="T26" fmla="*/ 2147483646 w 867"/>
                  <a:gd name="T27" fmla="*/ 2147483646 h 384"/>
                  <a:gd name="T28" fmla="*/ 0 w 867"/>
                  <a:gd name="T29" fmla="*/ 2147483646 h 384"/>
                  <a:gd name="T30" fmla="*/ 2147483646 w 867"/>
                  <a:gd name="T31" fmla="*/ 2147483646 h 384"/>
                  <a:gd name="T32" fmla="*/ 2147483646 w 867"/>
                  <a:gd name="T33" fmla="*/ 2147483646 h 384"/>
                  <a:gd name="T34" fmla="*/ 2147483646 w 867"/>
                  <a:gd name="T35" fmla="*/ 2147483646 h 384"/>
                  <a:gd name="T36" fmla="*/ 2147483646 w 867"/>
                  <a:gd name="T37" fmla="*/ 2147483646 h 384"/>
                  <a:gd name="T38" fmla="*/ 2147483646 w 867"/>
                  <a:gd name="T39" fmla="*/ 2147483646 h 384"/>
                  <a:gd name="T40" fmla="*/ 2147483646 w 867"/>
                  <a:gd name="T41" fmla="*/ 2147483646 h 384"/>
                  <a:gd name="T42" fmla="*/ 2147483646 w 867"/>
                  <a:gd name="T43" fmla="*/ 2147483646 h 384"/>
                  <a:gd name="T44" fmla="*/ 2147483646 w 867"/>
                  <a:gd name="T45" fmla="*/ 2147483646 h 384"/>
                  <a:gd name="T46" fmla="*/ 2147483646 w 867"/>
                  <a:gd name="T47" fmla="*/ 2147483646 h 384"/>
                  <a:gd name="T48" fmla="*/ 2147483646 w 867"/>
                  <a:gd name="T49" fmla="*/ 2147483646 h 384"/>
                  <a:gd name="T50" fmla="*/ 2147483646 w 867"/>
                  <a:gd name="T51" fmla="*/ 2147483646 h 384"/>
                  <a:gd name="T52" fmla="*/ 2147483646 w 867"/>
                  <a:gd name="T53" fmla="*/ 2147483646 h 384"/>
                  <a:gd name="T54" fmla="*/ 2147483646 w 867"/>
                  <a:gd name="T55" fmla="*/ 2147483646 h 384"/>
                  <a:gd name="T56" fmla="*/ 2147483646 w 867"/>
                  <a:gd name="T57" fmla="*/ 2147483646 h 384"/>
                  <a:gd name="T58" fmla="*/ 2147483646 w 867"/>
                  <a:gd name="T59" fmla="*/ 2147483646 h 384"/>
                  <a:gd name="T60" fmla="*/ 2147483646 w 867"/>
                  <a:gd name="T61" fmla="*/ 2147483646 h 384"/>
                  <a:gd name="T62" fmla="*/ 2147483646 w 867"/>
                  <a:gd name="T63" fmla="*/ 2147483646 h 384"/>
                  <a:gd name="T64" fmla="*/ 2147483646 w 867"/>
                  <a:gd name="T65" fmla="*/ 2147483646 h 384"/>
                  <a:gd name="T66" fmla="*/ 2147483646 w 867"/>
                  <a:gd name="T67" fmla="*/ 2147483646 h 384"/>
                  <a:gd name="T68" fmla="*/ 2147483646 w 867"/>
                  <a:gd name="T69" fmla="*/ 2147483646 h 384"/>
                  <a:gd name="T70" fmla="*/ 2147483646 w 867"/>
                  <a:gd name="T71" fmla="*/ 2147483646 h 384"/>
                  <a:gd name="T72" fmla="*/ 2147483646 w 867"/>
                  <a:gd name="T73" fmla="*/ 2147483646 h 384"/>
                  <a:gd name="T74" fmla="*/ 2147483646 w 867"/>
                  <a:gd name="T75" fmla="*/ 2147483646 h 384"/>
                  <a:gd name="T76" fmla="*/ 2147483646 w 867"/>
                  <a:gd name="T77" fmla="*/ 2147483646 h 384"/>
                  <a:gd name="T78" fmla="*/ 2147483646 w 867"/>
                  <a:gd name="T79" fmla="*/ 2147483646 h 384"/>
                  <a:gd name="T80" fmla="*/ 2147483646 w 867"/>
                  <a:gd name="T81" fmla="*/ 2147483646 h 384"/>
                  <a:gd name="T82" fmla="*/ 2147483646 w 867"/>
                  <a:gd name="T83" fmla="*/ 2147483646 h 384"/>
                  <a:gd name="T84" fmla="*/ 2147483646 w 867"/>
                  <a:gd name="T85" fmla="*/ 2147483646 h 38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67"/>
                  <a:gd name="T130" fmla="*/ 0 h 384"/>
                  <a:gd name="T131" fmla="*/ 867 w 867"/>
                  <a:gd name="T132" fmla="*/ 384 h 38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67" h="384">
                    <a:moveTo>
                      <a:pt x="572" y="96"/>
                    </a:moveTo>
                    <a:lnTo>
                      <a:pt x="572" y="96"/>
                    </a:lnTo>
                    <a:lnTo>
                      <a:pt x="468" y="48"/>
                    </a:lnTo>
                    <a:lnTo>
                      <a:pt x="434" y="65"/>
                    </a:lnTo>
                    <a:lnTo>
                      <a:pt x="416" y="65"/>
                    </a:lnTo>
                    <a:lnTo>
                      <a:pt x="382" y="17"/>
                    </a:lnTo>
                    <a:lnTo>
                      <a:pt x="313" y="0"/>
                    </a:lnTo>
                    <a:lnTo>
                      <a:pt x="278" y="17"/>
                    </a:lnTo>
                    <a:lnTo>
                      <a:pt x="278" y="48"/>
                    </a:lnTo>
                    <a:lnTo>
                      <a:pt x="278" y="81"/>
                    </a:lnTo>
                    <a:lnTo>
                      <a:pt x="207" y="81"/>
                    </a:lnTo>
                    <a:lnTo>
                      <a:pt x="173" y="65"/>
                    </a:lnTo>
                    <a:lnTo>
                      <a:pt x="103" y="48"/>
                    </a:lnTo>
                    <a:lnTo>
                      <a:pt x="17" y="96"/>
                    </a:lnTo>
                    <a:lnTo>
                      <a:pt x="0" y="113"/>
                    </a:lnTo>
                    <a:lnTo>
                      <a:pt x="34" y="161"/>
                    </a:lnTo>
                    <a:lnTo>
                      <a:pt x="69" y="161"/>
                    </a:lnTo>
                    <a:lnTo>
                      <a:pt x="86" y="192"/>
                    </a:lnTo>
                    <a:lnTo>
                      <a:pt x="86" y="257"/>
                    </a:lnTo>
                    <a:lnTo>
                      <a:pt x="190" y="288"/>
                    </a:lnTo>
                    <a:lnTo>
                      <a:pt x="244" y="336"/>
                    </a:lnTo>
                    <a:lnTo>
                      <a:pt x="347" y="336"/>
                    </a:lnTo>
                    <a:lnTo>
                      <a:pt x="399" y="369"/>
                    </a:lnTo>
                    <a:lnTo>
                      <a:pt x="468" y="384"/>
                    </a:lnTo>
                    <a:lnTo>
                      <a:pt x="537" y="353"/>
                    </a:lnTo>
                    <a:lnTo>
                      <a:pt x="606" y="353"/>
                    </a:lnTo>
                    <a:lnTo>
                      <a:pt x="660" y="305"/>
                    </a:lnTo>
                    <a:lnTo>
                      <a:pt x="641" y="288"/>
                    </a:lnTo>
                    <a:lnTo>
                      <a:pt x="677" y="257"/>
                    </a:lnTo>
                    <a:lnTo>
                      <a:pt x="712" y="273"/>
                    </a:lnTo>
                    <a:lnTo>
                      <a:pt x="764" y="240"/>
                    </a:lnTo>
                    <a:lnTo>
                      <a:pt x="798" y="209"/>
                    </a:lnTo>
                    <a:lnTo>
                      <a:pt x="867" y="209"/>
                    </a:lnTo>
                    <a:lnTo>
                      <a:pt x="850" y="177"/>
                    </a:lnTo>
                    <a:lnTo>
                      <a:pt x="833" y="161"/>
                    </a:lnTo>
                    <a:lnTo>
                      <a:pt x="798" y="177"/>
                    </a:lnTo>
                    <a:lnTo>
                      <a:pt x="764" y="177"/>
                    </a:lnTo>
                    <a:lnTo>
                      <a:pt x="764" y="113"/>
                    </a:lnTo>
                    <a:lnTo>
                      <a:pt x="781" y="81"/>
                    </a:lnTo>
                    <a:lnTo>
                      <a:pt x="729" y="65"/>
                    </a:lnTo>
                    <a:lnTo>
                      <a:pt x="695" y="96"/>
                    </a:lnTo>
                    <a:lnTo>
                      <a:pt x="624" y="113"/>
                    </a:lnTo>
                    <a:lnTo>
                      <a:pt x="572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68" name="Freeform 170"/>
              <p:cNvSpPr>
                <a:spLocks/>
              </p:cNvSpPr>
              <p:nvPr>
                <p:custDataLst>
                  <p:tags r:id="rId168"/>
                </p:custDataLst>
              </p:nvPr>
            </p:nvSpPr>
            <p:spPr bwMode="auto">
              <a:xfrm>
                <a:off x="13139624" y="3114698"/>
                <a:ext cx="37758" cy="56638"/>
              </a:xfrm>
              <a:custGeom>
                <a:avLst/>
                <a:gdLst>
                  <a:gd name="T0" fmla="*/ 2147483646 w 33"/>
                  <a:gd name="T1" fmla="*/ 2147483646 h 48"/>
                  <a:gd name="T2" fmla="*/ 2147483646 w 33"/>
                  <a:gd name="T3" fmla="*/ 2147483646 h 48"/>
                  <a:gd name="T4" fmla="*/ 2147483646 w 33"/>
                  <a:gd name="T5" fmla="*/ 2147483646 h 48"/>
                  <a:gd name="T6" fmla="*/ 0 w 33"/>
                  <a:gd name="T7" fmla="*/ 0 h 48"/>
                  <a:gd name="T8" fmla="*/ 0 w 33"/>
                  <a:gd name="T9" fmla="*/ 2147483646 h 48"/>
                  <a:gd name="T10" fmla="*/ 2147483646 w 33"/>
                  <a:gd name="T11" fmla="*/ 2147483646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48"/>
                  <a:gd name="T20" fmla="*/ 33 w 33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48">
                    <a:moveTo>
                      <a:pt x="33" y="48"/>
                    </a:moveTo>
                    <a:lnTo>
                      <a:pt x="33" y="48"/>
                    </a:lnTo>
                    <a:lnTo>
                      <a:pt x="33" y="17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69" name="Freeform 171"/>
              <p:cNvSpPr>
                <a:spLocks/>
              </p:cNvSpPr>
              <p:nvPr>
                <p:custDataLst>
                  <p:tags r:id="rId169"/>
                </p:custDataLst>
              </p:nvPr>
            </p:nvSpPr>
            <p:spPr bwMode="auto">
              <a:xfrm>
                <a:off x="10397418" y="2720595"/>
                <a:ext cx="5274382" cy="2433060"/>
              </a:xfrm>
              <a:custGeom>
                <a:avLst/>
                <a:gdLst>
                  <a:gd name="T0" fmla="*/ 2147483646 w 4469"/>
                  <a:gd name="T1" fmla="*/ 2147483646 h 2063"/>
                  <a:gd name="T2" fmla="*/ 2147483646 w 4469"/>
                  <a:gd name="T3" fmla="*/ 2147483646 h 2063"/>
                  <a:gd name="T4" fmla="*/ 2147483646 w 4469"/>
                  <a:gd name="T5" fmla="*/ 2147483646 h 2063"/>
                  <a:gd name="T6" fmla="*/ 2147483646 w 4469"/>
                  <a:gd name="T7" fmla="*/ 2147483646 h 2063"/>
                  <a:gd name="T8" fmla="*/ 2147483646 w 4469"/>
                  <a:gd name="T9" fmla="*/ 2147483646 h 2063"/>
                  <a:gd name="T10" fmla="*/ 2147483646 w 4469"/>
                  <a:gd name="T11" fmla="*/ 2147483646 h 2063"/>
                  <a:gd name="T12" fmla="*/ 2147483646 w 4469"/>
                  <a:gd name="T13" fmla="*/ 2147483646 h 2063"/>
                  <a:gd name="T14" fmla="*/ 2147483646 w 4469"/>
                  <a:gd name="T15" fmla="*/ 2147483646 h 2063"/>
                  <a:gd name="T16" fmla="*/ 2147483646 w 4469"/>
                  <a:gd name="T17" fmla="*/ 2147483646 h 2063"/>
                  <a:gd name="T18" fmla="*/ 2147483646 w 4469"/>
                  <a:gd name="T19" fmla="*/ 2147483646 h 2063"/>
                  <a:gd name="T20" fmla="*/ 2147483646 w 4469"/>
                  <a:gd name="T21" fmla="*/ 2147483646 h 2063"/>
                  <a:gd name="T22" fmla="*/ 2147483646 w 4469"/>
                  <a:gd name="T23" fmla="*/ 2147483646 h 2063"/>
                  <a:gd name="T24" fmla="*/ 2147483646 w 4469"/>
                  <a:gd name="T25" fmla="*/ 2147483646 h 2063"/>
                  <a:gd name="T26" fmla="*/ 2147483646 w 4469"/>
                  <a:gd name="T27" fmla="*/ 2147483646 h 2063"/>
                  <a:gd name="T28" fmla="*/ 2147483646 w 4469"/>
                  <a:gd name="T29" fmla="*/ 2147483646 h 2063"/>
                  <a:gd name="T30" fmla="*/ 2147483646 w 4469"/>
                  <a:gd name="T31" fmla="*/ 2147483646 h 2063"/>
                  <a:gd name="T32" fmla="*/ 2147483646 w 4469"/>
                  <a:gd name="T33" fmla="*/ 2147483646 h 2063"/>
                  <a:gd name="T34" fmla="*/ 2147483646 w 4469"/>
                  <a:gd name="T35" fmla="*/ 2147483646 h 2063"/>
                  <a:gd name="T36" fmla="*/ 2147483646 w 4469"/>
                  <a:gd name="T37" fmla="*/ 2147483646 h 2063"/>
                  <a:gd name="T38" fmla="*/ 2147483646 w 4469"/>
                  <a:gd name="T39" fmla="*/ 2147483646 h 2063"/>
                  <a:gd name="T40" fmla="*/ 2147483646 w 4469"/>
                  <a:gd name="T41" fmla="*/ 2147483646 h 2063"/>
                  <a:gd name="T42" fmla="*/ 2147483646 w 4469"/>
                  <a:gd name="T43" fmla="*/ 2147483646 h 2063"/>
                  <a:gd name="T44" fmla="*/ 2147483646 w 4469"/>
                  <a:gd name="T45" fmla="*/ 2147483646 h 2063"/>
                  <a:gd name="T46" fmla="*/ 2147483646 w 4469"/>
                  <a:gd name="T47" fmla="*/ 2147483646 h 2063"/>
                  <a:gd name="T48" fmla="*/ 2147483646 w 4469"/>
                  <a:gd name="T49" fmla="*/ 2147483646 h 2063"/>
                  <a:gd name="T50" fmla="*/ 2147483646 w 4469"/>
                  <a:gd name="T51" fmla="*/ 2147483646 h 2063"/>
                  <a:gd name="T52" fmla="*/ 2147483646 w 4469"/>
                  <a:gd name="T53" fmla="*/ 2147483646 h 2063"/>
                  <a:gd name="T54" fmla="*/ 2147483646 w 4469"/>
                  <a:gd name="T55" fmla="*/ 2147483646 h 2063"/>
                  <a:gd name="T56" fmla="*/ 2147483646 w 4469"/>
                  <a:gd name="T57" fmla="*/ 2147483646 h 2063"/>
                  <a:gd name="T58" fmla="*/ 2147483646 w 4469"/>
                  <a:gd name="T59" fmla="*/ 2147483646 h 2063"/>
                  <a:gd name="T60" fmla="*/ 2147483646 w 4469"/>
                  <a:gd name="T61" fmla="*/ 2147483646 h 2063"/>
                  <a:gd name="T62" fmla="*/ 2147483646 w 4469"/>
                  <a:gd name="T63" fmla="*/ 2147483646 h 2063"/>
                  <a:gd name="T64" fmla="*/ 2147483646 w 4469"/>
                  <a:gd name="T65" fmla="*/ 2147483646 h 2063"/>
                  <a:gd name="T66" fmla="*/ 2147483646 w 4469"/>
                  <a:gd name="T67" fmla="*/ 2147483646 h 2063"/>
                  <a:gd name="T68" fmla="*/ 2147483646 w 4469"/>
                  <a:gd name="T69" fmla="*/ 2147483646 h 2063"/>
                  <a:gd name="T70" fmla="*/ 2147483646 w 4469"/>
                  <a:gd name="T71" fmla="*/ 2147483646 h 2063"/>
                  <a:gd name="T72" fmla="*/ 2147483646 w 4469"/>
                  <a:gd name="T73" fmla="*/ 2147483646 h 2063"/>
                  <a:gd name="T74" fmla="*/ 2147483646 w 4469"/>
                  <a:gd name="T75" fmla="*/ 2147483646 h 2063"/>
                  <a:gd name="T76" fmla="*/ 2147483646 w 4469"/>
                  <a:gd name="T77" fmla="*/ 2147483646 h 2063"/>
                  <a:gd name="T78" fmla="*/ 2147483646 w 4469"/>
                  <a:gd name="T79" fmla="*/ 2147483646 h 2063"/>
                  <a:gd name="T80" fmla="*/ 2147483646 w 4469"/>
                  <a:gd name="T81" fmla="*/ 2147483646 h 2063"/>
                  <a:gd name="T82" fmla="*/ 2147483646 w 4469"/>
                  <a:gd name="T83" fmla="*/ 2147483646 h 2063"/>
                  <a:gd name="T84" fmla="*/ 2147483646 w 4469"/>
                  <a:gd name="T85" fmla="*/ 2147483646 h 2063"/>
                  <a:gd name="T86" fmla="*/ 2147483646 w 4469"/>
                  <a:gd name="T87" fmla="*/ 2147483646 h 2063"/>
                  <a:gd name="T88" fmla="*/ 2147483646 w 4469"/>
                  <a:gd name="T89" fmla="*/ 2147483646 h 2063"/>
                  <a:gd name="T90" fmla="*/ 2147483646 w 4469"/>
                  <a:gd name="T91" fmla="*/ 2147483646 h 2063"/>
                  <a:gd name="T92" fmla="*/ 2147483646 w 4469"/>
                  <a:gd name="T93" fmla="*/ 2147483646 h 2063"/>
                  <a:gd name="T94" fmla="*/ 2147483646 w 4469"/>
                  <a:gd name="T95" fmla="*/ 2147483646 h 2063"/>
                  <a:gd name="T96" fmla="*/ 2147483646 w 4469"/>
                  <a:gd name="T97" fmla="*/ 2147483646 h 2063"/>
                  <a:gd name="T98" fmla="*/ 2147483646 w 4469"/>
                  <a:gd name="T99" fmla="*/ 2147483646 h 2063"/>
                  <a:gd name="T100" fmla="*/ 2147483646 w 4469"/>
                  <a:gd name="T101" fmla="*/ 2147483646 h 2063"/>
                  <a:gd name="T102" fmla="*/ 2147483646 w 4469"/>
                  <a:gd name="T103" fmla="*/ 2147483646 h 2063"/>
                  <a:gd name="T104" fmla="*/ 2147483646 w 4469"/>
                  <a:gd name="T105" fmla="*/ 2147483646 h 2063"/>
                  <a:gd name="T106" fmla="*/ 2147483646 w 4469"/>
                  <a:gd name="T107" fmla="*/ 2147483646 h 2063"/>
                  <a:gd name="T108" fmla="*/ 2147483646 w 4469"/>
                  <a:gd name="T109" fmla="*/ 2147483646 h 206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469"/>
                  <a:gd name="T166" fmla="*/ 0 h 2063"/>
                  <a:gd name="T167" fmla="*/ 4469 w 4469"/>
                  <a:gd name="T168" fmla="*/ 2063 h 206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469" h="2063">
                    <a:moveTo>
                      <a:pt x="2269" y="384"/>
                    </a:moveTo>
                    <a:lnTo>
                      <a:pt x="2269" y="384"/>
                    </a:lnTo>
                    <a:lnTo>
                      <a:pt x="2252" y="401"/>
                    </a:lnTo>
                    <a:lnTo>
                      <a:pt x="2269" y="432"/>
                    </a:lnTo>
                    <a:lnTo>
                      <a:pt x="2200" y="465"/>
                    </a:lnTo>
                    <a:lnTo>
                      <a:pt x="2183" y="465"/>
                    </a:lnTo>
                    <a:lnTo>
                      <a:pt x="2200" y="417"/>
                    </a:lnTo>
                    <a:lnTo>
                      <a:pt x="2375" y="273"/>
                    </a:lnTo>
                    <a:lnTo>
                      <a:pt x="2375" y="177"/>
                    </a:lnTo>
                    <a:lnTo>
                      <a:pt x="2304" y="113"/>
                    </a:lnTo>
                    <a:lnTo>
                      <a:pt x="2218" y="113"/>
                    </a:lnTo>
                    <a:lnTo>
                      <a:pt x="2218" y="144"/>
                    </a:lnTo>
                    <a:lnTo>
                      <a:pt x="2166" y="144"/>
                    </a:lnTo>
                    <a:lnTo>
                      <a:pt x="2200" y="81"/>
                    </a:lnTo>
                    <a:lnTo>
                      <a:pt x="2114" y="65"/>
                    </a:lnTo>
                    <a:lnTo>
                      <a:pt x="2166" y="33"/>
                    </a:lnTo>
                    <a:lnTo>
                      <a:pt x="2114" y="0"/>
                    </a:lnTo>
                    <a:lnTo>
                      <a:pt x="2028" y="81"/>
                    </a:lnTo>
                    <a:lnTo>
                      <a:pt x="2028" y="144"/>
                    </a:lnTo>
                    <a:lnTo>
                      <a:pt x="1976" y="144"/>
                    </a:lnTo>
                    <a:lnTo>
                      <a:pt x="1820" y="177"/>
                    </a:lnTo>
                    <a:lnTo>
                      <a:pt x="1682" y="257"/>
                    </a:lnTo>
                    <a:lnTo>
                      <a:pt x="1630" y="321"/>
                    </a:lnTo>
                    <a:lnTo>
                      <a:pt x="1647" y="401"/>
                    </a:lnTo>
                    <a:lnTo>
                      <a:pt x="1455" y="432"/>
                    </a:lnTo>
                    <a:lnTo>
                      <a:pt x="1473" y="528"/>
                    </a:lnTo>
                    <a:lnTo>
                      <a:pt x="1525" y="576"/>
                    </a:lnTo>
                    <a:lnTo>
                      <a:pt x="1490" y="593"/>
                    </a:lnTo>
                    <a:lnTo>
                      <a:pt x="1438" y="528"/>
                    </a:lnTo>
                    <a:lnTo>
                      <a:pt x="1386" y="512"/>
                    </a:lnTo>
                    <a:lnTo>
                      <a:pt x="1369" y="528"/>
                    </a:lnTo>
                    <a:lnTo>
                      <a:pt x="1334" y="497"/>
                    </a:lnTo>
                    <a:lnTo>
                      <a:pt x="1300" y="465"/>
                    </a:lnTo>
                    <a:lnTo>
                      <a:pt x="1300" y="480"/>
                    </a:lnTo>
                    <a:lnTo>
                      <a:pt x="1317" y="528"/>
                    </a:lnTo>
                    <a:lnTo>
                      <a:pt x="1265" y="608"/>
                    </a:lnTo>
                    <a:lnTo>
                      <a:pt x="1300" y="672"/>
                    </a:lnTo>
                    <a:lnTo>
                      <a:pt x="1283" y="737"/>
                    </a:lnTo>
                    <a:lnTo>
                      <a:pt x="1283" y="785"/>
                    </a:lnTo>
                    <a:lnTo>
                      <a:pt x="1334" y="785"/>
                    </a:lnTo>
                    <a:lnTo>
                      <a:pt x="1300" y="800"/>
                    </a:lnTo>
                    <a:lnTo>
                      <a:pt x="1317" y="881"/>
                    </a:lnTo>
                    <a:lnTo>
                      <a:pt x="1214" y="960"/>
                    </a:lnTo>
                    <a:lnTo>
                      <a:pt x="1196" y="944"/>
                    </a:lnTo>
                    <a:lnTo>
                      <a:pt x="1265" y="864"/>
                    </a:lnTo>
                    <a:lnTo>
                      <a:pt x="1283" y="816"/>
                    </a:lnTo>
                    <a:lnTo>
                      <a:pt x="1248" y="785"/>
                    </a:lnTo>
                    <a:lnTo>
                      <a:pt x="1248" y="624"/>
                    </a:lnTo>
                    <a:lnTo>
                      <a:pt x="1231" y="593"/>
                    </a:lnTo>
                    <a:lnTo>
                      <a:pt x="1248" y="497"/>
                    </a:lnTo>
                    <a:lnTo>
                      <a:pt x="1214" y="480"/>
                    </a:lnTo>
                    <a:lnTo>
                      <a:pt x="1231" y="465"/>
                    </a:lnTo>
                    <a:lnTo>
                      <a:pt x="1214" y="432"/>
                    </a:lnTo>
                    <a:lnTo>
                      <a:pt x="1179" y="449"/>
                    </a:lnTo>
                    <a:lnTo>
                      <a:pt x="1093" y="656"/>
                    </a:lnTo>
                    <a:lnTo>
                      <a:pt x="1093" y="737"/>
                    </a:lnTo>
                    <a:lnTo>
                      <a:pt x="1144" y="800"/>
                    </a:lnTo>
                    <a:lnTo>
                      <a:pt x="1144" y="833"/>
                    </a:lnTo>
                    <a:lnTo>
                      <a:pt x="1093" y="800"/>
                    </a:lnTo>
                    <a:lnTo>
                      <a:pt x="885" y="672"/>
                    </a:lnTo>
                    <a:lnTo>
                      <a:pt x="868" y="704"/>
                    </a:lnTo>
                    <a:lnTo>
                      <a:pt x="937" y="785"/>
                    </a:lnTo>
                    <a:lnTo>
                      <a:pt x="903" y="800"/>
                    </a:lnTo>
                    <a:lnTo>
                      <a:pt x="885" y="785"/>
                    </a:lnTo>
                    <a:lnTo>
                      <a:pt x="780" y="816"/>
                    </a:lnTo>
                    <a:lnTo>
                      <a:pt x="762" y="848"/>
                    </a:lnTo>
                    <a:lnTo>
                      <a:pt x="745" y="816"/>
                    </a:lnTo>
                    <a:lnTo>
                      <a:pt x="745" y="785"/>
                    </a:lnTo>
                    <a:lnTo>
                      <a:pt x="572" y="881"/>
                    </a:lnTo>
                    <a:lnTo>
                      <a:pt x="572" y="912"/>
                    </a:lnTo>
                    <a:lnTo>
                      <a:pt x="538" y="929"/>
                    </a:lnTo>
                    <a:lnTo>
                      <a:pt x="486" y="896"/>
                    </a:lnTo>
                    <a:lnTo>
                      <a:pt x="538" y="864"/>
                    </a:lnTo>
                    <a:lnTo>
                      <a:pt x="521" y="816"/>
                    </a:lnTo>
                    <a:lnTo>
                      <a:pt x="451" y="800"/>
                    </a:lnTo>
                    <a:lnTo>
                      <a:pt x="469" y="833"/>
                    </a:lnTo>
                    <a:lnTo>
                      <a:pt x="469" y="912"/>
                    </a:lnTo>
                    <a:lnTo>
                      <a:pt x="486" y="944"/>
                    </a:lnTo>
                    <a:lnTo>
                      <a:pt x="469" y="977"/>
                    </a:lnTo>
                    <a:lnTo>
                      <a:pt x="417" y="960"/>
                    </a:lnTo>
                    <a:lnTo>
                      <a:pt x="348" y="1008"/>
                    </a:lnTo>
                    <a:lnTo>
                      <a:pt x="382" y="1073"/>
                    </a:lnTo>
                    <a:lnTo>
                      <a:pt x="279" y="1040"/>
                    </a:lnTo>
                    <a:lnTo>
                      <a:pt x="261" y="1056"/>
                    </a:lnTo>
                    <a:lnTo>
                      <a:pt x="296" y="1103"/>
                    </a:lnTo>
                    <a:lnTo>
                      <a:pt x="261" y="1103"/>
                    </a:lnTo>
                    <a:lnTo>
                      <a:pt x="210" y="1073"/>
                    </a:lnTo>
                    <a:lnTo>
                      <a:pt x="210" y="977"/>
                    </a:lnTo>
                    <a:lnTo>
                      <a:pt x="158" y="944"/>
                    </a:lnTo>
                    <a:lnTo>
                      <a:pt x="140" y="912"/>
                    </a:lnTo>
                    <a:lnTo>
                      <a:pt x="175" y="929"/>
                    </a:lnTo>
                    <a:lnTo>
                      <a:pt x="313" y="977"/>
                    </a:lnTo>
                    <a:lnTo>
                      <a:pt x="400" y="929"/>
                    </a:lnTo>
                    <a:lnTo>
                      <a:pt x="382" y="881"/>
                    </a:lnTo>
                    <a:lnTo>
                      <a:pt x="279" y="785"/>
                    </a:lnTo>
                    <a:lnTo>
                      <a:pt x="175" y="752"/>
                    </a:lnTo>
                    <a:lnTo>
                      <a:pt x="175" y="737"/>
                    </a:lnTo>
                    <a:lnTo>
                      <a:pt x="140" y="720"/>
                    </a:lnTo>
                    <a:lnTo>
                      <a:pt x="106" y="737"/>
                    </a:lnTo>
                    <a:lnTo>
                      <a:pt x="106" y="752"/>
                    </a:lnTo>
                    <a:lnTo>
                      <a:pt x="87" y="752"/>
                    </a:lnTo>
                    <a:lnTo>
                      <a:pt x="52" y="785"/>
                    </a:lnTo>
                    <a:lnTo>
                      <a:pt x="52" y="833"/>
                    </a:lnTo>
                    <a:lnTo>
                      <a:pt x="87" y="864"/>
                    </a:lnTo>
                    <a:lnTo>
                      <a:pt x="69" y="912"/>
                    </a:lnTo>
                    <a:lnTo>
                      <a:pt x="87" y="992"/>
                    </a:lnTo>
                    <a:lnTo>
                      <a:pt x="69" y="1040"/>
                    </a:lnTo>
                    <a:lnTo>
                      <a:pt x="106" y="1088"/>
                    </a:lnTo>
                    <a:lnTo>
                      <a:pt x="87" y="1121"/>
                    </a:lnTo>
                    <a:lnTo>
                      <a:pt x="123" y="1151"/>
                    </a:lnTo>
                    <a:lnTo>
                      <a:pt x="123" y="1169"/>
                    </a:lnTo>
                    <a:lnTo>
                      <a:pt x="69" y="1247"/>
                    </a:lnTo>
                    <a:lnTo>
                      <a:pt x="18" y="1280"/>
                    </a:lnTo>
                    <a:lnTo>
                      <a:pt x="35" y="1280"/>
                    </a:lnTo>
                    <a:lnTo>
                      <a:pt x="69" y="1313"/>
                    </a:lnTo>
                    <a:lnTo>
                      <a:pt x="35" y="1343"/>
                    </a:lnTo>
                    <a:lnTo>
                      <a:pt x="18" y="1361"/>
                    </a:lnTo>
                    <a:lnTo>
                      <a:pt x="0" y="1361"/>
                    </a:lnTo>
                    <a:lnTo>
                      <a:pt x="18" y="1409"/>
                    </a:lnTo>
                    <a:lnTo>
                      <a:pt x="18" y="1424"/>
                    </a:lnTo>
                    <a:lnTo>
                      <a:pt x="18" y="1439"/>
                    </a:lnTo>
                    <a:lnTo>
                      <a:pt x="18" y="1457"/>
                    </a:lnTo>
                    <a:lnTo>
                      <a:pt x="35" y="1487"/>
                    </a:lnTo>
                    <a:lnTo>
                      <a:pt x="87" y="1505"/>
                    </a:lnTo>
                    <a:lnTo>
                      <a:pt x="106" y="1520"/>
                    </a:lnTo>
                    <a:lnTo>
                      <a:pt x="106" y="1553"/>
                    </a:lnTo>
                    <a:lnTo>
                      <a:pt x="140" y="1600"/>
                    </a:lnTo>
                    <a:lnTo>
                      <a:pt x="158" y="1600"/>
                    </a:lnTo>
                    <a:lnTo>
                      <a:pt x="140" y="1631"/>
                    </a:lnTo>
                    <a:lnTo>
                      <a:pt x="123" y="1616"/>
                    </a:lnTo>
                    <a:lnTo>
                      <a:pt x="123" y="1631"/>
                    </a:lnTo>
                    <a:lnTo>
                      <a:pt x="140" y="1664"/>
                    </a:lnTo>
                    <a:lnTo>
                      <a:pt x="192" y="1664"/>
                    </a:lnTo>
                    <a:lnTo>
                      <a:pt x="210" y="1679"/>
                    </a:lnTo>
                    <a:lnTo>
                      <a:pt x="192" y="1679"/>
                    </a:lnTo>
                    <a:lnTo>
                      <a:pt x="210" y="1696"/>
                    </a:lnTo>
                    <a:lnTo>
                      <a:pt x="227" y="1696"/>
                    </a:lnTo>
                    <a:lnTo>
                      <a:pt x="244" y="1727"/>
                    </a:lnTo>
                    <a:lnTo>
                      <a:pt x="261" y="1744"/>
                    </a:lnTo>
                    <a:lnTo>
                      <a:pt x="279" y="1727"/>
                    </a:lnTo>
                    <a:lnTo>
                      <a:pt x="365" y="1775"/>
                    </a:lnTo>
                    <a:lnTo>
                      <a:pt x="348" y="1840"/>
                    </a:lnTo>
                    <a:lnTo>
                      <a:pt x="330" y="1823"/>
                    </a:lnTo>
                    <a:lnTo>
                      <a:pt x="313" y="1840"/>
                    </a:lnTo>
                    <a:lnTo>
                      <a:pt x="313" y="1871"/>
                    </a:lnTo>
                    <a:lnTo>
                      <a:pt x="330" y="1856"/>
                    </a:lnTo>
                    <a:lnTo>
                      <a:pt x="348" y="1871"/>
                    </a:lnTo>
                    <a:lnTo>
                      <a:pt x="296" y="1888"/>
                    </a:lnTo>
                    <a:lnTo>
                      <a:pt x="313" y="1904"/>
                    </a:lnTo>
                    <a:lnTo>
                      <a:pt x="279" y="1936"/>
                    </a:lnTo>
                    <a:lnTo>
                      <a:pt x="261" y="1936"/>
                    </a:lnTo>
                    <a:lnTo>
                      <a:pt x="279" y="1936"/>
                    </a:lnTo>
                    <a:lnTo>
                      <a:pt x="348" y="2000"/>
                    </a:lnTo>
                    <a:lnTo>
                      <a:pt x="434" y="2000"/>
                    </a:lnTo>
                    <a:lnTo>
                      <a:pt x="469" y="2015"/>
                    </a:lnTo>
                    <a:lnTo>
                      <a:pt x="503" y="2015"/>
                    </a:lnTo>
                    <a:lnTo>
                      <a:pt x="538" y="2048"/>
                    </a:lnTo>
                    <a:lnTo>
                      <a:pt x="555" y="2063"/>
                    </a:lnTo>
                    <a:lnTo>
                      <a:pt x="572" y="2063"/>
                    </a:lnTo>
                    <a:lnTo>
                      <a:pt x="590" y="2048"/>
                    </a:lnTo>
                    <a:lnTo>
                      <a:pt x="555" y="2015"/>
                    </a:lnTo>
                    <a:lnTo>
                      <a:pt x="555" y="1984"/>
                    </a:lnTo>
                    <a:lnTo>
                      <a:pt x="538" y="1952"/>
                    </a:lnTo>
                    <a:lnTo>
                      <a:pt x="572" y="1904"/>
                    </a:lnTo>
                    <a:lnTo>
                      <a:pt x="590" y="1919"/>
                    </a:lnTo>
                    <a:lnTo>
                      <a:pt x="607" y="1904"/>
                    </a:lnTo>
                    <a:lnTo>
                      <a:pt x="607" y="1888"/>
                    </a:lnTo>
                    <a:lnTo>
                      <a:pt x="590" y="1888"/>
                    </a:lnTo>
                    <a:lnTo>
                      <a:pt x="607" y="1871"/>
                    </a:lnTo>
                    <a:lnTo>
                      <a:pt x="590" y="1840"/>
                    </a:lnTo>
                    <a:lnTo>
                      <a:pt x="555" y="1840"/>
                    </a:lnTo>
                    <a:lnTo>
                      <a:pt x="538" y="1808"/>
                    </a:lnTo>
                    <a:lnTo>
                      <a:pt x="555" y="1727"/>
                    </a:lnTo>
                    <a:lnTo>
                      <a:pt x="590" y="1760"/>
                    </a:lnTo>
                    <a:lnTo>
                      <a:pt x="607" y="1760"/>
                    </a:lnTo>
                    <a:lnTo>
                      <a:pt x="590" y="1727"/>
                    </a:lnTo>
                    <a:lnTo>
                      <a:pt x="641" y="1679"/>
                    </a:lnTo>
                    <a:lnTo>
                      <a:pt x="676" y="1696"/>
                    </a:lnTo>
                    <a:lnTo>
                      <a:pt x="693" y="1679"/>
                    </a:lnTo>
                    <a:lnTo>
                      <a:pt x="728" y="1696"/>
                    </a:lnTo>
                    <a:lnTo>
                      <a:pt x="780" y="1727"/>
                    </a:lnTo>
                    <a:lnTo>
                      <a:pt x="814" y="1712"/>
                    </a:lnTo>
                    <a:lnTo>
                      <a:pt x="851" y="1712"/>
                    </a:lnTo>
                    <a:lnTo>
                      <a:pt x="868" y="1727"/>
                    </a:lnTo>
                    <a:lnTo>
                      <a:pt x="937" y="1727"/>
                    </a:lnTo>
                    <a:lnTo>
                      <a:pt x="954" y="1696"/>
                    </a:lnTo>
                    <a:lnTo>
                      <a:pt x="903" y="1679"/>
                    </a:lnTo>
                    <a:lnTo>
                      <a:pt x="937" y="1664"/>
                    </a:lnTo>
                    <a:lnTo>
                      <a:pt x="920" y="1648"/>
                    </a:lnTo>
                    <a:lnTo>
                      <a:pt x="937" y="1631"/>
                    </a:lnTo>
                    <a:lnTo>
                      <a:pt x="937" y="1583"/>
                    </a:lnTo>
                    <a:lnTo>
                      <a:pt x="972" y="1600"/>
                    </a:lnTo>
                    <a:lnTo>
                      <a:pt x="1127" y="1553"/>
                    </a:lnTo>
                    <a:lnTo>
                      <a:pt x="1127" y="1535"/>
                    </a:lnTo>
                    <a:lnTo>
                      <a:pt x="1144" y="1535"/>
                    </a:lnTo>
                    <a:lnTo>
                      <a:pt x="1196" y="1535"/>
                    </a:lnTo>
                    <a:lnTo>
                      <a:pt x="1214" y="1568"/>
                    </a:lnTo>
                    <a:lnTo>
                      <a:pt x="1214" y="1583"/>
                    </a:lnTo>
                    <a:lnTo>
                      <a:pt x="1231" y="1583"/>
                    </a:lnTo>
                    <a:lnTo>
                      <a:pt x="1265" y="1600"/>
                    </a:lnTo>
                    <a:lnTo>
                      <a:pt x="1265" y="1616"/>
                    </a:lnTo>
                    <a:lnTo>
                      <a:pt x="1300" y="1616"/>
                    </a:lnTo>
                    <a:lnTo>
                      <a:pt x="1334" y="1583"/>
                    </a:lnTo>
                    <a:lnTo>
                      <a:pt x="1369" y="1568"/>
                    </a:lnTo>
                    <a:lnTo>
                      <a:pt x="1386" y="1616"/>
                    </a:lnTo>
                    <a:lnTo>
                      <a:pt x="1455" y="1727"/>
                    </a:lnTo>
                    <a:lnTo>
                      <a:pt x="1473" y="1696"/>
                    </a:lnTo>
                    <a:lnTo>
                      <a:pt x="1490" y="1727"/>
                    </a:lnTo>
                    <a:lnTo>
                      <a:pt x="1542" y="1712"/>
                    </a:lnTo>
                    <a:lnTo>
                      <a:pt x="1596" y="1760"/>
                    </a:lnTo>
                    <a:lnTo>
                      <a:pt x="1630" y="1775"/>
                    </a:lnTo>
                    <a:lnTo>
                      <a:pt x="1630" y="1760"/>
                    </a:lnTo>
                    <a:lnTo>
                      <a:pt x="1647" y="1792"/>
                    </a:lnTo>
                    <a:lnTo>
                      <a:pt x="1630" y="1808"/>
                    </a:lnTo>
                    <a:lnTo>
                      <a:pt x="1665" y="1792"/>
                    </a:lnTo>
                    <a:lnTo>
                      <a:pt x="1682" y="1775"/>
                    </a:lnTo>
                    <a:lnTo>
                      <a:pt x="1768" y="1727"/>
                    </a:lnTo>
                    <a:lnTo>
                      <a:pt x="1837" y="1744"/>
                    </a:lnTo>
                    <a:lnTo>
                      <a:pt x="1872" y="1760"/>
                    </a:lnTo>
                    <a:lnTo>
                      <a:pt x="1941" y="1760"/>
                    </a:lnTo>
                    <a:lnTo>
                      <a:pt x="1941" y="1727"/>
                    </a:lnTo>
                    <a:lnTo>
                      <a:pt x="1941" y="1696"/>
                    </a:lnTo>
                    <a:lnTo>
                      <a:pt x="1976" y="1679"/>
                    </a:lnTo>
                    <a:lnTo>
                      <a:pt x="2045" y="1696"/>
                    </a:lnTo>
                    <a:lnTo>
                      <a:pt x="2079" y="1744"/>
                    </a:lnTo>
                    <a:lnTo>
                      <a:pt x="2097" y="1744"/>
                    </a:lnTo>
                    <a:lnTo>
                      <a:pt x="2131" y="1727"/>
                    </a:lnTo>
                    <a:lnTo>
                      <a:pt x="2235" y="1775"/>
                    </a:lnTo>
                    <a:lnTo>
                      <a:pt x="2287" y="1792"/>
                    </a:lnTo>
                    <a:lnTo>
                      <a:pt x="2358" y="1775"/>
                    </a:lnTo>
                    <a:lnTo>
                      <a:pt x="2392" y="1744"/>
                    </a:lnTo>
                    <a:lnTo>
                      <a:pt x="2444" y="1760"/>
                    </a:lnTo>
                    <a:lnTo>
                      <a:pt x="2479" y="1775"/>
                    </a:lnTo>
                    <a:lnTo>
                      <a:pt x="2530" y="1760"/>
                    </a:lnTo>
                    <a:lnTo>
                      <a:pt x="2548" y="1696"/>
                    </a:lnTo>
                    <a:lnTo>
                      <a:pt x="2565" y="1679"/>
                    </a:lnTo>
                    <a:lnTo>
                      <a:pt x="2565" y="1664"/>
                    </a:lnTo>
                    <a:lnTo>
                      <a:pt x="2548" y="1664"/>
                    </a:lnTo>
                    <a:lnTo>
                      <a:pt x="2565" y="1631"/>
                    </a:lnTo>
                    <a:lnTo>
                      <a:pt x="2634" y="1616"/>
                    </a:lnTo>
                    <a:lnTo>
                      <a:pt x="2686" y="1631"/>
                    </a:lnTo>
                    <a:lnTo>
                      <a:pt x="2721" y="1664"/>
                    </a:lnTo>
                    <a:lnTo>
                      <a:pt x="2755" y="1775"/>
                    </a:lnTo>
                    <a:lnTo>
                      <a:pt x="2790" y="1775"/>
                    </a:lnTo>
                    <a:lnTo>
                      <a:pt x="2841" y="1808"/>
                    </a:lnTo>
                    <a:lnTo>
                      <a:pt x="2841" y="1840"/>
                    </a:lnTo>
                    <a:lnTo>
                      <a:pt x="2876" y="1840"/>
                    </a:lnTo>
                    <a:lnTo>
                      <a:pt x="2945" y="1823"/>
                    </a:lnTo>
                    <a:lnTo>
                      <a:pt x="2945" y="1856"/>
                    </a:lnTo>
                    <a:lnTo>
                      <a:pt x="2893" y="1952"/>
                    </a:lnTo>
                    <a:lnTo>
                      <a:pt x="2876" y="1936"/>
                    </a:lnTo>
                    <a:lnTo>
                      <a:pt x="2841" y="1952"/>
                    </a:lnTo>
                    <a:lnTo>
                      <a:pt x="2859" y="2000"/>
                    </a:lnTo>
                    <a:lnTo>
                      <a:pt x="2841" y="2032"/>
                    </a:lnTo>
                    <a:lnTo>
                      <a:pt x="2859" y="2000"/>
                    </a:lnTo>
                    <a:lnTo>
                      <a:pt x="2876" y="2000"/>
                    </a:lnTo>
                    <a:lnTo>
                      <a:pt x="2876" y="2015"/>
                    </a:lnTo>
                    <a:lnTo>
                      <a:pt x="2893" y="2032"/>
                    </a:lnTo>
                    <a:lnTo>
                      <a:pt x="2945" y="2000"/>
                    </a:lnTo>
                    <a:lnTo>
                      <a:pt x="3103" y="1823"/>
                    </a:lnTo>
                    <a:lnTo>
                      <a:pt x="3103" y="1712"/>
                    </a:lnTo>
                    <a:lnTo>
                      <a:pt x="3120" y="1679"/>
                    </a:lnTo>
                    <a:lnTo>
                      <a:pt x="3120" y="1631"/>
                    </a:lnTo>
                    <a:lnTo>
                      <a:pt x="3085" y="1583"/>
                    </a:lnTo>
                    <a:lnTo>
                      <a:pt x="3068" y="1583"/>
                    </a:lnTo>
                    <a:lnTo>
                      <a:pt x="3049" y="1616"/>
                    </a:lnTo>
                    <a:lnTo>
                      <a:pt x="3014" y="1616"/>
                    </a:lnTo>
                    <a:lnTo>
                      <a:pt x="3032" y="1583"/>
                    </a:lnTo>
                    <a:lnTo>
                      <a:pt x="3014" y="1583"/>
                    </a:lnTo>
                    <a:lnTo>
                      <a:pt x="2997" y="1568"/>
                    </a:lnTo>
                    <a:lnTo>
                      <a:pt x="2962" y="1568"/>
                    </a:lnTo>
                    <a:lnTo>
                      <a:pt x="2962" y="1553"/>
                    </a:lnTo>
                    <a:lnTo>
                      <a:pt x="3014" y="1505"/>
                    </a:lnTo>
                    <a:lnTo>
                      <a:pt x="3172" y="1361"/>
                    </a:lnTo>
                    <a:lnTo>
                      <a:pt x="3241" y="1343"/>
                    </a:lnTo>
                    <a:lnTo>
                      <a:pt x="3258" y="1361"/>
                    </a:lnTo>
                    <a:lnTo>
                      <a:pt x="3275" y="1343"/>
                    </a:lnTo>
                    <a:lnTo>
                      <a:pt x="3327" y="1361"/>
                    </a:lnTo>
                    <a:lnTo>
                      <a:pt x="3344" y="1328"/>
                    </a:lnTo>
                    <a:lnTo>
                      <a:pt x="3396" y="1343"/>
                    </a:lnTo>
                    <a:lnTo>
                      <a:pt x="3414" y="1343"/>
                    </a:lnTo>
                    <a:lnTo>
                      <a:pt x="3396" y="1361"/>
                    </a:lnTo>
                    <a:lnTo>
                      <a:pt x="3396" y="1376"/>
                    </a:lnTo>
                    <a:lnTo>
                      <a:pt x="3500" y="1361"/>
                    </a:lnTo>
                    <a:lnTo>
                      <a:pt x="3483" y="1343"/>
                    </a:lnTo>
                    <a:lnTo>
                      <a:pt x="3552" y="1232"/>
                    </a:lnTo>
                    <a:lnTo>
                      <a:pt x="3638" y="1217"/>
                    </a:lnTo>
                    <a:lnTo>
                      <a:pt x="3638" y="1247"/>
                    </a:lnTo>
                    <a:lnTo>
                      <a:pt x="3638" y="1280"/>
                    </a:lnTo>
                    <a:lnTo>
                      <a:pt x="3725" y="1232"/>
                    </a:lnTo>
                    <a:lnTo>
                      <a:pt x="3725" y="1184"/>
                    </a:lnTo>
                    <a:lnTo>
                      <a:pt x="3759" y="1184"/>
                    </a:lnTo>
                    <a:lnTo>
                      <a:pt x="3742" y="1199"/>
                    </a:lnTo>
                    <a:lnTo>
                      <a:pt x="3725" y="1280"/>
                    </a:lnTo>
                    <a:lnTo>
                      <a:pt x="3690" y="1295"/>
                    </a:lnTo>
                    <a:lnTo>
                      <a:pt x="3586" y="1409"/>
                    </a:lnTo>
                    <a:lnTo>
                      <a:pt x="3552" y="1424"/>
                    </a:lnTo>
                    <a:lnTo>
                      <a:pt x="3517" y="1535"/>
                    </a:lnTo>
                    <a:lnTo>
                      <a:pt x="3552" y="1727"/>
                    </a:lnTo>
                    <a:lnTo>
                      <a:pt x="3586" y="1696"/>
                    </a:lnTo>
                    <a:lnTo>
                      <a:pt x="3621" y="1631"/>
                    </a:lnTo>
                    <a:lnTo>
                      <a:pt x="3638" y="1631"/>
                    </a:lnTo>
                    <a:lnTo>
                      <a:pt x="3638" y="1583"/>
                    </a:lnTo>
                    <a:lnTo>
                      <a:pt x="3655" y="1583"/>
                    </a:lnTo>
                    <a:lnTo>
                      <a:pt x="3690" y="1568"/>
                    </a:lnTo>
                    <a:lnTo>
                      <a:pt x="3673" y="1520"/>
                    </a:lnTo>
                    <a:lnTo>
                      <a:pt x="3707" y="1505"/>
                    </a:lnTo>
                    <a:lnTo>
                      <a:pt x="3725" y="1505"/>
                    </a:lnTo>
                    <a:lnTo>
                      <a:pt x="3725" y="1472"/>
                    </a:lnTo>
                    <a:lnTo>
                      <a:pt x="3707" y="1472"/>
                    </a:lnTo>
                    <a:lnTo>
                      <a:pt x="3725" y="1424"/>
                    </a:lnTo>
                    <a:lnTo>
                      <a:pt x="3707" y="1424"/>
                    </a:lnTo>
                    <a:lnTo>
                      <a:pt x="3690" y="1424"/>
                    </a:lnTo>
                    <a:lnTo>
                      <a:pt x="3690" y="1409"/>
                    </a:lnTo>
                    <a:lnTo>
                      <a:pt x="3725" y="1361"/>
                    </a:lnTo>
                    <a:lnTo>
                      <a:pt x="3725" y="1328"/>
                    </a:lnTo>
                    <a:lnTo>
                      <a:pt x="3759" y="1328"/>
                    </a:lnTo>
                    <a:lnTo>
                      <a:pt x="3813" y="1295"/>
                    </a:lnTo>
                    <a:lnTo>
                      <a:pt x="3813" y="1328"/>
                    </a:lnTo>
                    <a:lnTo>
                      <a:pt x="3830" y="1313"/>
                    </a:lnTo>
                    <a:lnTo>
                      <a:pt x="3882" y="1295"/>
                    </a:lnTo>
                    <a:lnTo>
                      <a:pt x="3917" y="1328"/>
                    </a:lnTo>
                    <a:lnTo>
                      <a:pt x="3934" y="1295"/>
                    </a:lnTo>
                    <a:lnTo>
                      <a:pt x="4107" y="1184"/>
                    </a:lnTo>
                    <a:lnTo>
                      <a:pt x="4158" y="1199"/>
                    </a:lnTo>
                    <a:lnTo>
                      <a:pt x="4176" y="1184"/>
                    </a:lnTo>
                    <a:lnTo>
                      <a:pt x="4141" y="1088"/>
                    </a:lnTo>
                    <a:lnTo>
                      <a:pt x="4124" y="1088"/>
                    </a:lnTo>
                    <a:lnTo>
                      <a:pt x="4124" y="1056"/>
                    </a:lnTo>
                    <a:lnTo>
                      <a:pt x="4141" y="1056"/>
                    </a:lnTo>
                    <a:lnTo>
                      <a:pt x="4176" y="1040"/>
                    </a:lnTo>
                    <a:lnTo>
                      <a:pt x="4210" y="1008"/>
                    </a:lnTo>
                    <a:lnTo>
                      <a:pt x="4193" y="977"/>
                    </a:lnTo>
                    <a:lnTo>
                      <a:pt x="4210" y="960"/>
                    </a:lnTo>
                    <a:lnTo>
                      <a:pt x="4228" y="1008"/>
                    </a:lnTo>
                    <a:lnTo>
                      <a:pt x="4262" y="1008"/>
                    </a:lnTo>
                    <a:lnTo>
                      <a:pt x="4297" y="1040"/>
                    </a:lnTo>
                    <a:lnTo>
                      <a:pt x="4383" y="1088"/>
                    </a:lnTo>
                    <a:lnTo>
                      <a:pt x="4400" y="1040"/>
                    </a:lnTo>
                    <a:lnTo>
                      <a:pt x="4400" y="1008"/>
                    </a:lnTo>
                    <a:lnTo>
                      <a:pt x="4435" y="1008"/>
                    </a:lnTo>
                    <a:lnTo>
                      <a:pt x="4469" y="977"/>
                    </a:lnTo>
                    <a:lnTo>
                      <a:pt x="4418" y="929"/>
                    </a:lnTo>
                    <a:lnTo>
                      <a:pt x="4331" y="912"/>
                    </a:lnTo>
                    <a:lnTo>
                      <a:pt x="4176" y="785"/>
                    </a:lnTo>
                    <a:lnTo>
                      <a:pt x="4072" y="720"/>
                    </a:lnTo>
                    <a:lnTo>
                      <a:pt x="3934" y="704"/>
                    </a:lnTo>
                    <a:lnTo>
                      <a:pt x="3934" y="785"/>
                    </a:lnTo>
                    <a:lnTo>
                      <a:pt x="3899" y="800"/>
                    </a:lnTo>
                    <a:lnTo>
                      <a:pt x="3865" y="768"/>
                    </a:lnTo>
                    <a:lnTo>
                      <a:pt x="3865" y="737"/>
                    </a:lnTo>
                    <a:lnTo>
                      <a:pt x="3882" y="737"/>
                    </a:lnTo>
                    <a:lnTo>
                      <a:pt x="3899" y="720"/>
                    </a:lnTo>
                    <a:lnTo>
                      <a:pt x="3865" y="720"/>
                    </a:lnTo>
                    <a:lnTo>
                      <a:pt x="3830" y="752"/>
                    </a:lnTo>
                    <a:lnTo>
                      <a:pt x="3742" y="737"/>
                    </a:lnTo>
                    <a:lnTo>
                      <a:pt x="3655" y="737"/>
                    </a:lnTo>
                    <a:lnTo>
                      <a:pt x="3621" y="720"/>
                    </a:lnTo>
                    <a:lnTo>
                      <a:pt x="3638" y="689"/>
                    </a:lnTo>
                    <a:lnTo>
                      <a:pt x="3604" y="641"/>
                    </a:lnTo>
                    <a:lnTo>
                      <a:pt x="3535" y="624"/>
                    </a:lnTo>
                    <a:lnTo>
                      <a:pt x="3431" y="656"/>
                    </a:lnTo>
                    <a:lnTo>
                      <a:pt x="3414" y="608"/>
                    </a:lnTo>
                    <a:lnTo>
                      <a:pt x="3379" y="608"/>
                    </a:lnTo>
                    <a:lnTo>
                      <a:pt x="3362" y="593"/>
                    </a:lnTo>
                    <a:lnTo>
                      <a:pt x="3362" y="545"/>
                    </a:lnTo>
                    <a:lnTo>
                      <a:pt x="3241" y="512"/>
                    </a:lnTo>
                    <a:lnTo>
                      <a:pt x="3103" y="480"/>
                    </a:lnTo>
                    <a:lnTo>
                      <a:pt x="3068" y="545"/>
                    </a:lnTo>
                    <a:lnTo>
                      <a:pt x="3103" y="593"/>
                    </a:lnTo>
                    <a:lnTo>
                      <a:pt x="2997" y="593"/>
                    </a:lnTo>
                    <a:lnTo>
                      <a:pt x="2980" y="593"/>
                    </a:lnTo>
                    <a:lnTo>
                      <a:pt x="2945" y="608"/>
                    </a:lnTo>
                    <a:lnTo>
                      <a:pt x="2893" y="560"/>
                    </a:lnTo>
                    <a:lnTo>
                      <a:pt x="2859" y="656"/>
                    </a:lnTo>
                    <a:lnTo>
                      <a:pt x="2824" y="641"/>
                    </a:lnTo>
                    <a:lnTo>
                      <a:pt x="2790" y="576"/>
                    </a:lnTo>
                    <a:lnTo>
                      <a:pt x="2807" y="497"/>
                    </a:lnTo>
                    <a:lnTo>
                      <a:pt x="2772" y="449"/>
                    </a:lnTo>
                    <a:lnTo>
                      <a:pt x="2669" y="417"/>
                    </a:lnTo>
                    <a:lnTo>
                      <a:pt x="2634" y="417"/>
                    </a:lnTo>
                    <a:lnTo>
                      <a:pt x="2617" y="449"/>
                    </a:lnTo>
                    <a:lnTo>
                      <a:pt x="2634" y="480"/>
                    </a:lnTo>
                    <a:lnTo>
                      <a:pt x="2496" y="465"/>
                    </a:lnTo>
                    <a:lnTo>
                      <a:pt x="2513" y="417"/>
                    </a:lnTo>
                    <a:lnTo>
                      <a:pt x="2427" y="401"/>
                    </a:lnTo>
                    <a:lnTo>
                      <a:pt x="2375" y="432"/>
                    </a:lnTo>
                    <a:lnTo>
                      <a:pt x="2269" y="38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0" name="Freeform 172"/>
              <p:cNvSpPr>
                <a:spLocks/>
              </p:cNvSpPr>
              <p:nvPr>
                <p:custDataLst>
                  <p:tags r:id="rId170"/>
                </p:custDataLst>
              </p:nvPr>
            </p:nvSpPr>
            <p:spPr bwMode="auto">
              <a:xfrm>
                <a:off x="11195065" y="2814991"/>
                <a:ext cx="552217" cy="696172"/>
              </a:xfrm>
              <a:custGeom>
                <a:avLst/>
                <a:gdLst>
                  <a:gd name="T0" fmla="*/ 0 w 468"/>
                  <a:gd name="T1" fmla="*/ 2147483646 h 591"/>
                  <a:gd name="T2" fmla="*/ 0 w 468"/>
                  <a:gd name="T3" fmla="*/ 2147483646 h 591"/>
                  <a:gd name="T4" fmla="*/ 2147483646 w 468"/>
                  <a:gd name="T5" fmla="*/ 2147483646 h 591"/>
                  <a:gd name="T6" fmla="*/ 2147483646 w 468"/>
                  <a:gd name="T7" fmla="*/ 2147483646 h 591"/>
                  <a:gd name="T8" fmla="*/ 2147483646 w 468"/>
                  <a:gd name="T9" fmla="*/ 2147483646 h 591"/>
                  <a:gd name="T10" fmla="*/ 2147483646 w 468"/>
                  <a:gd name="T11" fmla="*/ 2147483646 h 591"/>
                  <a:gd name="T12" fmla="*/ 2147483646 w 468"/>
                  <a:gd name="T13" fmla="*/ 2147483646 h 591"/>
                  <a:gd name="T14" fmla="*/ 2147483646 w 468"/>
                  <a:gd name="T15" fmla="*/ 2147483646 h 591"/>
                  <a:gd name="T16" fmla="*/ 2147483646 w 468"/>
                  <a:gd name="T17" fmla="*/ 2147483646 h 591"/>
                  <a:gd name="T18" fmla="*/ 2147483646 w 468"/>
                  <a:gd name="T19" fmla="*/ 2147483646 h 591"/>
                  <a:gd name="T20" fmla="*/ 2147483646 w 468"/>
                  <a:gd name="T21" fmla="*/ 2147483646 h 591"/>
                  <a:gd name="T22" fmla="*/ 2147483646 w 468"/>
                  <a:gd name="T23" fmla="*/ 2147483646 h 591"/>
                  <a:gd name="T24" fmla="*/ 2147483646 w 468"/>
                  <a:gd name="T25" fmla="*/ 2147483646 h 591"/>
                  <a:gd name="T26" fmla="*/ 2147483646 w 468"/>
                  <a:gd name="T27" fmla="*/ 0 h 591"/>
                  <a:gd name="T28" fmla="*/ 2147483646 w 468"/>
                  <a:gd name="T29" fmla="*/ 2147483646 h 591"/>
                  <a:gd name="T30" fmla="*/ 2147483646 w 468"/>
                  <a:gd name="T31" fmla="*/ 2147483646 h 591"/>
                  <a:gd name="T32" fmla="*/ 2147483646 w 468"/>
                  <a:gd name="T33" fmla="*/ 2147483646 h 591"/>
                  <a:gd name="T34" fmla="*/ 2147483646 w 468"/>
                  <a:gd name="T35" fmla="*/ 2147483646 h 591"/>
                  <a:gd name="T36" fmla="*/ 2147483646 w 468"/>
                  <a:gd name="T37" fmla="*/ 2147483646 h 591"/>
                  <a:gd name="T38" fmla="*/ 2147483646 w 468"/>
                  <a:gd name="T39" fmla="*/ 2147483646 h 591"/>
                  <a:gd name="T40" fmla="*/ 2147483646 w 468"/>
                  <a:gd name="T41" fmla="*/ 2147483646 h 591"/>
                  <a:gd name="T42" fmla="*/ 2147483646 w 468"/>
                  <a:gd name="T43" fmla="*/ 2147483646 h 591"/>
                  <a:gd name="T44" fmla="*/ 2147483646 w 468"/>
                  <a:gd name="T45" fmla="*/ 2147483646 h 591"/>
                  <a:gd name="T46" fmla="*/ 2147483646 w 468"/>
                  <a:gd name="T47" fmla="*/ 2147483646 h 591"/>
                  <a:gd name="T48" fmla="*/ 2147483646 w 468"/>
                  <a:gd name="T49" fmla="*/ 2147483646 h 591"/>
                  <a:gd name="T50" fmla="*/ 2147483646 w 468"/>
                  <a:gd name="T51" fmla="*/ 2147483646 h 591"/>
                  <a:gd name="T52" fmla="*/ 2147483646 w 468"/>
                  <a:gd name="T53" fmla="*/ 2147483646 h 591"/>
                  <a:gd name="T54" fmla="*/ 2147483646 w 468"/>
                  <a:gd name="T55" fmla="*/ 2147483646 h 591"/>
                  <a:gd name="T56" fmla="*/ 0 w 468"/>
                  <a:gd name="T57" fmla="*/ 2147483646 h 591"/>
                  <a:gd name="T58" fmla="*/ 0 w 468"/>
                  <a:gd name="T59" fmla="*/ 2147483646 h 59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68"/>
                  <a:gd name="T91" fmla="*/ 0 h 591"/>
                  <a:gd name="T92" fmla="*/ 468 w 468"/>
                  <a:gd name="T93" fmla="*/ 591 h 59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68" h="591">
                    <a:moveTo>
                      <a:pt x="0" y="512"/>
                    </a:moveTo>
                    <a:lnTo>
                      <a:pt x="0" y="512"/>
                    </a:lnTo>
                    <a:lnTo>
                      <a:pt x="52" y="575"/>
                    </a:lnTo>
                    <a:lnTo>
                      <a:pt x="140" y="591"/>
                    </a:lnTo>
                    <a:lnTo>
                      <a:pt x="157" y="575"/>
                    </a:lnTo>
                    <a:lnTo>
                      <a:pt x="123" y="543"/>
                    </a:lnTo>
                    <a:lnTo>
                      <a:pt x="104" y="512"/>
                    </a:lnTo>
                    <a:lnTo>
                      <a:pt x="104" y="431"/>
                    </a:lnTo>
                    <a:lnTo>
                      <a:pt x="123" y="399"/>
                    </a:lnTo>
                    <a:lnTo>
                      <a:pt x="244" y="207"/>
                    </a:lnTo>
                    <a:lnTo>
                      <a:pt x="330" y="144"/>
                    </a:lnTo>
                    <a:lnTo>
                      <a:pt x="468" y="80"/>
                    </a:lnTo>
                    <a:lnTo>
                      <a:pt x="468" y="15"/>
                    </a:lnTo>
                    <a:lnTo>
                      <a:pt x="434" y="0"/>
                    </a:lnTo>
                    <a:lnTo>
                      <a:pt x="399" y="32"/>
                    </a:lnTo>
                    <a:lnTo>
                      <a:pt x="365" y="63"/>
                    </a:lnTo>
                    <a:lnTo>
                      <a:pt x="313" y="80"/>
                    </a:lnTo>
                    <a:lnTo>
                      <a:pt x="261" y="80"/>
                    </a:lnTo>
                    <a:lnTo>
                      <a:pt x="209" y="111"/>
                    </a:lnTo>
                    <a:lnTo>
                      <a:pt x="157" y="176"/>
                    </a:lnTo>
                    <a:lnTo>
                      <a:pt x="104" y="207"/>
                    </a:lnTo>
                    <a:lnTo>
                      <a:pt x="104" y="240"/>
                    </a:lnTo>
                    <a:lnTo>
                      <a:pt x="86" y="288"/>
                    </a:lnTo>
                    <a:lnTo>
                      <a:pt x="52" y="320"/>
                    </a:lnTo>
                    <a:lnTo>
                      <a:pt x="69" y="351"/>
                    </a:lnTo>
                    <a:lnTo>
                      <a:pt x="52" y="384"/>
                    </a:lnTo>
                    <a:lnTo>
                      <a:pt x="17" y="416"/>
                    </a:lnTo>
                    <a:lnTo>
                      <a:pt x="35" y="447"/>
                    </a:lnTo>
                    <a:lnTo>
                      <a:pt x="0" y="464"/>
                    </a:lnTo>
                    <a:lnTo>
                      <a:pt x="0" y="51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1" name="Freeform 173"/>
              <p:cNvSpPr>
                <a:spLocks/>
              </p:cNvSpPr>
              <p:nvPr>
                <p:custDataLst>
                  <p:tags r:id="rId171"/>
                </p:custDataLst>
              </p:nvPr>
            </p:nvSpPr>
            <p:spPr bwMode="auto">
              <a:xfrm>
                <a:off x="11091229" y="3589039"/>
                <a:ext cx="61357" cy="75517"/>
              </a:xfrm>
              <a:custGeom>
                <a:avLst/>
                <a:gdLst>
                  <a:gd name="T0" fmla="*/ 0 w 52"/>
                  <a:gd name="T1" fmla="*/ 2147483646 h 63"/>
                  <a:gd name="T2" fmla="*/ 0 w 52"/>
                  <a:gd name="T3" fmla="*/ 2147483646 h 63"/>
                  <a:gd name="T4" fmla="*/ 2147483646 w 52"/>
                  <a:gd name="T5" fmla="*/ 2147483646 h 63"/>
                  <a:gd name="T6" fmla="*/ 2147483646 w 52"/>
                  <a:gd name="T7" fmla="*/ 2147483646 h 63"/>
                  <a:gd name="T8" fmla="*/ 2147483646 w 52"/>
                  <a:gd name="T9" fmla="*/ 0 h 63"/>
                  <a:gd name="T10" fmla="*/ 0 w 52"/>
                  <a:gd name="T11" fmla="*/ 2147483646 h 63"/>
                  <a:gd name="T12" fmla="*/ 0 w 52"/>
                  <a:gd name="T13" fmla="*/ 2147483646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63"/>
                  <a:gd name="T23" fmla="*/ 52 w 52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63">
                    <a:moveTo>
                      <a:pt x="0" y="63"/>
                    </a:moveTo>
                    <a:lnTo>
                      <a:pt x="0" y="63"/>
                    </a:lnTo>
                    <a:lnTo>
                      <a:pt x="34" y="48"/>
                    </a:lnTo>
                    <a:lnTo>
                      <a:pt x="52" y="31"/>
                    </a:lnTo>
                    <a:lnTo>
                      <a:pt x="17" y="0"/>
                    </a:lnTo>
                    <a:lnTo>
                      <a:pt x="0" y="31"/>
                    </a:lnTo>
                    <a:lnTo>
                      <a:pt x="0" y="6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2" name="Freeform 174"/>
              <p:cNvSpPr>
                <a:spLocks/>
              </p:cNvSpPr>
              <p:nvPr>
                <p:custDataLst>
                  <p:tags r:id="rId172"/>
                </p:custDataLst>
              </p:nvPr>
            </p:nvSpPr>
            <p:spPr bwMode="auto">
              <a:xfrm>
                <a:off x="10916596" y="2800832"/>
                <a:ext cx="231270" cy="66077"/>
              </a:xfrm>
              <a:custGeom>
                <a:avLst/>
                <a:gdLst>
                  <a:gd name="T0" fmla="*/ 2147483646 w 196"/>
                  <a:gd name="T1" fmla="*/ 2147483646 h 56"/>
                  <a:gd name="T2" fmla="*/ 2147483646 w 196"/>
                  <a:gd name="T3" fmla="*/ 2147483646 h 56"/>
                  <a:gd name="T4" fmla="*/ 2147483646 w 196"/>
                  <a:gd name="T5" fmla="*/ 2147483646 h 56"/>
                  <a:gd name="T6" fmla="*/ 2147483646 w 196"/>
                  <a:gd name="T7" fmla="*/ 2147483646 h 56"/>
                  <a:gd name="T8" fmla="*/ 2147483646 w 196"/>
                  <a:gd name="T9" fmla="*/ 2147483646 h 56"/>
                  <a:gd name="T10" fmla="*/ 2147483646 w 196"/>
                  <a:gd name="T11" fmla="*/ 2147483646 h 56"/>
                  <a:gd name="T12" fmla="*/ 2147483646 w 196"/>
                  <a:gd name="T13" fmla="*/ 2147483646 h 56"/>
                  <a:gd name="T14" fmla="*/ 2147483646 w 196"/>
                  <a:gd name="T15" fmla="*/ 2147483646 h 56"/>
                  <a:gd name="T16" fmla="*/ 2147483646 w 196"/>
                  <a:gd name="T17" fmla="*/ 2147483646 h 56"/>
                  <a:gd name="T18" fmla="*/ 2147483646 w 196"/>
                  <a:gd name="T19" fmla="*/ 2147483646 h 56"/>
                  <a:gd name="T20" fmla="*/ 2147483646 w 196"/>
                  <a:gd name="T21" fmla="*/ 2147483646 h 56"/>
                  <a:gd name="T22" fmla="*/ 2147483646 w 196"/>
                  <a:gd name="T23" fmla="*/ 2147483646 h 56"/>
                  <a:gd name="T24" fmla="*/ 2147483646 w 196"/>
                  <a:gd name="T25" fmla="*/ 2147483646 h 56"/>
                  <a:gd name="T26" fmla="*/ 2147483646 w 196"/>
                  <a:gd name="T27" fmla="*/ 0 h 56"/>
                  <a:gd name="T28" fmla="*/ 2147483646 w 196"/>
                  <a:gd name="T29" fmla="*/ 2147483646 h 56"/>
                  <a:gd name="T30" fmla="*/ 2147483646 w 196"/>
                  <a:gd name="T31" fmla="*/ 2147483646 h 56"/>
                  <a:gd name="T32" fmla="*/ 2147483646 w 196"/>
                  <a:gd name="T33" fmla="*/ 2147483646 h 56"/>
                  <a:gd name="T34" fmla="*/ 0 w 196"/>
                  <a:gd name="T35" fmla="*/ 2147483646 h 56"/>
                  <a:gd name="T36" fmla="*/ 2147483646 w 196"/>
                  <a:gd name="T37" fmla="*/ 0 h 56"/>
                  <a:gd name="T38" fmla="*/ 2147483646 w 196"/>
                  <a:gd name="T39" fmla="*/ 0 h 56"/>
                  <a:gd name="T40" fmla="*/ 2147483646 w 196"/>
                  <a:gd name="T41" fmla="*/ 0 h 56"/>
                  <a:gd name="T42" fmla="*/ 2147483646 w 196"/>
                  <a:gd name="T43" fmla="*/ 0 h 56"/>
                  <a:gd name="T44" fmla="*/ 2147483646 w 196"/>
                  <a:gd name="T45" fmla="*/ 0 h 56"/>
                  <a:gd name="T46" fmla="*/ 2147483646 w 196"/>
                  <a:gd name="T47" fmla="*/ 0 h 56"/>
                  <a:gd name="T48" fmla="*/ 2147483646 w 196"/>
                  <a:gd name="T49" fmla="*/ 0 h 56"/>
                  <a:gd name="T50" fmla="*/ 2147483646 w 196"/>
                  <a:gd name="T51" fmla="*/ 0 h 56"/>
                  <a:gd name="T52" fmla="*/ 2147483646 w 196"/>
                  <a:gd name="T53" fmla="*/ 2147483646 h 56"/>
                  <a:gd name="T54" fmla="*/ 2147483646 w 196"/>
                  <a:gd name="T55" fmla="*/ 2147483646 h 56"/>
                  <a:gd name="T56" fmla="*/ 2147483646 w 196"/>
                  <a:gd name="T57" fmla="*/ 2147483646 h 5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96"/>
                  <a:gd name="T88" fmla="*/ 0 h 56"/>
                  <a:gd name="T89" fmla="*/ 196 w 196"/>
                  <a:gd name="T90" fmla="*/ 56 h 5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96" h="56">
                    <a:moveTo>
                      <a:pt x="161" y="17"/>
                    </a:moveTo>
                    <a:lnTo>
                      <a:pt x="144" y="17"/>
                    </a:lnTo>
                    <a:lnTo>
                      <a:pt x="125" y="17"/>
                    </a:lnTo>
                    <a:lnTo>
                      <a:pt x="125" y="37"/>
                    </a:lnTo>
                    <a:lnTo>
                      <a:pt x="107" y="56"/>
                    </a:lnTo>
                    <a:lnTo>
                      <a:pt x="107" y="37"/>
                    </a:lnTo>
                    <a:lnTo>
                      <a:pt x="90" y="37"/>
                    </a:lnTo>
                    <a:lnTo>
                      <a:pt x="73" y="17"/>
                    </a:lnTo>
                    <a:lnTo>
                      <a:pt x="90" y="17"/>
                    </a:lnTo>
                    <a:lnTo>
                      <a:pt x="107" y="17"/>
                    </a:lnTo>
                    <a:lnTo>
                      <a:pt x="90" y="17"/>
                    </a:lnTo>
                    <a:lnTo>
                      <a:pt x="73" y="17"/>
                    </a:lnTo>
                    <a:lnTo>
                      <a:pt x="90" y="17"/>
                    </a:lnTo>
                    <a:lnTo>
                      <a:pt x="73" y="0"/>
                    </a:lnTo>
                    <a:lnTo>
                      <a:pt x="54" y="17"/>
                    </a:lnTo>
                    <a:lnTo>
                      <a:pt x="36" y="17"/>
                    </a:lnTo>
                    <a:lnTo>
                      <a:pt x="19" y="17"/>
                    </a:lnTo>
                    <a:lnTo>
                      <a:pt x="0" y="17"/>
                    </a:lnTo>
                    <a:lnTo>
                      <a:pt x="19" y="0"/>
                    </a:lnTo>
                    <a:lnTo>
                      <a:pt x="54" y="0"/>
                    </a:lnTo>
                    <a:lnTo>
                      <a:pt x="90" y="0"/>
                    </a:lnTo>
                    <a:lnTo>
                      <a:pt x="107" y="0"/>
                    </a:lnTo>
                    <a:lnTo>
                      <a:pt x="144" y="0"/>
                    </a:lnTo>
                    <a:lnTo>
                      <a:pt x="161" y="0"/>
                    </a:lnTo>
                    <a:lnTo>
                      <a:pt x="178" y="0"/>
                    </a:lnTo>
                    <a:lnTo>
                      <a:pt x="196" y="0"/>
                    </a:lnTo>
                    <a:lnTo>
                      <a:pt x="196" y="17"/>
                    </a:lnTo>
                    <a:lnTo>
                      <a:pt x="178" y="17"/>
                    </a:lnTo>
                    <a:lnTo>
                      <a:pt x="161" y="1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3" name="Freeform 175"/>
              <p:cNvSpPr>
                <a:spLocks/>
              </p:cNvSpPr>
              <p:nvPr>
                <p:custDataLst>
                  <p:tags r:id="rId173"/>
                </p:custDataLst>
              </p:nvPr>
            </p:nvSpPr>
            <p:spPr bwMode="auto">
              <a:xfrm>
                <a:off x="11254062" y="2713515"/>
                <a:ext cx="129795" cy="108556"/>
              </a:xfrm>
              <a:custGeom>
                <a:avLst/>
                <a:gdLst>
                  <a:gd name="T0" fmla="*/ 2147483646 w 109"/>
                  <a:gd name="T1" fmla="*/ 2147483646 h 92"/>
                  <a:gd name="T2" fmla="*/ 2147483646 w 109"/>
                  <a:gd name="T3" fmla="*/ 2147483646 h 92"/>
                  <a:gd name="T4" fmla="*/ 2147483646 w 109"/>
                  <a:gd name="T5" fmla="*/ 2147483646 h 92"/>
                  <a:gd name="T6" fmla="*/ 2147483646 w 109"/>
                  <a:gd name="T7" fmla="*/ 2147483646 h 92"/>
                  <a:gd name="T8" fmla="*/ 0 w 109"/>
                  <a:gd name="T9" fmla="*/ 2147483646 h 92"/>
                  <a:gd name="T10" fmla="*/ 0 w 109"/>
                  <a:gd name="T11" fmla="*/ 2147483646 h 92"/>
                  <a:gd name="T12" fmla="*/ 2147483646 w 109"/>
                  <a:gd name="T13" fmla="*/ 2147483646 h 92"/>
                  <a:gd name="T14" fmla="*/ 2147483646 w 109"/>
                  <a:gd name="T15" fmla="*/ 2147483646 h 92"/>
                  <a:gd name="T16" fmla="*/ 2147483646 w 109"/>
                  <a:gd name="T17" fmla="*/ 2147483646 h 92"/>
                  <a:gd name="T18" fmla="*/ 2147483646 w 109"/>
                  <a:gd name="T19" fmla="*/ 2147483646 h 92"/>
                  <a:gd name="T20" fmla="*/ 2147483646 w 109"/>
                  <a:gd name="T21" fmla="*/ 2147483646 h 92"/>
                  <a:gd name="T22" fmla="*/ 2147483646 w 109"/>
                  <a:gd name="T23" fmla="*/ 2147483646 h 92"/>
                  <a:gd name="T24" fmla="*/ 2147483646 w 109"/>
                  <a:gd name="T25" fmla="*/ 2147483646 h 92"/>
                  <a:gd name="T26" fmla="*/ 2147483646 w 109"/>
                  <a:gd name="T27" fmla="*/ 2147483646 h 92"/>
                  <a:gd name="T28" fmla="*/ 2147483646 w 109"/>
                  <a:gd name="T29" fmla="*/ 2147483646 h 92"/>
                  <a:gd name="T30" fmla="*/ 2147483646 w 109"/>
                  <a:gd name="T31" fmla="*/ 0 h 92"/>
                  <a:gd name="T32" fmla="*/ 2147483646 w 109"/>
                  <a:gd name="T33" fmla="*/ 2147483646 h 92"/>
                  <a:gd name="T34" fmla="*/ 2147483646 w 109"/>
                  <a:gd name="T35" fmla="*/ 2147483646 h 92"/>
                  <a:gd name="T36" fmla="*/ 2147483646 w 109"/>
                  <a:gd name="T37" fmla="*/ 2147483646 h 92"/>
                  <a:gd name="T38" fmla="*/ 2147483646 w 109"/>
                  <a:gd name="T39" fmla="*/ 2147483646 h 92"/>
                  <a:gd name="T40" fmla="*/ 2147483646 w 109"/>
                  <a:gd name="T41" fmla="*/ 2147483646 h 92"/>
                  <a:gd name="T42" fmla="*/ 2147483646 w 109"/>
                  <a:gd name="T43" fmla="*/ 2147483646 h 92"/>
                  <a:gd name="T44" fmla="*/ 2147483646 w 109"/>
                  <a:gd name="T45" fmla="*/ 2147483646 h 92"/>
                  <a:gd name="T46" fmla="*/ 2147483646 w 109"/>
                  <a:gd name="T47" fmla="*/ 2147483646 h 92"/>
                  <a:gd name="T48" fmla="*/ 2147483646 w 109"/>
                  <a:gd name="T49" fmla="*/ 2147483646 h 9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9"/>
                  <a:gd name="T76" fmla="*/ 0 h 92"/>
                  <a:gd name="T77" fmla="*/ 109 w 109"/>
                  <a:gd name="T78" fmla="*/ 92 h 9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9" h="92">
                    <a:moveTo>
                      <a:pt x="90" y="73"/>
                    </a:moveTo>
                    <a:lnTo>
                      <a:pt x="73" y="73"/>
                    </a:lnTo>
                    <a:lnTo>
                      <a:pt x="54" y="92"/>
                    </a:lnTo>
                    <a:lnTo>
                      <a:pt x="36" y="92"/>
                    </a:lnTo>
                    <a:lnTo>
                      <a:pt x="0" y="73"/>
                    </a:lnTo>
                    <a:lnTo>
                      <a:pt x="0" y="56"/>
                    </a:lnTo>
                    <a:lnTo>
                      <a:pt x="19" y="56"/>
                    </a:lnTo>
                    <a:lnTo>
                      <a:pt x="54" y="56"/>
                    </a:lnTo>
                    <a:lnTo>
                      <a:pt x="54" y="37"/>
                    </a:lnTo>
                    <a:lnTo>
                      <a:pt x="36" y="56"/>
                    </a:lnTo>
                    <a:lnTo>
                      <a:pt x="36" y="37"/>
                    </a:lnTo>
                    <a:lnTo>
                      <a:pt x="54" y="37"/>
                    </a:lnTo>
                    <a:lnTo>
                      <a:pt x="73" y="37"/>
                    </a:lnTo>
                    <a:lnTo>
                      <a:pt x="90" y="20"/>
                    </a:lnTo>
                    <a:lnTo>
                      <a:pt x="109" y="20"/>
                    </a:lnTo>
                    <a:lnTo>
                      <a:pt x="109" y="0"/>
                    </a:lnTo>
                    <a:lnTo>
                      <a:pt x="109" y="20"/>
                    </a:lnTo>
                    <a:lnTo>
                      <a:pt x="109" y="37"/>
                    </a:lnTo>
                    <a:lnTo>
                      <a:pt x="90" y="37"/>
                    </a:lnTo>
                    <a:lnTo>
                      <a:pt x="73" y="37"/>
                    </a:lnTo>
                    <a:lnTo>
                      <a:pt x="54" y="56"/>
                    </a:lnTo>
                    <a:lnTo>
                      <a:pt x="73" y="56"/>
                    </a:lnTo>
                    <a:lnTo>
                      <a:pt x="109" y="56"/>
                    </a:lnTo>
                    <a:lnTo>
                      <a:pt x="109" y="73"/>
                    </a:lnTo>
                    <a:lnTo>
                      <a:pt x="90" y="7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4" name="Freeform 176"/>
              <p:cNvSpPr>
                <a:spLocks/>
              </p:cNvSpPr>
              <p:nvPr>
                <p:custDataLst>
                  <p:tags r:id="rId174"/>
                </p:custDataLst>
              </p:nvPr>
            </p:nvSpPr>
            <p:spPr bwMode="auto">
              <a:xfrm>
                <a:off x="9864081" y="2866909"/>
                <a:ext cx="420063" cy="240710"/>
              </a:xfrm>
              <a:custGeom>
                <a:avLst/>
                <a:gdLst>
                  <a:gd name="T0" fmla="*/ 2147483646 w 357"/>
                  <a:gd name="T1" fmla="*/ 2147483646 h 203"/>
                  <a:gd name="T2" fmla="*/ 2147483646 w 357"/>
                  <a:gd name="T3" fmla="*/ 2147483646 h 203"/>
                  <a:gd name="T4" fmla="*/ 2147483646 w 357"/>
                  <a:gd name="T5" fmla="*/ 2147483646 h 203"/>
                  <a:gd name="T6" fmla="*/ 2147483646 w 357"/>
                  <a:gd name="T7" fmla="*/ 2147483646 h 203"/>
                  <a:gd name="T8" fmla="*/ 2147483646 w 357"/>
                  <a:gd name="T9" fmla="*/ 2147483646 h 203"/>
                  <a:gd name="T10" fmla="*/ 2147483646 w 357"/>
                  <a:gd name="T11" fmla="*/ 2147483646 h 203"/>
                  <a:gd name="T12" fmla="*/ 2147483646 w 357"/>
                  <a:gd name="T13" fmla="*/ 2147483646 h 203"/>
                  <a:gd name="T14" fmla="*/ 2147483646 w 357"/>
                  <a:gd name="T15" fmla="*/ 2147483646 h 203"/>
                  <a:gd name="T16" fmla="*/ 2147483646 w 357"/>
                  <a:gd name="T17" fmla="*/ 2147483646 h 203"/>
                  <a:gd name="T18" fmla="*/ 2147483646 w 357"/>
                  <a:gd name="T19" fmla="*/ 2147483646 h 203"/>
                  <a:gd name="T20" fmla="*/ 2147483646 w 357"/>
                  <a:gd name="T21" fmla="*/ 2147483646 h 203"/>
                  <a:gd name="T22" fmla="*/ 2147483646 w 357"/>
                  <a:gd name="T23" fmla="*/ 2147483646 h 203"/>
                  <a:gd name="T24" fmla="*/ 2147483646 w 357"/>
                  <a:gd name="T25" fmla="*/ 2147483646 h 203"/>
                  <a:gd name="T26" fmla="*/ 2147483646 w 357"/>
                  <a:gd name="T27" fmla="*/ 2147483646 h 203"/>
                  <a:gd name="T28" fmla="*/ 2147483646 w 357"/>
                  <a:gd name="T29" fmla="*/ 2147483646 h 203"/>
                  <a:gd name="T30" fmla="*/ 2147483646 w 357"/>
                  <a:gd name="T31" fmla="*/ 2147483646 h 203"/>
                  <a:gd name="T32" fmla="*/ 2147483646 w 357"/>
                  <a:gd name="T33" fmla="*/ 2147483646 h 203"/>
                  <a:gd name="T34" fmla="*/ 2147483646 w 357"/>
                  <a:gd name="T35" fmla="*/ 2147483646 h 203"/>
                  <a:gd name="T36" fmla="*/ 2147483646 w 357"/>
                  <a:gd name="T37" fmla="*/ 2147483646 h 203"/>
                  <a:gd name="T38" fmla="*/ 2147483646 w 357"/>
                  <a:gd name="T39" fmla="*/ 2147483646 h 203"/>
                  <a:gd name="T40" fmla="*/ 2147483646 w 357"/>
                  <a:gd name="T41" fmla="*/ 2147483646 h 203"/>
                  <a:gd name="T42" fmla="*/ 2147483646 w 357"/>
                  <a:gd name="T43" fmla="*/ 2147483646 h 203"/>
                  <a:gd name="T44" fmla="*/ 0 w 357"/>
                  <a:gd name="T45" fmla="*/ 2147483646 h 203"/>
                  <a:gd name="T46" fmla="*/ 0 w 357"/>
                  <a:gd name="T47" fmla="*/ 2147483646 h 203"/>
                  <a:gd name="T48" fmla="*/ 2147483646 w 357"/>
                  <a:gd name="T49" fmla="*/ 2147483646 h 203"/>
                  <a:gd name="T50" fmla="*/ 2147483646 w 357"/>
                  <a:gd name="T51" fmla="*/ 2147483646 h 203"/>
                  <a:gd name="T52" fmla="*/ 2147483646 w 357"/>
                  <a:gd name="T53" fmla="*/ 2147483646 h 203"/>
                  <a:gd name="T54" fmla="*/ 2147483646 w 357"/>
                  <a:gd name="T55" fmla="*/ 2147483646 h 203"/>
                  <a:gd name="T56" fmla="*/ 2147483646 w 357"/>
                  <a:gd name="T57" fmla="*/ 2147483646 h 203"/>
                  <a:gd name="T58" fmla="*/ 2147483646 w 357"/>
                  <a:gd name="T59" fmla="*/ 2147483646 h 203"/>
                  <a:gd name="T60" fmla="*/ 2147483646 w 357"/>
                  <a:gd name="T61" fmla="*/ 2147483646 h 203"/>
                  <a:gd name="T62" fmla="*/ 2147483646 w 357"/>
                  <a:gd name="T63" fmla="*/ 0 h 203"/>
                  <a:gd name="T64" fmla="*/ 2147483646 w 357"/>
                  <a:gd name="T65" fmla="*/ 0 h 203"/>
                  <a:gd name="T66" fmla="*/ 2147483646 w 357"/>
                  <a:gd name="T67" fmla="*/ 2147483646 h 203"/>
                  <a:gd name="T68" fmla="*/ 2147483646 w 357"/>
                  <a:gd name="T69" fmla="*/ 2147483646 h 203"/>
                  <a:gd name="T70" fmla="*/ 2147483646 w 357"/>
                  <a:gd name="T71" fmla="*/ 2147483646 h 203"/>
                  <a:gd name="T72" fmla="*/ 2147483646 w 357"/>
                  <a:gd name="T73" fmla="*/ 2147483646 h 203"/>
                  <a:gd name="T74" fmla="*/ 2147483646 w 357"/>
                  <a:gd name="T75" fmla="*/ 2147483646 h 203"/>
                  <a:gd name="T76" fmla="*/ 2147483646 w 357"/>
                  <a:gd name="T77" fmla="*/ 2147483646 h 203"/>
                  <a:gd name="T78" fmla="*/ 2147483646 w 357"/>
                  <a:gd name="T79" fmla="*/ 2147483646 h 20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57"/>
                  <a:gd name="T121" fmla="*/ 0 h 203"/>
                  <a:gd name="T122" fmla="*/ 357 w 357"/>
                  <a:gd name="T123" fmla="*/ 203 h 20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57" h="203">
                    <a:moveTo>
                      <a:pt x="286" y="167"/>
                    </a:moveTo>
                    <a:lnTo>
                      <a:pt x="286" y="148"/>
                    </a:lnTo>
                    <a:lnTo>
                      <a:pt x="269" y="148"/>
                    </a:lnTo>
                    <a:lnTo>
                      <a:pt x="252" y="148"/>
                    </a:lnTo>
                    <a:lnTo>
                      <a:pt x="269" y="148"/>
                    </a:lnTo>
                    <a:lnTo>
                      <a:pt x="269" y="128"/>
                    </a:lnTo>
                    <a:lnTo>
                      <a:pt x="252" y="109"/>
                    </a:lnTo>
                    <a:lnTo>
                      <a:pt x="252" y="92"/>
                    </a:lnTo>
                    <a:lnTo>
                      <a:pt x="269" y="92"/>
                    </a:lnTo>
                    <a:lnTo>
                      <a:pt x="252" y="92"/>
                    </a:lnTo>
                    <a:lnTo>
                      <a:pt x="231" y="92"/>
                    </a:lnTo>
                    <a:lnTo>
                      <a:pt x="213" y="92"/>
                    </a:lnTo>
                    <a:lnTo>
                      <a:pt x="213" y="128"/>
                    </a:lnTo>
                    <a:lnTo>
                      <a:pt x="196" y="148"/>
                    </a:lnTo>
                    <a:lnTo>
                      <a:pt x="179" y="148"/>
                    </a:lnTo>
                    <a:lnTo>
                      <a:pt x="179" y="184"/>
                    </a:lnTo>
                    <a:lnTo>
                      <a:pt x="179" y="203"/>
                    </a:lnTo>
                    <a:lnTo>
                      <a:pt x="160" y="203"/>
                    </a:lnTo>
                    <a:lnTo>
                      <a:pt x="125" y="203"/>
                    </a:lnTo>
                    <a:lnTo>
                      <a:pt x="106" y="184"/>
                    </a:lnTo>
                    <a:lnTo>
                      <a:pt x="71" y="148"/>
                    </a:lnTo>
                    <a:lnTo>
                      <a:pt x="106" y="148"/>
                    </a:lnTo>
                    <a:lnTo>
                      <a:pt x="125" y="148"/>
                    </a:lnTo>
                    <a:lnTo>
                      <a:pt x="142" y="148"/>
                    </a:lnTo>
                    <a:lnTo>
                      <a:pt x="125" y="148"/>
                    </a:lnTo>
                    <a:lnTo>
                      <a:pt x="106" y="148"/>
                    </a:lnTo>
                    <a:lnTo>
                      <a:pt x="89" y="148"/>
                    </a:lnTo>
                    <a:lnTo>
                      <a:pt x="71" y="148"/>
                    </a:lnTo>
                    <a:lnTo>
                      <a:pt x="71" y="128"/>
                    </a:lnTo>
                    <a:lnTo>
                      <a:pt x="89" y="109"/>
                    </a:lnTo>
                    <a:lnTo>
                      <a:pt x="106" y="109"/>
                    </a:lnTo>
                    <a:lnTo>
                      <a:pt x="125" y="109"/>
                    </a:lnTo>
                    <a:lnTo>
                      <a:pt x="125" y="92"/>
                    </a:lnTo>
                    <a:lnTo>
                      <a:pt x="142" y="92"/>
                    </a:lnTo>
                    <a:lnTo>
                      <a:pt x="125" y="92"/>
                    </a:lnTo>
                    <a:lnTo>
                      <a:pt x="106" y="92"/>
                    </a:lnTo>
                    <a:lnTo>
                      <a:pt x="89" y="92"/>
                    </a:lnTo>
                    <a:lnTo>
                      <a:pt x="71" y="109"/>
                    </a:lnTo>
                    <a:lnTo>
                      <a:pt x="54" y="109"/>
                    </a:lnTo>
                    <a:lnTo>
                      <a:pt x="54" y="92"/>
                    </a:lnTo>
                    <a:lnTo>
                      <a:pt x="35" y="92"/>
                    </a:lnTo>
                    <a:lnTo>
                      <a:pt x="54" y="92"/>
                    </a:lnTo>
                    <a:lnTo>
                      <a:pt x="35" y="92"/>
                    </a:lnTo>
                    <a:lnTo>
                      <a:pt x="17" y="73"/>
                    </a:lnTo>
                    <a:lnTo>
                      <a:pt x="17" y="54"/>
                    </a:lnTo>
                    <a:lnTo>
                      <a:pt x="0" y="54"/>
                    </a:lnTo>
                    <a:lnTo>
                      <a:pt x="0" y="36"/>
                    </a:lnTo>
                    <a:lnTo>
                      <a:pt x="0" y="19"/>
                    </a:lnTo>
                    <a:lnTo>
                      <a:pt x="17" y="19"/>
                    </a:lnTo>
                    <a:lnTo>
                      <a:pt x="35" y="19"/>
                    </a:lnTo>
                    <a:lnTo>
                      <a:pt x="54" y="19"/>
                    </a:lnTo>
                    <a:lnTo>
                      <a:pt x="71" y="19"/>
                    </a:lnTo>
                    <a:lnTo>
                      <a:pt x="54" y="19"/>
                    </a:lnTo>
                    <a:lnTo>
                      <a:pt x="71" y="19"/>
                    </a:lnTo>
                    <a:lnTo>
                      <a:pt x="89" y="36"/>
                    </a:lnTo>
                    <a:lnTo>
                      <a:pt x="71" y="36"/>
                    </a:lnTo>
                    <a:lnTo>
                      <a:pt x="71" y="19"/>
                    </a:lnTo>
                    <a:lnTo>
                      <a:pt x="89" y="19"/>
                    </a:lnTo>
                    <a:lnTo>
                      <a:pt x="125" y="19"/>
                    </a:lnTo>
                    <a:lnTo>
                      <a:pt x="125" y="36"/>
                    </a:lnTo>
                    <a:lnTo>
                      <a:pt x="142" y="54"/>
                    </a:lnTo>
                    <a:lnTo>
                      <a:pt x="125" y="36"/>
                    </a:lnTo>
                    <a:lnTo>
                      <a:pt x="125" y="19"/>
                    </a:lnTo>
                    <a:lnTo>
                      <a:pt x="125" y="0"/>
                    </a:lnTo>
                    <a:lnTo>
                      <a:pt x="142" y="0"/>
                    </a:lnTo>
                    <a:lnTo>
                      <a:pt x="160" y="0"/>
                    </a:lnTo>
                    <a:lnTo>
                      <a:pt x="179" y="0"/>
                    </a:lnTo>
                    <a:lnTo>
                      <a:pt x="179" y="19"/>
                    </a:lnTo>
                    <a:lnTo>
                      <a:pt x="196" y="19"/>
                    </a:lnTo>
                    <a:lnTo>
                      <a:pt x="213" y="19"/>
                    </a:lnTo>
                    <a:lnTo>
                      <a:pt x="213" y="36"/>
                    </a:lnTo>
                    <a:lnTo>
                      <a:pt x="213" y="54"/>
                    </a:lnTo>
                    <a:lnTo>
                      <a:pt x="269" y="73"/>
                    </a:lnTo>
                    <a:lnTo>
                      <a:pt x="286" y="92"/>
                    </a:lnTo>
                    <a:lnTo>
                      <a:pt x="304" y="92"/>
                    </a:lnTo>
                    <a:lnTo>
                      <a:pt x="323" y="92"/>
                    </a:lnTo>
                    <a:lnTo>
                      <a:pt x="340" y="128"/>
                    </a:lnTo>
                    <a:lnTo>
                      <a:pt x="357" y="148"/>
                    </a:lnTo>
                    <a:lnTo>
                      <a:pt x="340" y="148"/>
                    </a:lnTo>
                    <a:lnTo>
                      <a:pt x="323" y="167"/>
                    </a:lnTo>
                    <a:lnTo>
                      <a:pt x="286" y="16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5" name="Freeform 177"/>
              <p:cNvSpPr>
                <a:spLocks/>
              </p:cNvSpPr>
              <p:nvPr>
                <p:custDataLst>
                  <p:tags r:id="rId175"/>
                </p:custDataLst>
              </p:nvPr>
            </p:nvSpPr>
            <p:spPr bwMode="auto">
              <a:xfrm>
                <a:off x="10076471" y="2822070"/>
                <a:ext cx="294989" cy="108556"/>
              </a:xfrm>
              <a:custGeom>
                <a:avLst/>
                <a:gdLst>
                  <a:gd name="T0" fmla="*/ 2147483646 w 249"/>
                  <a:gd name="T1" fmla="*/ 2147483646 h 93"/>
                  <a:gd name="T2" fmla="*/ 2147483646 w 249"/>
                  <a:gd name="T3" fmla="*/ 2147483646 h 93"/>
                  <a:gd name="T4" fmla="*/ 2147483646 w 249"/>
                  <a:gd name="T5" fmla="*/ 2147483646 h 93"/>
                  <a:gd name="T6" fmla="*/ 2147483646 w 249"/>
                  <a:gd name="T7" fmla="*/ 2147483646 h 93"/>
                  <a:gd name="T8" fmla="*/ 2147483646 w 249"/>
                  <a:gd name="T9" fmla="*/ 2147483646 h 93"/>
                  <a:gd name="T10" fmla="*/ 2147483646 w 249"/>
                  <a:gd name="T11" fmla="*/ 2147483646 h 93"/>
                  <a:gd name="T12" fmla="*/ 2147483646 w 249"/>
                  <a:gd name="T13" fmla="*/ 2147483646 h 93"/>
                  <a:gd name="T14" fmla="*/ 2147483646 w 249"/>
                  <a:gd name="T15" fmla="*/ 2147483646 h 93"/>
                  <a:gd name="T16" fmla="*/ 2147483646 w 249"/>
                  <a:gd name="T17" fmla="*/ 2147483646 h 93"/>
                  <a:gd name="T18" fmla="*/ 2147483646 w 249"/>
                  <a:gd name="T19" fmla="*/ 2147483646 h 93"/>
                  <a:gd name="T20" fmla="*/ 2147483646 w 249"/>
                  <a:gd name="T21" fmla="*/ 2147483646 h 93"/>
                  <a:gd name="T22" fmla="*/ 2147483646 w 249"/>
                  <a:gd name="T23" fmla="*/ 2147483646 h 93"/>
                  <a:gd name="T24" fmla="*/ 2147483646 w 249"/>
                  <a:gd name="T25" fmla="*/ 2147483646 h 93"/>
                  <a:gd name="T26" fmla="*/ 2147483646 w 249"/>
                  <a:gd name="T27" fmla="*/ 2147483646 h 93"/>
                  <a:gd name="T28" fmla="*/ 2147483646 w 249"/>
                  <a:gd name="T29" fmla="*/ 2147483646 h 93"/>
                  <a:gd name="T30" fmla="*/ 2147483646 w 249"/>
                  <a:gd name="T31" fmla="*/ 2147483646 h 93"/>
                  <a:gd name="T32" fmla="*/ 2147483646 w 249"/>
                  <a:gd name="T33" fmla="*/ 2147483646 h 93"/>
                  <a:gd name="T34" fmla="*/ 0 w 249"/>
                  <a:gd name="T35" fmla="*/ 2147483646 h 93"/>
                  <a:gd name="T36" fmla="*/ 0 w 249"/>
                  <a:gd name="T37" fmla="*/ 0 h 93"/>
                  <a:gd name="T38" fmla="*/ 2147483646 w 249"/>
                  <a:gd name="T39" fmla="*/ 0 h 93"/>
                  <a:gd name="T40" fmla="*/ 2147483646 w 249"/>
                  <a:gd name="T41" fmla="*/ 2147483646 h 93"/>
                  <a:gd name="T42" fmla="*/ 2147483646 w 249"/>
                  <a:gd name="T43" fmla="*/ 0 h 93"/>
                  <a:gd name="T44" fmla="*/ 2147483646 w 249"/>
                  <a:gd name="T45" fmla="*/ 0 h 93"/>
                  <a:gd name="T46" fmla="*/ 2147483646 w 249"/>
                  <a:gd name="T47" fmla="*/ 0 h 93"/>
                  <a:gd name="T48" fmla="*/ 2147483646 w 249"/>
                  <a:gd name="T49" fmla="*/ 2147483646 h 93"/>
                  <a:gd name="T50" fmla="*/ 2147483646 w 249"/>
                  <a:gd name="T51" fmla="*/ 0 h 93"/>
                  <a:gd name="T52" fmla="*/ 2147483646 w 249"/>
                  <a:gd name="T53" fmla="*/ 0 h 93"/>
                  <a:gd name="T54" fmla="*/ 2147483646 w 249"/>
                  <a:gd name="T55" fmla="*/ 2147483646 h 93"/>
                  <a:gd name="T56" fmla="*/ 2147483646 w 249"/>
                  <a:gd name="T57" fmla="*/ 2147483646 h 93"/>
                  <a:gd name="T58" fmla="*/ 2147483646 w 249"/>
                  <a:gd name="T59" fmla="*/ 0 h 93"/>
                  <a:gd name="T60" fmla="*/ 2147483646 w 249"/>
                  <a:gd name="T61" fmla="*/ 0 h 93"/>
                  <a:gd name="T62" fmla="*/ 2147483646 w 249"/>
                  <a:gd name="T63" fmla="*/ 0 h 93"/>
                  <a:gd name="T64" fmla="*/ 2147483646 w 249"/>
                  <a:gd name="T65" fmla="*/ 0 h 93"/>
                  <a:gd name="T66" fmla="*/ 2147483646 w 249"/>
                  <a:gd name="T67" fmla="*/ 2147483646 h 93"/>
                  <a:gd name="T68" fmla="*/ 2147483646 w 249"/>
                  <a:gd name="T69" fmla="*/ 2147483646 h 93"/>
                  <a:gd name="T70" fmla="*/ 2147483646 w 249"/>
                  <a:gd name="T71" fmla="*/ 2147483646 h 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49"/>
                  <a:gd name="T109" fmla="*/ 0 h 93"/>
                  <a:gd name="T110" fmla="*/ 249 w 249"/>
                  <a:gd name="T111" fmla="*/ 93 h 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49" h="93">
                    <a:moveTo>
                      <a:pt x="249" y="39"/>
                    </a:moveTo>
                    <a:lnTo>
                      <a:pt x="213" y="56"/>
                    </a:lnTo>
                    <a:lnTo>
                      <a:pt x="178" y="75"/>
                    </a:lnTo>
                    <a:lnTo>
                      <a:pt x="142" y="93"/>
                    </a:lnTo>
                    <a:lnTo>
                      <a:pt x="124" y="93"/>
                    </a:lnTo>
                    <a:lnTo>
                      <a:pt x="124" y="75"/>
                    </a:lnTo>
                    <a:lnTo>
                      <a:pt x="107" y="75"/>
                    </a:lnTo>
                    <a:lnTo>
                      <a:pt x="71" y="75"/>
                    </a:lnTo>
                    <a:lnTo>
                      <a:pt x="51" y="75"/>
                    </a:lnTo>
                    <a:lnTo>
                      <a:pt x="34" y="56"/>
                    </a:lnTo>
                    <a:lnTo>
                      <a:pt x="51" y="56"/>
                    </a:lnTo>
                    <a:lnTo>
                      <a:pt x="71" y="56"/>
                    </a:lnTo>
                    <a:lnTo>
                      <a:pt x="90" y="56"/>
                    </a:lnTo>
                    <a:lnTo>
                      <a:pt x="71" y="56"/>
                    </a:lnTo>
                    <a:lnTo>
                      <a:pt x="51" y="56"/>
                    </a:lnTo>
                    <a:lnTo>
                      <a:pt x="34" y="56"/>
                    </a:lnTo>
                    <a:lnTo>
                      <a:pt x="17" y="39"/>
                    </a:lnTo>
                    <a:lnTo>
                      <a:pt x="0" y="20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4" y="20"/>
                    </a:lnTo>
                    <a:lnTo>
                      <a:pt x="34" y="0"/>
                    </a:lnTo>
                    <a:lnTo>
                      <a:pt x="51" y="0"/>
                    </a:lnTo>
                    <a:lnTo>
                      <a:pt x="71" y="0"/>
                    </a:lnTo>
                    <a:lnTo>
                      <a:pt x="107" y="20"/>
                    </a:lnTo>
                    <a:lnTo>
                      <a:pt x="124" y="0"/>
                    </a:lnTo>
                    <a:lnTo>
                      <a:pt x="142" y="0"/>
                    </a:lnTo>
                    <a:lnTo>
                      <a:pt x="142" y="20"/>
                    </a:lnTo>
                    <a:lnTo>
                      <a:pt x="161" y="20"/>
                    </a:lnTo>
                    <a:lnTo>
                      <a:pt x="161" y="0"/>
                    </a:lnTo>
                    <a:lnTo>
                      <a:pt x="178" y="0"/>
                    </a:lnTo>
                    <a:lnTo>
                      <a:pt x="195" y="0"/>
                    </a:lnTo>
                    <a:lnTo>
                      <a:pt x="213" y="0"/>
                    </a:lnTo>
                    <a:lnTo>
                      <a:pt x="213" y="20"/>
                    </a:lnTo>
                    <a:lnTo>
                      <a:pt x="232" y="20"/>
                    </a:lnTo>
                    <a:lnTo>
                      <a:pt x="249" y="39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6" name="Freeform 178"/>
              <p:cNvSpPr>
                <a:spLocks/>
              </p:cNvSpPr>
              <p:nvPr>
                <p:custDataLst>
                  <p:tags r:id="rId176"/>
                </p:custDataLst>
              </p:nvPr>
            </p:nvSpPr>
            <p:spPr bwMode="auto">
              <a:xfrm>
                <a:off x="9840482" y="2951866"/>
                <a:ext cx="42478" cy="44839"/>
              </a:xfrm>
              <a:custGeom>
                <a:avLst/>
                <a:gdLst>
                  <a:gd name="T0" fmla="*/ 2147483646 w 36"/>
                  <a:gd name="T1" fmla="*/ 0 h 36"/>
                  <a:gd name="T2" fmla="*/ 2147483646 w 36"/>
                  <a:gd name="T3" fmla="*/ 2147483646 h 36"/>
                  <a:gd name="T4" fmla="*/ 2147483646 w 36"/>
                  <a:gd name="T5" fmla="*/ 2147483646 h 36"/>
                  <a:gd name="T6" fmla="*/ 2147483646 w 36"/>
                  <a:gd name="T7" fmla="*/ 2147483646 h 36"/>
                  <a:gd name="T8" fmla="*/ 0 w 36"/>
                  <a:gd name="T9" fmla="*/ 2147483646 h 36"/>
                  <a:gd name="T10" fmla="*/ 2147483646 w 36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6"/>
                  <a:gd name="T20" fmla="*/ 36 w 36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6">
                    <a:moveTo>
                      <a:pt x="19" y="0"/>
                    </a:moveTo>
                    <a:lnTo>
                      <a:pt x="19" y="19"/>
                    </a:lnTo>
                    <a:lnTo>
                      <a:pt x="36" y="36"/>
                    </a:lnTo>
                    <a:lnTo>
                      <a:pt x="19" y="19"/>
                    </a:lnTo>
                    <a:lnTo>
                      <a:pt x="0" y="19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77" name="Freeform 179"/>
              <p:cNvSpPr>
                <a:spLocks/>
              </p:cNvSpPr>
              <p:nvPr>
                <p:custDataLst>
                  <p:tags r:id="rId177"/>
                </p:custDataLst>
              </p:nvPr>
            </p:nvSpPr>
            <p:spPr bwMode="auto">
              <a:xfrm>
                <a:off x="10151988" y="4530640"/>
                <a:ext cx="103836" cy="56638"/>
              </a:xfrm>
              <a:custGeom>
                <a:avLst/>
                <a:gdLst>
                  <a:gd name="T0" fmla="*/ 2147483646 w 86"/>
                  <a:gd name="T1" fmla="*/ 0 h 48"/>
                  <a:gd name="T2" fmla="*/ 2147483646 w 86"/>
                  <a:gd name="T3" fmla="*/ 0 h 48"/>
                  <a:gd name="T4" fmla="*/ 2147483646 w 86"/>
                  <a:gd name="T5" fmla="*/ 2147483646 h 48"/>
                  <a:gd name="T6" fmla="*/ 2147483646 w 86"/>
                  <a:gd name="T7" fmla="*/ 2147483646 h 48"/>
                  <a:gd name="T8" fmla="*/ 0 w 86"/>
                  <a:gd name="T9" fmla="*/ 2147483646 h 48"/>
                  <a:gd name="T10" fmla="*/ 2147483646 w 86"/>
                  <a:gd name="T11" fmla="*/ 2147483646 h 48"/>
                  <a:gd name="T12" fmla="*/ 2147483646 w 86"/>
                  <a:gd name="T13" fmla="*/ 0 h 48"/>
                  <a:gd name="T14" fmla="*/ 2147483646 w 86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48"/>
                  <a:gd name="T26" fmla="*/ 86 w 86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48">
                    <a:moveTo>
                      <a:pt x="86" y="0"/>
                    </a:moveTo>
                    <a:lnTo>
                      <a:pt x="86" y="0"/>
                    </a:lnTo>
                    <a:lnTo>
                      <a:pt x="86" y="48"/>
                    </a:lnTo>
                    <a:lnTo>
                      <a:pt x="52" y="48"/>
                    </a:lnTo>
                    <a:lnTo>
                      <a:pt x="0" y="33"/>
                    </a:lnTo>
                    <a:lnTo>
                      <a:pt x="34" y="18"/>
                    </a:lnTo>
                    <a:lnTo>
                      <a:pt x="52" y="0"/>
                    </a:lnTo>
                    <a:lnTo>
                      <a:pt x="86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184" name="Freeform 180"/>
              <p:cNvSpPr>
                <a:spLocks/>
              </p:cNvSpPr>
              <p:nvPr>
                <p:custDataLst>
                  <p:tags r:id="rId178"/>
                </p:custDataLst>
              </p:nvPr>
            </p:nvSpPr>
            <p:spPr bwMode="auto">
              <a:xfrm>
                <a:off x="9843157" y="4511158"/>
                <a:ext cx="22883" cy="41611"/>
              </a:xfrm>
              <a:custGeom>
                <a:avLst/>
                <a:gdLst>
                  <a:gd name="T0" fmla="*/ 0 w 19"/>
                  <a:gd name="T1" fmla="*/ 3271 h 33"/>
                  <a:gd name="T2" fmla="*/ 0 w 19"/>
                  <a:gd name="T3" fmla="*/ 3271 h 33"/>
                  <a:gd name="T4" fmla="*/ 0 w 19"/>
                  <a:gd name="T5" fmla="*/ 7360 h 33"/>
                  <a:gd name="T6" fmla="*/ 4178 w 19"/>
                  <a:gd name="T7" fmla="*/ 7360 h 33"/>
                  <a:gd name="T8" fmla="*/ 4178 w 19"/>
                  <a:gd name="T9" fmla="*/ 3271 h 33"/>
                  <a:gd name="T10" fmla="*/ 4178 w 19"/>
                  <a:gd name="T11" fmla="*/ 0 h 33"/>
                  <a:gd name="T12" fmla="*/ 0 w 19"/>
                  <a:gd name="T13" fmla="*/ 3271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33"/>
                  <a:gd name="T23" fmla="*/ 19 w 19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33">
                    <a:moveTo>
                      <a:pt x="0" y="15"/>
                    </a:moveTo>
                    <a:lnTo>
                      <a:pt x="0" y="15"/>
                    </a:lnTo>
                    <a:lnTo>
                      <a:pt x="0" y="33"/>
                    </a:lnTo>
                    <a:lnTo>
                      <a:pt x="19" y="33"/>
                    </a:lnTo>
                    <a:lnTo>
                      <a:pt x="19" y="15"/>
                    </a:lnTo>
                    <a:lnTo>
                      <a:pt x="19" y="0"/>
                    </a:lnTo>
                    <a:lnTo>
                      <a:pt x="0" y="1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85" name="Freeform 181"/>
              <p:cNvSpPr>
                <a:spLocks/>
              </p:cNvSpPr>
              <p:nvPr>
                <p:custDataLst>
                  <p:tags r:id="rId179"/>
                </p:custDataLst>
              </p:nvPr>
            </p:nvSpPr>
            <p:spPr bwMode="auto">
              <a:xfrm>
                <a:off x="9884760" y="4494513"/>
                <a:ext cx="43684" cy="35369"/>
              </a:xfrm>
              <a:custGeom>
                <a:avLst/>
                <a:gdLst>
                  <a:gd name="T0" fmla="*/ 0 w 37"/>
                  <a:gd name="T1" fmla="*/ 3175 h 30"/>
                  <a:gd name="T2" fmla="*/ 0 w 37"/>
                  <a:gd name="T3" fmla="*/ 3175 h 30"/>
                  <a:gd name="T4" fmla="*/ 0 w 37"/>
                  <a:gd name="T5" fmla="*/ 6350 h 30"/>
                  <a:gd name="T6" fmla="*/ 6951 w 37"/>
                  <a:gd name="T7" fmla="*/ 6350 h 30"/>
                  <a:gd name="T8" fmla="*/ 6951 w 37"/>
                  <a:gd name="T9" fmla="*/ 3175 h 30"/>
                  <a:gd name="T10" fmla="*/ 6951 w 37"/>
                  <a:gd name="T11" fmla="*/ 0 h 30"/>
                  <a:gd name="T12" fmla="*/ 0 w 37"/>
                  <a:gd name="T13" fmla="*/ 3175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0"/>
                  <a:gd name="T23" fmla="*/ 37 w 37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0">
                    <a:moveTo>
                      <a:pt x="0" y="15"/>
                    </a:moveTo>
                    <a:lnTo>
                      <a:pt x="0" y="15"/>
                    </a:lnTo>
                    <a:lnTo>
                      <a:pt x="0" y="30"/>
                    </a:lnTo>
                    <a:lnTo>
                      <a:pt x="37" y="30"/>
                    </a:lnTo>
                    <a:lnTo>
                      <a:pt x="37" y="15"/>
                    </a:lnTo>
                    <a:lnTo>
                      <a:pt x="37" y="0"/>
                    </a:lnTo>
                    <a:lnTo>
                      <a:pt x="0" y="1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186" name="Freeform 182"/>
              <p:cNvSpPr>
                <a:spLocks/>
              </p:cNvSpPr>
              <p:nvPr>
                <p:custDataLst>
                  <p:tags r:id="rId180"/>
                </p:custDataLst>
              </p:nvPr>
            </p:nvSpPr>
            <p:spPr bwMode="auto">
              <a:xfrm>
                <a:off x="9884760" y="4552769"/>
                <a:ext cx="43684" cy="14563"/>
              </a:xfrm>
              <a:custGeom>
                <a:avLst/>
                <a:gdLst>
                  <a:gd name="T0" fmla="*/ 0 w 37"/>
                  <a:gd name="T1" fmla="*/ 0 h 15"/>
                  <a:gd name="T2" fmla="*/ 0 w 37"/>
                  <a:gd name="T3" fmla="*/ 0 h 15"/>
                  <a:gd name="T4" fmla="*/ 0 w 37"/>
                  <a:gd name="T5" fmla="*/ 2223 h 15"/>
                  <a:gd name="T6" fmla="*/ 6951 w 37"/>
                  <a:gd name="T7" fmla="*/ 0 h 15"/>
                  <a:gd name="T8" fmla="*/ 0 w 37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15"/>
                  <a:gd name="T17" fmla="*/ 37 w 37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3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281" name="Freeform 183"/>
              <p:cNvSpPr>
                <a:spLocks/>
              </p:cNvSpPr>
              <p:nvPr>
                <p:custDataLst>
                  <p:tags r:id="rId181"/>
                </p:custDataLst>
              </p:nvPr>
            </p:nvSpPr>
            <p:spPr bwMode="auto">
              <a:xfrm>
                <a:off x="10109510" y="4398485"/>
                <a:ext cx="42478" cy="40119"/>
              </a:xfrm>
              <a:custGeom>
                <a:avLst/>
                <a:gdLst>
                  <a:gd name="T0" fmla="*/ 0 w 37"/>
                  <a:gd name="T1" fmla="*/ 2147483646 h 33"/>
                  <a:gd name="T2" fmla="*/ 0 w 37"/>
                  <a:gd name="T3" fmla="*/ 2147483646 h 33"/>
                  <a:gd name="T4" fmla="*/ 0 w 37"/>
                  <a:gd name="T5" fmla="*/ 2147483646 h 33"/>
                  <a:gd name="T6" fmla="*/ 2147483646 w 37"/>
                  <a:gd name="T7" fmla="*/ 2147483646 h 33"/>
                  <a:gd name="T8" fmla="*/ 2147483646 w 37"/>
                  <a:gd name="T9" fmla="*/ 0 h 33"/>
                  <a:gd name="T10" fmla="*/ 2147483646 w 37"/>
                  <a:gd name="T11" fmla="*/ 0 h 33"/>
                  <a:gd name="T12" fmla="*/ 0 w 37"/>
                  <a:gd name="T13" fmla="*/ 2147483646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3"/>
                  <a:gd name="T23" fmla="*/ 37 w 37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3">
                    <a:moveTo>
                      <a:pt x="0" y="15"/>
                    </a:moveTo>
                    <a:lnTo>
                      <a:pt x="0" y="15"/>
                    </a:lnTo>
                    <a:lnTo>
                      <a:pt x="0" y="33"/>
                    </a:lnTo>
                    <a:lnTo>
                      <a:pt x="18" y="33"/>
                    </a:lnTo>
                    <a:lnTo>
                      <a:pt x="18" y="0"/>
                    </a:lnTo>
                    <a:lnTo>
                      <a:pt x="37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2" name="Freeform 184"/>
              <p:cNvSpPr>
                <a:spLocks/>
              </p:cNvSpPr>
              <p:nvPr>
                <p:custDataLst>
                  <p:tags r:id="rId182"/>
                </p:custDataLst>
              </p:nvPr>
            </p:nvSpPr>
            <p:spPr bwMode="auto">
              <a:xfrm>
                <a:off x="10232225" y="4360727"/>
                <a:ext cx="42478" cy="21240"/>
              </a:xfrm>
              <a:custGeom>
                <a:avLst/>
                <a:gdLst>
                  <a:gd name="T0" fmla="*/ 0 w 37"/>
                  <a:gd name="T1" fmla="*/ 0 h 18"/>
                  <a:gd name="T2" fmla="*/ 0 w 37"/>
                  <a:gd name="T3" fmla="*/ 0 h 18"/>
                  <a:gd name="T4" fmla="*/ 0 w 37"/>
                  <a:gd name="T5" fmla="*/ 2147483646 h 18"/>
                  <a:gd name="T6" fmla="*/ 2147483646 w 37"/>
                  <a:gd name="T7" fmla="*/ 0 h 18"/>
                  <a:gd name="T8" fmla="*/ 2147483646 w 37"/>
                  <a:gd name="T9" fmla="*/ 0 h 18"/>
                  <a:gd name="T10" fmla="*/ 0 w 37"/>
                  <a:gd name="T11" fmla="*/ 0 h 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"/>
                  <a:gd name="T19" fmla="*/ 0 h 18"/>
                  <a:gd name="T20" fmla="*/ 37 w 37"/>
                  <a:gd name="T21" fmla="*/ 18 h 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"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7" y="0"/>
                    </a:lnTo>
                    <a:lnTo>
                      <a:pt x="19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3" name="Freeform 185"/>
              <p:cNvSpPr>
                <a:spLocks/>
              </p:cNvSpPr>
              <p:nvPr>
                <p:custDataLst>
                  <p:tags r:id="rId183"/>
                </p:custDataLst>
              </p:nvPr>
            </p:nvSpPr>
            <p:spPr bwMode="auto">
              <a:xfrm>
                <a:off x="10255824" y="4325329"/>
                <a:ext cx="18879" cy="16520"/>
              </a:xfrm>
              <a:custGeom>
                <a:avLst/>
                <a:gdLst>
                  <a:gd name="T0" fmla="*/ 0 w 18"/>
                  <a:gd name="T1" fmla="*/ 2147483646 h 15"/>
                  <a:gd name="T2" fmla="*/ 0 w 18"/>
                  <a:gd name="T3" fmla="*/ 2147483646 h 15"/>
                  <a:gd name="T4" fmla="*/ 2147483646 w 18"/>
                  <a:gd name="T5" fmla="*/ 2147483646 h 15"/>
                  <a:gd name="T6" fmla="*/ 0 w 18"/>
                  <a:gd name="T7" fmla="*/ 0 h 15"/>
                  <a:gd name="T8" fmla="*/ 0 w 18"/>
                  <a:gd name="T9" fmla="*/ 2147483646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5"/>
                  <a:gd name="T17" fmla="*/ 18 w 1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5">
                    <a:moveTo>
                      <a:pt x="0" y="15"/>
                    </a:moveTo>
                    <a:lnTo>
                      <a:pt x="0" y="15"/>
                    </a:lnTo>
                    <a:lnTo>
                      <a:pt x="18" y="15"/>
                    </a:lnTo>
                    <a:lnTo>
                      <a:pt x="0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4" name="Freeform 186"/>
              <p:cNvSpPr>
                <a:spLocks/>
              </p:cNvSpPr>
              <p:nvPr>
                <p:custDataLst>
                  <p:tags r:id="rId184"/>
                </p:custDataLst>
              </p:nvPr>
            </p:nvSpPr>
            <p:spPr bwMode="auto">
              <a:xfrm>
                <a:off x="11032231" y="4530640"/>
                <a:ext cx="1309746" cy="644254"/>
              </a:xfrm>
              <a:custGeom>
                <a:avLst/>
                <a:gdLst>
                  <a:gd name="T0" fmla="*/ 2147483646 w 1109"/>
                  <a:gd name="T1" fmla="*/ 2147483646 h 545"/>
                  <a:gd name="T2" fmla="*/ 2147483646 w 1109"/>
                  <a:gd name="T3" fmla="*/ 2147483646 h 545"/>
                  <a:gd name="T4" fmla="*/ 2147483646 w 1109"/>
                  <a:gd name="T5" fmla="*/ 2147483646 h 545"/>
                  <a:gd name="T6" fmla="*/ 2147483646 w 1109"/>
                  <a:gd name="T7" fmla="*/ 2147483646 h 545"/>
                  <a:gd name="T8" fmla="*/ 2147483646 w 1109"/>
                  <a:gd name="T9" fmla="*/ 2147483646 h 545"/>
                  <a:gd name="T10" fmla="*/ 2147483646 w 1109"/>
                  <a:gd name="T11" fmla="*/ 2147483646 h 545"/>
                  <a:gd name="T12" fmla="*/ 2147483646 w 1109"/>
                  <a:gd name="T13" fmla="*/ 2147483646 h 545"/>
                  <a:gd name="T14" fmla="*/ 2147483646 w 1109"/>
                  <a:gd name="T15" fmla="*/ 2147483646 h 545"/>
                  <a:gd name="T16" fmla="*/ 2147483646 w 1109"/>
                  <a:gd name="T17" fmla="*/ 2147483646 h 545"/>
                  <a:gd name="T18" fmla="*/ 2147483646 w 1109"/>
                  <a:gd name="T19" fmla="*/ 2147483646 h 545"/>
                  <a:gd name="T20" fmla="*/ 2147483646 w 1109"/>
                  <a:gd name="T21" fmla="*/ 2147483646 h 545"/>
                  <a:gd name="T22" fmla="*/ 2147483646 w 1109"/>
                  <a:gd name="T23" fmla="*/ 2147483646 h 545"/>
                  <a:gd name="T24" fmla="*/ 2147483646 w 1109"/>
                  <a:gd name="T25" fmla="*/ 2147483646 h 545"/>
                  <a:gd name="T26" fmla="*/ 2147483646 w 1109"/>
                  <a:gd name="T27" fmla="*/ 2147483646 h 545"/>
                  <a:gd name="T28" fmla="*/ 2147483646 w 1109"/>
                  <a:gd name="T29" fmla="*/ 2147483646 h 545"/>
                  <a:gd name="T30" fmla="*/ 2147483646 w 1109"/>
                  <a:gd name="T31" fmla="*/ 2147483646 h 545"/>
                  <a:gd name="T32" fmla="*/ 2147483646 w 1109"/>
                  <a:gd name="T33" fmla="*/ 2147483646 h 545"/>
                  <a:gd name="T34" fmla="*/ 2147483646 w 1109"/>
                  <a:gd name="T35" fmla="*/ 2147483646 h 545"/>
                  <a:gd name="T36" fmla="*/ 2147483646 w 1109"/>
                  <a:gd name="T37" fmla="*/ 2147483646 h 545"/>
                  <a:gd name="T38" fmla="*/ 2147483646 w 1109"/>
                  <a:gd name="T39" fmla="*/ 2147483646 h 545"/>
                  <a:gd name="T40" fmla="*/ 2147483646 w 1109"/>
                  <a:gd name="T41" fmla="*/ 2147483646 h 545"/>
                  <a:gd name="T42" fmla="*/ 2147483646 w 1109"/>
                  <a:gd name="T43" fmla="*/ 2147483646 h 545"/>
                  <a:gd name="T44" fmla="*/ 2147483646 w 1109"/>
                  <a:gd name="T45" fmla="*/ 2147483646 h 545"/>
                  <a:gd name="T46" fmla="*/ 2147483646 w 1109"/>
                  <a:gd name="T47" fmla="*/ 2147483646 h 545"/>
                  <a:gd name="T48" fmla="*/ 0 w 1109"/>
                  <a:gd name="T49" fmla="*/ 2147483646 h 545"/>
                  <a:gd name="T50" fmla="*/ 2147483646 w 1109"/>
                  <a:gd name="T51" fmla="*/ 2147483646 h 545"/>
                  <a:gd name="T52" fmla="*/ 2147483646 w 1109"/>
                  <a:gd name="T53" fmla="*/ 2147483646 h 545"/>
                  <a:gd name="T54" fmla="*/ 2147483646 w 1109"/>
                  <a:gd name="T55" fmla="*/ 2147483646 h 545"/>
                  <a:gd name="T56" fmla="*/ 2147483646 w 1109"/>
                  <a:gd name="T57" fmla="*/ 2147483646 h 545"/>
                  <a:gd name="T58" fmla="*/ 2147483646 w 1109"/>
                  <a:gd name="T59" fmla="*/ 2147483646 h 545"/>
                  <a:gd name="T60" fmla="*/ 2147483646 w 1109"/>
                  <a:gd name="T61" fmla="*/ 2147483646 h 545"/>
                  <a:gd name="T62" fmla="*/ 2147483646 w 1109"/>
                  <a:gd name="T63" fmla="*/ 2147483646 h 545"/>
                  <a:gd name="T64" fmla="*/ 2147483646 w 1109"/>
                  <a:gd name="T65" fmla="*/ 2147483646 h 545"/>
                  <a:gd name="T66" fmla="*/ 2147483646 w 1109"/>
                  <a:gd name="T67" fmla="*/ 2147483646 h 545"/>
                  <a:gd name="T68" fmla="*/ 2147483646 w 1109"/>
                  <a:gd name="T69" fmla="*/ 2147483646 h 545"/>
                  <a:gd name="T70" fmla="*/ 2147483646 w 1109"/>
                  <a:gd name="T71" fmla="*/ 0 h 545"/>
                  <a:gd name="T72" fmla="*/ 2147483646 w 1109"/>
                  <a:gd name="T73" fmla="*/ 0 h 545"/>
                  <a:gd name="T74" fmla="*/ 2147483646 w 1109"/>
                  <a:gd name="T75" fmla="*/ 2147483646 h 545"/>
                  <a:gd name="T76" fmla="*/ 2147483646 w 1109"/>
                  <a:gd name="T77" fmla="*/ 2147483646 h 545"/>
                  <a:gd name="T78" fmla="*/ 2147483646 w 1109"/>
                  <a:gd name="T79" fmla="*/ 2147483646 h 545"/>
                  <a:gd name="T80" fmla="*/ 2147483646 w 1109"/>
                  <a:gd name="T81" fmla="*/ 2147483646 h 545"/>
                  <a:gd name="T82" fmla="*/ 2147483646 w 1109"/>
                  <a:gd name="T83" fmla="*/ 2147483646 h 545"/>
                  <a:gd name="T84" fmla="*/ 2147483646 w 1109"/>
                  <a:gd name="T85" fmla="*/ 2147483646 h 545"/>
                  <a:gd name="T86" fmla="*/ 2147483646 w 1109"/>
                  <a:gd name="T87" fmla="*/ 2147483646 h 545"/>
                  <a:gd name="T88" fmla="*/ 2147483646 w 1109"/>
                  <a:gd name="T89" fmla="*/ 2147483646 h 545"/>
                  <a:gd name="T90" fmla="*/ 2147483646 w 1109"/>
                  <a:gd name="T91" fmla="*/ 2147483646 h 54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109"/>
                  <a:gd name="T139" fmla="*/ 0 h 545"/>
                  <a:gd name="T140" fmla="*/ 1109 w 1109"/>
                  <a:gd name="T141" fmla="*/ 545 h 54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109" h="545">
                    <a:moveTo>
                      <a:pt x="1092" y="273"/>
                    </a:moveTo>
                    <a:lnTo>
                      <a:pt x="1092" y="273"/>
                    </a:lnTo>
                    <a:lnTo>
                      <a:pt x="1075" y="288"/>
                    </a:lnTo>
                    <a:lnTo>
                      <a:pt x="1056" y="336"/>
                    </a:lnTo>
                    <a:lnTo>
                      <a:pt x="1038" y="336"/>
                    </a:lnTo>
                    <a:lnTo>
                      <a:pt x="987" y="336"/>
                    </a:lnTo>
                    <a:lnTo>
                      <a:pt x="969" y="401"/>
                    </a:lnTo>
                    <a:lnTo>
                      <a:pt x="917" y="401"/>
                    </a:lnTo>
                    <a:lnTo>
                      <a:pt x="917" y="417"/>
                    </a:lnTo>
                    <a:lnTo>
                      <a:pt x="935" y="480"/>
                    </a:lnTo>
                    <a:lnTo>
                      <a:pt x="917" y="497"/>
                    </a:lnTo>
                    <a:lnTo>
                      <a:pt x="883" y="480"/>
                    </a:lnTo>
                    <a:lnTo>
                      <a:pt x="779" y="480"/>
                    </a:lnTo>
                    <a:lnTo>
                      <a:pt x="745" y="465"/>
                    </a:lnTo>
                    <a:lnTo>
                      <a:pt x="727" y="480"/>
                    </a:lnTo>
                    <a:lnTo>
                      <a:pt x="727" y="497"/>
                    </a:lnTo>
                    <a:lnTo>
                      <a:pt x="676" y="480"/>
                    </a:lnTo>
                    <a:lnTo>
                      <a:pt x="658" y="497"/>
                    </a:lnTo>
                    <a:lnTo>
                      <a:pt x="606" y="545"/>
                    </a:lnTo>
                    <a:lnTo>
                      <a:pt x="589" y="528"/>
                    </a:lnTo>
                    <a:lnTo>
                      <a:pt x="555" y="528"/>
                    </a:lnTo>
                    <a:lnTo>
                      <a:pt x="555" y="513"/>
                    </a:lnTo>
                    <a:lnTo>
                      <a:pt x="537" y="513"/>
                    </a:lnTo>
                    <a:lnTo>
                      <a:pt x="537" y="480"/>
                    </a:lnTo>
                    <a:lnTo>
                      <a:pt x="501" y="449"/>
                    </a:lnTo>
                    <a:lnTo>
                      <a:pt x="414" y="449"/>
                    </a:lnTo>
                    <a:lnTo>
                      <a:pt x="363" y="401"/>
                    </a:lnTo>
                    <a:lnTo>
                      <a:pt x="328" y="384"/>
                    </a:lnTo>
                    <a:lnTo>
                      <a:pt x="259" y="401"/>
                    </a:lnTo>
                    <a:lnTo>
                      <a:pt x="259" y="528"/>
                    </a:lnTo>
                    <a:lnTo>
                      <a:pt x="242" y="528"/>
                    </a:lnTo>
                    <a:lnTo>
                      <a:pt x="207" y="497"/>
                    </a:lnTo>
                    <a:lnTo>
                      <a:pt x="155" y="513"/>
                    </a:lnTo>
                    <a:lnTo>
                      <a:pt x="155" y="480"/>
                    </a:lnTo>
                    <a:lnTo>
                      <a:pt x="138" y="480"/>
                    </a:lnTo>
                    <a:lnTo>
                      <a:pt x="121" y="432"/>
                    </a:lnTo>
                    <a:lnTo>
                      <a:pt x="103" y="432"/>
                    </a:lnTo>
                    <a:lnTo>
                      <a:pt x="138" y="432"/>
                    </a:lnTo>
                    <a:lnTo>
                      <a:pt x="121" y="417"/>
                    </a:lnTo>
                    <a:lnTo>
                      <a:pt x="138" y="401"/>
                    </a:lnTo>
                    <a:lnTo>
                      <a:pt x="207" y="401"/>
                    </a:lnTo>
                    <a:lnTo>
                      <a:pt x="190" y="353"/>
                    </a:lnTo>
                    <a:lnTo>
                      <a:pt x="155" y="336"/>
                    </a:lnTo>
                    <a:lnTo>
                      <a:pt x="121" y="321"/>
                    </a:lnTo>
                    <a:lnTo>
                      <a:pt x="69" y="353"/>
                    </a:lnTo>
                    <a:lnTo>
                      <a:pt x="52" y="353"/>
                    </a:lnTo>
                    <a:lnTo>
                      <a:pt x="69" y="336"/>
                    </a:lnTo>
                    <a:lnTo>
                      <a:pt x="52" y="305"/>
                    </a:lnTo>
                    <a:lnTo>
                      <a:pt x="17" y="305"/>
                    </a:lnTo>
                    <a:lnTo>
                      <a:pt x="0" y="273"/>
                    </a:lnTo>
                    <a:lnTo>
                      <a:pt x="17" y="192"/>
                    </a:lnTo>
                    <a:lnTo>
                      <a:pt x="52" y="225"/>
                    </a:lnTo>
                    <a:lnTo>
                      <a:pt x="69" y="225"/>
                    </a:lnTo>
                    <a:lnTo>
                      <a:pt x="52" y="192"/>
                    </a:lnTo>
                    <a:lnTo>
                      <a:pt x="103" y="144"/>
                    </a:lnTo>
                    <a:lnTo>
                      <a:pt x="138" y="161"/>
                    </a:lnTo>
                    <a:lnTo>
                      <a:pt x="155" y="144"/>
                    </a:lnTo>
                    <a:lnTo>
                      <a:pt x="190" y="161"/>
                    </a:lnTo>
                    <a:lnTo>
                      <a:pt x="242" y="192"/>
                    </a:lnTo>
                    <a:lnTo>
                      <a:pt x="276" y="177"/>
                    </a:lnTo>
                    <a:lnTo>
                      <a:pt x="311" y="177"/>
                    </a:lnTo>
                    <a:lnTo>
                      <a:pt x="328" y="192"/>
                    </a:lnTo>
                    <a:lnTo>
                      <a:pt x="397" y="192"/>
                    </a:lnTo>
                    <a:lnTo>
                      <a:pt x="414" y="161"/>
                    </a:lnTo>
                    <a:lnTo>
                      <a:pt x="363" y="144"/>
                    </a:lnTo>
                    <a:lnTo>
                      <a:pt x="397" y="129"/>
                    </a:lnTo>
                    <a:lnTo>
                      <a:pt x="380" y="113"/>
                    </a:lnTo>
                    <a:lnTo>
                      <a:pt x="397" y="96"/>
                    </a:lnTo>
                    <a:lnTo>
                      <a:pt x="397" y="48"/>
                    </a:lnTo>
                    <a:lnTo>
                      <a:pt x="432" y="65"/>
                    </a:lnTo>
                    <a:lnTo>
                      <a:pt x="589" y="18"/>
                    </a:lnTo>
                    <a:lnTo>
                      <a:pt x="589" y="0"/>
                    </a:lnTo>
                    <a:lnTo>
                      <a:pt x="606" y="0"/>
                    </a:lnTo>
                    <a:lnTo>
                      <a:pt x="658" y="0"/>
                    </a:lnTo>
                    <a:lnTo>
                      <a:pt x="676" y="33"/>
                    </a:lnTo>
                    <a:lnTo>
                      <a:pt x="676" y="48"/>
                    </a:lnTo>
                    <a:lnTo>
                      <a:pt x="693" y="48"/>
                    </a:lnTo>
                    <a:lnTo>
                      <a:pt x="727" y="65"/>
                    </a:lnTo>
                    <a:lnTo>
                      <a:pt x="727" y="81"/>
                    </a:lnTo>
                    <a:lnTo>
                      <a:pt x="762" y="81"/>
                    </a:lnTo>
                    <a:lnTo>
                      <a:pt x="796" y="48"/>
                    </a:lnTo>
                    <a:lnTo>
                      <a:pt x="831" y="33"/>
                    </a:lnTo>
                    <a:lnTo>
                      <a:pt x="848" y="81"/>
                    </a:lnTo>
                    <a:lnTo>
                      <a:pt x="917" y="192"/>
                    </a:lnTo>
                    <a:lnTo>
                      <a:pt x="935" y="161"/>
                    </a:lnTo>
                    <a:lnTo>
                      <a:pt x="952" y="192"/>
                    </a:lnTo>
                    <a:lnTo>
                      <a:pt x="1004" y="177"/>
                    </a:lnTo>
                    <a:lnTo>
                      <a:pt x="1056" y="225"/>
                    </a:lnTo>
                    <a:lnTo>
                      <a:pt x="1092" y="240"/>
                    </a:lnTo>
                    <a:lnTo>
                      <a:pt x="1092" y="225"/>
                    </a:lnTo>
                    <a:lnTo>
                      <a:pt x="1109" y="257"/>
                    </a:lnTo>
                    <a:lnTo>
                      <a:pt x="1092" y="27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5" name="Freeform 187"/>
              <p:cNvSpPr>
                <a:spLocks/>
              </p:cNvSpPr>
              <p:nvPr>
                <p:custDataLst>
                  <p:tags r:id="rId185"/>
                </p:custDataLst>
              </p:nvPr>
            </p:nvSpPr>
            <p:spPr bwMode="auto">
              <a:xfrm>
                <a:off x="11216303" y="5097016"/>
                <a:ext cx="469621" cy="283188"/>
              </a:xfrm>
              <a:custGeom>
                <a:avLst/>
                <a:gdLst>
                  <a:gd name="T0" fmla="*/ 2147483646 w 400"/>
                  <a:gd name="T1" fmla="*/ 2147483646 h 240"/>
                  <a:gd name="T2" fmla="*/ 2147483646 w 400"/>
                  <a:gd name="T3" fmla="*/ 2147483646 h 240"/>
                  <a:gd name="T4" fmla="*/ 2147483646 w 400"/>
                  <a:gd name="T5" fmla="*/ 2147483646 h 240"/>
                  <a:gd name="T6" fmla="*/ 2147483646 w 400"/>
                  <a:gd name="T7" fmla="*/ 2147483646 h 240"/>
                  <a:gd name="T8" fmla="*/ 2147483646 w 400"/>
                  <a:gd name="T9" fmla="*/ 2147483646 h 240"/>
                  <a:gd name="T10" fmla="*/ 2147483646 w 400"/>
                  <a:gd name="T11" fmla="*/ 2147483646 h 240"/>
                  <a:gd name="T12" fmla="*/ 2147483646 w 400"/>
                  <a:gd name="T13" fmla="*/ 2147483646 h 240"/>
                  <a:gd name="T14" fmla="*/ 2147483646 w 400"/>
                  <a:gd name="T15" fmla="*/ 2147483646 h 240"/>
                  <a:gd name="T16" fmla="*/ 2147483646 w 400"/>
                  <a:gd name="T17" fmla="*/ 2147483646 h 240"/>
                  <a:gd name="T18" fmla="*/ 2147483646 w 400"/>
                  <a:gd name="T19" fmla="*/ 2147483646 h 240"/>
                  <a:gd name="T20" fmla="*/ 2147483646 w 400"/>
                  <a:gd name="T21" fmla="*/ 2147483646 h 240"/>
                  <a:gd name="T22" fmla="*/ 2147483646 w 400"/>
                  <a:gd name="T23" fmla="*/ 2147483646 h 240"/>
                  <a:gd name="T24" fmla="*/ 2147483646 w 400"/>
                  <a:gd name="T25" fmla="*/ 2147483646 h 240"/>
                  <a:gd name="T26" fmla="*/ 2147483646 w 400"/>
                  <a:gd name="T27" fmla="*/ 2147483646 h 240"/>
                  <a:gd name="T28" fmla="*/ 2147483646 w 400"/>
                  <a:gd name="T29" fmla="*/ 2147483646 h 240"/>
                  <a:gd name="T30" fmla="*/ 2147483646 w 400"/>
                  <a:gd name="T31" fmla="*/ 2147483646 h 240"/>
                  <a:gd name="T32" fmla="*/ 2147483646 w 400"/>
                  <a:gd name="T33" fmla="*/ 2147483646 h 240"/>
                  <a:gd name="T34" fmla="*/ 2147483646 w 400"/>
                  <a:gd name="T35" fmla="*/ 2147483646 h 240"/>
                  <a:gd name="T36" fmla="*/ 2147483646 w 400"/>
                  <a:gd name="T37" fmla="*/ 2147483646 h 240"/>
                  <a:gd name="T38" fmla="*/ 2147483646 w 400"/>
                  <a:gd name="T39" fmla="*/ 2147483646 h 240"/>
                  <a:gd name="T40" fmla="*/ 2147483646 w 400"/>
                  <a:gd name="T41" fmla="*/ 2147483646 h 240"/>
                  <a:gd name="T42" fmla="*/ 2147483646 w 400"/>
                  <a:gd name="T43" fmla="*/ 2147483646 h 240"/>
                  <a:gd name="T44" fmla="*/ 2147483646 w 400"/>
                  <a:gd name="T45" fmla="*/ 2147483646 h 240"/>
                  <a:gd name="T46" fmla="*/ 2147483646 w 400"/>
                  <a:gd name="T47" fmla="*/ 2147483646 h 240"/>
                  <a:gd name="T48" fmla="*/ 0 w 400"/>
                  <a:gd name="T49" fmla="*/ 2147483646 h 240"/>
                  <a:gd name="T50" fmla="*/ 2147483646 w 400"/>
                  <a:gd name="T51" fmla="*/ 2147483646 h 240"/>
                  <a:gd name="T52" fmla="*/ 2147483646 w 400"/>
                  <a:gd name="T53" fmla="*/ 2147483646 h 240"/>
                  <a:gd name="T54" fmla="*/ 2147483646 w 400"/>
                  <a:gd name="T55" fmla="*/ 2147483646 h 240"/>
                  <a:gd name="T56" fmla="*/ 2147483646 w 400"/>
                  <a:gd name="T57" fmla="*/ 2147483646 h 240"/>
                  <a:gd name="T58" fmla="*/ 2147483646 w 400"/>
                  <a:gd name="T59" fmla="*/ 2147483646 h 240"/>
                  <a:gd name="T60" fmla="*/ 2147483646 w 400"/>
                  <a:gd name="T61" fmla="*/ 2147483646 h 240"/>
                  <a:gd name="T62" fmla="*/ 2147483646 w 400"/>
                  <a:gd name="T63" fmla="*/ 2147483646 h 240"/>
                  <a:gd name="T64" fmla="*/ 2147483646 w 400"/>
                  <a:gd name="T65" fmla="*/ 0 h 240"/>
                  <a:gd name="T66" fmla="*/ 2147483646 w 400"/>
                  <a:gd name="T67" fmla="*/ 0 h 240"/>
                  <a:gd name="T68" fmla="*/ 2147483646 w 400"/>
                  <a:gd name="T69" fmla="*/ 2147483646 h 240"/>
                  <a:gd name="T70" fmla="*/ 2147483646 w 400"/>
                  <a:gd name="T71" fmla="*/ 2147483646 h 240"/>
                  <a:gd name="T72" fmla="*/ 2147483646 w 400"/>
                  <a:gd name="T73" fmla="*/ 2147483646 h 240"/>
                  <a:gd name="T74" fmla="*/ 2147483646 w 400"/>
                  <a:gd name="T75" fmla="*/ 2147483646 h 240"/>
                  <a:gd name="T76" fmla="*/ 2147483646 w 400"/>
                  <a:gd name="T77" fmla="*/ 2147483646 h 240"/>
                  <a:gd name="T78" fmla="*/ 2147483646 w 400"/>
                  <a:gd name="T79" fmla="*/ 2147483646 h 240"/>
                  <a:gd name="T80" fmla="*/ 2147483646 w 400"/>
                  <a:gd name="T81" fmla="*/ 2147483646 h 24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00"/>
                  <a:gd name="T124" fmla="*/ 0 h 240"/>
                  <a:gd name="T125" fmla="*/ 400 w 400"/>
                  <a:gd name="T126" fmla="*/ 240 h 24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00" h="240">
                    <a:moveTo>
                      <a:pt x="382" y="192"/>
                    </a:moveTo>
                    <a:lnTo>
                      <a:pt x="382" y="192"/>
                    </a:lnTo>
                    <a:lnTo>
                      <a:pt x="365" y="176"/>
                    </a:lnTo>
                    <a:lnTo>
                      <a:pt x="365" y="192"/>
                    </a:lnTo>
                    <a:lnTo>
                      <a:pt x="348" y="192"/>
                    </a:lnTo>
                    <a:lnTo>
                      <a:pt x="330" y="224"/>
                    </a:lnTo>
                    <a:lnTo>
                      <a:pt x="296" y="224"/>
                    </a:lnTo>
                    <a:lnTo>
                      <a:pt x="296" y="240"/>
                    </a:lnTo>
                    <a:lnTo>
                      <a:pt x="242" y="240"/>
                    </a:lnTo>
                    <a:lnTo>
                      <a:pt x="242" y="224"/>
                    </a:lnTo>
                    <a:lnTo>
                      <a:pt x="242" y="209"/>
                    </a:lnTo>
                    <a:lnTo>
                      <a:pt x="139" y="161"/>
                    </a:lnTo>
                    <a:lnTo>
                      <a:pt x="87" y="161"/>
                    </a:lnTo>
                    <a:lnTo>
                      <a:pt x="52" y="176"/>
                    </a:lnTo>
                    <a:lnTo>
                      <a:pt x="52" y="129"/>
                    </a:lnTo>
                    <a:lnTo>
                      <a:pt x="35" y="129"/>
                    </a:lnTo>
                    <a:lnTo>
                      <a:pt x="35" y="96"/>
                    </a:lnTo>
                    <a:lnTo>
                      <a:pt x="18" y="96"/>
                    </a:lnTo>
                    <a:lnTo>
                      <a:pt x="18" y="81"/>
                    </a:lnTo>
                    <a:lnTo>
                      <a:pt x="52" y="81"/>
                    </a:lnTo>
                    <a:lnTo>
                      <a:pt x="69" y="65"/>
                    </a:lnTo>
                    <a:lnTo>
                      <a:pt x="35" y="33"/>
                    </a:lnTo>
                    <a:lnTo>
                      <a:pt x="18" y="33"/>
                    </a:lnTo>
                    <a:lnTo>
                      <a:pt x="18" y="65"/>
                    </a:lnTo>
                    <a:lnTo>
                      <a:pt x="0" y="33"/>
                    </a:lnTo>
                    <a:lnTo>
                      <a:pt x="52" y="17"/>
                    </a:lnTo>
                    <a:lnTo>
                      <a:pt x="87" y="48"/>
                    </a:lnTo>
                    <a:lnTo>
                      <a:pt x="104" y="48"/>
                    </a:lnTo>
                    <a:lnTo>
                      <a:pt x="121" y="48"/>
                    </a:lnTo>
                    <a:lnTo>
                      <a:pt x="121" y="33"/>
                    </a:lnTo>
                    <a:lnTo>
                      <a:pt x="156" y="17"/>
                    </a:lnTo>
                    <a:lnTo>
                      <a:pt x="173" y="17"/>
                    </a:lnTo>
                    <a:lnTo>
                      <a:pt x="156" y="0"/>
                    </a:lnTo>
                    <a:lnTo>
                      <a:pt x="173" y="0"/>
                    </a:lnTo>
                    <a:lnTo>
                      <a:pt x="208" y="17"/>
                    </a:lnTo>
                    <a:lnTo>
                      <a:pt x="208" y="48"/>
                    </a:lnTo>
                    <a:lnTo>
                      <a:pt x="259" y="48"/>
                    </a:lnTo>
                    <a:lnTo>
                      <a:pt x="279" y="96"/>
                    </a:lnTo>
                    <a:lnTo>
                      <a:pt x="365" y="144"/>
                    </a:lnTo>
                    <a:lnTo>
                      <a:pt x="400" y="161"/>
                    </a:lnTo>
                    <a:lnTo>
                      <a:pt x="382" y="19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6" name="Freeform 188"/>
              <p:cNvSpPr>
                <a:spLocks/>
              </p:cNvSpPr>
              <p:nvPr>
                <p:custDataLst>
                  <p:tags r:id="rId186"/>
                </p:custDataLst>
              </p:nvPr>
            </p:nvSpPr>
            <p:spPr bwMode="auto">
              <a:xfrm>
                <a:off x="11336659" y="4983741"/>
                <a:ext cx="554578" cy="339826"/>
              </a:xfrm>
              <a:custGeom>
                <a:avLst/>
                <a:gdLst>
                  <a:gd name="T0" fmla="*/ 2147483646 w 468"/>
                  <a:gd name="T1" fmla="*/ 2147483646 h 288"/>
                  <a:gd name="T2" fmla="*/ 2147483646 w 468"/>
                  <a:gd name="T3" fmla="*/ 2147483646 h 288"/>
                  <a:gd name="T4" fmla="*/ 2147483646 w 468"/>
                  <a:gd name="T5" fmla="*/ 2147483646 h 288"/>
                  <a:gd name="T6" fmla="*/ 2147483646 w 468"/>
                  <a:gd name="T7" fmla="*/ 2147483646 h 288"/>
                  <a:gd name="T8" fmla="*/ 2147483646 w 468"/>
                  <a:gd name="T9" fmla="*/ 2147483646 h 288"/>
                  <a:gd name="T10" fmla="*/ 2147483646 w 468"/>
                  <a:gd name="T11" fmla="*/ 2147483646 h 288"/>
                  <a:gd name="T12" fmla="*/ 2147483646 w 468"/>
                  <a:gd name="T13" fmla="*/ 2147483646 h 288"/>
                  <a:gd name="T14" fmla="*/ 2147483646 w 468"/>
                  <a:gd name="T15" fmla="*/ 2147483646 h 288"/>
                  <a:gd name="T16" fmla="*/ 2147483646 w 468"/>
                  <a:gd name="T17" fmla="*/ 2147483646 h 288"/>
                  <a:gd name="T18" fmla="*/ 2147483646 w 468"/>
                  <a:gd name="T19" fmla="*/ 2147483646 h 288"/>
                  <a:gd name="T20" fmla="*/ 2147483646 w 468"/>
                  <a:gd name="T21" fmla="*/ 2147483646 h 288"/>
                  <a:gd name="T22" fmla="*/ 2147483646 w 468"/>
                  <a:gd name="T23" fmla="*/ 2147483646 h 288"/>
                  <a:gd name="T24" fmla="*/ 2147483646 w 468"/>
                  <a:gd name="T25" fmla="*/ 2147483646 h 288"/>
                  <a:gd name="T26" fmla="*/ 2147483646 w 468"/>
                  <a:gd name="T27" fmla="*/ 2147483646 h 288"/>
                  <a:gd name="T28" fmla="*/ 2147483646 w 468"/>
                  <a:gd name="T29" fmla="*/ 2147483646 h 288"/>
                  <a:gd name="T30" fmla="*/ 2147483646 w 468"/>
                  <a:gd name="T31" fmla="*/ 2147483646 h 288"/>
                  <a:gd name="T32" fmla="*/ 2147483646 w 468"/>
                  <a:gd name="T33" fmla="*/ 2147483646 h 288"/>
                  <a:gd name="T34" fmla="*/ 2147483646 w 468"/>
                  <a:gd name="T35" fmla="*/ 2147483646 h 288"/>
                  <a:gd name="T36" fmla="*/ 2147483646 w 468"/>
                  <a:gd name="T37" fmla="*/ 2147483646 h 288"/>
                  <a:gd name="T38" fmla="*/ 2147483646 w 468"/>
                  <a:gd name="T39" fmla="*/ 2147483646 h 288"/>
                  <a:gd name="T40" fmla="*/ 2147483646 w 468"/>
                  <a:gd name="T41" fmla="*/ 2147483646 h 288"/>
                  <a:gd name="T42" fmla="*/ 2147483646 w 468"/>
                  <a:gd name="T43" fmla="*/ 2147483646 h 288"/>
                  <a:gd name="T44" fmla="*/ 2147483646 w 468"/>
                  <a:gd name="T45" fmla="*/ 2147483646 h 288"/>
                  <a:gd name="T46" fmla="*/ 2147483646 w 468"/>
                  <a:gd name="T47" fmla="*/ 2147483646 h 288"/>
                  <a:gd name="T48" fmla="*/ 2147483646 w 468"/>
                  <a:gd name="T49" fmla="*/ 2147483646 h 288"/>
                  <a:gd name="T50" fmla="*/ 2147483646 w 468"/>
                  <a:gd name="T51" fmla="*/ 2147483646 h 288"/>
                  <a:gd name="T52" fmla="*/ 2147483646 w 468"/>
                  <a:gd name="T53" fmla="*/ 2147483646 h 288"/>
                  <a:gd name="T54" fmla="*/ 2147483646 w 468"/>
                  <a:gd name="T55" fmla="*/ 0 h 288"/>
                  <a:gd name="T56" fmla="*/ 0 w 468"/>
                  <a:gd name="T57" fmla="*/ 2147483646 h 288"/>
                  <a:gd name="T58" fmla="*/ 0 w 468"/>
                  <a:gd name="T59" fmla="*/ 2147483646 h 288"/>
                  <a:gd name="T60" fmla="*/ 2147483646 w 468"/>
                  <a:gd name="T61" fmla="*/ 2147483646 h 288"/>
                  <a:gd name="T62" fmla="*/ 2147483646 w 468"/>
                  <a:gd name="T63" fmla="*/ 2147483646 h 288"/>
                  <a:gd name="T64" fmla="*/ 2147483646 w 468"/>
                  <a:gd name="T65" fmla="*/ 2147483646 h 288"/>
                  <a:gd name="T66" fmla="*/ 2147483646 w 468"/>
                  <a:gd name="T67" fmla="*/ 2147483646 h 288"/>
                  <a:gd name="T68" fmla="*/ 2147483646 w 468"/>
                  <a:gd name="T69" fmla="*/ 2147483646 h 288"/>
                  <a:gd name="T70" fmla="*/ 2147483646 w 468"/>
                  <a:gd name="T71" fmla="*/ 2147483646 h 288"/>
                  <a:gd name="T72" fmla="*/ 2147483646 w 468"/>
                  <a:gd name="T73" fmla="*/ 2147483646 h 288"/>
                  <a:gd name="T74" fmla="*/ 2147483646 w 468"/>
                  <a:gd name="T75" fmla="*/ 2147483646 h 288"/>
                  <a:gd name="T76" fmla="*/ 2147483646 w 468"/>
                  <a:gd name="T77" fmla="*/ 2147483646 h 288"/>
                  <a:gd name="T78" fmla="*/ 2147483646 w 468"/>
                  <a:gd name="T79" fmla="*/ 2147483646 h 288"/>
                  <a:gd name="T80" fmla="*/ 2147483646 w 468"/>
                  <a:gd name="T81" fmla="*/ 2147483646 h 288"/>
                  <a:gd name="T82" fmla="*/ 2147483646 w 468"/>
                  <a:gd name="T83" fmla="*/ 2147483646 h 288"/>
                  <a:gd name="T84" fmla="*/ 2147483646 w 468"/>
                  <a:gd name="T85" fmla="*/ 2147483646 h 28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68"/>
                  <a:gd name="T130" fmla="*/ 0 h 288"/>
                  <a:gd name="T131" fmla="*/ 468 w 468"/>
                  <a:gd name="T132" fmla="*/ 288 h 28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68" h="288">
                    <a:moveTo>
                      <a:pt x="276" y="288"/>
                    </a:moveTo>
                    <a:lnTo>
                      <a:pt x="276" y="288"/>
                    </a:lnTo>
                    <a:lnTo>
                      <a:pt x="311" y="288"/>
                    </a:lnTo>
                    <a:lnTo>
                      <a:pt x="328" y="257"/>
                    </a:lnTo>
                    <a:lnTo>
                      <a:pt x="328" y="225"/>
                    </a:lnTo>
                    <a:lnTo>
                      <a:pt x="311" y="209"/>
                    </a:lnTo>
                    <a:lnTo>
                      <a:pt x="346" y="209"/>
                    </a:lnTo>
                    <a:lnTo>
                      <a:pt x="363" y="177"/>
                    </a:lnTo>
                    <a:lnTo>
                      <a:pt x="363" y="161"/>
                    </a:lnTo>
                    <a:lnTo>
                      <a:pt x="399" y="161"/>
                    </a:lnTo>
                    <a:lnTo>
                      <a:pt x="399" y="177"/>
                    </a:lnTo>
                    <a:lnTo>
                      <a:pt x="434" y="177"/>
                    </a:lnTo>
                    <a:lnTo>
                      <a:pt x="468" y="161"/>
                    </a:lnTo>
                    <a:lnTo>
                      <a:pt x="434" y="144"/>
                    </a:lnTo>
                    <a:lnTo>
                      <a:pt x="417" y="144"/>
                    </a:lnTo>
                    <a:lnTo>
                      <a:pt x="380" y="144"/>
                    </a:lnTo>
                    <a:lnTo>
                      <a:pt x="417" y="113"/>
                    </a:lnTo>
                    <a:lnTo>
                      <a:pt x="399" y="113"/>
                    </a:lnTo>
                    <a:lnTo>
                      <a:pt x="346" y="161"/>
                    </a:lnTo>
                    <a:lnTo>
                      <a:pt x="328" y="144"/>
                    </a:lnTo>
                    <a:lnTo>
                      <a:pt x="294" y="144"/>
                    </a:lnTo>
                    <a:lnTo>
                      <a:pt x="294" y="129"/>
                    </a:lnTo>
                    <a:lnTo>
                      <a:pt x="276" y="129"/>
                    </a:lnTo>
                    <a:lnTo>
                      <a:pt x="276" y="96"/>
                    </a:lnTo>
                    <a:lnTo>
                      <a:pt x="242" y="65"/>
                    </a:lnTo>
                    <a:lnTo>
                      <a:pt x="155" y="65"/>
                    </a:lnTo>
                    <a:lnTo>
                      <a:pt x="104" y="17"/>
                    </a:lnTo>
                    <a:lnTo>
                      <a:pt x="69" y="0"/>
                    </a:lnTo>
                    <a:lnTo>
                      <a:pt x="0" y="17"/>
                    </a:lnTo>
                    <a:lnTo>
                      <a:pt x="0" y="144"/>
                    </a:lnTo>
                    <a:lnTo>
                      <a:pt x="17" y="144"/>
                    </a:lnTo>
                    <a:lnTo>
                      <a:pt x="17" y="129"/>
                    </a:lnTo>
                    <a:lnTo>
                      <a:pt x="52" y="113"/>
                    </a:lnTo>
                    <a:lnTo>
                      <a:pt x="69" y="113"/>
                    </a:lnTo>
                    <a:lnTo>
                      <a:pt x="52" y="96"/>
                    </a:lnTo>
                    <a:lnTo>
                      <a:pt x="69" y="96"/>
                    </a:lnTo>
                    <a:lnTo>
                      <a:pt x="104" y="113"/>
                    </a:lnTo>
                    <a:lnTo>
                      <a:pt x="104" y="144"/>
                    </a:lnTo>
                    <a:lnTo>
                      <a:pt x="155" y="144"/>
                    </a:lnTo>
                    <a:lnTo>
                      <a:pt x="173" y="192"/>
                    </a:lnTo>
                    <a:lnTo>
                      <a:pt x="259" y="240"/>
                    </a:lnTo>
                    <a:lnTo>
                      <a:pt x="294" y="257"/>
                    </a:lnTo>
                    <a:lnTo>
                      <a:pt x="276" y="28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7" name="Freeform 189"/>
              <p:cNvSpPr>
                <a:spLocks/>
              </p:cNvSpPr>
              <p:nvPr>
                <p:custDataLst>
                  <p:tags r:id="rId187"/>
                </p:custDataLst>
              </p:nvPr>
            </p:nvSpPr>
            <p:spPr bwMode="auto">
              <a:xfrm>
                <a:off x="11704804" y="5174894"/>
                <a:ext cx="247790" cy="169913"/>
              </a:xfrm>
              <a:custGeom>
                <a:avLst/>
                <a:gdLst>
                  <a:gd name="T0" fmla="*/ 2147483646 w 209"/>
                  <a:gd name="T1" fmla="*/ 2147483646 h 144"/>
                  <a:gd name="T2" fmla="*/ 2147483646 w 209"/>
                  <a:gd name="T3" fmla="*/ 2147483646 h 144"/>
                  <a:gd name="T4" fmla="*/ 2147483646 w 209"/>
                  <a:gd name="T5" fmla="*/ 2147483646 h 144"/>
                  <a:gd name="T6" fmla="*/ 2147483646 w 209"/>
                  <a:gd name="T7" fmla="*/ 2147483646 h 144"/>
                  <a:gd name="T8" fmla="*/ 2147483646 w 209"/>
                  <a:gd name="T9" fmla="*/ 2147483646 h 144"/>
                  <a:gd name="T10" fmla="*/ 2147483646 w 209"/>
                  <a:gd name="T11" fmla="*/ 2147483646 h 144"/>
                  <a:gd name="T12" fmla="*/ 2147483646 w 209"/>
                  <a:gd name="T13" fmla="*/ 2147483646 h 144"/>
                  <a:gd name="T14" fmla="*/ 2147483646 w 209"/>
                  <a:gd name="T15" fmla="*/ 2147483646 h 144"/>
                  <a:gd name="T16" fmla="*/ 2147483646 w 209"/>
                  <a:gd name="T17" fmla="*/ 2147483646 h 144"/>
                  <a:gd name="T18" fmla="*/ 2147483646 w 209"/>
                  <a:gd name="T19" fmla="*/ 2147483646 h 144"/>
                  <a:gd name="T20" fmla="*/ 2147483646 w 209"/>
                  <a:gd name="T21" fmla="*/ 2147483646 h 144"/>
                  <a:gd name="T22" fmla="*/ 2147483646 w 209"/>
                  <a:gd name="T23" fmla="*/ 2147483646 h 144"/>
                  <a:gd name="T24" fmla="*/ 2147483646 w 209"/>
                  <a:gd name="T25" fmla="*/ 2147483646 h 144"/>
                  <a:gd name="T26" fmla="*/ 0 w 209"/>
                  <a:gd name="T27" fmla="*/ 2147483646 h 144"/>
                  <a:gd name="T28" fmla="*/ 2147483646 w 209"/>
                  <a:gd name="T29" fmla="*/ 2147483646 h 144"/>
                  <a:gd name="T30" fmla="*/ 2147483646 w 209"/>
                  <a:gd name="T31" fmla="*/ 2147483646 h 144"/>
                  <a:gd name="T32" fmla="*/ 0 w 209"/>
                  <a:gd name="T33" fmla="*/ 2147483646 h 144"/>
                  <a:gd name="T34" fmla="*/ 2147483646 w 209"/>
                  <a:gd name="T35" fmla="*/ 2147483646 h 144"/>
                  <a:gd name="T36" fmla="*/ 2147483646 w 209"/>
                  <a:gd name="T37" fmla="*/ 2147483646 h 144"/>
                  <a:gd name="T38" fmla="*/ 2147483646 w 209"/>
                  <a:gd name="T39" fmla="*/ 0 h 144"/>
                  <a:gd name="T40" fmla="*/ 2147483646 w 209"/>
                  <a:gd name="T41" fmla="*/ 0 h 144"/>
                  <a:gd name="T42" fmla="*/ 2147483646 w 209"/>
                  <a:gd name="T43" fmla="*/ 2147483646 h 144"/>
                  <a:gd name="T44" fmla="*/ 2147483646 w 209"/>
                  <a:gd name="T45" fmla="*/ 2147483646 h 144"/>
                  <a:gd name="T46" fmla="*/ 2147483646 w 209"/>
                  <a:gd name="T47" fmla="*/ 2147483646 h 144"/>
                  <a:gd name="T48" fmla="*/ 2147483646 w 209"/>
                  <a:gd name="T49" fmla="*/ 2147483646 h 144"/>
                  <a:gd name="T50" fmla="*/ 2147483646 w 209"/>
                  <a:gd name="T51" fmla="*/ 2147483646 h 144"/>
                  <a:gd name="T52" fmla="*/ 2147483646 w 209"/>
                  <a:gd name="T53" fmla="*/ 2147483646 h 144"/>
                  <a:gd name="T54" fmla="*/ 2147483646 w 209"/>
                  <a:gd name="T55" fmla="*/ 2147483646 h 14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09"/>
                  <a:gd name="T85" fmla="*/ 0 h 144"/>
                  <a:gd name="T86" fmla="*/ 209 w 209"/>
                  <a:gd name="T87" fmla="*/ 144 h 14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09" h="144">
                    <a:moveTo>
                      <a:pt x="175" y="48"/>
                    </a:moveTo>
                    <a:lnTo>
                      <a:pt x="175" y="48"/>
                    </a:lnTo>
                    <a:lnTo>
                      <a:pt x="175" y="79"/>
                    </a:lnTo>
                    <a:lnTo>
                      <a:pt x="209" y="79"/>
                    </a:lnTo>
                    <a:lnTo>
                      <a:pt x="209" y="127"/>
                    </a:lnTo>
                    <a:lnTo>
                      <a:pt x="157" y="111"/>
                    </a:lnTo>
                    <a:lnTo>
                      <a:pt x="123" y="144"/>
                    </a:lnTo>
                    <a:lnTo>
                      <a:pt x="106" y="96"/>
                    </a:lnTo>
                    <a:lnTo>
                      <a:pt x="88" y="79"/>
                    </a:lnTo>
                    <a:lnTo>
                      <a:pt x="71" y="111"/>
                    </a:lnTo>
                    <a:lnTo>
                      <a:pt x="54" y="111"/>
                    </a:lnTo>
                    <a:lnTo>
                      <a:pt x="54" y="127"/>
                    </a:lnTo>
                    <a:lnTo>
                      <a:pt x="17" y="127"/>
                    </a:lnTo>
                    <a:lnTo>
                      <a:pt x="0" y="127"/>
                    </a:lnTo>
                    <a:lnTo>
                      <a:pt x="17" y="96"/>
                    </a:lnTo>
                    <a:lnTo>
                      <a:pt x="17" y="64"/>
                    </a:lnTo>
                    <a:lnTo>
                      <a:pt x="0" y="48"/>
                    </a:lnTo>
                    <a:lnTo>
                      <a:pt x="35" y="48"/>
                    </a:lnTo>
                    <a:lnTo>
                      <a:pt x="54" y="16"/>
                    </a:lnTo>
                    <a:lnTo>
                      <a:pt x="54" y="0"/>
                    </a:lnTo>
                    <a:lnTo>
                      <a:pt x="88" y="0"/>
                    </a:lnTo>
                    <a:lnTo>
                      <a:pt x="88" y="16"/>
                    </a:lnTo>
                    <a:lnTo>
                      <a:pt x="88" y="31"/>
                    </a:lnTo>
                    <a:lnTo>
                      <a:pt x="54" y="31"/>
                    </a:lnTo>
                    <a:lnTo>
                      <a:pt x="54" y="48"/>
                    </a:lnTo>
                    <a:lnTo>
                      <a:pt x="106" y="48"/>
                    </a:lnTo>
                    <a:lnTo>
                      <a:pt x="123" y="48"/>
                    </a:lnTo>
                    <a:lnTo>
                      <a:pt x="175" y="4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8" name="Freeform 190"/>
              <p:cNvSpPr>
                <a:spLocks/>
              </p:cNvSpPr>
              <p:nvPr>
                <p:custDataLst>
                  <p:tags r:id="rId188"/>
                </p:custDataLst>
              </p:nvPr>
            </p:nvSpPr>
            <p:spPr bwMode="auto">
              <a:xfrm>
                <a:off x="11768520" y="5078137"/>
                <a:ext cx="349266" cy="153394"/>
              </a:xfrm>
              <a:custGeom>
                <a:avLst/>
                <a:gdLst>
                  <a:gd name="T0" fmla="*/ 2147483646 w 295"/>
                  <a:gd name="T1" fmla="*/ 2147483646 h 128"/>
                  <a:gd name="T2" fmla="*/ 2147483646 w 295"/>
                  <a:gd name="T3" fmla="*/ 2147483646 h 128"/>
                  <a:gd name="T4" fmla="*/ 2147483646 w 295"/>
                  <a:gd name="T5" fmla="*/ 2147483646 h 128"/>
                  <a:gd name="T6" fmla="*/ 2147483646 w 295"/>
                  <a:gd name="T7" fmla="*/ 2147483646 h 128"/>
                  <a:gd name="T8" fmla="*/ 2147483646 w 295"/>
                  <a:gd name="T9" fmla="*/ 2147483646 h 128"/>
                  <a:gd name="T10" fmla="*/ 2147483646 w 295"/>
                  <a:gd name="T11" fmla="*/ 2147483646 h 128"/>
                  <a:gd name="T12" fmla="*/ 2147483646 w 295"/>
                  <a:gd name="T13" fmla="*/ 2147483646 h 128"/>
                  <a:gd name="T14" fmla="*/ 2147483646 w 295"/>
                  <a:gd name="T15" fmla="*/ 2147483646 h 128"/>
                  <a:gd name="T16" fmla="*/ 2147483646 w 295"/>
                  <a:gd name="T17" fmla="*/ 2147483646 h 128"/>
                  <a:gd name="T18" fmla="*/ 2147483646 w 295"/>
                  <a:gd name="T19" fmla="*/ 2147483646 h 128"/>
                  <a:gd name="T20" fmla="*/ 2147483646 w 295"/>
                  <a:gd name="T21" fmla="*/ 2147483646 h 128"/>
                  <a:gd name="T22" fmla="*/ 0 w 295"/>
                  <a:gd name="T23" fmla="*/ 2147483646 h 128"/>
                  <a:gd name="T24" fmla="*/ 0 w 295"/>
                  <a:gd name="T25" fmla="*/ 2147483646 h 128"/>
                  <a:gd name="T26" fmla="*/ 2147483646 w 295"/>
                  <a:gd name="T27" fmla="*/ 2147483646 h 128"/>
                  <a:gd name="T28" fmla="*/ 2147483646 w 295"/>
                  <a:gd name="T29" fmla="*/ 2147483646 h 128"/>
                  <a:gd name="T30" fmla="*/ 2147483646 w 295"/>
                  <a:gd name="T31" fmla="*/ 2147483646 h 128"/>
                  <a:gd name="T32" fmla="*/ 2147483646 w 295"/>
                  <a:gd name="T33" fmla="*/ 2147483646 h 128"/>
                  <a:gd name="T34" fmla="*/ 2147483646 w 295"/>
                  <a:gd name="T35" fmla="*/ 2147483646 h 128"/>
                  <a:gd name="T36" fmla="*/ 2147483646 w 295"/>
                  <a:gd name="T37" fmla="*/ 2147483646 h 128"/>
                  <a:gd name="T38" fmla="*/ 2147483646 w 295"/>
                  <a:gd name="T39" fmla="*/ 2147483646 h 128"/>
                  <a:gd name="T40" fmla="*/ 2147483646 w 295"/>
                  <a:gd name="T41" fmla="*/ 2147483646 h 128"/>
                  <a:gd name="T42" fmla="*/ 2147483646 w 295"/>
                  <a:gd name="T43" fmla="*/ 2147483646 h 128"/>
                  <a:gd name="T44" fmla="*/ 2147483646 w 295"/>
                  <a:gd name="T45" fmla="*/ 2147483646 h 128"/>
                  <a:gd name="T46" fmla="*/ 2147483646 w 295"/>
                  <a:gd name="T47" fmla="*/ 2147483646 h 128"/>
                  <a:gd name="T48" fmla="*/ 2147483646 w 295"/>
                  <a:gd name="T49" fmla="*/ 2147483646 h 128"/>
                  <a:gd name="T50" fmla="*/ 2147483646 w 295"/>
                  <a:gd name="T51" fmla="*/ 0 h 128"/>
                  <a:gd name="T52" fmla="*/ 2147483646 w 295"/>
                  <a:gd name="T53" fmla="*/ 2147483646 h 128"/>
                  <a:gd name="T54" fmla="*/ 2147483646 w 295"/>
                  <a:gd name="T55" fmla="*/ 2147483646 h 128"/>
                  <a:gd name="T56" fmla="*/ 2147483646 w 295"/>
                  <a:gd name="T57" fmla="*/ 2147483646 h 1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95"/>
                  <a:gd name="T88" fmla="*/ 0 h 128"/>
                  <a:gd name="T89" fmla="*/ 295 w 295"/>
                  <a:gd name="T90" fmla="*/ 128 h 12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95" h="128">
                    <a:moveTo>
                      <a:pt x="295" y="32"/>
                    </a:moveTo>
                    <a:lnTo>
                      <a:pt x="295" y="32"/>
                    </a:lnTo>
                    <a:lnTo>
                      <a:pt x="295" y="48"/>
                    </a:lnTo>
                    <a:lnTo>
                      <a:pt x="242" y="80"/>
                    </a:lnTo>
                    <a:lnTo>
                      <a:pt x="207" y="80"/>
                    </a:lnTo>
                    <a:lnTo>
                      <a:pt x="190" y="96"/>
                    </a:lnTo>
                    <a:lnTo>
                      <a:pt x="155" y="96"/>
                    </a:lnTo>
                    <a:lnTo>
                      <a:pt x="121" y="111"/>
                    </a:lnTo>
                    <a:lnTo>
                      <a:pt x="121" y="128"/>
                    </a:lnTo>
                    <a:lnTo>
                      <a:pt x="69" y="128"/>
                    </a:lnTo>
                    <a:lnTo>
                      <a:pt x="52" y="128"/>
                    </a:lnTo>
                    <a:lnTo>
                      <a:pt x="0" y="128"/>
                    </a:lnTo>
                    <a:lnTo>
                      <a:pt x="0" y="111"/>
                    </a:lnTo>
                    <a:lnTo>
                      <a:pt x="34" y="111"/>
                    </a:lnTo>
                    <a:lnTo>
                      <a:pt x="34" y="96"/>
                    </a:lnTo>
                    <a:lnTo>
                      <a:pt x="69" y="96"/>
                    </a:lnTo>
                    <a:lnTo>
                      <a:pt x="103" y="80"/>
                    </a:lnTo>
                    <a:lnTo>
                      <a:pt x="69" y="63"/>
                    </a:lnTo>
                    <a:lnTo>
                      <a:pt x="52" y="63"/>
                    </a:lnTo>
                    <a:lnTo>
                      <a:pt x="17" y="63"/>
                    </a:lnTo>
                    <a:lnTo>
                      <a:pt x="52" y="32"/>
                    </a:lnTo>
                    <a:lnTo>
                      <a:pt x="34" y="32"/>
                    </a:lnTo>
                    <a:lnTo>
                      <a:pt x="52" y="15"/>
                    </a:lnTo>
                    <a:lnTo>
                      <a:pt x="103" y="32"/>
                    </a:lnTo>
                    <a:lnTo>
                      <a:pt x="103" y="15"/>
                    </a:lnTo>
                    <a:lnTo>
                      <a:pt x="121" y="0"/>
                    </a:lnTo>
                    <a:lnTo>
                      <a:pt x="155" y="15"/>
                    </a:lnTo>
                    <a:lnTo>
                      <a:pt x="259" y="15"/>
                    </a:lnTo>
                    <a:lnTo>
                      <a:pt x="295" y="3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89" name="Freeform 191"/>
              <p:cNvSpPr>
                <a:spLocks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11504211" y="5323567"/>
                <a:ext cx="465365" cy="471980"/>
              </a:xfrm>
              <a:custGeom>
                <a:avLst/>
                <a:gdLst>
                  <a:gd name="T0" fmla="*/ 2147483646 w 10403"/>
                  <a:gd name="T1" fmla="*/ 2147483646 h 10000"/>
                  <a:gd name="T2" fmla="*/ 2147483646 w 10403"/>
                  <a:gd name="T3" fmla="*/ 2147483646 h 10000"/>
                  <a:gd name="T4" fmla="*/ 2147483646 w 10403"/>
                  <a:gd name="T5" fmla="*/ 2147483646 h 10000"/>
                  <a:gd name="T6" fmla="*/ 2147483646 w 10403"/>
                  <a:gd name="T7" fmla="*/ 2147483646 h 10000"/>
                  <a:gd name="T8" fmla="*/ 2147483646 w 10403"/>
                  <a:gd name="T9" fmla="*/ 2147483646 h 10000"/>
                  <a:gd name="T10" fmla="*/ 2147483646 w 10403"/>
                  <a:gd name="T11" fmla="*/ 2147483646 h 10000"/>
                  <a:gd name="T12" fmla="*/ 0 w 10403"/>
                  <a:gd name="T13" fmla="*/ 2147483646 h 10000"/>
                  <a:gd name="T14" fmla="*/ 2147483646 w 10403"/>
                  <a:gd name="T15" fmla="*/ 2147483646 h 10000"/>
                  <a:gd name="T16" fmla="*/ 2147483646 w 10403"/>
                  <a:gd name="T17" fmla="*/ 2147483646 h 10000"/>
                  <a:gd name="T18" fmla="*/ 2147483646 w 10403"/>
                  <a:gd name="T19" fmla="*/ 2147483646 h 10000"/>
                  <a:gd name="T20" fmla="*/ 2147483646 w 10403"/>
                  <a:gd name="T21" fmla="*/ 2147483646 h 10000"/>
                  <a:gd name="T22" fmla="*/ 2147483646 w 10403"/>
                  <a:gd name="T23" fmla="*/ 2147483646 h 10000"/>
                  <a:gd name="T24" fmla="*/ 2147483646 w 10403"/>
                  <a:gd name="T25" fmla="*/ 2147483646 h 10000"/>
                  <a:gd name="T26" fmla="*/ 2147483646 w 10403"/>
                  <a:gd name="T27" fmla="*/ 2147483646 h 10000"/>
                  <a:gd name="T28" fmla="*/ 2147483646 w 10403"/>
                  <a:gd name="T29" fmla="*/ 2147483646 h 10000"/>
                  <a:gd name="T30" fmla="*/ 2147483646 w 10403"/>
                  <a:gd name="T31" fmla="*/ 2147483646 h 10000"/>
                  <a:gd name="T32" fmla="*/ 2147483646 w 10403"/>
                  <a:gd name="T33" fmla="*/ 2147483646 h 10000"/>
                  <a:gd name="T34" fmla="*/ 2147483646 w 10403"/>
                  <a:gd name="T35" fmla="*/ 2147483646 h 10000"/>
                  <a:gd name="T36" fmla="*/ 2147483646 w 10403"/>
                  <a:gd name="T37" fmla="*/ 2147483646 h 10000"/>
                  <a:gd name="T38" fmla="*/ 2147483646 w 10403"/>
                  <a:gd name="T39" fmla="*/ 0 h 10000"/>
                  <a:gd name="T40" fmla="*/ 2147483646 w 10403"/>
                  <a:gd name="T41" fmla="*/ 0 h 10000"/>
                  <a:gd name="T42" fmla="*/ 2147483646 w 10403"/>
                  <a:gd name="T43" fmla="*/ 2147483646 h 10000"/>
                  <a:gd name="T44" fmla="*/ 2147483646 w 10403"/>
                  <a:gd name="T45" fmla="*/ 2147483646 h 10000"/>
                  <a:gd name="T46" fmla="*/ 2147483646 w 10403"/>
                  <a:gd name="T47" fmla="*/ 2147483646 h 10000"/>
                  <a:gd name="T48" fmla="*/ 2147483646 w 10403"/>
                  <a:gd name="T49" fmla="*/ 2147483646 h 10000"/>
                  <a:gd name="T50" fmla="*/ 2147483646 w 10403"/>
                  <a:gd name="T51" fmla="*/ 2147483646 h 10000"/>
                  <a:gd name="T52" fmla="*/ 2147483646 w 10403"/>
                  <a:gd name="T53" fmla="*/ 2147483646 h 10000"/>
                  <a:gd name="T54" fmla="*/ 2147483646 w 10403"/>
                  <a:gd name="T55" fmla="*/ 2147483646 h 10000"/>
                  <a:gd name="T56" fmla="*/ 2147483646 w 10403"/>
                  <a:gd name="T57" fmla="*/ 2147483646 h 10000"/>
                  <a:gd name="T58" fmla="*/ 2147483646 w 10403"/>
                  <a:gd name="T59" fmla="*/ 2147483646 h 10000"/>
                  <a:gd name="T60" fmla="*/ 2147483646 w 10403"/>
                  <a:gd name="T61" fmla="*/ 2147483646 h 10000"/>
                  <a:gd name="T62" fmla="*/ 2147483646 w 10403"/>
                  <a:gd name="T63" fmla="*/ 2147483646 h 10000"/>
                  <a:gd name="T64" fmla="*/ 2147483646 w 10403"/>
                  <a:gd name="T65" fmla="*/ 2147483646 h 10000"/>
                  <a:gd name="T66" fmla="*/ 2147483646 w 10403"/>
                  <a:gd name="T67" fmla="*/ 2147483646 h 10000"/>
                  <a:gd name="T68" fmla="*/ 2147483646 w 10403"/>
                  <a:gd name="T69" fmla="*/ 2147483646 h 10000"/>
                  <a:gd name="T70" fmla="*/ 2147483646 w 10403"/>
                  <a:gd name="T71" fmla="*/ 2147483646 h 10000"/>
                  <a:gd name="T72" fmla="*/ 2147483646 w 10403"/>
                  <a:gd name="T73" fmla="*/ 2147483646 h 10000"/>
                  <a:gd name="T74" fmla="*/ 2147483646 w 10403"/>
                  <a:gd name="T75" fmla="*/ 2147483646 h 10000"/>
                  <a:gd name="T76" fmla="*/ 2147483646 w 10403"/>
                  <a:gd name="T77" fmla="*/ 2147483646 h 10000"/>
                  <a:gd name="T78" fmla="*/ 2147483646 w 10403"/>
                  <a:gd name="T79" fmla="*/ 2147483646 h 10000"/>
                  <a:gd name="T80" fmla="*/ 2147483646 w 10403"/>
                  <a:gd name="T81" fmla="*/ 2147483646 h 10000"/>
                  <a:gd name="T82" fmla="*/ 2147483646 w 10403"/>
                  <a:gd name="T83" fmla="*/ 2147483646 h 10000"/>
                  <a:gd name="T84" fmla="*/ 2147483646 w 10403"/>
                  <a:gd name="T85" fmla="*/ 2147483646 h 10000"/>
                  <a:gd name="T86" fmla="*/ 2147483646 w 10403"/>
                  <a:gd name="T87" fmla="*/ 2147483646 h 10000"/>
                  <a:gd name="T88" fmla="*/ 2147483646 w 10403"/>
                  <a:gd name="T89" fmla="*/ 2147483646 h 1000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403" h="10000">
                    <a:moveTo>
                      <a:pt x="448" y="8803"/>
                    </a:moveTo>
                    <a:lnTo>
                      <a:pt x="448" y="8803"/>
                    </a:lnTo>
                    <a:lnTo>
                      <a:pt x="448" y="7980"/>
                    </a:lnTo>
                    <a:lnTo>
                      <a:pt x="1369" y="7606"/>
                    </a:lnTo>
                    <a:lnTo>
                      <a:pt x="922" y="6783"/>
                    </a:lnTo>
                    <a:lnTo>
                      <a:pt x="448" y="6409"/>
                    </a:lnTo>
                    <a:lnTo>
                      <a:pt x="0" y="5586"/>
                    </a:lnTo>
                    <a:lnTo>
                      <a:pt x="922" y="5985"/>
                    </a:lnTo>
                    <a:lnTo>
                      <a:pt x="3632" y="5586"/>
                    </a:lnTo>
                    <a:lnTo>
                      <a:pt x="3632" y="4788"/>
                    </a:lnTo>
                    <a:lnTo>
                      <a:pt x="4105" y="4389"/>
                    </a:lnTo>
                    <a:lnTo>
                      <a:pt x="5921" y="4015"/>
                    </a:lnTo>
                    <a:lnTo>
                      <a:pt x="5921" y="3192"/>
                    </a:lnTo>
                    <a:lnTo>
                      <a:pt x="6369" y="2818"/>
                    </a:lnTo>
                    <a:lnTo>
                      <a:pt x="6369" y="2394"/>
                    </a:lnTo>
                    <a:lnTo>
                      <a:pt x="6815" y="2394"/>
                    </a:lnTo>
                    <a:lnTo>
                      <a:pt x="7290" y="1621"/>
                    </a:lnTo>
                    <a:lnTo>
                      <a:pt x="7290" y="798"/>
                    </a:lnTo>
                    <a:lnTo>
                      <a:pt x="8186" y="424"/>
                    </a:lnTo>
                    <a:lnTo>
                      <a:pt x="9107" y="0"/>
                    </a:lnTo>
                    <a:lnTo>
                      <a:pt x="9554" y="0"/>
                    </a:lnTo>
                    <a:cubicBezTo>
                      <a:pt x="9570" y="225"/>
                      <a:pt x="9058" y="575"/>
                      <a:pt x="9074" y="800"/>
                    </a:cubicBezTo>
                    <a:cubicBezTo>
                      <a:pt x="9058" y="1115"/>
                      <a:pt x="9570" y="1306"/>
                      <a:pt x="9554" y="1621"/>
                    </a:cubicBezTo>
                    <a:lnTo>
                      <a:pt x="9107" y="1995"/>
                    </a:lnTo>
                    <a:lnTo>
                      <a:pt x="9554" y="2394"/>
                    </a:lnTo>
                    <a:lnTo>
                      <a:pt x="10023" y="2850"/>
                    </a:lnTo>
                    <a:cubicBezTo>
                      <a:pt x="10123" y="3101"/>
                      <a:pt x="10385" y="2944"/>
                      <a:pt x="10381" y="3200"/>
                    </a:cubicBezTo>
                    <a:cubicBezTo>
                      <a:pt x="10377" y="3456"/>
                      <a:pt x="10403" y="3909"/>
                      <a:pt x="10000" y="4389"/>
                    </a:cubicBezTo>
                    <a:lnTo>
                      <a:pt x="7738" y="6783"/>
                    </a:lnTo>
                    <a:lnTo>
                      <a:pt x="6815" y="7182"/>
                    </a:lnTo>
                    <a:lnTo>
                      <a:pt x="6369" y="6783"/>
                    </a:lnTo>
                    <a:lnTo>
                      <a:pt x="5921" y="7182"/>
                    </a:lnTo>
                    <a:lnTo>
                      <a:pt x="5921" y="7980"/>
                    </a:lnTo>
                    <a:lnTo>
                      <a:pt x="6369" y="7980"/>
                    </a:lnTo>
                    <a:lnTo>
                      <a:pt x="6369" y="8379"/>
                    </a:lnTo>
                    <a:lnTo>
                      <a:pt x="6815" y="8379"/>
                    </a:lnTo>
                    <a:lnTo>
                      <a:pt x="6815" y="9177"/>
                    </a:lnTo>
                    <a:lnTo>
                      <a:pt x="6815" y="9576"/>
                    </a:lnTo>
                    <a:lnTo>
                      <a:pt x="5448" y="9576"/>
                    </a:lnTo>
                    <a:lnTo>
                      <a:pt x="5002" y="10000"/>
                    </a:lnTo>
                    <a:lnTo>
                      <a:pt x="4553" y="9576"/>
                    </a:lnTo>
                    <a:lnTo>
                      <a:pt x="4105" y="8803"/>
                    </a:lnTo>
                    <a:lnTo>
                      <a:pt x="2736" y="8803"/>
                    </a:lnTo>
                    <a:lnTo>
                      <a:pt x="1817" y="8803"/>
                    </a:lnTo>
                    <a:lnTo>
                      <a:pt x="448" y="880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0" name="Line 192"/>
              <p:cNvSpPr>
                <a:spLocks noChangeShapeType="1"/>
              </p:cNvSpPr>
              <p:nvPr>
                <p:custDataLst>
                  <p:tags r:id="rId190"/>
                </p:custDataLst>
              </p:nvPr>
            </p:nvSpPr>
            <p:spPr bwMode="auto">
              <a:xfrm>
                <a:off x="11268221" y="6163692"/>
                <a:ext cx="18879" cy="0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1" name="Freeform 193"/>
              <p:cNvSpPr>
                <a:spLocks/>
              </p:cNvSpPr>
              <p:nvPr>
                <p:custDataLst>
                  <p:tags r:id="rId191"/>
                </p:custDataLst>
              </p:nvPr>
            </p:nvSpPr>
            <p:spPr bwMode="auto">
              <a:xfrm>
                <a:off x="10949635" y="5210292"/>
                <a:ext cx="613575" cy="528618"/>
              </a:xfrm>
              <a:custGeom>
                <a:avLst/>
                <a:gdLst>
                  <a:gd name="T0" fmla="*/ 2147483646 w 520"/>
                  <a:gd name="T1" fmla="*/ 2147483646 h 449"/>
                  <a:gd name="T2" fmla="*/ 2147483646 w 520"/>
                  <a:gd name="T3" fmla="*/ 2147483646 h 449"/>
                  <a:gd name="T4" fmla="*/ 2147483646 w 520"/>
                  <a:gd name="T5" fmla="*/ 2147483646 h 449"/>
                  <a:gd name="T6" fmla="*/ 2147483646 w 520"/>
                  <a:gd name="T7" fmla="*/ 2147483646 h 449"/>
                  <a:gd name="T8" fmla="*/ 2147483646 w 520"/>
                  <a:gd name="T9" fmla="*/ 2147483646 h 449"/>
                  <a:gd name="T10" fmla="*/ 2147483646 w 520"/>
                  <a:gd name="T11" fmla="*/ 2147483646 h 449"/>
                  <a:gd name="T12" fmla="*/ 2147483646 w 520"/>
                  <a:gd name="T13" fmla="*/ 2147483646 h 449"/>
                  <a:gd name="T14" fmla="*/ 2147483646 w 520"/>
                  <a:gd name="T15" fmla="*/ 2147483646 h 449"/>
                  <a:gd name="T16" fmla="*/ 2147483646 w 520"/>
                  <a:gd name="T17" fmla="*/ 2147483646 h 449"/>
                  <a:gd name="T18" fmla="*/ 2147483646 w 520"/>
                  <a:gd name="T19" fmla="*/ 2147483646 h 449"/>
                  <a:gd name="T20" fmla="*/ 2147483646 w 520"/>
                  <a:gd name="T21" fmla="*/ 2147483646 h 449"/>
                  <a:gd name="T22" fmla="*/ 2147483646 w 520"/>
                  <a:gd name="T23" fmla="*/ 2147483646 h 449"/>
                  <a:gd name="T24" fmla="*/ 2147483646 w 520"/>
                  <a:gd name="T25" fmla="*/ 2147483646 h 449"/>
                  <a:gd name="T26" fmla="*/ 2147483646 w 520"/>
                  <a:gd name="T27" fmla="*/ 2147483646 h 449"/>
                  <a:gd name="T28" fmla="*/ 2147483646 w 520"/>
                  <a:gd name="T29" fmla="*/ 2147483646 h 449"/>
                  <a:gd name="T30" fmla="*/ 2147483646 w 520"/>
                  <a:gd name="T31" fmla="*/ 2147483646 h 449"/>
                  <a:gd name="T32" fmla="*/ 2147483646 w 520"/>
                  <a:gd name="T33" fmla="*/ 2147483646 h 449"/>
                  <a:gd name="T34" fmla="*/ 2147483646 w 520"/>
                  <a:gd name="T35" fmla="*/ 2147483646 h 449"/>
                  <a:gd name="T36" fmla="*/ 0 w 520"/>
                  <a:gd name="T37" fmla="*/ 2147483646 h 449"/>
                  <a:gd name="T38" fmla="*/ 2147483646 w 520"/>
                  <a:gd name="T39" fmla="*/ 0 h 449"/>
                  <a:gd name="T40" fmla="*/ 2147483646 w 520"/>
                  <a:gd name="T41" fmla="*/ 2147483646 h 449"/>
                  <a:gd name="T42" fmla="*/ 2147483646 w 520"/>
                  <a:gd name="T43" fmla="*/ 2147483646 h 449"/>
                  <a:gd name="T44" fmla="*/ 2147483646 w 520"/>
                  <a:gd name="T45" fmla="*/ 2147483646 h 449"/>
                  <a:gd name="T46" fmla="*/ 2147483646 w 520"/>
                  <a:gd name="T47" fmla="*/ 2147483646 h 449"/>
                  <a:gd name="T48" fmla="*/ 2147483646 w 520"/>
                  <a:gd name="T49" fmla="*/ 2147483646 h 449"/>
                  <a:gd name="T50" fmla="*/ 2147483646 w 520"/>
                  <a:gd name="T51" fmla="*/ 2147483646 h 449"/>
                  <a:gd name="T52" fmla="*/ 2147483646 w 520"/>
                  <a:gd name="T53" fmla="*/ 2147483646 h 449"/>
                  <a:gd name="T54" fmla="*/ 2147483646 w 520"/>
                  <a:gd name="T55" fmla="*/ 2147483646 h 449"/>
                  <a:gd name="T56" fmla="*/ 2147483646 w 520"/>
                  <a:gd name="T57" fmla="*/ 2147483646 h 449"/>
                  <a:gd name="T58" fmla="*/ 2147483646 w 520"/>
                  <a:gd name="T59" fmla="*/ 2147483646 h 449"/>
                  <a:gd name="T60" fmla="*/ 2147483646 w 520"/>
                  <a:gd name="T61" fmla="*/ 2147483646 h 449"/>
                  <a:gd name="T62" fmla="*/ 2147483646 w 520"/>
                  <a:gd name="T63" fmla="*/ 2147483646 h 449"/>
                  <a:gd name="T64" fmla="*/ 2147483646 w 520"/>
                  <a:gd name="T65" fmla="*/ 2147483646 h 449"/>
                  <a:gd name="T66" fmla="*/ 2147483646 w 520"/>
                  <a:gd name="T67" fmla="*/ 2147483646 h 449"/>
                  <a:gd name="T68" fmla="*/ 2147483646 w 520"/>
                  <a:gd name="T69" fmla="*/ 2147483646 h 449"/>
                  <a:gd name="T70" fmla="*/ 2147483646 w 520"/>
                  <a:gd name="T71" fmla="*/ 2147483646 h 449"/>
                  <a:gd name="T72" fmla="*/ 2147483646 w 520"/>
                  <a:gd name="T73" fmla="*/ 2147483646 h 449"/>
                  <a:gd name="T74" fmla="*/ 2147483646 w 520"/>
                  <a:gd name="T75" fmla="*/ 2147483646 h 449"/>
                  <a:gd name="T76" fmla="*/ 2147483646 w 520"/>
                  <a:gd name="T77" fmla="*/ 2147483646 h 449"/>
                  <a:gd name="T78" fmla="*/ 2147483646 w 520"/>
                  <a:gd name="T79" fmla="*/ 2147483646 h 449"/>
                  <a:gd name="T80" fmla="*/ 2147483646 w 520"/>
                  <a:gd name="T81" fmla="*/ 2147483646 h 449"/>
                  <a:gd name="T82" fmla="*/ 2147483646 w 520"/>
                  <a:gd name="T83" fmla="*/ 2147483646 h 449"/>
                  <a:gd name="T84" fmla="*/ 2147483646 w 520"/>
                  <a:gd name="T85" fmla="*/ 2147483646 h 449"/>
                  <a:gd name="T86" fmla="*/ 2147483646 w 520"/>
                  <a:gd name="T87" fmla="*/ 2147483646 h 449"/>
                  <a:gd name="T88" fmla="*/ 2147483646 w 520"/>
                  <a:gd name="T89" fmla="*/ 2147483646 h 449"/>
                  <a:gd name="T90" fmla="*/ 2147483646 w 520"/>
                  <a:gd name="T91" fmla="*/ 2147483646 h 449"/>
                  <a:gd name="T92" fmla="*/ 2147483646 w 520"/>
                  <a:gd name="T93" fmla="*/ 2147483646 h 44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20"/>
                  <a:gd name="T142" fmla="*/ 0 h 449"/>
                  <a:gd name="T143" fmla="*/ 520 w 520"/>
                  <a:gd name="T144" fmla="*/ 449 h 44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20" h="449">
                    <a:moveTo>
                      <a:pt x="485" y="449"/>
                    </a:moveTo>
                    <a:lnTo>
                      <a:pt x="485" y="449"/>
                    </a:lnTo>
                    <a:lnTo>
                      <a:pt x="364" y="432"/>
                    </a:lnTo>
                    <a:lnTo>
                      <a:pt x="345" y="401"/>
                    </a:lnTo>
                    <a:lnTo>
                      <a:pt x="293" y="416"/>
                    </a:lnTo>
                    <a:lnTo>
                      <a:pt x="259" y="416"/>
                    </a:lnTo>
                    <a:lnTo>
                      <a:pt x="207" y="368"/>
                    </a:lnTo>
                    <a:lnTo>
                      <a:pt x="172" y="320"/>
                    </a:lnTo>
                    <a:lnTo>
                      <a:pt x="138" y="305"/>
                    </a:lnTo>
                    <a:lnTo>
                      <a:pt x="121" y="305"/>
                    </a:lnTo>
                    <a:lnTo>
                      <a:pt x="103" y="288"/>
                    </a:lnTo>
                    <a:lnTo>
                      <a:pt x="86" y="240"/>
                    </a:lnTo>
                    <a:lnTo>
                      <a:pt x="52" y="224"/>
                    </a:lnTo>
                    <a:lnTo>
                      <a:pt x="34" y="192"/>
                    </a:lnTo>
                    <a:lnTo>
                      <a:pt x="52" y="161"/>
                    </a:lnTo>
                    <a:lnTo>
                      <a:pt x="52" y="128"/>
                    </a:lnTo>
                    <a:lnTo>
                      <a:pt x="34" y="128"/>
                    </a:lnTo>
                    <a:lnTo>
                      <a:pt x="17" y="96"/>
                    </a:lnTo>
                    <a:lnTo>
                      <a:pt x="0" y="17"/>
                    </a:lnTo>
                    <a:lnTo>
                      <a:pt x="17" y="0"/>
                    </a:lnTo>
                    <a:lnTo>
                      <a:pt x="34" y="33"/>
                    </a:lnTo>
                    <a:lnTo>
                      <a:pt x="52" y="33"/>
                    </a:lnTo>
                    <a:lnTo>
                      <a:pt x="69" y="33"/>
                    </a:lnTo>
                    <a:lnTo>
                      <a:pt x="103" y="17"/>
                    </a:lnTo>
                    <a:lnTo>
                      <a:pt x="121" y="17"/>
                    </a:lnTo>
                    <a:lnTo>
                      <a:pt x="103" y="33"/>
                    </a:lnTo>
                    <a:lnTo>
                      <a:pt x="138" y="48"/>
                    </a:lnTo>
                    <a:lnTo>
                      <a:pt x="138" y="80"/>
                    </a:lnTo>
                    <a:lnTo>
                      <a:pt x="207" y="113"/>
                    </a:lnTo>
                    <a:lnTo>
                      <a:pt x="276" y="113"/>
                    </a:lnTo>
                    <a:lnTo>
                      <a:pt x="276" y="80"/>
                    </a:lnTo>
                    <a:lnTo>
                      <a:pt x="311" y="65"/>
                    </a:lnTo>
                    <a:lnTo>
                      <a:pt x="364" y="65"/>
                    </a:lnTo>
                    <a:lnTo>
                      <a:pt x="468" y="113"/>
                    </a:lnTo>
                    <a:lnTo>
                      <a:pt x="468" y="128"/>
                    </a:lnTo>
                    <a:lnTo>
                      <a:pt x="468" y="144"/>
                    </a:lnTo>
                    <a:lnTo>
                      <a:pt x="468" y="161"/>
                    </a:lnTo>
                    <a:lnTo>
                      <a:pt x="451" y="192"/>
                    </a:lnTo>
                    <a:lnTo>
                      <a:pt x="451" y="257"/>
                    </a:lnTo>
                    <a:lnTo>
                      <a:pt x="485" y="272"/>
                    </a:lnTo>
                    <a:lnTo>
                      <a:pt x="485" y="288"/>
                    </a:lnTo>
                    <a:lnTo>
                      <a:pt x="468" y="320"/>
                    </a:lnTo>
                    <a:lnTo>
                      <a:pt x="485" y="353"/>
                    </a:lnTo>
                    <a:lnTo>
                      <a:pt x="503" y="368"/>
                    </a:lnTo>
                    <a:lnTo>
                      <a:pt x="520" y="401"/>
                    </a:lnTo>
                    <a:lnTo>
                      <a:pt x="485" y="416"/>
                    </a:lnTo>
                    <a:lnTo>
                      <a:pt x="485" y="449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2" name="Freeform 194"/>
              <p:cNvSpPr>
                <a:spLocks/>
              </p:cNvSpPr>
              <p:nvPr>
                <p:custDataLst>
                  <p:tags r:id="rId192"/>
                </p:custDataLst>
              </p:nvPr>
            </p:nvSpPr>
            <p:spPr bwMode="auto">
              <a:xfrm>
                <a:off x="10805680" y="5078137"/>
                <a:ext cx="226551" cy="75517"/>
              </a:xfrm>
              <a:custGeom>
                <a:avLst/>
                <a:gdLst>
                  <a:gd name="T0" fmla="*/ 2147483646 w 192"/>
                  <a:gd name="T1" fmla="*/ 2147483646 h 63"/>
                  <a:gd name="T2" fmla="*/ 2147483646 w 192"/>
                  <a:gd name="T3" fmla="*/ 2147483646 h 63"/>
                  <a:gd name="T4" fmla="*/ 2147483646 w 192"/>
                  <a:gd name="T5" fmla="*/ 2147483646 h 63"/>
                  <a:gd name="T6" fmla="*/ 2147483646 w 192"/>
                  <a:gd name="T7" fmla="*/ 2147483646 h 63"/>
                  <a:gd name="T8" fmla="*/ 0 w 192"/>
                  <a:gd name="T9" fmla="*/ 0 h 63"/>
                  <a:gd name="T10" fmla="*/ 2147483646 w 192"/>
                  <a:gd name="T11" fmla="*/ 0 h 63"/>
                  <a:gd name="T12" fmla="*/ 2147483646 w 192"/>
                  <a:gd name="T13" fmla="*/ 2147483646 h 63"/>
                  <a:gd name="T14" fmla="*/ 2147483646 w 192"/>
                  <a:gd name="T15" fmla="*/ 2147483646 h 63"/>
                  <a:gd name="T16" fmla="*/ 2147483646 w 192"/>
                  <a:gd name="T17" fmla="*/ 2147483646 h 63"/>
                  <a:gd name="T18" fmla="*/ 2147483646 w 192"/>
                  <a:gd name="T19" fmla="*/ 2147483646 h 63"/>
                  <a:gd name="T20" fmla="*/ 2147483646 w 192"/>
                  <a:gd name="T21" fmla="*/ 2147483646 h 63"/>
                  <a:gd name="T22" fmla="*/ 2147483646 w 192"/>
                  <a:gd name="T23" fmla="*/ 2147483646 h 63"/>
                  <a:gd name="T24" fmla="*/ 2147483646 w 192"/>
                  <a:gd name="T25" fmla="*/ 2147483646 h 63"/>
                  <a:gd name="T26" fmla="*/ 2147483646 w 192"/>
                  <a:gd name="T27" fmla="*/ 2147483646 h 63"/>
                  <a:gd name="T28" fmla="*/ 2147483646 w 192"/>
                  <a:gd name="T29" fmla="*/ 2147483646 h 6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2"/>
                  <a:gd name="T46" fmla="*/ 0 h 63"/>
                  <a:gd name="T47" fmla="*/ 192 w 192"/>
                  <a:gd name="T48" fmla="*/ 63 h 6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2" h="63">
                    <a:moveTo>
                      <a:pt x="54" y="63"/>
                    </a:moveTo>
                    <a:lnTo>
                      <a:pt x="54" y="63"/>
                    </a:lnTo>
                    <a:lnTo>
                      <a:pt x="54" y="48"/>
                    </a:lnTo>
                    <a:lnTo>
                      <a:pt x="54" y="32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123" y="15"/>
                    </a:lnTo>
                    <a:lnTo>
                      <a:pt x="157" y="15"/>
                    </a:lnTo>
                    <a:lnTo>
                      <a:pt x="192" y="48"/>
                    </a:lnTo>
                    <a:lnTo>
                      <a:pt x="175" y="48"/>
                    </a:lnTo>
                    <a:lnTo>
                      <a:pt x="192" y="63"/>
                    </a:lnTo>
                    <a:lnTo>
                      <a:pt x="157" y="63"/>
                    </a:lnTo>
                    <a:lnTo>
                      <a:pt x="140" y="63"/>
                    </a:lnTo>
                    <a:lnTo>
                      <a:pt x="105" y="63"/>
                    </a:lnTo>
                    <a:lnTo>
                      <a:pt x="54" y="6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3" name="Freeform 195"/>
              <p:cNvSpPr>
                <a:spLocks/>
              </p:cNvSpPr>
              <p:nvPr>
                <p:custDataLst>
                  <p:tags r:id="rId193"/>
                </p:custDataLst>
              </p:nvPr>
            </p:nvSpPr>
            <p:spPr bwMode="auto">
              <a:xfrm>
                <a:off x="10930756" y="5153654"/>
                <a:ext cx="101477" cy="94396"/>
              </a:xfrm>
              <a:custGeom>
                <a:avLst/>
                <a:gdLst>
                  <a:gd name="T0" fmla="*/ 2147483646 w 87"/>
                  <a:gd name="T1" fmla="*/ 2147483646 h 81"/>
                  <a:gd name="T2" fmla="*/ 2147483646 w 87"/>
                  <a:gd name="T3" fmla="*/ 2147483646 h 81"/>
                  <a:gd name="T4" fmla="*/ 2147483646 w 87"/>
                  <a:gd name="T5" fmla="*/ 2147483646 h 81"/>
                  <a:gd name="T6" fmla="*/ 2147483646 w 87"/>
                  <a:gd name="T7" fmla="*/ 2147483646 h 81"/>
                  <a:gd name="T8" fmla="*/ 2147483646 w 87"/>
                  <a:gd name="T9" fmla="*/ 2147483646 h 81"/>
                  <a:gd name="T10" fmla="*/ 2147483646 w 87"/>
                  <a:gd name="T11" fmla="*/ 0 h 81"/>
                  <a:gd name="T12" fmla="*/ 0 w 87"/>
                  <a:gd name="T13" fmla="*/ 0 h 81"/>
                  <a:gd name="T14" fmla="*/ 2147483646 w 87"/>
                  <a:gd name="T15" fmla="*/ 2147483646 h 81"/>
                  <a:gd name="T16" fmla="*/ 2147483646 w 87"/>
                  <a:gd name="T17" fmla="*/ 2147483646 h 81"/>
                  <a:gd name="T18" fmla="*/ 2147483646 w 87"/>
                  <a:gd name="T19" fmla="*/ 2147483646 h 81"/>
                  <a:gd name="T20" fmla="*/ 2147483646 w 87"/>
                  <a:gd name="T21" fmla="*/ 2147483646 h 81"/>
                  <a:gd name="T22" fmla="*/ 2147483646 w 87"/>
                  <a:gd name="T23" fmla="*/ 2147483646 h 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7"/>
                  <a:gd name="T37" fmla="*/ 0 h 81"/>
                  <a:gd name="T38" fmla="*/ 87 w 87"/>
                  <a:gd name="T39" fmla="*/ 81 h 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7" h="81">
                    <a:moveTo>
                      <a:pt x="87" y="81"/>
                    </a:moveTo>
                    <a:lnTo>
                      <a:pt x="87" y="81"/>
                    </a:lnTo>
                    <a:lnTo>
                      <a:pt x="87" y="65"/>
                    </a:lnTo>
                    <a:lnTo>
                      <a:pt x="70" y="48"/>
                    </a:lnTo>
                    <a:lnTo>
                      <a:pt x="70" y="33"/>
                    </a:lnTo>
                    <a:lnTo>
                      <a:pt x="35" y="0"/>
                    </a:lnTo>
                    <a:lnTo>
                      <a:pt x="0" y="0"/>
                    </a:lnTo>
                    <a:lnTo>
                      <a:pt x="18" y="48"/>
                    </a:lnTo>
                    <a:lnTo>
                      <a:pt x="35" y="48"/>
                    </a:lnTo>
                    <a:lnTo>
                      <a:pt x="70" y="65"/>
                    </a:lnTo>
                    <a:lnTo>
                      <a:pt x="70" y="81"/>
                    </a:lnTo>
                    <a:lnTo>
                      <a:pt x="87" y="8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4" name="Freeform 196"/>
              <p:cNvSpPr>
                <a:spLocks/>
              </p:cNvSpPr>
              <p:nvPr>
                <p:custDataLst>
                  <p:tags r:id="rId194"/>
                </p:custDataLst>
              </p:nvPr>
            </p:nvSpPr>
            <p:spPr bwMode="auto">
              <a:xfrm>
                <a:off x="10970873" y="5134775"/>
                <a:ext cx="186433" cy="132155"/>
              </a:xfrm>
              <a:custGeom>
                <a:avLst/>
                <a:gdLst>
                  <a:gd name="T0" fmla="*/ 2147483646 w 157"/>
                  <a:gd name="T1" fmla="*/ 2147483646 h 111"/>
                  <a:gd name="T2" fmla="*/ 2147483646 w 157"/>
                  <a:gd name="T3" fmla="*/ 2147483646 h 111"/>
                  <a:gd name="T4" fmla="*/ 2147483646 w 157"/>
                  <a:gd name="T5" fmla="*/ 2147483646 h 111"/>
                  <a:gd name="T6" fmla="*/ 2147483646 w 157"/>
                  <a:gd name="T7" fmla="*/ 2147483646 h 111"/>
                  <a:gd name="T8" fmla="*/ 2147483646 w 157"/>
                  <a:gd name="T9" fmla="*/ 2147483646 h 111"/>
                  <a:gd name="T10" fmla="*/ 2147483646 w 157"/>
                  <a:gd name="T11" fmla="*/ 2147483646 h 111"/>
                  <a:gd name="T12" fmla="*/ 2147483646 w 157"/>
                  <a:gd name="T13" fmla="*/ 2147483646 h 111"/>
                  <a:gd name="T14" fmla="*/ 2147483646 w 157"/>
                  <a:gd name="T15" fmla="*/ 2147483646 h 111"/>
                  <a:gd name="T16" fmla="*/ 2147483646 w 157"/>
                  <a:gd name="T17" fmla="*/ 2147483646 h 111"/>
                  <a:gd name="T18" fmla="*/ 2147483646 w 157"/>
                  <a:gd name="T19" fmla="*/ 2147483646 h 111"/>
                  <a:gd name="T20" fmla="*/ 2147483646 w 157"/>
                  <a:gd name="T21" fmla="*/ 2147483646 h 111"/>
                  <a:gd name="T22" fmla="*/ 2147483646 w 157"/>
                  <a:gd name="T23" fmla="*/ 0 h 111"/>
                  <a:gd name="T24" fmla="*/ 2147483646 w 157"/>
                  <a:gd name="T25" fmla="*/ 2147483646 h 111"/>
                  <a:gd name="T26" fmla="*/ 2147483646 w 157"/>
                  <a:gd name="T27" fmla="*/ 2147483646 h 111"/>
                  <a:gd name="T28" fmla="*/ 2147483646 w 157"/>
                  <a:gd name="T29" fmla="*/ 0 h 111"/>
                  <a:gd name="T30" fmla="*/ 2147483646 w 157"/>
                  <a:gd name="T31" fmla="*/ 0 h 111"/>
                  <a:gd name="T32" fmla="*/ 2147483646 w 157"/>
                  <a:gd name="T33" fmla="*/ 2147483646 h 111"/>
                  <a:gd name="T34" fmla="*/ 2147483646 w 157"/>
                  <a:gd name="T35" fmla="*/ 2147483646 h 111"/>
                  <a:gd name="T36" fmla="*/ 0 w 157"/>
                  <a:gd name="T37" fmla="*/ 2147483646 h 111"/>
                  <a:gd name="T38" fmla="*/ 2147483646 w 157"/>
                  <a:gd name="T39" fmla="*/ 2147483646 h 111"/>
                  <a:gd name="T40" fmla="*/ 2147483646 w 157"/>
                  <a:gd name="T41" fmla="*/ 2147483646 h 111"/>
                  <a:gd name="T42" fmla="*/ 2147483646 w 157"/>
                  <a:gd name="T43" fmla="*/ 2147483646 h 111"/>
                  <a:gd name="T44" fmla="*/ 2147483646 w 157"/>
                  <a:gd name="T45" fmla="*/ 2147483646 h 11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7"/>
                  <a:gd name="T70" fmla="*/ 0 h 111"/>
                  <a:gd name="T71" fmla="*/ 157 w 157"/>
                  <a:gd name="T72" fmla="*/ 111 h 11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7" h="111">
                    <a:moveTo>
                      <a:pt x="52" y="96"/>
                    </a:moveTo>
                    <a:lnTo>
                      <a:pt x="52" y="96"/>
                    </a:lnTo>
                    <a:lnTo>
                      <a:pt x="86" y="80"/>
                    </a:lnTo>
                    <a:lnTo>
                      <a:pt x="104" y="80"/>
                    </a:lnTo>
                    <a:lnTo>
                      <a:pt x="86" y="96"/>
                    </a:lnTo>
                    <a:lnTo>
                      <a:pt x="121" y="111"/>
                    </a:lnTo>
                    <a:lnTo>
                      <a:pt x="104" y="96"/>
                    </a:lnTo>
                    <a:lnTo>
                      <a:pt x="121" y="96"/>
                    </a:lnTo>
                    <a:lnTo>
                      <a:pt x="121" y="63"/>
                    </a:lnTo>
                    <a:lnTo>
                      <a:pt x="157" y="48"/>
                    </a:lnTo>
                    <a:lnTo>
                      <a:pt x="121" y="32"/>
                    </a:lnTo>
                    <a:lnTo>
                      <a:pt x="104" y="0"/>
                    </a:lnTo>
                    <a:lnTo>
                      <a:pt x="86" y="15"/>
                    </a:lnTo>
                    <a:lnTo>
                      <a:pt x="69" y="15"/>
                    </a:lnTo>
                    <a:lnTo>
                      <a:pt x="52" y="0"/>
                    </a:lnTo>
                    <a:lnTo>
                      <a:pt x="35" y="0"/>
                    </a:lnTo>
                    <a:lnTo>
                      <a:pt x="52" y="15"/>
                    </a:lnTo>
                    <a:lnTo>
                      <a:pt x="17" y="15"/>
                    </a:lnTo>
                    <a:lnTo>
                      <a:pt x="0" y="15"/>
                    </a:lnTo>
                    <a:lnTo>
                      <a:pt x="35" y="48"/>
                    </a:lnTo>
                    <a:lnTo>
                      <a:pt x="35" y="63"/>
                    </a:lnTo>
                    <a:lnTo>
                      <a:pt x="52" y="80"/>
                    </a:lnTo>
                    <a:lnTo>
                      <a:pt x="52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5" name="Freeform 197"/>
              <p:cNvSpPr>
                <a:spLocks/>
              </p:cNvSpPr>
              <p:nvPr>
                <p:custDataLst>
                  <p:tags r:id="rId195"/>
                </p:custDataLst>
              </p:nvPr>
            </p:nvSpPr>
            <p:spPr bwMode="auto">
              <a:xfrm>
                <a:off x="10968514" y="5587876"/>
                <a:ext cx="61357" cy="37758"/>
              </a:xfrm>
              <a:custGeom>
                <a:avLst/>
                <a:gdLst>
                  <a:gd name="T0" fmla="*/ 0 w 52"/>
                  <a:gd name="T1" fmla="*/ 2147483646 h 33"/>
                  <a:gd name="T2" fmla="*/ 0 w 52"/>
                  <a:gd name="T3" fmla="*/ 2147483646 h 33"/>
                  <a:gd name="T4" fmla="*/ 2147483646 w 52"/>
                  <a:gd name="T5" fmla="*/ 0 h 33"/>
                  <a:gd name="T6" fmla="*/ 2147483646 w 52"/>
                  <a:gd name="T7" fmla="*/ 2147483646 h 33"/>
                  <a:gd name="T8" fmla="*/ 2147483646 w 52"/>
                  <a:gd name="T9" fmla="*/ 2147483646 h 33"/>
                  <a:gd name="T10" fmla="*/ 0 w 52"/>
                  <a:gd name="T11" fmla="*/ 214748364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33"/>
                  <a:gd name="T20" fmla="*/ 52 w 52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33">
                    <a:moveTo>
                      <a:pt x="0" y="16"/>
                    </a:moveTo>
                    <a:lnTo>
                      <a:pt x="0" y="16"/>
                    </a:lnTo>
                    <a:lnTo>
                      <a:pt x="17" y="0"/>
                    </a:lnTo>
                    <a:lnTo>
                      <a:pt x="52" y="16"/>
                    </a:lnTo>
                    <a:lnTo>
                      <a:pt x="17" y="33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6" name="Freeform 198"/>
              <p:cNvSpPr>
                <a:spLocks/>
              </p:cNvSpPr>
              <p:nvPr>
                <p:custDataLst>
                  <p:tags r:id="rId196"/>
                </p:custDataLst>
              </p:nvPr>
            </p:nvSpPr>
            <p:spPr bwMode="auto">
              <a:xfrm>
                <a:off x="10645207" y="5493480"/>
                <a:ext cx="712690" cy="604135"/>
              </a:xfrm>
              <a:custGeom>
                <a:avLst/>
                <a:gdLst>
                  <a:gd name="T0" fmla="*/ 2147483646 w 604"/>
                  <a:gd name="T1" fmla="*/ 2147483646 h 512"/>
                  <a:gd name="T2" fmla="*/ 2147483646 w 604"/>
                  <a:gd name="T3" fmla="*/ 2147483646 h 512"/>
                  <a:gd name="T4" fmla="*/ 2147483646 w 604"/>
                  <a:gd name="T5" fmla="*/ 2147483646 h 512"/>
                  <a:gd name="T6" fmla="*/ 2147483646 w 604"/>
                  <a:gd name="T7" fmla="*/ 2147483646 h 512"/>
                  <a:gd name="T8" fmla="*/ 2147483646 w 604"/>
                  <a:gd name="T9" fmla="*/ 2147483646 h 512"/>
                  <a:gd name="T10" fmla="*/ 2147483646 w 604"/>
                  <a:gd name="T11" fmla="*/ 2147483646 h 512"/>
                  <a:gd name="T12" fmla="*/ 2147483646 w 604"/>
                  <a:gd name="T13" fmla="*/ 2147483646 h 512"/>
                  <a:gd name="T14" fmla="*/ 2147483646 w 604"/>
                  <a:gd name="T15" fmla="*/ 2147483646 h 512"/>
                  <a:gd name="T16" fmla="*/ 2147483646 w 604"/>
                  <a:gd name="T17" fmla="*/ 2147483646 h 512"/>
                  <a:gd name="T18" fmla="*/ 2147483646 w 604"/>
                  <a:gd name="T19" fmla="*/ 2147483646 h 512"/>
                  <a:gd name="T20" fmla="*/ 2147483646 w 604"/>
                  <a:gd name="T21" fmla="*/ 2147483646 h 512"/>
                  <a:gd name="T22" fmla="*/ 2147483646 w 604"/>
                  <a:gd name="T23" fmla="*/ 2147483646 h 512"/>
                  <a:gd name="T24" fmla="*/ 2147483646 w 604"/>
                  <a:gd name="T25" fmla="*/ 2147483646 h 512"/>
                  <a:gd name="T26" fmla="*/ 2147483646 w 604"/>
                  <a:gd name="T27" fmla="*/ 2147483646 h 512"/>
                  <a:gd name="T28" fmla="*/ 2147483646 w 604"/>
                  <a:gd name="T29" fmla="*/ 2147483646 h 512"/>
                  <a:gd name="T30" fmla="*/ 2147483646 w 604"/>
                  <a:gd name="T31" fmla="*/ 2147483646 h 512"/>
                  <a:gd name="T32" fmla="*/ 2147483646 w 604"/>
                  <a:gd name="T33" fmla="*/ 2147483646 h 512"/>
                  <a:gd name="T34" fmla="*/ 2147483646 w 604"/>
                  <a:gd name="T35" fmla="*/ 2147483646 h 512"/>
                  <a:gd name="T36" fmla="*/ 2147483646 w 604"/>
                  <a:gd name="T37" fmla="*/ 2147483646 h 512"/>
                  <a:gd name="T38" fmla="*/ 2147483646 w 604"/>
                  <a:gd name="T39" fmla="*/ 2147483646 h 512"/>
                  <a:gd name="T40" fmla="*/ 2147483646 w 604"/>
                  <a:gd name="T41" fmla="*/ 2147483646 h 512"/>
                  <a:gd name="T42" fmla="*/ 2147483646 w 604"/>
                  <a:gd name="T43" fmla="*/ 2147483646 h 512"/>
                  <a:gd name="T44" fmla="*/ 2147483646 w 604"/>
                  <a:gd name="T45" fmla="*/ 2147483646 h 512"/>
                  <a:gd name="T46" fmla="*/ 2147483646 w 604"/>
                  <a:gd name="T47" fmla="*/ 2147483646 h 512"/>
                  <a:gd name="T48" fmla="*/ 2147483646 w 604"/>
                  <a:gd name="T49" fmla="*/ 2147483646 h 512"/>
                  <a:gd name="T50" fmla="*/ 2147483646 w 604"/>
                  <a:gd name="T51" fmla="*/ 2147483646 h 512"/>
                  <a:gd name="T52" fmla="*/ 2147483646 w 604"/>
                  <a:gd name="T53" fmla="*/ 2147483646 h 512"/>
                  <a:gd name="T54" fmla="*/ 2147483646 w 604"/>
                  <a:gd name="T55" fmla="*/ 2147483646 h 512"/>
                  <a:gd name="T56" fmla="*/ 2147483646 w 604"/>
                  <a:gd name="T57" fmla="*/ 2147483646 h 512"/>
                  <a:gd name="T58" fmla="*/ 2147483646 w 604"/>
                  <a:gd name="T59" fmla="*/ 2147483646 h 512"/>
                  <a:gd name="T60" fmla="*/ 2147483646 w 604"/>
                  <a:gd name="T61" fmla="*/ 2147483646 h 512"/>
                  <a:gd name="T62" fmla="*/ 2147483646 w 604"/>
                  <a:gd name="T63" fmla="*/ 2147483646 h 512"/>
                  <a:gd name="T64" fmla="*/ 2147483646 w 604"/>
                  <a:gd name="T65" fmla="*/ 2147483646 h 512"/>
                  <a:gd name="T66" fmla="*/ 2147483646 w 604"/>
                  <a:gd name="T67" fmla="*/ 0 h 512"/>
                  <a:gd name="T68" fmla="*/ 2147483646 w 604"/>
                  <a:gd name="T69" fmla="*/ 2147483646 h 512"/>
                  <a:gd name="T70" fmla="*/ 2147483646 w 604"/>
                  <a:gd name="T71" fmla="*/ 2147483646 h 512"/>
                  <a:gd name="T72" fmla="*/ 2147483646 w 604"/>
                  <a:gd name="T73" fmla="*/ 2147483646 h 512"/>
                  <a:gd name="T74" fmla="*/ 2147483646 w 604"/>
                  <a:gd name="T75" fmla="*/ 2147483646 h 512"/>
                  <a:gd name="T76" fmla="*/ 2147483646 w 604"/>
                  <a:gd name="T77" fmla="*/ 2147483646 h 512"/>
                  <a:gd name="T78" fmla="*/ 0 w 604"/>
                  <a:gd name="T79" fmla="*/ 2147483646 h 512"/>
                  <a:gd name="T80" fmla="*/ 0 w 604"/>
                  <a:gd name="T81" fmla="*/ 2147483646 h 512"/>
                  <a:gd name="T82" fmla="*/ 2147483646 w 604"/>
                  <a:gd name="T83" fmla="*/ 2147483646 h 512"/>
                  <a:gd name="T84" fmla="*/ 2147483646 w 604"/>
                  <a:gd name="T85" fmla="*/ 2147483646 h 512"/>
                  <a:gd name="T86" fmla="*/ 2147483646 w 604"/>
                  <a:gd name="T87" fmla="*/ 2147483646 h 512"/>
                  <a:gd name="T88" fmla="*/ 2147483646 w 604"/>
                  <a:gd name="T89" fmla="*/ 2147483646 h 512"/>
                  <a:gd name="T90" fmla="*/ 2147483646 w 604"/>
                  <a:gd name="T91" fmla="*/ 2147483646 h 512"/>
                  <a:gd name="T92" fmla="*/ 2147483646 w 604"/>
                  <a:gd name="T93" fmla="*/ 2147483646 h 512"/>
                  <a:gd name="T94" fmla="*/ 2147483646 w 604"/>
                  <a:gd name="T95" fmla="*/ 2147483646 h 512"/>
                  <a:gd name="T96" fmla="*/ 2147483646 w 604"/>
                  <a:gd name="T97" fmla="*/ 2147483646 h 512"/>
                  <a:gd name="T98" fmla="*/ 2147483646 w 604"/>
                  <a:gd name="T99" fmla="*/ 2147483646 h 512"/>
                  <a:gd name="T100" fmla="*/ 2147483646 w 604"/>
                  <a:gd name="T101" fmla="*/ 2147483646 h 512"/>
                  <a:gd name="T102" fmla="*/ 2147483646 w 604"/>
                  <a:gd name="T103" fmla="*/ 2147483646 h 512"/>
                  <a:gd name="T104" fmla="*/ 2147483646 w 604"/>
                  <a:gd name="T105" fmla="*/ 2147483646 h 512"/>
                  <a:gd name="T106" fmla="*/ 2147483646 w 604"/>
                  <a:gd name="T107" fmla="*/ 2147483646 h 51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04"/>
                  <a:gd name="T163" fmla="*/ 0 h 512"/>
                  <a:gd name="T164" fmla="*/ 604 w 604"/>
                  <a:gd name="T165" fmla="*/ 512 h 51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04" h="512">
                    <a:moveTo>
                      <a:pt x="501" y="416"/>
                    </a:moveTo>
                    <a:lnTo>
                      <a:pt x="501" y="416"/>
                    </a:lnTo>
                    <a:lnTo>
                      <a:pt x="518" y="401"/>
                    </a:lnTo>
                    <a:lnTo>
                      <a:pt x="535" y="384"/>
                    </a:lnTo>
                    <a:lnTo>
                      <a:pt x="552" y="368"/>
                    </a:lnTo>
                    <a:lnTo>
                      <a:pt x="570" y="353"/>
                    </a:lnTo>
                    <a:lnTo>
                      <a:pt x="587" y="336"/>
                    </a:lnTo>
                    <a:lnTo>
                      <a:pt x="604" y="336"/>
                    </a:lnTo>
                    <a:lnTo>
                      <a:pt x="604" y="320"/>
                    </a:lnTo>
                    <a:lnTo>
                      <a:pt x="604" y="305"/>
                    </a:lnTo>
                    <a:lnTo>
                      <a:pt x="604" y="288"/>
                    </a:lnTo>
                    <a:lnTo>
                      <a:pt x="587" y="272"/>
                    </a:lnTo>
                    <a:lnTo>
                      <a:pt x="570" y="257"/>
                    </a:lnTo>
                    <a:lnTo>
                      <a:pt x="552" y="257"/>
                    </a:lnTo>
                    <a:lnTo>
                      <a:pt x="535" y="257"/>
                    </a:lnTo>
                    <a:lnTo>
                      <a:pt x="535" y="272"/>
                    </a:lnTo>
                    <a:lnTo>
                      <a:pt x="518" y="272"/>
                    </a:lnTo>
                    <a:lnTo>
                      <a:pt x="501" y="272"/>
                    </a:lnTo>
                    <a:lnTo>
                      <a:pt x="483" y="272"/>
                    </a:lnTo>
                    <a:lnTo>
                      <a:pt x="466" y="272"/>
                    </a:lnTo>
                    <a:lnTo>
                      <a:pt x="449" y="272"/>
                    </a:lnTo>
                    <a:lnTo>
                      <a:pt x="431" y="257"/>
                    </a:lnTo>
                    <a:lnTo>
                      <a:pt x="449" y="240"/>
                    </a:lnTo>
                    <a:lnTo>
                      <a:pt x="431" y="209"/>
                    </a:lnTo>
                    <a:lnTo>
                      <a:pt x="431" y="161"/>
                    </a:lnTo>
                    <a:lnTo>
                      <a:pt x="380" y="113"/>
                    </a:lnTo>
                    <a:lnTo>
                      <a:pt x="328" y="96"/>
                    </a:lnTo>
                    <a:lnTo>
                      <a:pt x="293" y="113"/>
                    </a:lnTo>
                    <a:lnTo>
                      <a:pt x="276" y="96"/>
                    </a:lnTo>
                    <a:lnTo>
                      <a:pt x="241" y="80"/>
                    </a:lnTo>
                    <a:lnTo>
                      <a:pt x="241" y="65"/>
                    </a:lnTo>
                    <a:lnTo>
                      <a:pt x="224" y="48"/>
                    </a:lnTo>
                    <a:lnTo>
                      <a:pt x="172" y="17"/>
                    </a:lnTo>
                    <a:lnTo>
                      <a:pt x="120" y="0"/>
                    </a:lnTo>
                    <a:lnTo>
                      <a:pt x="69" y="32"/>
                    </a:lnTo>
                    <a:lnTo>
                      <a:pt x="86" y="48"/>
                    </a:lnTo>
                    <a:lnTo>
                      <a:pt x="69" y="80"/>
                    </a:lnTo>
                    <a:lnTo>
                      <a:pt x="51" y="80"/>
                    </a:lnTo>
                    <a:lnTo>
                      <a:pt x="34" y="96"/>
                    </a:lnTo>
                    <a:lnTo>
                      <a:pt x="0" y="96"/>
                    </a:lnTo>
                    <a:lnTo>
                      <a:pt x="0" y="128"/>
                    </a:lnTo>
                    <a:lnTo>
                      <a:pt x="17" y="128"/>
                    </a:lnTo>
                    <a:lnTo>
                      <a:pt x="86" y="224"/>
                    </a:lnTo>
                    <a:lnTo>
                      <a:pt x="103" y="240"/>
                    </a:lnTo>
                    <a:lnTo>
                      <a:pt x="120" y="272"/>
                    </a:lnTo>
                    <a:lnTo>
                      <a:pt x="120" y="320"/>
                    </a:lnTo>
                    <a:lnTo>
                      <a:pt x="172" y="353"/>
                    </a:lnTo>
                    <a:lnTo>
                      <a:pt x="207" y="432"/>
                    </a:lnTo>
                    <a:lnTo>
                      <a:pt x="224" y="449"/>
                    </a:lnTo>
                    <a:lnTo>
                      <a:pt x="241" y="432"/>
                    </a:lnTo>
                    <a:lnTo>
                      <a:pt x="293" y="479"/>
                    </a:lnTo>
                    <a:lnTo>
                      <a:pt x="311" y="512"/>
                    </a:lnTo>
                    <a:lnTo>
                      <a:pt x="431" y="432"/>
                    </a:lnTo>
                    <a:lnTo>
                      <a:pt x="501" y="41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7" name="Freeform 199"/>
              <p:cNvSpPr>
                <a:spLocks/>
              </p:cNvSpPr>
              <p:nvPr>
                <p:custDataLst>
                  <p:tags r:id="rId197"/>
                </p:custDataLst>
              </p:nvPr>
            </p:nvSpPr>
            <p:spPr bwMode="auto">
              <a:xfrm>
                <a:off x="11154946" y="5720031"/>
                <a:ext cx="40119" cy="56638"/>
              </a:xfrm>
              <a:custGeom>
                <a:avLst/>
                <a:gdLst>
                  <a:gd name="T0" fmla="*/ 2147483646 w 35"/>
                  <a:gd name="T1" fmla="*/ 2147483646 h 48"/>
                  <a:gd name="T2" fmla="*/ 2147483646 w 35"/>
                  <a:gd name="T3" fmla="*/ 2147483646 h 48"/>
                  <a:gd name="T4" fmla="*/ 0 w 35"/>
                  <a:gd name="T5" fmla="*/ 2147483646 h 48"/>
                  <a:gd name="T6" fmla="*/ 2147483646 w 35"/>
                  <a:gd name="T7" fmla="*/ 0 h 48"/>
                  <a:gd name="T8" fmla="*/ 2147483646 w 35"/>
                  <a:gd name="T9" fmla="*/ 0 h 48"/>
                  <a:gd name="T10" fmla="*/ 2147483646 w 35"/>
                  <a:gd name="T11" fmla="*/ 2147483646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8"/>
                  <a:gd name="T20" fmla="*/ 35 w 35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17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18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8" name="Freeform 200"/>
              <p:cNvSpPr>
                <a:spLocks/>
              </p:cNvSpPr>
              <p:nvPr>
                <p:custDataLst>
                  <p:tags r:id="rId198"/>
                </p:custDataLst>
              </p:nvPr>
            </p:nvSpPr>
            <p:spPr bwMode="auto">
              <a:xfrm>
                <a:off x="11235182" y="5757789"/>
                <a:ext cx="224191" cy="245430"/>
              </a:xfrm>
              <a:custGeom>
                <a:avLst/>
                <a:gdLst>
                  <a:gd name="T0" fmla="*/ 0 w 190"/>
                  <a:gd name="T1" fmla="*/ 2147483646 h 208"/>
                  <a:gd name="T2" fmla="*/ 0 w 190"/>
                  <a:gd name="T3" fmla="*/ 2147483646 h 208"/>
                  <a:gd name="T4" fmla="*/ 2147483646 w 190"/>
                  <a:gd name="T5" fmla="*/ 2147483646 h 208"/>
                  <a:gd name="T6" fmla="*/ 2147483646 w 190"/>
                  <a:gd name="T7" fmla="*/ 2147483646 h 208"/>
                  <a:gd name="T8" fmla="*/ 2147483646 w 190"/>
                  <a:gd name="T9" fmla="*/ 2147483646 h 208"/>
                  <a:gd name="T10" fmla="*/ 2147483646 w 190"/>
                  <a:gd name="T11" fmla="*/ 2147483646 h 208"/>
                  <a:gd name="T12" fmla="*/ 2147483646 w 190"/>
                  <a:gd name="T13" fmla="*/ 2147483646 h 208"/>
                  <a:gd name="T14" fmla="*/ 2147483646 w 190"/>
                  <a:gd name="T15" fmla="*/ 2147483646 h 208"/>
                  <a:gd name="T16" fmla="*/ 2147483646 w 190"/>
                  <a:gd name="T17" fmla="*/ 2147483646 h 208"/>
                  <a:gd name="T18" fmla="*/ 2147483646 w 190"/>
                  <a:gd name="T19" fmla="*/ 2147483646 h 208"/>
                  <a:gd name="T20" fmla="*/ 2147483646 w 190"/>
                  <a:gd name="T21" fmla="*/ 2147483646 h 208"/>
                  <a:gd name="T22" fmla="*/ 2147483646 w 190"/>
                  <a:gd name="T23" fmla="*/ 2147483646 h 208"/>
                  <a:gd name="T24" fmla="*/ 2147483646 w 190"/>
                  <a:gd name="T25" fmla="*/ 0 h 208"/>
                  <a:gd name="T26" fmla="*/ 2147483646 w 190"/>
                  <a:gd name="T27" fmla="*/ 2147483646 h 208"/>
                  <a:gd name="T28" fmla="*/ 2147483646 w 190"/>
                  <a:gd name="T29" fmla="*/ 2147483646 h 208"/>
                  <a:gd name="T30" fmla="*/ 2147483646 w 190"/>
                  <a:gd name="T31" fmla="*/ 2147483646 h 208"/>
                  <a:gd name="T32" fmla="*/ 2147483646 w 190"/>
                  <a:gd name="T33" fmla="*/ 2147483646 h 208"/>
                  <a:gd name="T34" fmla="*/ 2147483646 w 190"/>
                  <a:gd name="T35" fmla="*/ 2147483646 h 208"/>
                  <a:gd name="T36" fmla="*/ 2147483646 w 190"/>
                  <a:gd name="T37" fmla="*/ 2147483646 h 208"/>
                  <a:gd name="T38" fmla="*/ 2147483646 w 190"/>
                  <a:gd name="T39" fmla="*/ 2147483646 h 208"/>
                  <a:gd name="T40" fmla="*/ 2147483646 w 190"/>
                  <a:gd name="T41" fmla="*/ 2147483646 h 208"/>
                  <a:gd name="T42" fmla="*/ 2147483646 w 190"/>
                  <a:gd name="T43" fmla="*/ 2147483646 h 208"/>
                  <a:gd name="T44" fmla="*/ 2147483646 w 190"/>
                  <a:gd name="T45" fmla="*/ 2147483646 h 208"/>
                  <a:gd name="T46" fmla="*/ 2147483646 w 190"/>
                  <a:gd name="T47" fmla="*/ 2147483646 h 208"/>
                  <a:gd name="T48" fmla="*/ 0 w 190"/>
                  <a:gd name="T49" fmla="*/ 2147483646 h 208"/>
                  <a:gd name="T50" fmla="*/ 0 w 190"/>
                  <a:gd name="T51" fmla="*/ 2147483646 h 2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90"/>
                  <a:gd name="T79" fmla="*/ 0 h 208"/>
                  <a:gd name="T80" fmla="*/ 190 w 190"/>
                  <a:gd name="T81" fmla="*/ 208 h 2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90" h="208">
                    <a:moveTo>
                      <a:pt x="0" y="208"/>
                    </a:moveTo>
                    <a:lnTo>
                      <a:pt x="0" y="208"/>
                    </a:lnTo>
                    <a:lnTo>
                      <a:pt x="51" y="208"/>
                    </a:lnTo>
                    <a:lnTo>
                      <a:pt x="69" y="192"/>
                    </a:lnTo>
                    <a:lnTo>
                      <a:pt x="86" y="177"/>
                    </a:lnTo>
                    <a:lnTo>
                      <a:pt x="121" y="160"/>
                    </a:lnTo>
                    <a:lnTo>
                      <a:pt x="138" y="144"/>
                    </a:lnTo>
                    <a:lnTo>
                      <a:pt x="138" y="129"/>
                    </a:lnTo>
                    <a:lnTo>
                      <a:pt x="172" y="81"/>
                    </a:lnTo>
                    <a:lnTo>
                      <a:pt x="190" y="64"/>
                    </a:lnTo>
                    <a:lnTo>
                      <a:pt x="155" y="33"/>
                    </a:lnTo>
                    <a:lnTo>
                      <a:pt x="121" y="16"/>
                    </a:lnTo>
                    <a:lnTo>
                      <a:pt x="103" y="0"/>
                    </a:lnTo>
                    <a:lnTo>
                      <a:pt x="69" y="33"/>
                    </a:lnTo>
                    <a:lnTo>
                      <a:pt x="86" y="48"/>
                    </a:lnTo>
                    <a:lnTo>
                      <a:pt x="103" y="64"/>
                    </a:lnTo>
                    <a:lnTo>
                      <a:pt x="103" y="81"/>
                    </a:lnTo>
                    <a:lnTo>
                      <a:pt x="103" y="96"/>
                    </a:lnTo>
                    <a:lnTo>
                      <a:pt x="103" y="112"/>
                    </a:lnTo>
                    <a:lnTo>
                      <a:pt x="86" y="112"/>
                    </a:lnTo>
                    <a:lnTo>
                      <a:pt x="69" y="129"/>
                    </a:lnTo>
                    <a:lnTo>
                      <a:pt x="51" y="144"/>
                    </a:lnTo>
                    <a:lnTo>
                      <a:pt x="34" y="160"/>
                    </a:lnTo>
                    <a:lnTo>
                      <a:pt x="17" y="177"/>
                    </a:lnTo>
                    <a:lnTo>
                      <a:pt x="0" y="192"/>
                    </a:lnTo>
                    <a:lnTo>
                      <a:pt x="0" y="20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99" name="Freeform 201"/>
              <p:cNvSpPr>
                <a:spLocks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11480612" y="5266929"/>
                <a:ext cx="471980" cy="339826"/>
              </a:xfrm>
              <a:custGeom>
                <a:avLst/>
                <a:gdLst>
                  <a:gd name="T0" fmla="*/ 2147483646 w 399"/>
                  <a:gd name="T1" fmla="*/ 2147483646 h 288"/>
                  <a:gd name="T2" fmla="*/ 2147483646 w 399"/>
                  <a:gd name="T3" fmla="*/ 2147483646 h 288"/>
                  <a:gd name="T4" fmla="*/ 2147483646 w 399"/>
                  <a:gd name="T5" fmla="*/ 2147483646 h 288"/>
                  <a:gd name="T6" fmla="*/ 2147483646 w 399"/>
                  <a:gd name="T7" fmla="*/ 2147483646 h 288"/>
                  <a:gd name="T8" fmla="*/ 2147483646 w 399"/>
                  <a:gd name="T9" fmla="*/ 2147483646 h 288"/>
                  <a:gd name="T10" fmla="*/ 2147483646 w 399"/>
                  <a:gd name="T11" fmla="*/ 2147483646 h 288"/>
                  <a:gd name="T12" fmla="*/ 2147483646 w 399"/>
                  <a:gd name="T13" fmla="*/ 2147483646 h 288"/>
                  <a:gd name="T14" fmla="*/ 2147483646 w 399"/>
                  <a:gd name="T15" fmla="*/ 2147483646 h 288"/>
                  <a:gd name="T16" fmla="*/ 2147483646 w 399"/>
                  <a:gd name="T17" fmla="*/ 2147483646 h 288"/>
                  <a:gd name="T18" fmla="*/ 2147483646 w 399"/>
                  <a:gd name="T19" fmla="*/ 2147483646 h 288"/>
                  <a:gd name="T20" fmla="*/ 2147483646 w 399"/>
                  <a:gd name="T21" fmla="*/ 2147483646 h 288"/>
                  <a:gd name="T22" fmla="*/ 2147483646 w 399"/>
                  <a:gd name="T23" fmla="*/ 2147483646 h 288"/>
                  <a:gd name="T24" fmla="*/ 2147483646 w 399"/>
                  <a:gd name="T25" fmla="*/ 2147483646 h 288"/>
                  <a:gd name="T26" fmla="*/ 2147483646 w 399"/>
                  <a:gd name="T27" fmla="*/ 2147483646 h 288"/>
                  <a:gd name="T28" fmla="*/ 2147483646 w 399"/>
                  <a:gd name="T29" fmla="*/ 2147483646 h 288"/>
                  <a:gd name="T30" fmla="*/ 2147483646 w 399"/>
                  <a:gd name="T31" fmla="*/ 2147483646 h 288"/>
                  <a:gd name="T32" fmla="*/ 2147483646 w 399"/>
                  <a:gd name="T33" fmla="*/ 2147483646 h 288"/>
                  <a:gd name="T34" fmla="*/ 2147483646 w 399"/>
                  <a:gd name="T35" fmla="*/ 2147483646 h 288"/>
                  <a:gd name="T36" fmla="*/ 0 w 399"/>
                  <a:gd name="T37" fmla="*/ 2147483646 h 288"/>
                  <a:gd name="T38" fmla="*/ 0 w 399"/>
                  <a:gd name="T39" fmla="*/ 2147483646 h 288"/>
                  <a:gd name="T40" fmla="*/ 2147483646 w 399"/>
                  <a:gd name="T41" fmla="*/ 2147483646 h 288"/>
                  <a:gd name="T42" fmla="*/ 2147483646 w 399"/>
                  <a:gd name="T43" fmla="*/ 2147483646 h 288"/>
                  <a:gd name="T44" fmla="*/ 2147483646 w 399"/>
                  <a:gd name="T45" fmla="*/ 2147483646 h 288"/>
                  <a:gd name="T46" fmla="*/ 2147483646 w 399"/>
                  <a:gd name="T47" fmla="*/ 2147483646 h 288"/>
                  <a:gd name="T48" fmla="*/ 2147483646 w 399"/>
                  <a:gd name="T49" fmla="*/ 2147483646 h 288"/>
                  <a:gd name="T50" fmla="*/ 2147483646 w 399"/>
                  <a:gd name="T51" fmla="*/ 2147483646 h 288"/>
                  <a:gd name="T52" fmla="*/ 2147483646 w 399"/>
                  <a:gd name="T53" fmla="*/ 2147483646 h 288"/>
                  <a:gd name="T54" fmla="*/ 2147483646 w 399"/>
                  <a:gd name="T55" fmla="*/ 2147483646 h 288"/>
                  <a:gd name="T56" fmla="*/ 2147483646 w 399"/>
                  <a:gd name="T57" fmla="*/ 2147483646 h 288"/>
                  <a:gd name="T58" fmla="*/ 2147483646 w 399"/>
                  <a:gd name="T59" fmla="*/ 2147483646 h 288"/>
                  <a:gd name="T60" fmla="*/ 2147483646 w 399"/>
                  <a:gd name="T61" fmla="*/ 2147483646 h 288"/>
                  <a:gd name="T62" fmla="*/ 2147483646 w 399"/>
                  <a:gd name="T63" fmla="*/ 2147483646 h 288"/>
                  <a:gd name="T64" fmla="*/ 2147483646 w 399"/>
                  <a:gd name="T65" fmla="*/ 0 h 288"/>
                  <a:gd name="T66" fmla="*/ 2147483646 w 399"/>
                  <a:gd name="T67" fmla="*/ 2147483646 h 288"/>
                  <a:gd name="T68" fmla="*/ 2147483646 w 399"/>
                  <a:gd name="T69" fmla="*/ 2147483646 h 288"/>
                  <a:gd name="T70" fmla="*/ 2147483646 w 399"/>
                  <a:gd name="T71" fmla="*/ 2147483646 h 288"/>
                  <a:gd name="T72" fmla="*/ 2147483646 w 399"/>
                  <a:gd name="T73" fmla="*/ 2147483646 h 288"/>
                  <a:gd name="T74" fmla="*/ 2147483646 w 399"/>
                  <a:gd name="T75" fmla="*/ 2147483646 h 2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99"/>
                  <a:gd name="T115" fmla="*/ 0 h 288"/>
                  <a:gd name="T116" fmla="*/ 399 w 399"/>
                  <a:gd name="T117" fmla="*/ 288 h 2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99" h="288">
                    <a:moveTo>
                      <a:pt x="382" y="48"/>
                    </a:moveTo>
                    <a:lnTo>
                      <a:pt x="382" y="48"/>
                    </a:lnTo>
                    <a:lnTo>
                      <a:pt x="365" y="48"/>
                    </a:lnTo>
                    <a:lnTo>
                      <a:pt x="330" y="65"/>
                    </a:lnTo>
                    <a:lnTo>
                      <a:pt x="296" y="80"/>
                    </a:lnTo>
                    <a:lnTo>
                      <a:pt x="296" y="113"/>
                    </a:lnTo>
                    <a:lnTo>
                      <a:pt x="278" y="144"/>
                    </a:lnTo>
                    <a:lnTo>
                      <a:pt x="261" y="144"/>
                    </a:lnTo>
                    <a:lnTo>
                      <a:pt x="261" y="161"/>
                    </a:lnTo>
                    <a:lnTo>
                      <a:pt x="244" y="176"/>
                    </a:lnTo>
                    <a:lnTo>
                      <a:pt x="244" y="209"/>
                    </a:lnTo>
                    <a:lnTo>
                      <a:pt x="175" y="224"/>
                    </a:lnTo>
                    <a:lnTo>
                      <a:pt x="157" y="240"/>
                    </a:lnTo>
                    <a:lnTo>
                      <a:pt x="157" y="272"/>
                    </a:lnTo>
                    <a:lnTo>
                      <a:pt x="54" y="288"/>
                    </a:lnTo>
                    <a:lnTo>
                      <a:pt x="19" y="272"/>
                    </a:lnTo>
                    <a:lnTo>
                      <a:pt x="36" y="240"/>
                    </a:lnTo>
                    <a:lnTo>
                      <a:pt x="36" y="224"/>
                    </a:lnTo>
                    <a:lnTo>
                      <a:pt x="0" y="209"/>
                    </a:lnTo>
                    <a:lnTo>
                      <a:pt x="0" y="144"/>
                    </a:lnTo>
                    <a:lnTo>
                      <a:pt x="19" y="113"/>
                    </a:lnTo>
                    <a:lnTo>
                      <a:pt x="19" y="96"/>
                    </a:lnTo>
                    <a:lnTo>
                      <a:pt x="71" y="96"/>
                    </a:lnTo>
                    <a:lnTo>
                      <a:pt x="71" y="80"/>
                    </a:lnTo>
                    <a:lnTo>
                      <a:pt x="105" y="80"/>
                    </a:lnTo>
                    <a:lnTo>
                      <a:pt x="123" y="48"/>
                    </a:lnTo>
                    <a:lnTo>
                      <a:pt x="140" y="48"/>
                    </a:lnTo>
                    <a:lnTo>
                      <a:pt x="140" y="32"/>
                    </a:lnTo>
                    <a:lnTo>
                      <a:pt x="209" y="48"/>
                    </a:lnTo>
                    <a:lnTo>
                      <a:pt x="244" y="48"/>
                    </a:lnTo>
                    <a:lnTo>
                      <a:pt x="244" y="32"/>
                    </a:lnTo>
                    <a:lnTo>
                      <a:pt x="261" y="32"/>
                    </a:lnTo>
                    <a:lnTo>
                      <a:pt x="278" y="0"/>
                    </a:lnTo>
                    <a:lnTo>
                      <a:pt x="296" y="17"/>
                    </a:lnTo>
                    <a:lnTo>
                      <a:pt x="313" y="65"/>
                    </a:lnTo>
                    <a:lnTo>
                      <a:pt x="347" y="32"/>
                    </a:lnTo>
                    <a:lnTo>
                      <a:pt x="399" y="48"/>
                    </a:lnTo>
                    <a:lnTo>
                      <a:pt x="382" y="4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00" name="Freeform 202"/>
              <p:cNvSpPr>
                <a:spLocks/>
              </p:cNvSpPr>
              <p:nvPr>
                <p:custDataLst>
                  <p:tags r:id="rId200"/>
                </p:custDataLst>
              </p:nvPr>
            </p:nvSpPr>
            <p:spPr bwMode="auto">
              <a:xfrm>
                <a:off x="10805680" y="5078137"/>
                <a:ext cx="226551" cy="75517"/>
              </a:xfrm>
              <a:custGeom>
                <a:avLst/>
                <a:gdLst>
                  <a:gd name="T0" fmla="*/ 2147483646 w 192"/>
                  <a:gd name="T1" fmla="*/ 2147483646 h 63"/>
                  <a:gd name="T2" fmla="*/ 2147483646 w 192"/>
                  <a:gd name="T3" fmla="*/ 2147483646 h 63"/>
                  <a:gd name="T4" fmla="*/ 2147483646 w 192"/>
                  <a:gd name="T5" fmla="*/ 2147483646 h 63"/>
                  <a:gd name="T6" fmla="*/ 2147483646 w 192"/>
                  <a:gd name="T7" fmla="*/ 2147483646 h 63"/>
                  <a:gd name="T8" fmla="*/ 0 w 192"/>
                  <a:gd name="T9" fmla="*/ 0 h 63"/>
                  <a:gd name="T10" fmla="*/ 2147483646 w 192"/>
                  <a:gd name="T11" fmla="*/ 0 h 63"/>
                  <a:gd name="T12" fmla="*/ 2147483646 w 192"/>
                  <a:gd name="T13" fmla="*/ 2147483646 h 63"/>
                  <a:gd name="T14" fmla="*/ 2147483646 w 192"/>
                  <a:gd name="T15" fmla="*/ 2147483646 h 63"/>
                  <a:gd name="T16" fmla="*/ 2147483646 w 192"/>
                  <a:gd name="T17" fmla="*/ 2147483646 h 63"/>
                  <a:gd name="T18" fmla="*/ 2147483646 w 192"/>
                  <a:gd name="T19" fmla="*/ 2147483646 h 63"/>
                  <a:gd name="T20" fmla="*/ 2147483646 w 192"/>
                  <a:gd name="T21" fmla="*/ 2147483646 h 63"/>
                  <a:gd name="T22" fmla="*/ 2147483646 w 192"/>
                  <a:gd name="T23" fmla="*/ 2147483646 h 63"/>
                  <a:gd name="T24" fmla="*/ 2147483646 w 192"/>
                  <a:gd name="T25" fmla="*/ 2147483646 h 63"/>
                  <a:gd name="T26" fmla="*/ 2147483646 w 192"/>
                  <a:gd name="T27" fmla="*/ 2147483646 h 63"/>
                  <a:gd name="T28" fmla="*/ 2147483646 w 192"/>
                  <a:gd name="T29" fmla="*/ 2147483646 h 6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2"/>
                  <a:gd name="T46" fmla="*/ 0 h 63"/>
                  <a:gd name="T47" fmla="*/ 192 w 192"/>
                  <a:gd name="T48" fmla="*/ 63 h 6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2" h="63">
                    <a:moveTo>
                      <a:pt x="54" y="63"/>
                    </a:moveTo>
                    <a:lnTo>
                      <a:pt x="54" y="63"/>
                    </a:lnTo>
                    <a:lnTo>
                      <a:pt x="54" y="48"/>
                    </a:lnTo>
                    <a:lnTo>
                      <a:pt x="54" y="32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123" y="15"/>
                    </a:lnTo>
                    <a:lnTo>
                      <a:pt x="157" y="15"/>
                    </a:lnTo>
                    <a:lnTo>
                      <a:pt x="192" y="48"/>
                    </a:lnTo>
                    <a:lnTo>
                      <a:pt x="175" y="48"/>
                    </a:lnTo>
                    <a:lnTo>
                      <a:pt x="192" y="63"/>
                    </a:lnTo>
                    <a:lnTo>
                      <a:pt x="157" y="63"/>
                    </a:lnTo>
                    <a:lnTo>
                      <a:pt x="140" y="63"/>
                    </a:lnTo>
                    <a:lnTo>
                      <a:pt x="105" y="63"/>
                    </a:lnTo>
                    <a:lnTo>
                      <a:pt x="54" y="6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07" name="Freeform 203"/>
              <p:cNvSpPr>
                <a:spLocks/>
              </p:cNvSpPr>
              <p:nvPr>
                <p:custDataLst>
                  <p:tags r:id="rId201"/>
                </p:custDataLst>
              </p:nvPr>
            </p:nvSpPr>
            <p:spPr bwMode="auto">
              <a:xfrm>
                <a:off x="10354879" y="5135326"/>
                <a:ext cx="613652" cy="224700"/>
              </a:xfrm>
              <a:custGeom>
                <a:avLst/>
                <a:gdLst>
                  <a:gd name="T0" fmla="*/ 103188 w 520"/>
                  <a:gd name="T1" fmla="*/ 12766 h 191"/>
                  <a:gd name="T2" fmla="*/ 103188 w 520"/>
                  <a:gd name="T3" fmla="*/ 12766 h 191"/>
                  <a:gd name="T4" fmla="*/ 99219 w 520"/>
                  <a:gd name="T5" fmla="*/ 12766 h 191"/>
                  <a:gd name="T6" fmla="*/ 96044 w 520"/>
                  <a:gd name="T7" fmla="*/ 3192 h 191"/>
                  <a:gd name="T8" fmla="*/ 85725 w 520"/>
                  <a:gd name="T9" fmla="*/ 3192 h 191"/>
                  <a:gd name="T10" fmla="*/ 75406 w 520"/>
                  <a:gd name="T11" fmla="*/ 6383 h 191"/>
                  <a:gd name="T12" fmla="*/ 61912 w 520"/>
                  <a:gd name="T13" fmla="*/ 6383 h 191"/>
                  <a:gd name="T14" fmla="*/ 51594 w 520"/>
                  <a:gd name="T15" fmla="*/ 0 h 191"/>
                  <a:gd name="T16" fmla="*/ 41275 w 520"/>
                  <a:gd name="T17" fmla="*/ 0 h 191"/>
                  <a:gd name="T18" fmla="*/ 30956 w 520"/>
                  <a:gd name="T19" fmla="*/ 6383 h 191"/>
                  <a:gd name="T20" fmla="*/ 23812 w 520"/>
                  <a:gd name="T21" fmla="*/ 6383 h 191"/>
                  <a:gd name="T22" fmla="*/ 17462 w 520"/>
                  <a:gd name="T23" fmla="*/ 6383 h 191"/>
                  <a:gd name="T24" fmla="*/ 13494 w 520"/>
                  <a:gd name="T25" fmla="*/ 0 h 191"/>
                  <a:gd name="T26" fmla="*/ 7144 w 520"/>
                  <a:gd name="T27" fmla="*/ 0 h 191"/>
                  <a:gd name="T28" fmla="*/ 3175 w 520"/>
                  <a:gd name="T29" fmla="*/ 3192 h 191"/>
                  <a:gd name="T30" fmla="*/ 0 w 520"/>
                  <a:gd name="T31" fmla="*/ 9575 h 191"/>
                  <a:gd name="T32" fmla="*/ 3175 w 520"/>
                  <a:gd name="T33" fmla="*/ 9575 h 191"/>
                  <a:gd name="T34" fmla="*/ 3175 w 520"/>
                  <a:gd name="T35" fmla="*/ 12766 h 191"/>
                  <a:gd name="T36" fmla="*/ 10319 w 520"/>
                  <a:gd name="T37" fmla="*/ 6383 h 191"/>
                  <a:gd name="T38" fmla="*/ 17462 w 520"/>
                  <a:gd name="T39" fmla="*/ 6383 h 191"/>
                  <a:gd name="T40" fmla="*/ 20637 w 520"/>
                  <a:gd name="T41" fmla="*/ 9575 h 191"/>
                  <a:gd name="T42" fmla="*/ 17462 w 520"/>
                  <a:gd name="T43" fmla="*/ 9575 h 191"/>
                  <a:gd name="T44" fmla="*/ 17462 w 520"/>
                  <a:gd name="T45" fmla="*/ 12766 h 191"/>
                  <a:gd name="T46" fmla="*/ 7144 w 520"/>
                  <a:gd name="T47" fmla="*/ 12766 h 191"/>
                  <a:gd name="T48" fmla="*/ 3175 w 520"/>
                  <a:gd name="T49" fmla="*/ 12766 h 191"/>
                  <a:gd name="T50" fmla="*/ 3175 w 520"/>
                  <a:gd name="T51" fmla="*/ 19150 h 191"/>
                  <a:gd name="T52" fmla="*/ 7144 w 520"/>
                  <a:gd name="T53" fmla="*/ 15958 h 191"/>
                  <a:gd name="T54" fmla="*/ 7144 w 520"/>
                  <a:gd name="T55" fmla="*/ 22341 h 191"/>
                  <a:gd name="T56" fmla="*/ 3175 w 520"/>
                  <a:gd name="T57" fmla="*/ 22341 h 191"/>
                  <a:gd name="T58" fmla="*/ 3175 w 520"/>
                  <a:gd name="T59" fmla="*/ 25533 h 191"/>
                  <a:gd name="T60" fmla="*/ 7144 w 520"/>
                  <a:gd name="T61" fmla="*/ 25533 h 191"/>
                  <a:gd name="T62" fmla="*/ 7144 w 520"/>
                  <a:gd name="T63" fmla="*/ 28725 h 191"/>
                  <a:gd name="T64" fmla="*/ 10319 w 520"/>
                  <a:gd name="T65" fmla="*/ 31916 h 191"/>
                  <a:gd name="T66" fmla="*/ 7144 w 520"/>
                  <a:gd name="T67" fmla="*/ 31916 h 191"/>
                  <a:gd name="T68" fmla="*/ 13494 w 520"/>
                  <a:gd name="T69" fmla="*/ 31916 h 191"/>
                  <a:gd name="T70" fmla="*/ 13494 w 520"/>
                  <a:gd name="T71" fmla="*/ 35108 h 191"/>
                  <a:gd name="T72" fmla="*/ 20637 w 520"/>
                  <a:gd name="T73" fmla="*/ 38299 h 191"/>
                  <a:gd name="T74" fmla="*/ 27781 w 520"/>
                  <a:gd name="T75" fmla="*/ 35108 h 191"/>
                  <a:gd name="T76" fmla="*/ 30956 w 520"/>
                  <a:gd name="T77" fmla="*/ 35108 h 191"/>
                  <a:gd name="T78" fmla="*/ 38100 w 520"/>
                  <a:gd name="T79" fmla="*/ 38299 h 191"/>
                  <a:gd name="T80" fmla="*/ 41275 w 520"/>
                  <a:gd name="T81" fmla="*/ 38299 h 191"/>
                  <a:gd name="T82" fmla="*/ 48419 w 520"/>
                  <a:gd name="T83" fmla="*/ 35108 h 191"/>
                  <a:gd name="T84" fmla="*/ 54769 w 520"/>
                  <a:gd name="T85" fmla="*/ 35108 h 191"/>
                  <a:gd name="T86" fmla="*/ 54769 w 520"/>
                  <a:gd name="T87" fmla="*/ 31916 h 191"/>
                  <a:gd name="T88" fmla="*/ 54769 w 520"/>
                  <a:gd name="T89" fmla="*/ 38299 h 191"/>
                  <a:gd name="T90" fmla="*/ 57944 w 520"/>
                  <a:gd name="T91" fmla="*/ 38299 h 191"/>
                  <a:gd name="T92" fmla="*/ 57944 w 520"/>
                  <a:gd name="T93" fmla="*/ 35108 h 191"/>
                  <a:gd name="T94" fmla="*/ 68262 w 520"/>
                  <a:gd name="T95" fmla="*/ 31916 h 191"/>
                  <a:gd name="T96" fmla="*/ 72231 w 520"/>
                  <a:gd name="T97" fmla="*/ 35108 h 191"/>
                  <a:gd name="T98" fmla="*/ 82550 w 520"/>
                  <a:gd name="T99" fmla="*/ 31916 h 191"/>
                  <a:gd name="T100" fmla="*/ 92869 w 520"/>
                  <a:gd name="T101" fmla="*/ 31916 h 191"/>
                  <a:gd name="T102" fmla="*/ 92869 w 520"/>
                  <a:gd name="T103" fmla="*/ 28725 h 191"/>
                  <a:gd name="T104" fmla="*/ 103188 w 520"/>
                  <a:gd name="T105" fmla="*/ 31916 h 191"/>
                  <a:gd name="T106" fmla="*/ 99219 w 520"/>
                  <a:gd name="T107" fmla="*/ 15958 h 191"/>
                  <a:gd name="T108" fmla="*/ 103188 w 520"/>
                  <a:gd name="T109" fmla="*/ 12766 h 19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20"/>
                  <a:gd name="T166" fmla="*/ 0 h 191"/>
                  <a:gd name="T167" fmla="*/ 520 w 520"/>
                  <a:gd name="T168" fmla="*/ 191 h 19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20" h="191">
                    <a:moveTo>
                      <a:pt x="520" y="63"/>
                    </a:moveTo>
                    <a:lnTo>
                      <a:pt x="520" y="63"/>
                    </a:lnTo>
                    <a:lnTo>
                      <a:pt x="503" y="63"/>
                    </a:lnTo>
                    <a:lnTo>
                      <a:pt x="485" y="15"/>
                    </a:lnTo>
                    <a:lnTo>
                      <a:pt x="434" y="15"/>
                    </a:lnTo>
                    <a:lnTo>
                      <a:pt x="382" y="32"/>
                    </a:lnTo>
                    <a:lnTo>
                      <a:pt x="313" y="32"/>
                    </a:lnTo>
                    <a:lnTo>
                      <a:pt x="261" y="0"/>
                    </a:lnTo>
                    <a:lnTo>
                      <a:pt x="209" y="0"/>
                    </a:lnTo>
                    <a:lnTo>
                      <a:pt x="157" y="32"/>
                    </a:lnTo>
                    <a:lnTo>
                      <a:pt x="123" y="32"/>
                    </a:lnTo>
                    <a:lnTo>
                      <a:pt x="88" y="32"/>
                    </a:lnTo>
                    <a:lnTo>
                      <a:pt x="71" y="0"/>
                    </a:lnTo>
                    <a:lnTo>
                      <a:pt x="36" y="0"/>
                    </a:lnTo>
                    <a:lnTo>
                      <a:pt x="19" y="15"/>
                    </a:lnTo>
                    <a:lnTo>
                      <a:pt x="0" y="48"/>
                    </a:lnTo>
                    <a:lnTo>
                      <a:pt x="19" y="48"/>
                    </a:lnTo>
                    <a:lnTo>
                      <a:pt x="19" y="63"/>
                    </a:lnTo>
                    <a:lnTo>
                      <a:pt x="54" y="32"/>
                    </a:lnTo>
                    <a:lnTo>
                      <a:pt x="88" y="32"/>
                    </a:lnTo>
                    <a:lnTo>
                      <a:pt x="105" y="48"/>
                    </a:lnTo>
                    <a:lnTo>
                      <a:pt x="88" y="48"/>
                    </a:lnTo>
                    <a:lnTo>
                      <a:pt x="88" y="63"/>
                    </a:lnTo>
                    <a:lnTo>
                      <a:pt x="36" y="63"/>
                    </a:lnTo>
                    <a:lnTo>
                      <a:pt x="19" y="63"/>
                    </a:lnTo>
                    <a:lnTo>
                      <a:pt x="19" y="96"/>
                    </a:lnTo>
                    <a:lnTo>
                      <a:pt x="36" y="80"/>
                    </a:lnTo>
                    <a:lnTo>
                      <a:pt x="36" y="111"/>
                    </a:lnTo>
                    <a:lnTo>
                      <a:pt x="19" y="111"/>
                    </a:lnTo>
                    <a:lnTo>
                      <a:pt x="19" y="128"/>
                    </a:lnTo>
                    <a:lnTo>
                      <a:pt x="36" y="128"/>
                    </a:lnTo>
                    <a:lnTo>
                      <a:pt x="36" y="143"/>
                    </a:lnTo>
                    <a:lnTo>
                      <a:pt x="54" y="159"/>
                    </a:lnTo>
                    <a:lnTo>
                      <a:pt x="36" y="159"/>
                    </a:lnTo>
                    <a:lnTo>
                      <a:pt x="71" y="159"/>
                    </a:lnTo>
                    <a:lnTo>
                      <a:pt x="71" y="176"/>
                    </a:lnTo>
                    <a:lnTo>
                      <a:pt x="105" y="191"/>
                    </a:lnTo>
                    <a:lnTo>
                      <a:pt x="140" y="176"/>
                    </a:lnTo>
                    <a:lnTo>
                      <a:pt x="157" y="176"/>
                    </a:lnTo>
                    <a:lnTo>
                      <a:pt x="192" y="191"/>
                    </a:lnTo>
                    <a:lnTo>
                      <a:pt x="209" y="191"/>
                    </a:lnTo>
                    <a:lnTo>
                      <a:pt x="244" y="176"/>
                    </a:lnTo>
                    <a:lnTo>
                      <a:pt x="278" y="176"/>
                    </a:lnTo>
                    <a:lnTo>
                      <a:pt x="278" y="159"/>
                    </a:lnTo>
                    <a:lnTo>
                      <a:pt x="278" y="191"/>
                    </a:lnTo>
                    <a:lnTo>
                      <a:pt x="295" y="191"/>
                    </a:lnTo>
                    <a:lnTo>
                      <a:pt x="295" y="176"/>
                    </a:lnTo>
                    <a:lnTo>
                      <a:pt x="347" y="159"/>
                    </a:lnTo>
                    <a:lnTo>
                      <a:pt x="365" y="176"/>
                    </a:lnTo>
                    <a:lnTo>
                      <a:pt x="416" y="159"/>
                    </a:lnTo>
                    <a:lnTo>
                      <a:pt x="468" y="159"/>
                    </a:lnTo>
                    <a:lnTo>
                      <a:pt x="468" y="143"/>
                    </a:lnTo>
                    <a:lnTo>
                      <a:pt x="520" y="159"/>
                    </a:lnTo>
                    <a:lnTo>
                      <a:pt x="503" y="80"/>
                    </a:lnTo>
                    <a:lnTo>
                      <a:pt x="520" y="6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02" name="Freeform 204"/>
              <p:cNvSpPr>
                <a:spLocks/>
              </p:cNvSpPr>
              <p:nvPr>
                <p:custDataLst>
                  <p:tags r:id="rId202"/>
                </p:custDataLst>
              </p:nvPr>
            </p:nvSpPr>
            <p:spPr bwMode="auto">
              <a:xfrm>
                <a:off x="10645207" y="5458082"/>
                <a:ext cx="139235" cy="148675"/>
              </a:xfrm>
              <a:custGeom>
                <a:avLst/>
                <a:gdLst>
                  <a:gd name="T0" fmla="*/ 2147483646 w 119"/>
                  <a:gd name="T1" fmla="*/ 2147483646 h 127"/>
                  <a:gd name="T2" fmla="*/ 2147483646 w 119"/>
                  <a:gd name="T3" fmla="*/ 2147483646 h 127"/>
                  <a:gd name="T4" fmla="*/ 2147483646 w 119"/>
                  <a:gd name="T5" fmla="*/ 0 h 127"/>
                  <a:gd name="T6" fmla="*/ 2147483646 w 119"/>
                  <a:gd name="T7" fmla="*/ 0 h 127"/>
                  <a:gd name="T8" fmla="*/ 2147483646 w 119"/>
                  <a:gd name="T9" fmla="*/ 2147483646 h 127"/>
                  <a:gd name="T10" fmla="*/ 2147483646 w 119"/>
                  <a:gd name="T11" fmla="*/ 2147483646 h 127"/>
                  <a:gd name="T12" fmla="*/ 2147483646 w 119"/>
                  <a:gd name="T13" fmla="*/ 2147483646 h 127"/>
                  <a:gd name="T14" fmla="*/ 2147483646 w 119"/>
                  <a:gd name="T15" fmla="*/ 2147483646 h 127"/>
                  <a:gd name="T16" fmla="*/ 0 w 119"/>
                  <a:gd name="T17" fmla="*/ 2147483646 h 127"/>
                  <a:gd name="T18" fmla="*/ 2147483646 w 119"/>
                  <a:gd name="T19" fmla="*/ 2147483646 h 127"/>
                  <a:gd name="T20" fmla="*/ 2147483646 w 119"/>
                  <a:gd name="T21" fmla="*/ 2147483646 h 127"/>
                  <a:gd name="T22" fmla="*/ 2147483646 w 119"/>
                  <a:gd name="T23" fmla="*/ 2147483646 h 127"/>
                  <a:gd name="T24" fmla="*/ 2147483646 w 119"/>
                  <a:gd name="T25" fmla="*/ 2147483646 h 127"/>
                  <a:gd name="T26" fmla="*/ 2147483646 w 119"/>
                  <a:gd name="T27" fmla="*/ 2147483646 h 127"/>
                  <a:gd name="T28" fmla="*/ 2147483646 w 119"/>
                  <a:gd name="T29" fmla="*/ 2147483646 h 1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9"/>
                  <a:gd name="T46" fmla="*/ 0 h 127"/>
                  <a:gd name="T47" fmla="*/ 119 w 119"/>
                  <a:gd name="T48" fmla="*/ 127 h 1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9" h="127">
                    <a:moveTo>
                      <a:pt x="119" y="31"/>
                    </a:moveTo>
                    <a:lnTo>
                      <a:pt x="119" y="31"/>
                    </a:lnTo>
                    <a:lnTo>
                      <a:pt x="119" y="0"/>
                    </a:lnTo>
                    <a:lnTo>
                      <a:pt x="101" y="0"/>
                    </a:lnTo>
                    <a:lnTo>
                      <a:pt x="49" y="31"/>
                    </a:lnTo>
                    <a:lnTo>
                      <a:pt x="15" y="31"/>
                    </a:lnTo>
                    <a:lnTo>
                      <a:pt x="15" y="48"/>
                    </a:lnTo>
                    <a:lnTo>
                      <a:pt x="15" y="79"/>
                    </a:lnTo>
                    <a:lnTo>
                      <a:pt x="0" y="127"/>
                    </a:lnTo>
                    <a:lnTo>
                      <a:pt x="32" y="127"/>
                    </a:lnTo>
                    <a:lnTo>
                      <a:pt x="49" y="111"/>
                    </a:lnTo>
                    <a:lnTo>
                      <a:pt x="67" y="111"/>
                    </a:lnTo>
                    <a:lnTo>
                      <a:pt x="84" y="79"/>
                    </a:lnTo>
                    <a:lnTo>
                      <a:pt x="67" y="63"/>
                    </a:lnTo>
                    <a:lnTo>
                      <a:pt x="119" y="3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03" name="Freeform 205"/>
              <p:cNvSpPr>
                <a:spLocks/>
              </p:cNvSpPr>
              <p:nvPr>
                <p:custDataLst>
                  <p:tags r:id="rId203"/>
                </p:custDataLst>
              </p:nvPr>
            </p:nvSpPr>
            <p:spPr bwMode="auto">
              <a:xfrm>
                <a:off x="11154946" y="5720031"/>
                <a:ext cx="202952" cy="94396"/>
              </a:xfrm>
              <a:custGeom>
                <a:avLst/>
                <a:gdLst>
                  <a:gd name="T0" fmla="*/ 2147483646 w 173"/>
                  <a:gd name="T1" fmla="*/ 2147483646 h 80"/>
                  <a:gd name="T2" fmla="*/ 2147483646 w 173"/>
                  <a:gd name="T3" fmla="*/ 2147483646 h 80"/>
                  <a:gd name="T4" fmla="*/ 2147483646 w 173"/>
                  <a:gd name="T5" fmla="*/ 2147483646 h 80"/>
                  <a:gd name="T6" fmla="*/ 2147483646 w 173"/>
                  <a:gd name="T7" fmla="*/ 2147483646 h 80"/>
                  <a:gd name="T8" fmla="*/ 2147483646 w 173"/>
                  <a:gd name="T9" fmla="*/ 0 h 80"/>
                  <a:gd name="T10" fmla="*/ 2147483646 w 173"/>
                  <a:gd name="T11" fmla="*/ 2147483646 h 80"/>
                  <a:gd name="T12" fmla="*/ 2147483646 w 173"/>
                  <a:gd name="T13" fmla="*/ 2147483646 h 80"/>
                  <a:gd name="T14" fmla="*/ 2147483646 w 173"/>
                  <a:gd name="T15" fmla="*/ 2147483646 h 80"/>
                  <a:gd name="T16" fmla="*/ 0 w 173"/>
                  <a:gd name="T17" fmla="*/ 2147483646 h 80"/>
                  <a:gd name="T18" fmla="*/ 2147483646 w 173"/>
                  <a:gd name="T19" fmla="*/ 2147483646 h 80"/>
                  <a:gd name="T20" fmla="*/ 2147483646 w 173"/>
                  <a:gd name="T21" fmla="*/ 2147483646 h 80"/>
                  <a:gd name="T22" fmla="*/ 2147483646 w 173"/>
                  <a:gd name="T23" fmla="*/ 2147483646 h 80"/>
                  <a:gd name="T24" fmla="*/ 2147483646 w 173"/>
                  <a:gd name="T25" fmla="*/ 2147483646 h 80"/>
                  <a:gd name="T26" fmla="*/ 2147483646 w 173"/>
                  <a:gd name="T27" fmla="*/ 2147483646 h 80"/>
                  <a:gd name="T28" fmla="*/ 2147483646 w 173"/>
                  <a:gd name="T29" fmla="*/ 2147483646 h 80"/>
                  <a:gd name="T30" fmla="*/ 2147483646 w 173"/>
                  <a:gd name="T31" fmla="*/ 2147483646 h 80"/>
                  <a:gd name="T32" fmla="*/ 2147483646 w 173"/>
                  <a:gd name="T33" fmla="*/ 2147483646 h 80"/>
                  <a:gd name="T34" fmla="*/ 2147483646 w 173"/>
                  <a:gd name="T35" fmla="*/ 2147483646 h 8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"/>
                  <a:gd name="T55" fmla="*/ 0 h 80"/>
                  <a:gd name="T56" fmla="*/ 173 w 173"/>
                  <a:gd name="T57" fmla="*/ 80 h 8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" h="80">
                    <a:moveTo>
                      <a:pt x="139" y="65"/>
                    </a:moveTo>
                    <a:lnTo>
                      <a:pt x="139" y="65"/>
                    </a:lnTo>
                    <a:lnTo>
                      <a:pt x="173" y="32"/>
                    </a:lnTo>
                    <a:lnTo>
                      <a:pt x="173" y="17"/>
                    </a:lnTo>
                    <a:lnTo>
                      <a:pt x="156" y="0"/>
                    </a:lnTo>
                    <a:lnTo>
                      <a:pt x="104" y="48"/>
                    </a:lnTo>
                    <a:lnTo>
                      <a:pt x="52" y="48"/>
                    </a:lnTo>
                    <a:lnTo>
                      <a:pt x="18" y="48"/>
                    </a:lnTo>
                    <a:lnTo>
                      <a:pt x="0" y="65"/>
                    </a:lnTo>
                    <a:lnTo>
                      <a:pt x="18" y="80"/>
                    </a:lnTo>
                    <a:lnTo>
                      <a:pt x="35" y="80"/>
                    </a:lnTo>
                    <a:lnTo>
                      <a:pt x="52" y="80"/>
                    </a:lnTo>
                    <a:lnTo>
                      <a:pt x="70" y="80"/>
                    </a:lnTo>
                    <a:lnTo>
                      <a:pt x="87" y="80"/>
                    </a:lnTo>
                    <a:lnTo>
                      <a:pt x="104" y="80"/>
                    </a:lnTo>
                    <a:lnTo>
                      <a:pt x="104" y="65"/>
                    </a:lnTo>
                    <a:lnTo>
                      <a:pt x="121" y="65"/>
                    </a:lnTo>
                    <a:lnTo>
                      <a:pt x="139" y="6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04" name="Freeform 206"/>
              <p:cNvSpPr>
                <a:spLocks/>
              </p:cNvSpPr>
              <p:nvPr>
                <p:custDataLst>
                  <p:tags r:id="rId204"/>
                </p:custDataLst>
              </p:nvPr>
            </p:nvSpPr>
            <p:spPr bwMode="auto">
              <a:xfrm>
                <a:off x="11336659" y="5701151"/>
                <a:ext cx="21240" cy="37758"/>
              </a:xfrm>
              <a:custGeom>
                <a:avLst/>
                <a:gdLst>
                  <a:gd name="T0" fmla="*/ 2147483646 w 17"/>
                  <a:gd name="T1" fmla="*/ 2147483646 h 33"/>
                  <a:gd name="T2" fmla="*/ 2147483646 w 17"/>
                  <a:gd name="T3" fmla="*/ 2147483646 h 33"/>
                  <a:gd name="T4" fmla="*/ 0 w 17"/>
                  <a:gd name="T5" fmla="*/ 2147483646 h 33"/>
                  <a:gd name="T6" fmla="*/ 0 w 17"/>
                  <a:gd name="T7" fmla="*/ 0 h 33"/>
                  <a:gd name="T8" fmla="*/ 2147483646 w 17"/>
                  <a:gd name="T9" fmla="*/ 0 h 33"/>
                  <a:gd name="T10" fmla="*/ 2147483646 w 17"/>
                  <a:gd name="T11" fmla="*/ 214748364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33"/>
                  <a:gd name="T20" fmla="*/ 17 w 17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33">
                    <a:moveTo>
                      <a:pt x="17" y="33"/>
                    </a:moveTo>
                    <a:lnTo>
                      <a:pt x="17" y="33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05" name="Freeform 207"/>
              <p:cNvSpPr>
                <a:spLocks/>
              </p:cNvSpPr>
              <p:nvPr>
                <p:custDataLst>
                  <p:tags r:id="rId205"/>
                </p:custDataLst>
              </p:nvPr>
            </p:nvSpPr>
            <p:spPr bwMode="auto">
              <a:xfrm>
                <a:off x="10907157" y="5984340"/>
                <a:ext cx="328027" cy="151034"/>
              </a:xfrm>
              <a:custGeom>
                <a:avLst/>
                <a:gdLst>
                  <a:gd name="T0" fmla="*/ 0 w 279"/>
                  <a:gd name="T1" fmla="*/ 2147483646 h 129"/>
                  <a:gd name="T2" fmla="*/ 0 w 279"/>
                  <a:gd name="T3" fmla="*/ 2147483646 h 129"/>
                  <a:gd name="T4" fmla="*/ 2147483646 w 279"/>
                  <a:gd name="T5" fmla="*/ 2147483646 h 129"/>
                  <a:gd name="T6" fmla="*/ 2147483646 w 279"/>
                  <a:gd name="T7" fmla="*/ 2147483646 h 129"/>
                  <a:gd name="T8" fmla="*/ 2147483646 w 279"/>
                  <a:gd name="T9" fmla="*/ 2147483646 h 129"/>
                  <a:gd name="T10" fmla="*/ 2147483646 w 279"/>
                  <a:gd name="T11" fmla="*/ 2147483646 h 129"/>
                  <a:gd name="T12" fmla="*/ 2147483646 w 279"/>
                  <a:gd name="T13" fmla="*/ 0 h 129"/>
                  <a:gd name="T14" fmla="*/ 2147483646 w 279"/>
                  <a:gd name="T15" fmla="*/ 2147483646 h 129"/>
                  <a:gd name="T16" fmla="*/ 2147483646 w 279"/>
                  <a:gd name="T17" fmla="*/ 2147483646 h 129"/>
                  <a:gd name="T18" fmla="*/ 2147483646 w 279"/>
                  <a:gd name="T19" fmla="*/ 2147483646 h 129"/>
                  <a:gd name="T20" fmla="*/ 2147483646 w 279"/>
                  <a:gd name="T21" fmla="*/ 2147483646 h 129"/>
                  <a:gd name="T22" fmla="*/ 2147483646 w 279"/>
                  <a:gd name="T23" fmla="*/ 2147483646 h 129"/>
                  <a:gd name="T24" fmla="*/ 2147483646 w 279"/>
                  <a:gd name="T25" fmla="*/ 2147483646 h 129"/>
                  <a:gd name="T26" fmla="*/ 2147483646 w 279"/>
                  <a:gd name="T27" fmla="*/ 2147483646 h 129"/>
                  <a:gd name="T28" fmla="*/ 2147483646 w 279"/>
                  <a:gd name="T29" fmla="*/ 2147483646 h 129"/>
                  <a:gd name="T30" fmla="*/ 0 w 279"/>
                  <a:gd name="T31" fmla="*/ 2147483646 h 12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79"/>
                  <a:gd name="T49" fmla="*/ 0 h 129"/>
                  <a:gd name="T50" fmla="*/ 279 w 279"/>
                  <a:gd name="T51" fmla="*/ 129 h 12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79" h="129">
                    <a:moveTo>
                      <a:pt x="0" y="33"/>
                    </a:moveTo>
                    <a:lnTo>
                      <a:pt x="0" y="33"/>
                    </a:lnTo>
                    <a:lnTo>
                      <a:pt x="17" y="16"/>
                    </a:lnTo>
                    <a:lnTo>
                      <a:pt x="69" y="63"/>
                    </a:lnTo>
                    <a:lnTo>
                      <a:pt x="87" y="96"/>
                    </a:lnTo>
                    <a:lnTo>
                      <a:pt x="209" y="16"/>
                    </a:lnTo>
                    <a:lnTo>
                      <a:pt x="279" y="0"/>
                    </a:lnTo>
                    <a:lnTo>
                      <a:pt x="279" y="16"/>
                    </a:lnTo>
                    <a:lnTo>
                      <a:pt x="261" y="33"/>
                    </a:lnTo>
                    <a:lnTo>
                      <a:pt x="261" y="48"/>
                    </a:lnTo>
                    <a:lnTo>
                      <a:pt x="192" y="63"/>
                    </a:lnTo>
                    <a:lnTo>
                      <a:pt x="123" y="111"/>
                    </a:lnTo>
                    <a:lnTo>
                      <a:pt x="87" y="111"/>
                    </a:lnTo>
                    <a:lnTo>
                      <a:pt x="52" y="129"/>
                    </a:lnTo>
                    <a:lnTo>
                      <a:pt x="17" y="129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12" name="Freeform 208"/>
              <p:cNvSpPr>
                <a:spLocks/>
              </p:cNvSpPr>
              <p:nvPr>
                <p:custDataLst>
                  <p:tags r:id="rId206"/>
                </p:custDataLst>
              </p:nvPr>
            </p:nvSpPr>
            <p:spPr bwMode="auto">
              <a:xfrm>
                <a:off x="9803634" y="5097875"/>
                <a:ext cx="18721" cy="76980"/>
              </a:xfrm>
              <a:custGeom>
                <a:avLst/>
                <a:gdLst>
                  <a:gd name="T0" fmla="*/ 0 w 18"/>
                  <a:gd name="T1" fmla="*/ 4030 h 65"/>
                  <a:gd name="T2" fmla="*/ 0 w 18"/>
                  <a:gd name="T3" fmla="*/ 4030 h 65"/>
                  <a:gd name="T4" fmla="*/ 0 w 18"/>
                  <a:gd name="T5" fmla="*/ 9672 h 65"/>
                  <a:gd name="T6" fmla="*/ 2822 w 18"/>
                  <a:gd name="T7" fmla="*/ 13701 h 65"/>
                  <a:gd name="T8" fmla="*/ 2822 w 18"/>
                  <a:gd name="T9" fmla="*/ 0 h 65"/>
                  <a:gd name="T10" fmla="*/ 0 w 18"/>
                  <a:gd name="T11" fmla="*/ 4030 h 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"/>
                  <a:gd name="T19" fmla="*/ 0 h 65"/>
                  <a:gd name="T20" fmla="*/ 18 w 18"/>
                  <a:gd name="T21" fmla="*/ 65 h 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" h="65">
                    <a:moveTo>
                      <a:pt x="0" y="17"/>
                    </a:moveTo>
                    <a:lnTo>
                      <a:pt x="0" y="17"/>
                    </a:lnTo>
                    <a:lnTo>
                      <a:pt x="0" y="48"/>
                    </a:lnTo>
                    <a:lnTo>
                      <a:pt x="18" y="65"/>
                    </a:lnTo>
                    <a:lnTo>
                      <a:pt x="18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13" name="Freeform 209"/>
              <p:cNvSpPr>
                <a:spLocks/>
              </p:cNvSpPr>
              <p:nvPr>
                <p:custDataLst>
                  <p:tags r:id="rId207"/>
                </p:custDataLst>
              </p:nvPr>
            </p:nvSpPr>
            <p:spPr bwMode="auto">
              <a:xfrm>
                <a:off x="9780752" y="5174856"/>
                <a:ext cx="62405" cy="91545"/>
              </a:xfrm>
              <a:custGeom>
                <a:avLst/>
                <a:gdLst>
                  <a:gd name="T0" fmla="*/ 0 w 52"/>
                  <a:gd name="T1" fmla="*/ 0 h 79"/>
                  <a:gd name="T2" fmla="*/ 0 w 52"/>
                  <a:gd name="T3" fmla="*/ 0 h 79"/>
                  <a:gd name="T4" fmla="*/ 3969 w 52"/>
                  <a:gd name="T5" fmla="*/ 12539 h 79"/>
                  <a:gd name="T6" fmla="*/ 3969 w 52"/>
                  <a:gd name="T7" fmla="*/ 14890 h 79"/>
                  <a:gd name="T8" fmla="*/ 7144 w 52"/>
                  <a:gd name="T9" fmla="*/ 12539 h 79"/>
                  <a:gd name="T10" fmla="*/ 10319 w 52"/>
                  <a:gd name="T11" fmla="*/ 3135 h 79"/>
                  <a:gd name="T12" fmla="*/ 7144 w 52"/>
                  <a:gd name="T13" fmla="*/ 0 h 79"/>
                  <a:gd name="T14" fmla="*/ 0 w 52"/>
                  <a:gd name="T15" fmla="*/ 0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"/>
                  <a:gd name="T25" fmla="*/ 0 h 79"/>
                  <a:gd name="T26" fmla="*/ 52 w 52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" h="79">
                    <a:moveTo>
                      <a:pt x="0" y="0"/>
                    </a:moveTo>
                    <a:lnTo>
                      <a:pt x="0" y="0"/>
                    </a:lnTo>
                    <a:lnTo>
                      <a:pt x="17" y="64"/>
                    </a:lnTo>
                    <a:lnTo>
                      <a:pt x="17" y="79"/>
                    </a:lnTo>
                    <a:lnTo>
                      <a:pt x="35" y="64"/>
                    </a:lnTo>
                    <a:lnTo>
                      <a:pt x="52" y="16"/>
                    </a:lnTo>
                    <a:lnTo>
                      <a:pt x="35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14" name="Freeform 210"/>
              <p:cNvSpPr>
                <a:spLocks/>
              </p:cNvSpPr>
              <p:nvPr>
                <p:custDataLst>
                  <p:tags r:id="rId208"/>
                </p:custDataLst>
              </p:nvPr>
            </p:nvSpPr>
            <p:spPr bwMode="auto">
              <a:xfrm>
                <a:off x="9924284" y="5289287"/>
                <a:ext cx="106088" cy="56174"/>
              </a:xfrm>
              <a:custGeom>
                <a:avLst/>
                <a:gdLst>
                  <a:gd name="T0" fmla="*/ 0 w 88"/>
                  <a:gd name="T1" fmla="*/ 0 h 48"/>
                  <a:gd name="T2" fmla="*/ 0 w 88"/>
                  <a:gd name="T3" fmla="*/ 0 h 48"/>
                  <a:gd name="T4" fmla="*/ 0 w 88"/>
                  <a:gd name="T5" fmla="*/ 2381 h 48"/>
                  <a:gd name="T6" fmla="*/ 14612 w 88"/>
                  <a:gd name="T7" fmla="*/ 9525 h 48"/>
                  <a:gd name="T8" fmla="*/ 18671 w 88"/>
                  <a:gd name="T9" fmla="*/ 0 h 48"/>
                  <a:gd name="T10" fmla="*/ 11365 w 88"/>
                  <a:gd name="T11" fmla="*/ 0 h 48"/>
                  <a:gd name="T12" fmla="*/ 4059 w 88"/>
                  <a:gd name="T13" fmla="*/ 0 h 48"/>
                  <a:gd name="T14" fmla="*/ 0 w 88"/>
                  <a:gd name="T15" fmla="*/ 0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8"/>
                  <a:gd name="T25" fmla="*/ 0 h 48"/>
                  <a:gd name="T26" fmla="*/ 88 w 88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8" h="48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69" y="48"/>
                    </a:lnTo>
                    <a:lnTo>
                      <a:pt x="88" y="0"/>
                    </a:lnTo>
                    <a:lnTo>
                      <a:pt x="52" y="0"/>
                    </a:lnTo>
                    <a:lnTo>
                      <a:pt x="17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15" name="Freeform 211"/>
              <p:cNvSpPr>
                <a:spLocks/>
              </p:cNvSpPr>
              <p:nvPr>
                <p:custDataLst>
                  <p:tags r:id="rId209"/>
                </p:custDataLst>
              </p:nvPr>
            </p:nvSpPr>
            <p:spPr bwMode="auto">
              <a:xfrm>
                <a:off x="10213428" y="5289287"/>
                <a:ext cx="60326" cy="56174"/>
              </a:xfrm>
              <a:custGeom>
                <a:avLst/>
                <a:gdLst>
                  <a:gd name="T0" fmla="*/ 0 w 52"/>
                  <a:gd name="T1" fmla="*/ 2381 h 48"/>
                  <a:gd name="T2" fmla="*/ 0 w 52"/>
                  <a:gd name="T3" fmla="*/ 2381 h 48"/>
                  <a:gd name="T4" fmla="*/ 3969 w 52"/>
                  <a:gd name="T5" fmla="*/ 2381 h 48"/>
                  <a:gd name="T6" fmla="*/ 3969 w 52"/>
                  <a:gd name="T7" fmla="*/ 9525 h 48"/>
                  <a:gd name="T8" fmla="*/ 7144 w 52"/>
                  <a:gd name="T9" fmla="*/ 9525 h 48"/>
                  <a:gd name="T10" fmla="*/ 10319 w 52"/>
                  <a:gd name="T11" fmla="*/ 9525 h 48"/>
                  <a:gd name="T12" fmla="*/ 7144 w 52"/>
                  <a:gd name="T13" fmla="*/ 2381 h 48"/>
                  <a:gd name="T14" fmla="*/ 10319 w 52"/>
                  <a:gd name="T15" fmla="*/ 5556 h 48"/>
                  <a:gd name="T16" fmla="*/ 10319 w 52"/>
                  <a:gd name="T17" fmla="*/ 2381 h 48"/>
                  <a:gd name="T18" fmla="*/ 3969 w 52"/>
                  <a:gd name="T19" fmla="*/ 0 h 48"/>
                  <a:gd name="T20" fmla="*/ 0 w 52"/>
                  <a:gd name="T21" fmla="*/ 2381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2"/>
                  <a:gd name="T34" fmla="*/ 0 h 48"/>
                  <a:gd name="T35" fmla="*/ 52 w 52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2" h="48">
                    <a:moveTo>
                      <a:pt x="0" y="15"/>
                    </a:moveTo>
                    <a:lnTo>
                      <a:pt x="0" y="15"/>
                    </a:lnTo>
                    <a:lnTo>
                      <a:pt x="17" y="15"/>
                    </a:lnTo>
                    <a:lnTo>
                      <a:pt x="17" y="48"/>
                    </a:lnTo>
                    <a:lnTo>
                      <a:pt x="34" y="48"/>
                    </a:lnTo>
                    <a:lnTo>
                      <a:pt x="52" y="48"/>
                    </a:lnTo>
                    <a:lnTo>
                      <a:pt x="34" y="15"/>
                    </a:lnTo>
                    <a:lnTo>
                      <a:pt x="52" y="31"/>
                    </a:lnTo>
                    <a:lnTo>
                      <a:pt x="52" y="15"/>
                    </a:lnTo>
                    <a:lnTo>
                      <a:pt x="17" y="0"/>
                    </a:lnTo>
                    <a:lnTo>
                      <a:pt x="0" y="1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16" name="Freeform 212"/>
              <p:cNvSpPr>
                <a:spLocks/>
              </p:cNvSpPr>
              <p:nvPr>
                <p:custDataLst>
                  <p:tags r:id="rId210"/>
                </p:custDataLst>
              </p:nvPr>
            </p:nvSpPr>
            <p:spPr bwMode="auto">
              <a:xfrm>
                <a:off x="10292474" y="5378750"/>
                <a:ext cx="83207" cy="22887"/>
              </a:xfrm>
              <a:custGeom>
                <a:avLst/>
                <a:gdLst>
                  <a:gd name="T0" fmla="*/ 0 w 71"/>
                  <a:gd name="T1" fmla="*/ 4202 h 17"/>
                  <a:gd name="T2" fmla="*/ 0 w 71"/>
                  <a:gd name="T3" fmla="*/ 4202 h 17"/>
                  <a:gd name="T4" fmla="*/ 7043 w 71"/>
                  <a:gd name="T5" fmla="*/ 4202 h 17"/>
                  <a:gd name="T6" fmla="*/ 13304 w 71"/>
                  <a:gd name="T7" fmla="*/ 4202 h 17"/>
                  <a:gd name="T8" fmla="*/ 10174 w 71"/>
                  <a:gd name="T9" fmla="*/ 4202 h 17"/>
                  <a:gd name="T10" fmla="*/ 0 w 71"/>
                  <a:gd name="T11" fmla="*/ 0 h 17"/>
                  <a:gd name="T12" fmla="*/ 0 w 71"/>
                  <a:gd name="T13" fmla="*/ 4202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1"/>
                  <a:gd name="T22" fmla="*/ 0 h 17"/>
                  <a:gd name="T23" fmla="*/ 71 w 71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1" h="17">
                    <a:moveTo>
                      <a:pt x="0" y="17"/>
                    </a:moveTo>
                    <a:lnTo>
                      <a:pt x="0" y="17"/>
                    </a:lnTo>
                    <a:lnTo>
                      <a:pt x="36" y="17"/>
                    </a:lnTo>
                    <a:lnTo>
                      <a:pt x="71" y="17"/>
                    </a:lnTo>
                    <a:lnTo>
                      <a:pt x="54" y="17"/>
                    </a:lnTo>
                    <a:lnTo>
                      <a:pt x="0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11" name="Freeform 213"/>
              <p:cNvSpPr>
                <a:spLocks/>
              </p:cNvSpPr>
              <p:nvPr>
                <p:custDataLst>
                  <p:tags r:id="rId211"/>
                </p:custDataLst>
              </p:nvPr>
            </p:nvSpPr>
            <p:spPr bwMode="auto">
              <a:xfrm>
                <a:off x="10560250" y="5380205"/>
                <a:ext cx="82597" cy="37758"/>
              </a:xfrm>
              <a:custGeom>
                <a:avLst/>
                <a:gdLst>
                  <a:gd name="T0" fmla="*/ 0 w 70"/>
                  <a:gd name="T1" fmla="*/ 2147483646 h 32"/>
                  <a:gd name="T2" fmla="*/ 0 w 70"/>
                  <a:gd name="T3" fmla="*/ 2147483646 h 32"/>
                  <a:gd name="T4" fmla="*/ 2147483646 w 70"/>
                  <a:gd name="T5" fmla="*/ 2147483646 h 32"/>
                  <a:gd name="T6" fmla="*/ 2147483646 w 70"/>
                  <a:gd name="T7" fmla="*/ 2147483646 h 32"/>
                  <a:gd name="T8" fmla="*/ 2147483646 w 70"/>
                  <a:gd name="T9" fmla="*/ 2147483646 h 32"/>
                  <a:gd name="T10" fmla="*/ 2147483646 w 70"/>
                  <a:gd name="T11" fmla="*/ 0 h 32"/>
                  <a:gd name="T12" fmla="*/ 0 w 70"/>
                  <a:gd name="T13" fmla="*/ 2147483646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32"/>
                  <a:gd name="T23" fmla="*/ 70 w 70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32">
                    <a:moveTo>
                      <a:pt x="0" y="17"/>
                    </a:moveTo>
                    <a:lnTo>
                      <a:pt x="0" y="17"/>
                    </a:lnTo>
                    <a:lnTo>
                      <a:pt x="18" y="32"/>
                    </a:lnTo>
                    <a:lnTo>
                      <a:pt x="35" y="32"/>
                    </a:lnTo>
                    <a:lnTo>
                      <a:pt x="52" y="17"/>
                    </a:lnTo>
                    <a:lnTo>
                      <a:pt x="70" y="0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12" name="Line 214"/>
              <p:cNvSpPr>
                <a:spLocks noChangeShapeType="1"/>
              </p:cNvSpPr>
              <p:nvPr>
                <p:custDataLst>
                  <p:tags r:id="rId212"/>
                </p:custDataLst>
              </p:nvPr>
            </p:nvSpPr>
            <p:spPr bwMode="auto">
              <a:xfrm flipV="1">
                <a:off x="10430456" y="5351886"/>
                <a:ext cx="16520" cy="56638"/>
              </a:xfrm>
              <a:prstGeom prst="line">
                <a:avLst/>
              </a:prstGeom>
              <a:noFill/>
              <a:ln w="9525">
                <a:solidFill>
                  <a:srgbClr val="BBAD8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13" name="Freeform 215"/>
              <p:cNvSpPr>
                <a:spLocks/>
              </p:cNvSpPr>
              <p:nvPr>
                <p:custDataLst>
                  <p:tags r:id="rId213"/>
                </p:custDataLst>
              </p:nvPr>
            </p:nvSpPr>
            <p:spPr bwMode="auto">
              <a:xfrm>
                <a:off x="10970873" y="5210292"/>
                <a:ext cx="40119" cy="37758"/>
              </a:xfrm>
              <a:custGeom>
                <a:avLst/>
                <a:gdLst>
                  <a:gd name="T0" fmla="*/ 2147483646 w 35"/>
                  <a:gd name="T1" fmla="*/ 2147483646 h 33"/>
                  <a:gd name="T2" fmla="*/ 2147483646 w 35"/>
                  <a:gd name="T3" fmla="*/ 2147483646 h 33"/>
                  <a:gd name="T4" fmla="*/ 2147483646 w 35"/>
                  <a:gd name="T5" fmla="*/ 2147483646 h 33"/>
                  <a:gd name="T6" fmla="*/ 0 w 35"/>
                  <a:gd name="T7" fmla="*/ 0 h 33"/>
                  <a:gd name="T8" fmla="*/ 2147483646 w 35"/>
                  <a:gd name="T9" fmla="*/ 2147483646 h 33"/>
                  <a:gd name="T10" fmla="*/ 2147483646 w 35"/>
                  <a:gd name="T11" fmla="*/ 214748364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3"/>
                  <a:gd name="T20" fmla="*/ 35 w 35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3">
                    <a:moveTo>
                      <a:pt x="35" y="33"/>
                    </a:moveTo>
                    <a:lnTo>
                      <a:pt x="35" y="33"/>
                    </a:lnTo>
                    <a:lnTo>
                      <a:pt x="17" y="33"/>
                    </a:lnTo>
                    <a:lnTo>
                      <a:pt x="0" y="0"/>
                    </a:lnTo>
                    <a:lnTo>
                      <a:pt x="35" y="17"/>
                    </a:lnTo>
                    <a:lnTo>
                      <a:pt x="35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14" name="Freeform 216"/>
              <p:cNvSpPr>
                <a:spLocks/>
              </p:cNvSpPr>
              <p:nvPr>
                <p:custDataLst>
                  <p:tags r:id="rId214"/>
                </p:custDataLst>
              </p:nvPr>
            </p:nvSpPr>
            <p:spPr bwMode="auto">
              <a:xfrm>
                <a:off x="10661727" y="5323567"/>
                <a:ext cx="245430" cy="169913"/>
              </a:xfrm>
              <a:custGeom>
                <a:avLst/>
                <a:gdLst>
                  <a:gd name="T0" fmla="*/ 0 w 207"/>
                  <a:gd name="T1" fmla="*/ 2147483646 h 144"/>
                  <a:gd name="T2" fmla="*/ 0 w 207"/>
                  <a:gd name="T3" fmla="*/ 2147483646 h 144"/>
                  <a:gd name="T4" fmla="*/ 2147483646 w 207"/>
                  <a:gd name="T5" fmla="*/ 2147483646 h 144"/>
                  <a:gd name="T6" fmla="*/ 2147483646 w 207"/>
                  <a:gd name="T7" fmla="*/ 2147483646 h 144"/>
                  <a:gd name="T8" fmla="*/ 2147483646 w 207"/>
                  <a:gd name="T9" fmla="*/ 2147483646 h 144"/>
                  <a:gd name="T10" fmla="*/ 2147483646 w 207"/>
                  <a:gd name="T11" fmla="*/ 2147483646 h 144"/>
                  <a:gd name="T12" fmla="*/ 2147483646 w 207"/>
                  <a:gd name="T13" fmla="*/ 2147483646 h 144"/>
                  <a:gd name="T14" fmla="*/ 2147483646 w 207"/>
                  <a:gd name="T15" fmla="*/ 2147483646 h 144"/>
                  <a:gd name="T16" fmla="*/ 2147483646 w 207"/>
                  <a:gd name="T17" fmla="*/ 0 h 144"/>
                  <a:gd name="T18" fmla="*/ 2147483646 w 207"/>
                  <a:gd name="T19" fmla="*/ 2147483646 h 144"/>
                  <a:gd name="T20" fmla="*/ 2147483646 w 207"/>
                  <a:gd name="T21" fmla="*/ 0 h 144"/>
                  <a:gd name="T22" fmla="*/ 2147483646 w 207"/>
                  <a:gd name="T23" fmla="*/ 0 h 144"/>
                  <a:gd name="T24" fmla="*/ 2147483646 w 207"/>
                  <a:gd name="T25" fmla="*/ 2147483646 h 144"/>
                  <a:gd name="T26" fmla="*/ 2147483646 w 207"/>
                  <a:gd name="T27" fmla="*/ 2147483646 h 144"/>
                  <a:gd name="T28" fmla="*/ 2147483646 w 207"/>
                  <a:gd name="T29" fmla="*/ 2147483646 h 144"/>
                  <a:gd name="T30" fmla="*/ 2147483646 w 207"/>
                  <a:gd name="T31" fmla="*/ 2147483646 h 144"/>
                  <a:gd name="T32" fmla="*/ 2147483646 w 207"/>
                  <a:gd name="T33" fmla="*/ 2147483646 h 144"/>
                  <a:gd name="T34" fmla="*/ 0 w 207"/>
                  <a:gd name="T35" fmla="*/ 2147483646 h 14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7"/>
                  <a:gd name="T55" fmla="*/ 0 h 144"/>
                  <a:gd name="T56" fmla="*/ 207 w 207"/>
                  <a:gd name="T57" fmla="*/ 144 h 14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7" h="144">
                    <a:moveTo>
                      <a:pt x="0" y="144"/>
                    </a:moveTo>
                    <a:lnTo>
                      <a:pt x="0" y="144"/>
                    </a:lnTo>
                    <a:lnTo>
                      <a:pt x="17" y="128"/>
                    </a:lnTo>
                    <a:lnTo>
                      <a:pt x="34" y="96"/>
                    </a:lnTo>
                    <a:lnTo>
                      <a:pt x="17" y="80"/>
                    </a:lnTo>
                    <a:lnTo>
                      <a:pt x="17" y="32"/>
                    </a:lnTo>
                    <a:lnTo>
                      <a:pt x="34" y="32"/>
                    </a:lnTo>
                    <a:lnTo>
                      <a:pt x="34" y="17"/>
                    </a:lnTo>
                    <a:lnTo>
                      <a:pt x="86" y="0"/>
                    </a:lnTo>
                    <a:lnTo>
                      <a:pt x="104" y="17"/>
                    </a:lnTo>
                    <a:lnTo>
                      <a:pt x="155" y="0"/>
                    </a:lnTo>
                    <a:lnTo>
                      <a:pt x="207" y="0"/>
                    </a:lnTo>
                    <a:lnTo>
                      <a:pt x="173" y="17"/>
                    </a:lnTo>
                    <a:lnTo>
                      <a:pt x="155" y="80"/>
                    </a:lnTo>
                    <a:lnTo>
                      <a:pt x="104" y="113"/>
                    </a:lnTo>
                    <a:lnTo>
                      <a:pt x="86" y="113"/>
                    </a:lnTo>
                    <a:lnTo>
                      <a:pt x="34" y="14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21" name="Freeform 217"/>
              <p:cNvSpPr>
                <a:spLocks/>
              </p:cNvSpPr>
              <p:nvPr>
                <p:custDataLst>
                  <p:tags r:id="rId215"/>
                </p:custDataLst>
              </p:nvPr>
            </p:nvSpPr>
            <p:spPr bwMode="auto">
              <a:xfrm>
                <a:off x="10621141" y="5474456"/>
                <a:ext cx="62405" cy="133156"/>
              </a:xfrm>
              <a:custGeom>
                <a:avLst/>
                <a:gdLst>
                  <a:gd name="T0" fmla="*/ 7144 w 52"/>
                  <a:gd name="T1" fmla="*/ 3175 h 112"/>
                  <a:gd name="T2" fmla="*/ 7144 w 52"/>
                  <a:gd name="T3" fmla="*/ 3175 h 112"/>
                  <a:gd name="T4" fmla="*/ 7144 w 52"/>
                  <a:gd name="T5" fmla="*/ 7144 h 112"/>
                  <a:gd name="T6" fmla="*/ 7144 w 52"/>
                  <a:gd name="T7" fmla="*/ 12700 h 112"/>
                  <a:gd name="T8" fmla="*/ 3969 w 52"/>
                  <a:gd name="T9" fmla="*/ 22225 h 112"/>
                  <a:gd name="T10" fmla="*/ 0 w 52"/>
                  <a:gd name="T11" fmla="*/ 9525 h 112"/>
                  <a:gd name="T12" fmla="*/ 3969 w 52"/>
                  <a:gd name="T13" fmla="*/ 7144 h 112"/>
                  <a:gd name="T14" fmla="*/ 7144 w 52"/>
                  <a:gd name="T15" fmla="*/ 0 h 112"/>
                  <a:gd name="T16" fmla="*/ 10319 w 52"/>
                  <a:gd name="T17" fmla="*/ 0 h 112"/>
                  <a:gd name="T18" fmla="*/ 7144 w 52"/>
                  <a:gd name="T19" fmla="*/ 3175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2"/>
                  <a:gd name="T31" fmla="*/ 0 h 112"/>
                  <a:gd name="T32" fmla="*/ 52 w 52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2" h="112">
                    <a:moveTo>
                      <a:pt x="35" y="16"/>
                    </a:moveTo>
                    <a:lnTo>
                      <a:pt x="35" y="16"/>
                    </a:lnTo>
                    <a:lnTo>
                      <a:pt x="35" y="33"/>
                    </a:lnTo>
                    <a:lnTo>
                      <a:pt x="35" y="64"/>
                    </a:lnTo>
                    <a:lnTo>
                      <a:pt x="18" y="112"/>
                    </a:lnTo>
                    <a:lnTo>
                      <a:pt x="0" y="48"/>
                    </a:lnTo>
                    <a:lnTo>
                      <a:pt x="18" y="33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35" y="16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22" name="Freeform 218"/>
              <p:cNvSpPr>
                <a:spLocks/>
              </p:cNvSpPr>
              <p:nvPr>
                <p:custDataLst>
                  <p:tags r:id="rId216"/>
                </p:custDataLst>
              </p:nvPr>
            </p:nvSpPr>
            <p:spPr bwMode="auto">
              <a:xfrm>
                <a:off x="10785476" y="5303850"/>
                <a:ext cx="305785" cy="303762"/>
              </a:xfrm>
              <a:custGeom>
                <a:avLst/>
                <a:gdLst>
                  <a:gd name="T0" fmla="*/ 31076 w 259"/>
                  <a:gd name="T1" fmla="*/ 3175 h 256"/>
                  <a:gd name="T2" fmla="*/ 31076 w 259"/>
                  <a:gd name="T3" fmla="*/ 3175 h 256"/>
                  <a:gd name="T4" fmla="*/ 34263 w 259"/>
                  <a:gd name="T5" fmla="*/ 9525 h 256"/>
                  <a:gd name="T6" fmla="*/ 38247 w 259"/>
                  <a:gd name="T7" fmla="*/ 9525 h 256"/>
                  <a:gd name="T8" fmla="*/ 38247 w 259"/>
                  <a:gd name="T9" fmla="*/ 15875 h 256"/>
                  <a:gd name="T10" fmla="*/ 34263 w 259"/>
                  <a:gd name="T11" fmla="*/ 22225 h 256"/>
                  <a:gd name="T12" fmla="*/ 38247 w 259"/>
                  <a:gd name="T13" fmla="*/ 28575 h 256"/>
                  <a:gd name="T14" fmla="*/ 44622 w 259"/>
                  <a:gd name="T15" fmla="*/ 31750 h 256"/>
                  <a:gd name="T16" fmla="*/ 48606 w 259"/>
                  <a:gd name="T17" fmla="*/ 41275 h 256"/>
                  <a:gd name="T18" fmla="*/ 51793 w 259"/>
                  <a:gd name="T19" fmla="*/ 44450 h 256"/>
                  <a:gd name="T20" fmla="*/ 51793 w 259"/>
                  <a:gd name="T21" fmla="*/ 47625 h 256"/>
                  <a:gd name="T22" fmla="*/ 44622 w 259"/>
                  <a:gd name="T23" fmla="*/ 47625 h 256"/>
                  <a:gd name="T24" fmla="*/ 41434 w 259"/>
                  <a:gd name="T25" fmla="*/ 50800 h 256"/>
                  <a:gd name="T26" fmla="*/ 34263 w 259"/>
                  <a:gd name="T27" fmla="*/ 47625 h 256"/>
                  <a:gd name="T28" fmla="*/ 31076 w 259"/>
                  <a:gd name="T29" fmla="*/ 50800 h 256"/>
                  <a:gd name="T30" fmla="*/ 23904 w 259"/>
                  <a:gd name="T31" fmla="*/ 47625 h 256"/>
                  <a:gd name="T32" fmla="*/ 23904 w 259"/>
                  <a:gd name="T33" fmla="*/ 44450 h 256"/>
                  <a:gd name="T34" fmla="*/ 20717 w 259"/>
                  <a:gd name="T35" fmla="*/ 41275 h 256"/>
                  <a:gd name="T36" fmla="*/ 10359 w 259"/>
                  <a:gd name="T37" fmla="*/ 34925 h 256"/>
                  <a:gd name="T38" fmla="*/ 0 w 259"/>
                  <a:gd name="T39" fmla="*/ 31750 h 256"/>
                  <a:gd name="T40" fmla="*/ 0 w 259"/>
                  <a:gd name="T41" fmla="*/ 25400 h 256"/>
                  <a:gd name="T42" fmla="*/ 10359 w 259"/>
                  <a:gd name="T43" fmla="*/ 19050 h 256"/>
                  <a:gd name="T44" fmla="*/ 14343 w 259"/>
                  <a:gd name="T45" fmla="*/ 6350 h 256"/>
                  <a:gd name="T46" fmla="*/ 20717 w 259"/>
                  <a:gd name="T47" fmla="*/ 3175 h 256"/>
                  <a:gd name="T48" fmla="*/ 20717 w 259"/>
                  <a:gd name="T49" fmla="*/ 0 h 256"/>
                  <a:gd name="T50" fmla="*/ 31076 w 259"/>
                  <a:gd name="T51" fmla="*/ 3175 h 2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59"/>
                  <a:gd name="T79" fmla="*/ 0 h 256"/>
                  <a:gd name="T80" fmla="*/ 259 w 259"/>
                  <a:gd name="T81" fmla="*/ 256 h 2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59" h="256">
                    <a:moveTo>
                      <a:pt x="155" y="16"/>
                    </a:moveTo>
                    <a:lnTo>
                      <a:pt x="155" y="16"/>
                    </a:lnTo>
                    <a:lnTo>
                      <a:pt x="172" y="48"/>
                    </a:lnTo>
                    <a:lnTo>
                      <a:pt x="190" y="48"/>
                    </a:lnTo>
                    <a:lnTo>
                      <a:pt x="190" y="81"/>
                    </a:lnTo>
                    <a:lnTo>
                      <a:pt x="172" y="112"/>
                    </a:lnTo>
                    <a:lnTo>
                      <a:pt x="190" y="144"/>
                    </a:lnTo>
                    <a:lnTo>
                      <a:pt x="224" y="160"/>
                    </a:lnTo>
                    <a:lnTo>
                      <a:pt x="241" y="208"/>
                    </a:lnTo>
                    <a:lnTo>
                      <a:pt x="259" y="225"/>
                    </a:lnTo>
                    <a:lnTo>
                      <a:pt x="259" y="240"/>
                    </a:lnTo>
                    <a:lnTo>
                      <a:pt x="224" y="240"/>
                    </a:lnTo>
                    <a:lnTo>
                      <a:pt x="207" y="256"/>
                    </a:lnTo>
                    <a:lnTo>
                      <a:pt x="172" y="240"/>
                    </a:lnTo>
                    <a:lnTo>
                      <a:pt x="155" y="256"/>
                    </a:lnTo>
                    <a:lnTo>
                      <a:pt x="120" y="240"/>
                    </a:lnTo>
                    <a:lnTo>
                      <a:pt x="120" y="225"/>
                    </a:lnTo>
                    <a:lnTo>
                      <a:pt x="103" y="208"/>
                    </a:lnTo>
                    <a:lnTo>
                      <a:pt x="51" y="177"/>
                    </a:lnTo>
                    <a:lnTo>
                      <a:pt x="0" y="160"/>
                    </a:lnTo>
                    <a:lnTo>
                      <a:pt x="0" y="129"/>
                    </a:lnTo>
                    <a:lnTo>
                      <a:pt x="51" y="96"/>
                    </a:lnTo>
                    <a:lnTo>
                      <a:pt x="69" y="33"/>
                    </a:lnTo>
                    <a:lnTo>
                      <a:pt x="103" y="16"/>
                    </a:lnTo>
                    <a:lnTo>
                      <a:pt x="103" y="0"/>
                    </a:lnTo>
                    <a:lnTo>
                      <a:pt x="155" y="16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17" name="Freeform 219"/>
              <p:cNvSpPr>
                <a:spLocks/>
              </p:cNvSpPr>
              <p:nvPr>
                <p:custDataLst>
                  <p:tags r:id="rId217"/>
                </p:custDataLst>
              </p:nvPr>
            </p:nvSpPr>
            <p:spPr bwMode="auto">
              <a:xfrm>
                <a:off x="10661727" y="5417963"/>
                <a:ext cx="44839" cy="56638"/>
              </a:xfrm>
              <a:custGeom>
                <a:avLst/>
                <a:gdLst>
                  <a:gd name="T0" fmla="*/ 2147483646 w 36"/>
                  <a:gd name="T1" fmla="*/ 2147483646 h 48"/>
                  <a:gd name="T2" fmla="*/ 2147483646 w 36"/>
                  <a:gd name="T3" fmla="*/ 2147483646 h 48"/>
                  <a:gd name="T4" fmla="*/ 0 w 36"/>
                  <a:gd name="T5" fmla="*/ 2147483646 h 48"/>
                  <a:gd name="T6" fmla="*/ 2147483646 w 36"/>
                  <a:gd name="T7" fmla="*/ 0 h 48"/>
                  <a:gd name="T8" fmla="*/ 2147483646 w 36"/>
                  <a:gd name="T9" fmla="*/ 2147483646 h 48"/>
                  <a:gd name="T10" fmla="*/ 2147483646 w 36"/>
                  <a:gd name="T11" fmla="*/ 2147483646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48"/>
                  <a:gd name="T20" fmla="*/ 36 w 36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48">
                    <a:moveTo>
                      <a:pt x="17" y="48"/>
                    </a:moveTo>
                    <a:lnTo>
                      <a:pt x="17" y="48"/>
                    </a:lnTo>
                    <a:lnTo>
                      <a:pt x="0" y="48"/>
                    </a:lnTo>
                    <a:lnTo>
                      <a:pt x="17" y="0"/>
                    </a:lnTo>
                    <a:lnTo>
                      <a:pt x="36" y="16"/>
                    </a:lnTo>
                    <a:lnTo>
                      <a:pt x="17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18" name="Freeform 220"/>
              <p:cNvSpPr>
                <a:spLocks/>
              </p:cNvSpPr>
              <p:nvPr>
                <p:custDataLst>
                  <p:tags r:id="rId218"/>
                </p:custDataLst>
              </p:nvPr>
            </p:nvSpPr>
            <p:spPr bwMode="auto">
              <a:xfrm>
                <a:off x="11029872" y="5587876"/>
                <a:ext cx="61357" cy="37758"/>
              </a:xfrm>
              <a:custGeom>
                <a:avLst/>
                <a:gdLst>
                  <a:gd name="T0" fmla="*/ 0 w 52"/>
                  <a:gd name="T1" fmla="*/ 2147483646 h 33"/>
                  <a:gd name="T2" fmla="*/ 0 w 52"/>
                  <a:gd name="T3" fmla="*/ 2147483646 h 33"/>
                  <a:gd name="T4" fmla="*/ 2147483646 w 52"/>
                  <a:gd name="T5" fmla="*/ 0 h 33"/>
                  <a:gd name="T6" fmla="*/ 2147483646 w 52"/>
                  <a:gd name="T7" fmla="*/ 0 h 33"/>
                  <a:gd name="T8" fmla="*/ 2147483646 w 52"/>
                  <a:gd name="T9" fmla="*/ 2147483646 h 33"/>
                  <a:gd name="T10" fmla="*/ 2147483646 w 52"/>
                  <a:gd name="T11" fmla="*/ 2147483646 h 33"/>
                  <a:gd name="T12" fmla="*/ 0 w 52"/>
                  <a:gd name="T13" fmla="*/ 2147483646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33"/>
                  <a:gd name="T23" fmla="*/ 52 w 52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33">
                    <a:moveTo>
                      <a:pt x="0" y="16"/>
                    </a:moveTo>
                    <a:lnTo>
                      <a:pt x="0" y="16"/>
                    </a:lnTo>
                    <a:lnTo>
                      <a:pt x="17" y="0"/>
                    </a:lnTo>
                    <a:lnTo>
                      <a:pt x="52" y="0"/>
                    </a:lnTo>
                    <a:lnTo>
                      <a:pt x="34" y="16"/>
                    </a:lnTo>
                    <a:lnTo>
                      <a:pt x="52" y="33"/>
                    </a:lnTo>
                    <a:lnTo>
                      <a:pt x="0" y="1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19" name="Freeform 221"/>
              <p:cNvSpPr>
                <a:spLocks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10279423" y="4474002"/>
                <a:ext cx="306787" cy="247790"/>
              </a:xfrm>
              <a:custGeom>
                <a:avLst/>
                <a:gdLst>
                  <a:gd name="T0" fmla="*/ 2147483646 w 259"/>
                  <a:gd name="T1" fmla="*/ 2147483646 h 209"/>
                  <a:gd name="T2" fmla="*/ 2147483646 w 259"/>
                  <a:gd name="T3" fmla="*/ 2147483646 h 209"/>
                  <a:gd name="T4" fmla="*/ 2147483646 w 259"/>
                  <a:gd name="T5" fmla="*/ 2147483646 h 209"/>
                  <a:gd name="T6" fmla="*/ 2147483646 w 259"/>
                  <a:gd name="T7" fmla="*/ 2147483646 h 209"/>
                  <a:gd name="T8" fmla="*/ 2147483646 w 259"/>
                  <a:gd name="T9" fmla="*/ 2147483646 h 209"/>
                  <a:gd name="T10" fmla="*/ 2147483646 w 259"/>
                  <a:gd name="T11" fmla="*/ 2147483646 h 209"/>
                  <a:gd name="T12" fmla="*/ 2147483646 w 259"/>
                  <a:gd name="T13" fmla="*/ 2147483646 h 209"/>
                  <a:gd name="T14" fmla="*/ 2147483646 w 259"/>
                  <a:gd name="T15" fmla="*/ 2147483646 h 209"/>
                  <a:gd name="T16" fmla="*/ 2147483646 w 259"/>
                  <a:gd name="T17" fmla="*/ 2147483646 h 209"/>
                  <a:gd name="T18" fmla="*/ 2147483646 w 259"/>
                  <a:gd name="T19" fmla="*/ 2147483646 h 209"/>
                  <a:gd name="T20" fmla="*/ 2147483646 w 259"/>
                  <a:gd name="T21" fmla="*/ 0 h 209"/>
                  <a:gd name="T22" fmla="*/ 2147483646 w 259"/>
                  <a:gd name="T23" fmla="*/ 2147483646 h 209"/>
                  <a:gd name="T24" fmla="*/ 2147483646 w 259"/>
                  <a:gd name="T25" fmla="*/ 2147483646 h 209"/>
                  <a:gd name="T26" fmla="*/ 2147483646 w 259"/>
                  <a:gd name="T27" fmla="*/ 2147483646 h 209"/>
                  <a:gd name="T28" fmla="*/ 2147483646 w 259"/>
                  <a:gd name="T29" fmla="*/ 2147483646 h 209"/>
                  <a:gd name="T30" fmla="*/ 2147483646 w 259"/>
                  <a:gd name="T31" fmla="*/ 2147483646 h 209"/>
                  <a:gd name="T32" fmla="*/ 2147483646 w 259"/>
                  <a:gd name="T33" fmla="*/ 2147483646 h 209"/>
                  <a:gd name="T34" fmla="*/ 0 w 259"/>
                  <a:gd name="T35" fmla="*/ 2147483646 h 209"/>
                  <a:gd name="T36" fmla="*/ 2147483646 w 259"/>
                  <a:gd name="T37" fmla="*/ 2147483646 h 209"/>
                  <a:gd name="T38" fmla="*/ 0 w 259"/>
                  <a:gd name="T39" fmla="*/ 2147483646 h 209"/>
                  <a:gd name="T40" fmla="*/ 0 w 259"/>
                  <a:gd name="T41" fmla="*/ 2147483646 h 209"/>
                  <a:gd name="T42" fmla="*/ 2147483646 w 259"/>
                  <a:gd name="T43" fmla="*/ 2147483646 h 209"/>
                  <a:gd name="T44" fmla="*/ 2147483646 w 259"/>
                  <a:gd name="T45" fmla="*/ 2147483646 h 209"/>
                  <a:gd name="T46" fmla="*/ 2147483646 w 259"/>
                  <a:gd name="T47" fmla="*/ 2147483646 h 209"/>
                  <a:gd name="T48" fmla="*/ 2147483646 w 259"/>
                  <a:gd name="T49" fmla="*/ 2147483646 h 209"/>
                  <a:gd name="T50" fmla="*/ 2147483646 w 259"/>
                  <a:gd name="T51" fmla="*/ 2147483646 h 209"/>
                  <a:gd name="T52" fmla="*/ 2147483646 w 259"/>
                  <a:gd name="T53" fmla="*/ 2147483646 h 209"/>
                  <a:gd name="T54" fmla="*/ 2147483646 w 259"/>
                  <a:gd name="T55" fmla="*/ 2147483646 h 209"/>
                  <a:gd name="T56" fmla="*/ 2147483646 w 259"/>
                  <a:gd name="T57" fmla="*/ 2147483646 h 209"/>
                  <a:gd name="T58" fmla="*/ 2147483646 w 259"/>
                  <a:gd name="T59" fmla="*/ 2147483646 h 20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59"/>
                  <a:gd name="T91" fmla="*/ 0 h 209"/>
                  <a:gd name="T92" fmla="*/ 259 w 259"/>
                  <a:gd name="T93" fmla="*/ 209 h 20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59" h="209">
                    <a:moveTo>
                      <a:pt x="241" y="177"/>
                    </a:moveTo>
                    <a:lnTo>
                      <a:pt x="241" y="177"/>
                    </a:lnTo>
                    <a:lnTo>
                      <a:pt x="224" y="144"/>
                    </a:lnTo>
                    <a:lnTo>
                      <a:pt x="224" y="129"/>
                    </a:lnTo>
                    <a:lnTo>
                      <a:pt x="241" y="144"/>
                    </a:lnTo>
                    <a:lnTo>
                      <a:pt x="259" y="113"/>
                    </a:lnTo>
                    <a:lnTo>
                      <a:pt x="241" y="113"/>
                    </a:lnTo>
                    <a:lnTo>
                      <a:pt x="207" y="66"/>
                    </a:lnTo>
                    <a:lnTo>
                      <a:pt x="207" y="33"/>
                    </a:lnTo>
                    <a:lnTo>
                      <a:pt x="190" y="18"/>
                    </a:lnTo>
                    <a:lnTo>
                      <a:pt x="138" y="0"/>
                    </a:lnTo>
                    <a:lnTo>
                      <a:pt x="103" y="33"/>
                    </a:lnTo>
                    <a:lnTo>
                      <a:pt x="103" y="48"/>
                    </a:lnTo>
                    <a:lnTo>
                      <a:pt x="69" y="66"/>
                    </a:lnTo>
                    <a:lnTo>
                      <a:pt x="69" y="96"/>
                    </a:lnTo>
                    <a:lnTo>
                      <a:pt x="51" y="96"/>
                    </a:lnTo>
                    <a:lnTo>
                      <a:pt x="17" y="113"/>
                    </a:lnTo>
                    <a:lnTo>
                      <a:pt x="0" y="113"/>
                    </a:lnTo>
                    <a:lnTo>
                      <a:pt x="17" y="144"/>
                    </a:lnTo>
                    <a:lnTo>
                      <a:pt x="0" y="177"/>
                    </a:lnTo>
                    <a:lnTo>
                      <a:pt x="0" y="209"/>
                    </a:lnTo>
                    <a:lnTo>
                      <a:pt x="34" y="192"/>
                    </a:lnTo>
                    <a:lnTo>
                      <a:pt x="69" y="192"/>
                    </a:lnTo>
                    <a:lnTo>
                      <a:pt x="121" y="209"/>
                    </a:lnTo>
                    <a:lnTo>
                      <a:pt x="138" y="209"/>
                    </a:lnTo>
                    <a:lnTo>
                      <a:pt x="155" y="209"/>
                    </a:lnTo>
                    <a:lnTo>
                      <a:pt x="172" y="209"/>
                    </a:lnTo>
                    <a:lnTo>
                      <a:pt x="207" y="209"/>
                    </a:lnTo>
                    <a:lnTo>
                      <a:pt x="224" y="177"/>
                    </a:lnTo>
                    <a:lnTo>
                      <a:pt x="241" y="17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20" name="Freeform 222"/>
              <p:cNvSpPr>
                <a:spLocks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10234584" y="4681674"/>
                <a:ext cx="594695" cy="358705"/>
              </a:xfrm>
              <a:custGeom>
                <a:avLst/>
                <a:gdLst>
                  <a:gd name="T0" fmla="*/ 2147483646 w 503"/>
                  <a:gd name="T1" fmla="*/ 2147483646 h 303"/>
                  <a:gd name="T2" fmla="*/ 2147483646 w 503"/>
                  <a:gd name="T3" fmla="*/ 2147483646 h 303"/>
                  <a:gd name="T4" fmla="*/ 2147483646 w 503"/>
                  <a:gd name="T5" fmla="*/ 2147483646 h 303"/>
                  <a:gd name="T6" fmla="*/ 2147483646 w 503"/>
                  <a:gd name="T7" fmla="*/ 2147483646 h 303"/>
                  <a:gd name="T8" fmla="*/ 2147483646 w 503"/>
                  <a:gd name="T9" fmla="*/ 2147483646 h 303"/>
                  <a:gd name="T10" fmla="*/ 2147483646 w 503"/>
                  <a:gd name="T11" fmla="*/ 2147483646 h 303"/>
                  <a:gd name="T12" fmla="*/ 2147483646 w 503"/>
                  <a:gd name="T13" fmla="*/ 2147483646 h 303"/>
                  <a:gd name="T14" fmla="*/ 2147483646 w 503"/>
                  <a:gd name="T15" fmla="*/ 2147483646 h 303"/>
                  <a:gd name="T16" fmla="*/ 2147483646 w 503"/>
                  <a:gd name="T17" fmla="*/ 2147483646 h 303"/>
                  <a:gd name="T18" fmla="*/ 2147483646 w 503"/>
                  <a:gd name="T19" fmla="*/ 2147483646 h 303"/>
                  <a:gd name="T20" fmla="*/ 2147483646 w 503"/>
                  <a:gd name="T21" fmla="*/ 2147483646 h 303"/>
                  <a:gd name="T22" fmla="*/ 2147483646 w 503"/>
                  <a:gd name="T23" fmla="*/ 2147483646 h 303"/>
                  <a:gd name="T24" fmla="*/ 2147483646 w 503"/>
                  <a:gd name="T25" fmla="*/ 2147483646 h 303"/>
                  <a:gd name="T26" fmla="*/ 2147483646 w 503"/>
                  <a:gd name="T27" fmla="*/ 2147483646 h 303"/>
                  <a:gd name="T28" fmla="*/ 0 w 503"/>
                  <a:gd name="T29" fmla="*/ 2147483646 h 303"/>
                  <a:gd name="T30" fmla="*/ 2147483646 w 503"/>
                  <a:gd name="T31" fmla="*/ 2147483646 h 303"/>
                  <a:gd name="T32" fmla="*/ 2147483646 w 503"/>
                  <a:gd name="T33" fmla="*/ 2147483646 h 303"/>
                  <a:gd name="T34" fmla="*/ 2147483646 w 503"/>
                  <a:gd name="T35" fmla="*/ 2147483646 h 303"/>
                  <a:gd name="T36" fmla="*/ 2147483646 w 503"/>
                  <a:gd name="T37" fmla="*/ 2147483646 h 303"/>
                  <a:gd name="T38" fmla="*/ 2147483646 w 503"/>
                  <a:gd name="T39" fmla="*/ 2147483646 h 303"/>
                  <a:gd name="T40" fmla="*/ 2147483646 w 503"/>
                  <a:gd name="T41" fmla="*/ 2147483646 h 303"/>
                  <a:gd name="T42" fmla="*/ 2147483646 w 503"/>
                  <a:gd name="T43" fmla="*/ 2147483646 h 303"/>
                  <a:gd name="T44" fmla="*/ 2147483646 w 503"/>
                  <a:gd name="T45" fmla="*/ 2147483646 h 303"/>
                  <a:gd name="T46" fmla="*/ 2147483646 w 503"/>
                  <a:gd name="T47" fmla="*/ 2147483646 h 303"/>
                  <a:gd name="T48" fmla="*/ 2147483646 w 503"/>
                  <a:gd name="T49" fmla="*/ 2147483646 h 303"/>
                  <a:gd name="T50" fmla="*/ 2147483646 w 503"/>
                  <a:gd name="T51" fmla="*/ 2147483646 h 303"/>
                  <a:gd name="T52" fmla="*/ 2147483646 w 503"/>
                  <a:gd name="T53" fmla="*/ 0 h 303"/>
                  <a:gd name="T54" fmla="*/ 2147483646 w 503"/>
                  <a:gd name="T55" fmla="*/ 0 h 303"/>
                  <a:gd name="T56" fmla="*/ 2147483646 w 503"/>
                  <a:gd name="T57" fmla="*/ 0 h 303"/>
                  <a:gd name="T58" fmla="*/ 2147483646 w 503"/>
                  <a:gd name="T59" fmla="*/ 2147483646 h 303"/>
                  <a:gd name="T60" fmla="*/ 2147483646 w 503"/>
                  <a:gd name="T61" fmla="*/ 2147483646 h 303"/>
                  <a:gd name="T62" fmla="*/ 2147483646 w 503"/>
                  <a:gd name="T63" fmla="*/ 2147483646 h 303"/>
                  <a:gd name="T64" fmla="*/ 2147483646 w 503"/>
                  <a:gd name="T65" fmla="*/ 2147483646 h 303"/>
                  <a:gd name="T66" fmla="*/ 2147483646 w 503"/>
                  <a:gd name="T67" fmla="*/ 2147483646 h 303"/>
                  <a:gd name="T68" fmla="*/ 2147483646 w 503"/>
                  <a:gd name="T69" fmla="*/ 2147483646 h 303"/>
                  <a:gd name="T70" fmla="*/ 2147483646 w 503"/>
                  <a:gd name="T71" fmla="*/ 2147483646 h 303"/>
                  <a:gd name="T72" fmla="*/ 2147483646 w 503"/>
                  <a:gd name="T73" fmla="*/ 2147483646 h 303"/>
                  <a:gd name="T74" fmla="*/ 2147483646 w 503"/>
                  <a:gd name="T75" fmla="*/ 2147483646 h 303"/>
                  <a:gd name="T76" fmla="*/ 2147483646 w 503"/>
                  <a:gd name="T77" fmla="*/ 2147483646 h 303"/>
                  <a:gd name="T78" fmla="*/ 2147483646 w 503"/>
                  <a:gd name="T79" fmla="*/ 2147483646 h 303"/>
                  <a:gd name="T80" fmla="*/ 2147483646 w 503"/>
                  <a:gd name="T81" fmla="*/ 2147483646 h 303"/>
                  <a:gd name="T82" fmla="*/ 2147483646 w 503"/>
                  <a:gd name="T83" fmla="*/ 2147483646 h 303"/>
                  <a:gd name="T84" fmla="*/ 2147483646 w 503"/>
                  <a:gd name="T85" fmla="*/ 2147483646 h 303"/>
                  <a:gd name="T86" fmla="*/ 2147483646 w 503"/>
                  <a:gd name="T87" fmla="*/ 2147483646 h 303"/>
                  <a:gd name="T88" fmla="*/ 2147483646 w 503"/>
                  <a:gd name="T89" fmla="*/ 2147483646 h 303"/>
                  <a:gd name="T90" fmla="*/ 2147483646 w 503"/>
                  <a:gd name="T91" fmla="*/ 2147483646 h 303"/>
                  <a:gd name="T92" fmla="*/ 2147483646 w 503"/>
                  <a:gd name="T93" fmla="*/ 2147483646 h 303"/>
                  <a:gd name="T94" fmla="*/ 2147483646 w 503"/>
                  <a:gd name="T95" fmla="*/ 2147483646 h 303"/>
                  <a:gd name="T96" fmla="*/ 2147483646 w 503"/>
                  <a:gd name="T97" fmla="*/ 2147483646 h 303"/>
                  <a:gd name="T98" fmla="*/ 2147483646 w 503"/>
                  <a:gd name="T99" fmla="*/ 2147483646 h 303"/>
                  <a:gd name="T100" fmla="*/ 2147483646 w 503"/>
                  <a:gd name="T101" fmla="*/ 2147483646 h 303"/>
                  <a:gd name="T102" fmla="*/ 2147483646 w 503"/>
                  <a:gd name="T103" fmla="*/ 2147483646 h 303"/>
                  <a:gd name="T104" fmla="*/ 2147483646 w 503"/>
                  <a:gd name="T105" fmla="*/ 2147483646 h 303"/>
                  <a:gd name="T106" fmla="*/ 2147483646 w 503"/>
                  <a:gd name="T107" fmla="*/ 2147483646 h 303"/>
                  <a:gd name="T108" fmla="*/ 2147483646 w 503"/>
                  <a:gd name="T109" fmla="*/ 2147483646 h 303"/>
                  <a:gd name="T110" fmla="*/ 2147483646 w 503"/>
                  <a:gd name="T111" fmla="*/ 2147483646 h 303"/>
                  <a:gd name="T112" fmla="*/ 2147483646 w 503"/>
                  <a:gd name="T113" fmla="*/ 2147483646 h 30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03"/>
                  <a:gd name="T172" fmla="*/ 0 h 303"/>
                  <a:gd name="T173" fmla="*/ 503 w 503"/>
                  <a:gd name="T174" fmla="*/ 303 h 30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03" h="303">
                    <a:moveTo>
                      <a:pt x="209" y="272"/>
                    </a:moveTo>
                    <a:lnTo>
                      <a:pt x="209" y="272"/>
                    </a:lnTo>
                    <a:lnTo>
                      <a:pt x="173" y="272"/>
                    </a:lnTo>
                    <a:lnTo>
                      <a:pt x="173" y="255"/>
                    </a:lnTo>
                    <a:lnTo>
                      <a:pt x="192" y="224"/>
                    </a:lnTo>
                    <a:lnTo>
                      <a:pt x="227" y="224"/>
                    </a:lnTo>
                    <a:lnTo>
                      <a:pt x="227" y="207"/>
                    </a:lnTo>
                    <a:lnTo>
                      <a:pt x="209" y="176"/>
                    </a:lnTo>
                    <a:lnTo>
                      <a:pt x="209" y="159"/>
                    </a:lnTo>
                    <a:lnTo>
                      <a:pt x="156" y="144"/>
                    </a:lnTo>
                    <a:lnTo>
                      <a:pt x="121" y="159"/>
                    </a:lnTo>
                    <a:lnTo>
                      <a:pt x="86" y="176"/>
                    </a:lnTo>
                    <a:lnTo>
                      <a:pt x="69" y="176"/>
                    </a:lnTo>
                    <a:lnTo>
                      <a:pt x="17" y="176"/>
                    </a:lnTo>
                    <a:lnTo>
                      <a:pt x="0" y="159"/>
                    </a:lnTo>
                    <a:lnTo>
                      <a:pt x="17" y="128"/>
                    </a:lnTo>
                    <a:lnTo>
                      <a:pt x="35" y="96"/>
                    </a:lnTo>
                    <a:lnTo>
                      <a:pt x="52" y="80"/>
                    </a:lnTo>
                    <a:lnTo>
                      <a:pt x="35" y="32"/>
                    </a:lnTo>
                    <a:lnTo>
                      <a:pt x="69" y="15"/>
                    </a:lnTo>
                    <a:lnTo>
                      <a:pt x="104" y="15"/>
                    </a:lnTo>
                    <a:lnTo>
                      <a:pt x="156" y="32"/>
                    </a:lnTo>
                    <a:lnTo>
                      <a:pt x="173" y="32"/>
                    </a:lnTo>
                    <a:lnTo>
                      <a:pt x="192" y="32"/>
                    </a:lnTo>
                    <a:lnTo>
                      <a:pt x="209" y="32"/>
                    </a:lnTo>
                    <a:lnTo>
                      <a:pt x="244" y="32"/>
                    </a:lnTo>
                    <a:lnTo>
                      <a:pt x="261" y="0"/>
                    </a:lnTo>
                    <a:lnTo>
                      <a:pt x="278" y="0"/>
                    </a:lnTo>
                    <a:lnTo>
                      <a:pt x="330" y="0"/>
                    </a:lnTo>
                    <a:lnTo>
                      <a:pt x="348" y="15"/>
                    </a:lnTo>
                    <a:lnTo>
                      <a:pt x="330" y="15"/>
                    </a:lnTo>
                    <a:lnTo>
                      <a:pt x="348" y="32"/>
                    </a:lnTo>
                    <a:lnTo>
                      <a:pt x="365" y="32"/>
                    </a:lnTo>
                    <a:lnTo>
                      <a:pt x="382" y="63"/>
                    </a:lnTo>
                    <a:lnTo>
                      <a:pt x="399" y="80"/>
                    </a:lnTo>
                    <a:lnTo>
                      <a:pt x="417" y="63"/>
                    </a:lnTo>
                    <a:lnTo>
                      <a:pt x="503" y="111"/>
                    </a:lnTo>
                    <a:lnTo>
                      <a:pt x="486" y="176"/>
                    </a:lnTo>
                    <a:lnTo>
                      <a:pt x="468" y="159"/>
                    </a:lnTo>
                    <a:lnTo>
                      <a:pt x="451" y="176"/>
                    </a:lnTo>
                    <a:lnTo>
                      <a:pt x="451" y="207"/>
                    </a:lnTo>
                    <a:lnTo>
                      <a:pt x="434" y="207"/>
                    </a:lnTo>
                    <a:lnTo>
                      <a:pt x="348" y="255"/>
                    </a:lnTo>
                    <a:lnTo>
                      <a:pt x="382" y="272"/>
                    </a:lnTo>
                    <a:lnTo>
                      <a:pt x="399" y="272"/>
                    </a:lnTo>
                    <a:lnTo>
                      <a:pt x="382" y="272"/>
                    </a:lnTo>
                    <a:lnTo>
                      <a:pt x="330" y="303"/>
                    </a:lnTo>
                    <a:lnTo>
                      <a:pt x="313" y="303"/>
                    </a:lnTo>
                    <a:lnTo>
                      <a:pt x="313" y="288"/>
                    </a:lnTo>
                    <a:lnTo>
                      <a:pt x="296" y="272"/>
                    </a:lnTo>
                    <a:lnTo>
                      <a:pt x="330" y="255"/>
                    </a:lnTo>
                    <a:lnTo>
                      <a:pt x="278" y="240"/>
                    </a:lnTo>
                    <a:lnTo>
                      <a:pt x="278" y="224"/>
                    </a:lnTo>
                    <a:lnTo>
                      <a:pt x="244" y="224"/>
                    </a:lnTo>
                    <a:lnTo>
                      <a:pt x="227" y="255"/>
                    </a:lnTo>
                    <a:lnTo>
                      <a:pt x="209" y="255"/>
                    </a:lnTo>
                    <a:lnTo>
                      <a:pt x="209" y="27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21" name="Freeform 223"/>
              <p:cNvSpPr>
                <a:spLocks/>
              </p:cNvSpPr>
              <p:nvPr>
                <p:custDataLst>
                  <p:tags r:id="rId221"/>
                </p:custDataLst>
              </p:nvPr>
            </p:nvSpPr>
            <p:spPr bwMode="auto">
              <a:xfrm>
                <a:off x="10220424" y="4381967"/>
                <a:ext cx="224191" cy="129795"/>
              </a:xfrm>
              <a:custGeom>
                <a:avLst/>
                <a:gdLst>
                  <a:gd name="T0" fmla="*/ 2147483646 w 190"/>
                  <a:gd name="T1" fmla="*/ 0 h 111"/>
                  <a:gd name="T2" fmla="*/ 2147483646 w 190"/>
                  <a:gd name="T3" fmla="*/ 0 h 111"/>
                  <a:gd name="T4" fmla="*/ 2147483646 w 190"/>
                  <a:gd name="T5" fmla="*/ 2147483646 h 111"/>
                  <a:gd name="T6" fmla="*/ 2147483646 w 190"/>
                  <a:gd name="T7" fmla="*/ 2147483646 h 111"/>
                  <a:gd name="T8" fmla="*/ 2147483646 w 190"/>
                  <a:gd name="T9" fmla="*/ 2147483646 h 111"/>
                  <a:gd name="T10" fmla="*/ 2147483646 w 190"/>
                  <a:gd name="T11" fmla="*/ 2147483646 h 111"/>
                  <a:gd name="T12" fmla="*/ 2147483646 w 190"/>
                  <a:gd name="T13" fmla="*/ 2147483646 h 111"/>
                  <a:gd name="T14" fmla="*/ 0 w 190"/>
                  <a:gd name="T15" fmla="*/ 2147483646 h 111"/>
                  <a:gd name="T16" fmla="*/ 0 w 190"/>
                  <a:gd name="T17" fmla="*/ 2147483646 h 111"/>
                  <a:gd name="T18" fmla="*/ 2147483646 w 190"/>
                  <a:gd name="T19" fmla="*/ 2147483646 h 111"/>
                  <a:gd name="T20" fmla="*/ 2147483646 w 190"/>
                  <a:gd name="T21" fmla="*/ 2147483646 h 111"/>
                  <a:gd name="T22" fmla="*/ 2147483646 w 190"/>
                  <a:gd name="T23" fmla="*/ 2147483646 h 111"/>
                  <a:gd name="T24" fmla="*/ 2147483646 w 190"/>
                  <a:gd name="T25" fmla="*/ 2147483646 h 111"/>
                  <a:gd name="T26" fmla="*/ 2147483646 w 190"/>
                  <a:gd name="T27" fmla="*/ 2147483646 h 111"/>
                  <a:gd name="T28" fmla="*/ 2147483646 w 190"/>
                  <a:gd name="T29" fmla="*/ 2147483646 h 111"/>
                  <a:gd name="T30" fmla="*/ 2147483646 w 190"/>
                  <a:gd name="T31" fmla="*/ 2147483646 h 111"/>
                  <a:gd name="T32" fmla="*/ 2147483646 w 190"/>
                  <a:gd name="T33" fmla="*/ 2147483646 h 111"/>
                  <a:gd name="T34" fmla="*/ 2147483646 w 190"/>
                  <a:gd name="T35" fmla="*/ 2147483646 h 111"/>
                  <a:gd name="T36" fmla="*/ 2147483646 w 190"/>
                  <a:gd name="T37" fmla="*/ 0 h 111"/>
                  <a:gd name="T38" fmla="*/ 2147483646 w 190"/>
                  <a:gd name="T39" fmla="*/ 0 h 11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90"/>
                  <a:gd name="T61" fmla="*/ 0 h 111"/>
                  <a:gd name="T62" fmla="*/ 190 w 190"/>
                  <a:gd name="T63" fmla="*/ 111 h 11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90" h="111">
                    <a:moveTo>
                      <a:pt x="86" y="0"/>
                    </a:moveTo>
                    <a:lnTo>
                      <a:pt x="86" y="0"/>
                    </a:lnTo>
                    <a:lnTo>
                      <a:pt x="86" y="48"/>
                    </a:lnTo>
                    <a:lnTo>
                      <a:pt x="69" y="48"/>
                    </a:lnTo>
                    <a:lnTo>
                      <a:pt x="52" y="48"/>
                    </a:lnTo>
                    <a:lnTo>
                      <a:pt x="34" y="15"/>
                    </a:lnTo>
                    <a:lnTo>
                      <a:pt x="17" y="30"/>
                    </a:lnTo>
                    <a:lnTo>
                      <a:pt x="0" y="63"/>
                    </a:lnTo>
                    <a:lnTo>
                      <a:pt x="0" y="96"/>
                    </a:lnTo>
                    <a:lnTo>
                      <a:pt x="17" y="78"/>
                    </a:lnTo>
                    <a:lnTo>
                      <a:pt x="86" y="78"/>
                    </a:lnTo>
                    <a:lnTo>
                      <a:pt x="103" y="78"/>
                    </a:lnTo>
                    <a:lnTo>
                      <a:pt x="155" y="111"/>
                    </a:lnTo>
                    <a:lnTo>
                      <a:pt x="190" y="78"/>
                    </a:lnTo>
                    <a:lnTo>
                      <a:pt x="173" y="48"/>
                    </a:lnTo>
                    <a:lnTo>
                      <a:pt x="173" y="30"/>
                    </a:lnTo>
                    <a:lnTo>
                      <a:pt x="173" y="15"/>
                    </a:lnTo>
                    <a:lnTo>
                      <a:pt x="138" y="15"/>
                    </a:lnTo>
                    <a:lnTo>
                      <a:pt x="103" y="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22" name="Freeform 224"/>
              <p:cNvSpPr>
                <a:spLocks/>
              </p:cNvSpPr>
              <p:nvPr>
                <p:custDataLst>
                  <p:tags r:id="rId222"/>
                </p:custDataLst>
              </p:nvPr>
            </p:nvSpPr>
            <p:spPr bwMode="auto">
              <a:xfrm>
                <a:off x="10218065" y="4474002"/>
                <a:ext cx="184072" cy="134515"/>
              </a:xfrm>
              <a:custGeom>
                <a:avLst/>
                <a:gdLst>
                  <a:gd name="T0" fmla="*/ 0 w 155"/>
                  <a:gd name="T1" fmla="*/ 2147483646 h 113"/>
                  <a:gd name="T2" fmla="*/ 0 w 155"/>
                  <a:gd name="T3" fmla="*/ 2147483646 h 113"/>
                  <a:gd name="T4" fmla="*/ 0 w 155"/>
                  <a:gd name="T5" fmla="*/ 2147483646 h 113"/>
                  <a:gd name="T6" fmla="*/ 0 w 155"/>
                  <a:gd name="T7" fmla="*/ 2147483646 h 113"/>
                  <a:gd name="T8" fmla="*/ 2147483646 w 155"/>
                  <a:gd name="T9" fmla="*/ 0 h 113"/>
                  <a:gd name="T10" fmla="*/ 2147483646 w 155"/>
                  <a:gd name="T11" fmla="*/ 0 h 113"/>
                  <a:gd name="T12" fmla="*/ 2147483646 w 155"/>
                  <a:gd name="T13" fmla="*/ 0 h 113"/>
                  <a:gd name="T14" fmla="*/ 2147483646 w 155"/>
                  <a:gd name="T15" fmla="*/ 2147483646 h 113"/>
                  <a:gd name="T16" fmla="*/ 2147483646 w 155"/>
                  <a:gd name="T17" fmla="*/ 2147483646 h 113"/>
                  <a:gd name="T18" fmla="*/ 2147483646 w 155"/>
                  <a:gd name="T19" fmla="*/ 2147483646 h 113"/>
                  <a:gd name="T20" fmla="*/ 2147483646 w 155"/>
                  <a:gd name="T21" fmla="*/ 2147483646 h 113"/>
                  <a:gd name="T22" fmla="*/ 2147483646 w 155"/>
                  <a:gd name="T23" fmla="*/ 2147483646 h 113"/>
                  <a:gd name="T24" fmla="*/ 2147483646 w 155"/>
                  <a:gd name="T25" fmla="*/ 2147483646 h 113"/>
                  <a:gd name="T26" fmla="*/ 2147483646 w 155"/>
                  <a:gd name="T27" fmla="*/ 2147483646 h 113"/>
                  <a:gd name="T28" fmla="*/ 2147483646 w 155"/>
                  <a:gd name="T29" fmla="*/ 2147483646 h 113"/>
                  <a:gd name="T30" fmla="*/ 2147483646 w 155"/>
                  <a:gd name="T31" fmla="*/ 2147483646 h 113"/>
                  <a:gd name="T32" fmla="*/ 0 w 155"/>
                  <a:gd name="T33" fmla="*/ 2147483646 h 1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5"/>
                  <a:gd name="T52" fmla="*/ 0 h 113"/>
                  <a:gd name="T53" fmla="*/ 155 w 155"/>
                  <a:gd name="T54" fmla="*/ 113 h 1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5" h="113">
                    <a:moveTo>
                      <a:pt x="0" y="48"/>
                    </a:moveTo>
                    <a:lnTo>
                      <a:pt x="0" y="48"/>
                    </a:lnTo>
                    <a:lnTo>
                      <a:pt x="0" y="33"/>
                    </a:lnTo>
                    <a:lnTo>
                      <a:pt x="0" y="18"/>
                    </a:lnTo>
                    <a:lnTo>
                      <a:pt x="17" y="0"/>
                    </a:lnTo>
                    <a:lnTo>
                      <a:pt x="86" y="0"/>
                    </a:lnTo>
                    <a:lnTo>
                      <a:pt x="103" y="0"/>
                    </a:lnTo>
                    <a:lnTo>
                      <a:pt x="155" y="33"/>
                    </a:lnTo>
                    <a:lnTo>
                      <a:pt x="155" y="48"/>
                    </a:lnTo>
                    <a:lnTo>
                      <a:pt x="121" y="66"/>
                    </a:lnTo>
                    <a:lnTo>
                      <a:pt x="121" y="96"/>
                    </a:lnTo>
                    <a:lnTo>
                      <a:pt x="103" y="96"/>
                    </a:lnTo>
                    <a:lnTo>
                      <a:pt x="69" y="113"/>
                    </a:lnTo>
                    <a:lnTo>
                      <a:pt x="52" y="113"/>
                    </a:lnTo>
                    <a:lnTo>
                      <a:pt x="34" y="96"/>
                    </a:lnTo>
                    <a:lnTo>
                      <a:pt x="34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29" name="Freeform 225"/>
              <p:cNvSpPr>
                <a:spLocks/>
              </p:cNvSpPr>
              <p:nvPr>
                <p:custDataLst>
                  <p:tags r:id="rId223"/>
                </p:custDataLst>
              </p:nvPr>
            </p:nvSpPr>
            <p:spPr bwMode="auto">
              <a:xfrm>
                <a:off x="10302876" y="4305181"/>
                <a:ext cx="141452" cy="93626"/>
              </a:xfrm>
              <a:custGeom>
                <a:avLst/>
                <a:gdLst>
                  <a:gd name="T0" fmla="*/ 3149 w 121"/>
                  <a:gd name="T1" fmla="*/ 12543 h 81"/>
                  <a:gd name="T2" fmla="*/ 3149 w 121"/>
                  <a:gd name="T3" fmla="*/ 12543 h 81"/>
                  <a:gd name="T4" fmla="*/ 0 w 121"/>
                  <a:gd name="T5" fmla="*/ 9407 h 81"/>
                  <a:gd name="T6" fmla="*/ 0 w 121"/>
                  <a:gd name="T7" fmla="*/ 3136 h 81"/>
                  <a:gd name="T8" fmla="*/ 3149 w 121"/>
                  <a:gd name="T9" fmla="*/ 0 h 81"/>
                  <a:gd name="T10" fmla="*/ 10233 w 121"/>
                  <a:gd name="T11" fmla="*/ 0 h 81"/>
                  <a:gd name="T12" fmla="*/ 23616 w 121"/>
                  <a:gd name="T13" fmla="*/ 0 h 81"/>
                  <a:gd name="T14" fmla="*/ 20467 w 121"/>
                  <a:gd name="T15" fmla="*/ 3136 h 81"/>
                  <a:gd name="T16" fmla="*/ 16531 w 121"/>
                  <a:gd name="T17" fmla="*/ 3136 h 81"/>
                  <a:gd name="T18" fmla="*/ 20467 w 121"/>
                  <a:gd name="T19" fmla="*/ 12543 h 81"/>
                  <a:gd name="T20" fmla="*/ 20467 w 121"/>
                  <a:gd name="T21" fmla="*/ 15679 h 81"/>
                  <a:gd name="T22" fmla="*/ 13382 w 121"/>
                  <a:gd name="T23" fmla="*/ 15679 h 81"/>
                  <a:gd name="T24" fmla="*/ 6298 w 121"/>
                  <a:gd name="T25" fmla="*/ 12543 h 81"/>
                  <a:gd name="T26" fmla="*/ 3149 w 121"/>
                  <a:gd name="T27" fmla="*/ 12543 h 8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1"/>
                  <a:gd name="T43" fmla="*/ 0 h 81"/>
                  <a:gd name="T44" fmla="*/ 121 w 121"/>
                  <a:gd name="T45" fmla="*/ 81 h 8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1" h="81">
                    <a:moveTo>
                      <a:pt x="17" y="66"/>
                    </a:moveTo>
                    <a:lnTo>
                      <a:pt x="17" y="66"/>
                    </a:lnTo>
                    <a:lnTo>
                      <a:pt x="0" y="48"/>
                    </a:lnTo>
                    <a:lnTo>
                      <a:pt x="0" y="18"/>
                    </a:lnTo>
                    <a:lnTo>
                      <a:pt x="17" y="0"/>
                    </a:lnTo>
                    <a:lnTo>
                      <a:pt x="52" y="0"/>
                    </a:lnTo>
                    <a:lnTo>
                      <a:pt x="121" y="0"/>
                    </a:lnTo>
                    <a:lnTo>
                      <a:pt x="104" y="18"/>
                    </a:lnTo>
                    <a:lnTo>
                      <a:pt x="86" y="18"/>
                    </a:lnTo>
                    <a:lnTo>
                      <a:pt x="104" y="66"/>
                    </a:lnTo>
                    <a:lnTo>
                      <a:pt x="104" y="81"/>
                    </a:lnTo>
                    <a:lnTo>
                      <a:pt x="69" y="81"/>
                    </a:lnTo>
                    <a:lnTo>
                      <a:pt x="34" y="66"/>
                    </a:lnTo>
                    <a:lnTo>
                      <a:pt x="17" y="66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24" name="Freeform 226"/>
              <p:cNvSpPr>
                <a:spLocks/>
              </p:cNvSpPr>
              <p:nvPr>
                <p:custDataLst>
                  <p:tags r:id="rId224"/>
                </p:custDataLst>
              </p:nvPr>
            </p:nvSpPr>
            <p:spPr bwMode="auto">
              <a:xfrm>
                <a:off x="10376178" y="4851586"/>
                <a:ext cx="122715" cy="132155"/>
              </a:xfrm>
              <a:custGeom>
                <a:avLst/>
                <a:gdLst>
                  <a:gd name="T0" fmla="*/ 0 w 104"/>
                  <a:gd name="T1" fmla="*/ 2147483646 h 111"/>
                  <a:gd name="T2" fmla="*/ 0 w 104"/>
                  <a:gd name="T3" fmla="*/ 2147483646 h 111"/>
                  <a:gd name="T4" fmla="*/ 2147483646 w 104"/>
                  <a:gd name="T5" fmla="*/ 2147483646 h 111"/>
                  <a:gd name="T6" fmla="*/ 2147483646 w 104"/>
                  <a:gd name="T7" fmla="*/ 2147483646 h 111"/>
                  <a:gd name="T8" fmla="*/ 2147483646 w 104"/>
                  <a:gd name="T9" fmla="*/ 2147483646 h 111"/>
                  <a:gd name="T10" fmla="*/ 2147483646 w 104"/>
                  <a:gd name="T11" fmla="*/ 2147483646 h 111"/>
                  <a:gd name="T12" fmla="*/ 2147483646 w 104"/>
                  <a:gd name="T13" fmla="*/ 2147483646 h 111"/>
                  <a:gd name="T14" fmla="*/ 2147483646 w 104"/>
                  <a:gd name="T15" fmla="*/ 2147483646 h 111"/>
                  <a:gd name="T16" fmla="*/ 2147483646 w 104"/>
                  <a:gd name="T17" fmla="*/ 2147483646 h 111"/>
                  <a:gd name="T18" fmla="*/ 2147483646 w 104"/>
                  <a:gd name="T19" fmla="*/ 2147483646 h 111"/>
                  <a:gd name="T20" fmla="*/ 2147483646 w 104"/>
                  <a:gd name="T21" fmla="*/ 0 h 111"/>
                  <a:gd name="T22" fmla="*/ 0 w 104"/>
                  <a:gd name="T23" fmla="*/ 2147483646 h 1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4"/>
                  <a:gd name="T37" fmla="*/ 0 h 111"/>
                  <a:gd name="T38" fmla="*/ 104 w 104"/>
                  <a:gd name="T39" fmla="*/ 111 h 1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4" h="111">
                    <a:moveTo>
                      <a:pt x="0" y="15"/>
                    </a:moveTo>
                    <a:lnTo>
                      <a:pt x="0" y="15"/>
                    </a:lnTo>
                    <a:lnTo>
                      <a:pt x="17" y="15"/>
                    </a:lnTo>
                    <a:lnTo>
                      <a:pt x="52" y="63"/>
                    </a:lnTo>
                    <a:lnTo>
                      <a:pt x="52" y="111"/>
                    </a:lnTo>
                    <a:lnTo>
                      <a:pt x="69" y="80"/>
                    </a:lnTo>
                    <a:lnTo>
                      <a:pt x="104" y="80"/>
                    </a:lnTo>
                    <a:lnTo>
                      <a:pt x="104" y="63"/>
                    </a:lnTo>
                    <a:lnTo>
                      <a:pt x="86" y="32"/>
                    </a:lnTo>
                    <a:lnTo>
                      <a:pt x="86" y="15"/>
                    </a:lnTo>
                    <a:lnTo>
                      <a:pt x="35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25" name="Freeform 227"/>
              <p:cNvSpPr>
                <a:spLocks/>
              </p:cNvSpPr>
              <p:nvPr>
                <p:custDataLst>
                  <p:tags r:id="rId225"/>
                </p:custDataLst>
              </p:nvPr>
            </p:nvSpPr>
            <p:spPr bwMode="auto">
              <a:xfrm>
                <a:off x="10170867" y="4870466"/>
                <a:ext cx="309148" cy="207671"/>
              </a:xfrm>
              <a:custGeom>
                <a:avLst/>
                <a:gdLst>
                  <a:gd name="T0" fmla="*/ 2147483646 w 261"/>
                  <a:gd name="T1" fmla="*/ 2147483646 h 177"/>
                  <a:gd name="T2" fmla="*/ 2147483646 w 261"/>
                  <a:gd name="T3" fmla="*/ 2147483646 h 177"/>
                  <a:gd name="T4" fmla="*/ 2147483646 w 261"/>
                  <a:gd name="T5" fmla="*/ 2147483646 h 177"/>
                  <a:gd name="T6" fmla="*/ 2147483646 w 261"/>
                  <a:gd name="T7" fmla="*/ 2147483646 h 177"/>
                  <a:gd name="T8" fmla="*/ 2147483646 w 261"/>
                  <a:gd name="T9" fmla="*/ 2147483646 h 177"/>
                  <a:gd name="T10" fmla="*/ 2147483646 w 261"/>
                  <a:gd name="T11" fmla="*/ 2147483646 h 177"/>
                  <a:gd name="T12" fmla="*/ 2147483646 w 261"/>
                  <a:gd name="T13" fmla="*/ 2147483646 h 177"/>
                  <a:gd name="T14" fmla="*/ 2147483646 w 261"/>
                  <a:gd name="T15" fmla="*/ 2147483646 h 177"/>
                  <a:gd name="T16" fmla="*/ 2147483646 w 261"/>
                  <a:gd name="T17" fmla="*/ 2147483646 h 177"/>
                  <a:gd name="T18" fmla="*/ 2147483646 w 261"/>
                  <a:gd name="T19" fmla="*/ 2147483646 h 177"/>
                  <a:gd name="T20" fmla="*/ 2147483646 w 261"/>
                  <a:gd name="T21" fmla="*/ 2147483646 h 177"/>
                  <a:gd name="T22" fmla="*/ 2147483646 w 261"/>
                  <a:gd name="T23" fmla="*/ 2147483646 h 177"/>
                  <a:gd name="T24" fmla="*/ 2147483646 w 261"/>
                  <a:gd name="T25" fmla="*/ 2147483646 h 177"/>
                  <a:gd name="T26" fmla="*/ 2147483646 w 261"/>
                  <a:gd name="T27" fmla="*/ 2147483646 h 177"/>
                  <a:gd name="T28" fmla="*/ 2147483646 w 261"/>
                  <a:gd name="T29" fmla="*/ 2147483646 h 177"/>
                  <a:gd name="T30" fmla="*/ 2147483646 w 261"/>
                  <a:gd name="T31" fmla="*/ 0 h 177"/>
                  <a:gd name="T32" fmla="*/ 2147483646 w 261"/>
                  <a:gd name="T33" fmla="*/ 0 h 177"/>
                  <a:gd name="T34" fmla="*/ 2147483646 w 261"/>
                  <a:gd name="T35" fmla="*/ 2147483646 h 177"/>
                  <a:gd name="T36" fmla="*/ 2147483646 w 261"/>
                  <a:gd name="T37" fmla="*/ 2147483646 h 177"/>
                  <a:gd name="T38" fmla="*/ 2147483646 w 261"/>
                  <a:gd name="T39" fmla="*/ 2147483646 h 177"/>
                  <a:gd name="T40" fmla="*/ 2147483646 w 261"/>
                  <a:gd name="T41" fmla="*/ 2147483646 h 177"/>
                  <a:gd name="T42" fmla="*/ 2147483646 w 261"/>
                  <a:gd name="T43" fmla="*/ 2147483646 h 177"/>
                  <a:gd name="T44" fmla="*/ 0 w 261"/>
                  <a:gd name="T45" fmla="*/ 2147483646 h 177"/>
                  <a:gd name="T46" fmla="*/ 2147483646 w 261"/>
                  <a:gd name="T47" fmla="*/ 2147483646 h 17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61"/>
                  <a:gd name="T73" fmla="*/ 0 h 177"/>
                  <a:gd name="T74" fmla="*/ 261 w 261"/>
                  <a:gd name="T75" fmla="*/ 177 h 17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61" h="177">
                    <a:moveTo>
                      <a:pt x="35" y="129"/>
                    </a:moveTo>
                    <a:lnTo>
                      <a:pt x="35" y="129"/>
                    </a:lnTo>
                    <a:lnTo>
                      <a:pt x="69" y="129"/>
                    </a:lnTo>
                    <a:lnTo>
                      <a:pt x="69" y="144"/>
                    </a:lnTo>
                    <a:lnTo>
                      <a:pt x="87" y="161"/>
                    </a:lnTo>
                    <a:lnTo>
                      <a:pt x="104" y="161"/>
                    </a:lnTo>
                    <a:lnTo>
                      <a:pt x="156" y="177"/>
                    </a:lnTo>
                    <a:lnTo>
                      <a:pt x="190" y="144"/>
                    </a:lnTo>
                    <a:lnTo>
                      <a:pt x="244" y="161"/>
                    </a:lnTo>
                    <a:lnTo>
                      <a:pt x="244" y="144"/>
                    </a:lnTo>
                    <a:lnTo>
                      <a:pt x="261" y="129"/>
                    </a:lnTo>
                    <a:lnTo>
                      <a:pt x="261" y="113"/>
                    </a:lnTo>
                    <a:lnTo>
                      <a:pt x="227" y="113"/>
                    </a:lnTo>
                    <a:lnTo>
                      <a:pt x="227" y="96"/>
                    </a:lnTo>
                    <a:lnTo>
                      <a:pt x="227" y="48"/>
                    </a:lnTo>
                    <a:lnTo>
                      <a:pt x="190" y="0"/>
                    </a:lnTo>
                    <a:lnTo>
                      <a:pt x="173" y="0"/>
                    </a:lnTo>
                    <a:lnTo>
                      <a:pt x="139" y="17"/>
                    </a:lnTo>
                    <a:lnTo>
                      <a:pt x="121" y="17"/>
                    </a:lnTo>
                    <a:lnTo>
                      <a:pt x="69" y="17"/>
                    </a:lnTo>
                    <a:lnTo>
                      <a:pt x="52" y="17"/>
                    </a:lnTo>
                    <a:lnTo>
                      <a:pt x="35" y="81"/>
                    </a:lnTo>
                    <a:lnTo>
                      <a:pt x="0" y="81"/>
                    </a:lnTo>
                    <a:lnTo>
                      <a:pt x="35" y="129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32" name="Freeform 228"/>
              <p:cNvSpPr>
                <a:spLocks/>
              </p:cNvSpPr>
              <p:nvPr>
                <p:custDataLst>
                  <p:tags r:id="rId226"/>
                </p:custDataLst>
              </p:nvPr>
            </p:nvSpPr>
            <p:spPr bwMode="auto">
              <a:xfrm>
                <a:off x="10171824" y="5154050"/>
                <a:ext cx="203857" cy="149800"/>
              </a:xfrm>
              <a:custGeom>
                <a:avLst/>
                <a:gdLst>
                  <a:gd name="T0" fmla="*/ 6314 w 175"/>
                  <a:gd name="T1" fmla="*/ 3175 h 128"/>
                  <a:gd name="T2" fmla="*/ 6314 w 175"/>
                  <a:gd name="T3" fmla="*/ 3175 h 128"/>
                  <a:gd name="T4" fmla="*/ 17363 w 175"/>
                  <a:gd name="T5" fmla="*/ 0 h 128"/>
                  <a:gd name="T6" fmla="*/ 23677 w 175"/>
                  <a:gd name="T7" fmla="*/ 0 h 128"/>
                  <a:gd name="T8" fmla="*/ 30779 w 175"/>
                  <a:gd name="T9" fmla="*/ 3175 h 128"/>
                  <a:gd name="T10" fmla="*/ 33936 w 175"/>
                  <a:gd name="T11" fmla="*/ 0 h 128"/>
                  <a:gd name="T12" fmla="*/ 30779 w 175"/>
                  <a:gd name="T13" fmla="*/ 6350 h 128"/>
                  <a:gd name="T14" fmla="*/ 23677 w 175"/>
                  <a:gd name="T15" fmla="*/ 3175 h 128"/>
                  <a:gd name="T16" fmla="*/ 20520 w 175"/>
                  <a:gd name="T17" fmla="*/ 6350 h 128"/>
                  <a:gd name="T18" fmla="*/ 20520 w 175"/>
                  <a:gd name="T19" fmla="*/ 9525 h 128"/>
                  <a:gd name="T20" fmla="*/ 17363 w 175"/>
                  <a:gd name="T21" fmla="*/ 9525 h 128"/>
                  <a:gd name="T22" fmla="*/ 13417 w 175"/>
                  <a:gd name="T23" fmla="*/ 6350 h 128"/>
                  <a:gd name="T24" fmla="*/ 13417 w 175"/>
                  <a:gd name="T25" fmla="*/ 9525 h 128"/>
                  <a:gd name="T26" fmla="*/ 17363 w 175"/>
                  <a:gd name="T27" fmla="*/ 15875 h 128"/>
                  <a:gd name="T28" fmla="*/ 23677 w 175"/>
                  <a:gd name="T29" fmla="*/ 22225 h 128"/>
                  <a:gd name="T30" fmla="*/ 20520 w 175"/>
                  <a:gd name="T31" fmla="*/ 22225 h 128"/>
                  <a:gd name="T32" fmla="*/ 20520 w 175"/>
                  <a:gd name="T33" fmla="*/ 25400 h 128"/>
                  <a:gd name="T34" fmla="*/ 13417 w 175"/>
                  <a:gd name="T35" fmla="*/ 22225 h 128"/>
                  <a:gd name="T36" fmla="*/ 6314 w 175"/>
                  <a:gd name="T37" fmla="*/ 22225 h 128"/>
                  <a:gd name="T38" fmla="*/ 0 w 175"/>
                  <a:gd name="T39" fmla="*/ 12700 h 128"/>
                  <a:gd name="T40" fmla="*/ 6314 w 175"/>
                  <a:gd name="T41" fmla="*/ 6350 h 128"/>
                  <a:gd name="T42" fmla="*/ 6314 w 175"/>
                  <a:gd name="T43" fmla="*/ 3175 h 12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5"/>
                  <a:gd name="T67" fmla="*/ 0 h 128"/>
                  <a:gd name="T68" fmla="*/ 175 w 175"/>
                  <a:gd name="T69" fmla="*/ 128 h 12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5" h="128">
                    <a:moveTo>
                      <a:pt x="35" y="17"/>
                    </a:moveTo>
                    <a:lnTo>
                      <a:pt x="35" y="17"/>
                    </a:lnTo>
                    <a:lnTo>
                      <a:pt x="89" y="0"/>
                    </a:lnTo>
                    <a:lnTo>
                      <a:pt x="123" y="0"/>
                    </a:lnTo>
                    <a:lnTo>
                      <a:pt x="158" y="17"/>
                    </a:lnTo>
                    <a:lnTo>
                      <a:pt x="175" y="0"/>
                    </a:lnTo>
                    <a:lnTo>
                      <a:pt x="158" y="33"/>
                    </a:lnTo>
                    <a:lnTo>
                      <a:pt x="123" y="17"/>
                    </a:lnTo>
                    <a:lnTo>
                      <a:pt x="106" y="33"/>
                    </a:lnTo>
                    <a:lnTo>
                      <a:pt x="106" y="48"/>
                    </a:lnTo>
                    <a:lnTo>
                      <a:pt x="89" y="48"/>
                    </a:lnTo>
                    <a:lnTo>
                      <a:pt x="69" y="33"/>
                    </a:lnTo>
                    <a:lnTo>
                      <a:pt x="69" y="48"/>
                    </a:lnTo>
                    <a:lnTo>
                      <a:pt x="89" y="81"/>
                    </a:lnTo>
                    <a:lnTo>
                      <a:pt x="123" y="113"/>
                    </a:lnTo>
                    <a:lnTo>
                      <a:pt x="106" y="113"/>
                    </a:lnTo>
                    <a:lnTo>
                      <a:pt x="106" y="128"/>
                    </a:lnTo>
                    <a:lnTo>
                      <a:pt x="69" y="113"/>
                    </a:lnTo>
                    <a:lnTo>
                      <a:pt x="35" y="113"/>
                    </a:lnTo>
                    <a:lnTo>
                      <a:pt x="0" y="65"/>
                    </a:lnTo>
                    <a:lnTo>
                      <a:pt x="35" y="33"/>
                    </a:lnTo>
                    <a:lnTo>
                      <a:pt x="35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27" name="Freeform 229"/>
              <p:cNvSpPr>
                <a:spLocks/>
              </p:cNvSpPr>
              <p:nvPr>
                <p:custDataLst>
                  <p:tags r:id="rId227"/>
                </p:custDataLst>
              </p:nvPr>
            </p:nvSpPr>
            <p:spPr bwMode="auto">
              <a:xfrm>
                <a:off x="10255824" y="5040379"/>
                <a:ext cx="202952" cy="134515"/>
              </a:xfrm>
              <a:custGeom>
                <a:avLst/>
                <a:gdLst>
                  <a:gd name="T0" fmla="*/ 2147483646 w 173"/>
                  <a:gd name="T1" fmla="*/ 2147483646 h 113"/>
                  <a:gd name="T2" fmla="*/ 2147483646 w 173"/>
                  <a:gd name="T3" fmla="*/ 2147483646 h 113"/>
                  <a:gd name="T4" fmla="*/ 2147483646 w 173"/>
                  <a:gd name="T5" fmla="*/ 2147483646 h 113"/>
                  <a:gd name="T6" fmla="*/ 2147483646 w 173"/>
                  <a:gd name="T7" fmla="*/ 2147483646 h 113"/>
                  <a:gd name="T8" fmla="*/ 2147483646 w 173"/>
                  <a:gd name="T9" fmla="*/ 2147483646 h 113"/>
                  <a:gd name="T10" fmla="*/ 2147483646 w 173"/>
                  <a:gd name="T11" fmla="*/ 2147483646 h 113"/>
                  <a:gd name="T12" fmla="*/ 2147483646 w 173"/>
                  <a:gd name="T13" fmla="*/ 2147483646 h 113"/>
                  <a:gd name="T14" fmla="*/ 2147483646 w 173"/>
                  <a:gd name="T15" fmla="*/ 2147483646 h 113"/>
                  <a:gd name="T16" fmla="*/ 2147483646 w 173"/>
                  <a:gd name="T17" fmla="*/ 2147483646 h 113"/>
                  <a:gd name="T18" fmla="*/ 2147483646 w 173"/>
                  <a:gd name="T19" fmla="*/ 2147483646 h 113"/>
                  <a:gd name="T20" fmla="*/ 2147483646 w 173"/>
                  <a:gd name="T21" fmla="*/ 2147483646 h 113"/>
                  <a:gd name="T22" fmla="*/ 2147483646 w 173"/>
                  <a:gd name="T23" fmla="*/ 2147483646 h 113"/>
                  <a:gd name="T24" fmla="*/ 0 w 173"/>
                  <a:gd name="T25" fmla="*/ 2147483646 h 113"/>
                  <a:gd name="T26" fmla="*/ 2147483646 w 173"/>
                  <a:gd name="T27" fmla="*/ 2147483646 h 113"/>
                  <a:gd name="T28" fmla="*/ 0 w 173"/>
                  <a:gd name="T29" fmla="*/ 2147483646 h 113"/>
                  <a:gd name="T30" fmla="*/ 0 w 173"/>
                  <a:gd name="T31" fmla="*/ 0 h 113"/>
                  <a:gd name="T32" fmla="*/ 2147483646 w 173"/>
                  <a:gd name="T33" fmla="*/ 2147483646 h 113"/>
                  <a:gd name="T34" fmla="*/ 2147483646 w 173"/>
                  <a:gd name="T35" fmla="*/ 2147483646 h 113"/>
                  <a:gd name="T36" fmla="*/ 2147483646 w 173"/>
                  <a:gd name="T37" fmla="*/ 2147483646 h 113"/>
                  <a:gd name="T38" fmla="*/ 2147483646 w 173"/>
                  <a:gd name="T39" fmla="*/ 0 h 113"/>
                  <a:gd name="T40" fmla="*/ 2147483646 w 173"/>
                  <a:gd name="T41" fmla="*/ 2147483646 h 11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3"/>
                  <a:gd name="T64" fmla="*/ 0 h 113"/>
                  <a:gd name="T65" fmla="*/ 173 w 173"/>
                  <a:gd name="T66" fmla="*/ 113 h 11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3" h="113">
                    <a:moveTo>
                      <a:pt x="173" y="17"/>
                    </a:moveTo>
                    <a:lnTo>
                      <a:pt x="173" y="17"/>
                    </a:lnTo>
                    <a:lnTo>
                      <a:pt x="173" y="33"/>
                    </a:lnTo>
                    <a:lnTo>
                      <a:pt x="156" y="33"/>
                    </a:lnTo>
                    <a:lnTo>
                      <a:pt x="139" y="65"/>
                    </a:lnTo>
                    <a:lnTo>
                      <a:pt x="156" y="81"/>
                    </a:lnTo>
                    <a:lnTo>
                      <a:pt x="121" y="81"/>
                    </a:lnTo>
                    <a:lnTo>
                      <a:pt x="104" y="96"/>
                    </a:lnTo>
                    <a:lnTo>
                      <a:pt x="87" y="113"/>
                    </a:lnTo>
                    <a:lnTo>
                      <a:pt x="52" y="96"/>
                    </a:lnTo>
                    <a:lnTo>
                      <a:pt x="18" y="96"/>
                    </a:lnTo>
                    <a:lnTo>
                      <a:pt x="18" y="81"/>
                    </a:lnTo>
                    <a:lnTo>
                      <a:pt x="0" y="65"/>
                    </a:lnTo>
                    <a:lnTo>
                      <a:pt x="18" y="48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18" y="17"/>
                    </a:lnTo>
                    <a:lnTo>
                      <a:pt x="35" y="17"/>
                    </a:lnTo>
                    <a:lnTo>
                      <a:pt x="87" y="33"/>
                    </a:lnTo>
                    <a:lnTo>
                      <a:pt x="121" y="0"/>
                    </a:lnTo>
                    <a:lnTo>
                      <a:pt x="173" y="1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34" name="Freeform 230"/>
              <p:cNvSpPr>
                <a:spLocks/>
              </p:cNvSpPr>
              <p:nvPr>
                <p:custDataLst>
                  <p:tags r:id="rId228"/>
                </p:custDataLst>
              </p:nvPr>
            </p:nvSpPr>
            <p:spPr bwMode="auto">
              <a:xfrm>
                <a:off x="9986689" y="4552769"/>
                <a:ext cx="305785" cy="282956"/>
              </a:xfrm>
              <a:custGeom>
                <a:avLst/>
                <a:gdLst>
                  <a:gd name="T0" fmla="*/ 44622 w 259"/>
                  <a:gd name="T1" fmla="*/ 47824 h 239"/>
                  <a:gd name="T2" fmla="*/ 44622 w 259"/>
                  <a:gd name="T3" fmla="*/ 47824 h 239"/>
                  <a:gd name="T4" fmla="*/ 48606 w 259"/>
                  <a:gd name="T5" fmla="*/ 41448 h 239"/>
                  <a:gd name="T6" fmla="*/ 51793 w 259"/>
                  <a:gd name="T7" fmla="*/ 38259 h 239"/>
                  <a:gd name="T8" fmla="*/ 48606 w 259"/>
                  <a:gd name="T9" fmla="*/ 28695 h 239"/>
                  <a:gd name="T10" fmla="*/ 48606 w 259"/>
                  <a:gd name="T11" fmla="*/ 22318 h 239"/>
                  <a:gd name="T12" fmla="*/ 51793 w 259"/>
                  <a:gd name="T13" fmla="*/ 15941 h 239"/>
                  <a:gd name="T14" fmla="*/ 48606 w 259"/>
                  <a:gd name="T15" fmla="*/ 9565 h 239"/>
                  <a:gd name="T16" fmla="*/ 44622 w 259"/>
                  <a:gd name="T17" fmla="*/ 6377 h 239"/>
                  <a:gd name="T18" fmla="*/ 38247 w 259"/>
                  <a:gd name="T19" fmla="*/ 6377 h 239"/>
                  <a:gd name="T20" fmla="*/ 27889 w 259"/>
                  <a:gd name="T21" fmla="*/ 3188 h 239"/>
                  <a:gd name="T22" fmla="*/ 27889 w 259"/>
                  <a:gd name="T23" fmla="*/ 6377 h 239"/>
                  <a:gd name="T24" fmla="*/ 24701 w 259"/>
                  <a:gd name="T25" fmla="*/ 6377 h 239"/>
                  <a:gd name="T26" fmla="*/ 20717 w 259"/>
                  <a:gd name="T27" fmla="*/ 0 h 239"/>
                  <a:gd name="T28" fmla="*/ 0 w 259"/>
                  <a:gd name="T29" fmla="*/ 9565 h 239"/>
                  <a:gd name="T30" fmla="*/ 3984 w 259"/>
                  <a:gd name="T31" fmla="*/ 35071 h 239"/>
                  <a:gd name="T32" fmla="*/ 3984 w 259"/>
                  <a:gd name="T33" fmla="*/ 31883 h 239"/>
                  <a:gd name="T34" fmla="*/ 7171 w 259"/>
                  <a:gd name="T35" fmla="*/ 35071 h 239"/>
                  <a:gd name="T36" fmla="*/ 14343 w 259"/>
                  <a:gd name="T37" fmla="*/ 38259 h 239"/>
                  <a:gd name="T38" fmla="*/ 17530 w 259"/>
                  <a:gd name="T39" fmla="*/ 38259 h 239"/>
                  <a:gd name="T40" fmla="*/ 24701 w 259"/>
                  <a:gd name="T41" fmla="*/ 44636 h 239"/>
                  <a:gd name="T42" fmla="*/ 27889 w 259"/>
                  <a:gd name="T43" fmla="*/ 44636 h 239"/>
                  <a:gd name="T44" fmla="*/ 31076 w 259"/>
                  <a:gd name="T45" fmla="*/ 47824 h 239"/>
                  <a:gd name="T46" fmla="*/ 38247 w 259"/>
                  <a:gd name="T47" fmla="*/ 44636 h 239"/>
                  <a:gd name="T48" fmla="*/ 44622 w 259"/>
                  <a:gd name="T49" fmla="*/ 47824 h 2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59"/>
                  <a:gd name="T76" fmla="*/ 0 h 239"/>
                  <a:gd name="T77" fmla="*/ 259 w 259"/>
                  <a:gd name="T78" fmla="*/ 239 h 2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59" h="239">
                    <a:moveTo>
                      <a:pt x="224" y="239"/>
                    </a:moveTo>
                    <a:lnTo>
                      <a:pt x="224" y="239"/>
                    </a:lnTo>
                    <a:lnTo>
                      <a:pt x="242" y="207"/>
                    </a:lnTo>
                    <a:lnTo>
                      <a:pt x="259" y="191"/>
                    </a:lnTo>
                    <a:lnTo>
                      <a:pt x="242" y="143"/>
                    </a:lnTo>
                    <a:lnTo>
                      <a:pt x="242" y="111"/>
                    </a:lnTo>
                    <a:lnTo>
                      <a:pt x="259" y="78"/>
                    </a:lnTo>
                    <a:lnTo>
                      <a:pt x="242" y="47"/>
                    </a:lnTo>
                    <a:lnTo>
                      <a:pt x="224" y="30"/>
                    </a:lnTo>
                    <a:lnTo>
                      <a:pt x="190" y="30"/>
                    </a:lnTo>
                    <a:lnTo>
                      <a:pt x="138" y="15"/>
                    </a:lnTo>
                    <a:lnTo>
                      <a:pt x="138" y="30"/>
                    </a:lnTo>
                    <a:lnTo>
                      <a:pt x="121" y="30"/>
                    </a:lnTo>
                    <a:lnTo>
                      <a:pt x="103" y="0"/>
                    </a:lnTo>
                    <a:lnTo>
                      <a:pt x="0" y="47"/>
                    </a:lnTo>
                    <a:lnTo>
                      <a:pt x="17" y="174"/>
                    </a:lnTo>
                    <a:lnTo>
                      <a:pt x="17" y="159"/>
                    </a:lnTo>
                    <a:lnTo>
                      <a:pt x="34" y="174"/>
                    </a:lnTo>
                    <a:lnTo>
                      <a:pt x="69" y="191"/>
                    </a:lnTo>
                    <a:lnTo>
                      <a:pt x="86" y="191"/>
                    </a:lnTo>
                    <a:lnTo>
                      <a:pt x="121" y="222"/>
                    </a:lnTo>
                    <a:lnTo>
                      <a:pt x="138" y="222"/>
                    </a:lnTo>
                    <a:lnTo>
                      <a:pt x="155" y="239"/>
                    </a:lnTo>
                    <a:lnTo>
                      <a:pt x="190" y="222"/>
                    </a:lnTo>
                    <a:lnTo>
                      <a:pt x="224" y="239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29" name="Freeform 231"/>
              <p:cNvSpPr>
                <a:spLocks/>
              </p:cNvSpPr>
              <p:nvPr>
                <p:custDataLst>
                  <p:tags r:id="rId229"/>
                </p:custDataLst>
              </p:nvPr>
            </p:nvSpPr>
            <p:spPr bwMode="auto">
              <a:xfrm>
                <a:off x="10151988" y="5118256"/>
                <a:ext cx="61357" cy="113275"/>
              </a:xfrm>
              <a:custGeom>
                <a:avLst/>
                <a:gdLst>
                  <a:gd name="T0" fmla="*/ 0 w 52"/>
                  <a:gd name="T1" fmla="*/ 0 h 96"/>
                  <a:gd name="T2" fmla="*/ 0 w 52"/>
                  <a:gd name="T3" fmla="*/ 0 h 96"/>
                  <a:gd name="T4" fmla="*/ 2147483646 w 52"/>
                  <a:gd name="T5" fmla="*/ 0 h 96"/>
                  <a:gd name="T6" fmla="*/ 2147483646 w 52"/>
                  <a:gd name="T7" fmla="*/ 2147483646 h 96"/>
                  <a:gd name="T8" fmla="*/ 2147483646 w 52"/>
                  <a:gd name="T9" fmla="*/ 2147483646 h 96"/>
                  <a:gd name="T10" fmla="*/ 2147483646 w 52"/>
                  <a:gd name="T11" fmla="*/ 2147483646 h 96"/>
                  <a:gd name="T12" fmla="*/ 2147483646 w 52"/>
                  <a:gd name="T13" fmla="*/ 2147483646 h 96"/>
                  <a:gd name="T14" fmla="*/ 2147483646 w 52"/>
                  <a:gd name="T15" fmla="*/ 2147483646 h 96"/>
                  <a:gd name="T16" fmla="*/ 0 w 52"/>
                  <a:gd name="T17" fmla="*/ 2147483646 h 96"/>
                  <a:gd name="T18" fmla="*/ 0 w 52"/>
                  <a:gd name="T19" fmla="*/ 2147483646 h 96"/>
                  <a:gd name="T20" fmla="*/ 0 w 52"/>
                  <a:gd name="T21" fmla="*/ 2147483646 h 96"/>
                  <a:gd name="T22" fmla="*/ 0 w 52"/>
                  <a:gd name="T23" fmla="*/ 0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2"/>
                  <a:gd name="T37" fmla="*/ 0 h 96"/>
                  <a:gd name="T38" fmla="*/ 52 w 52"/>
                  <a:gd name="T39" fmla="*/ 96 h 9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2" h="96">
                    <a:moveTo>
                      <a:pt x="0" y="0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34" y="16"/>
                    </a:lnTo>
                    <a:lnTo>
                      <a:pt x="34" y="31"/>
                    </a:lnTo>
                    <a:lnTo>
                      <a:pt x="52" y="48"/>
                    </a:lnTo>
                    <a:lnTo>
                      <a:pt x="52" y="64"/>
                    </a:lnTo>
                    <a:lnTo>
                      <a:pt x="17" y="96"/>
                    </a:lnTo>
                    <a:lnTo>
                      <a:pt x="0" y="79"/>
                    </a:lnTo>
                    <a:lnTo>
                      <a:pt x="0" y="31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30" name="Freeform 232"/>
              <p:cNvSpPr>
                <a:spLocks/>
              </p:cNvSpPr>
              <p:nvPr>
                <p:custDataLst>
                  <p:tags r:id="rId230"/>
                </p:custDataLst>
              </p:nvPr>
            </p:nvSpPr>
            <p:spPr bwMode="auto">
              <a:xfrm>
                <a:off x="10048152" y="4851586"/>
                <a:ext cx="207671" cy="132155"/>
              </a:xfrm>
              <a:custGeom>
                <a:avLst/>
                <a:gdLst>
                  <a:gd name="T0" fmla="*/ 2147483646 w 174"/>
                  <a:gd name="T1" fmla="*/ 2147483646 h 111"/>
                  <a:gd name="T2" fmla="*/ 2147483646 w 174"/>
                  <a:gd name="T3" fmla="*/ 2147483646 h 111"/>
                  <a:gd name="T4" fmla="*/ 2147483646 w 174"/>
                  <a:gd name="T5" fmla="*/ 2147483646 h 111"/>
                  <a:gd name="T6" fmla="*/ 2147483646 w 174"/>
                  <a:gd name="T7" fmla="*/ 2147483646 h 111"/>
                  <a:gd name="T8" fmla="*/ 2147483646 w 174"/>
                  <a:gd name="T9" fmla="*/ 2147483646 h 111"/>
                  <a:gd name="T10" fmla="*/ 2147483646 w 174"/>
                  <a:gd name="T11" fmla="*/ 2147483646 h 111"/>
                  <a:gd name="T12" fmla="*/ 2147483646 w 174"/>
                  <a:gd name="T13" fmla="*/ 2147483646 h 111"/>
                  <a:gd name="T14" fmla="*/ 2147483646 w 174"/>
                  <a:gd name="T15" fmla="*/ 0 h 111"/>
                  <a:gd name="T16" fmla="*/ 2147483646 w 174"/>
                  <a:gd name="T17" fmla="*/ 2147483646 h 111"/>
                  <a:gd name="T18" fmla="*/ 2147483646 w 174"/>
                  <a:gd name="T19" fmla="*/ 2147483646 h 111"/>
                  <a:gd name="T20" fmla="*/ 0 w 174"/>
                  <a:gd name="T21" fmla="*/ 2147483646 h 111"/>
                  <a:gd name="T22" fmla="*/ 0 w 174"/>
                  <a:gd name="T23" fmla="*/ 2147483646 h 111"/>
                  <a:gd name="T24" fmla="*/ 2147483646 w 174"/>
                  <a:gd name="T25" fmla="*/ 2147483646 h 111"/>
                  <a:gd name="T26" fmla="*/ 2147483646 w 174"/>
                  <a:gd name="T27" fmla="*/ 2147483646 h 1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4"/>
                  <a:gd name="T43" fmla="*/ 0 h 111"/>
                  <a:gd name="T44" fmla="*/ 174 w 174"/>
                  <a:gd name="T45" fmla="*/ 111 h 1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4" h="111">
                    <a:moveTo>
                      <a:pt x="69" y="111"/>
                    </a:moveTo>
                    <a:lnTo>
                      <a:pt x="69" y="111"/>
                    </a:lnTo>
                    <a:lnTo>
                      <a:pt x="103" y="96"/>
                    </a:lnTo>
                    <a:lnTo>
                      <a:pt x="140" y="96"/>
                    </a:lnTo>
                    <a:lnTo>
                      <a:pt x="157" y="32"/>
                    </a:lnTo>
                    <a:lnTo>
                      <a:pt x="174" y="32"/>
                    </a:lnTo>
                    <a:lnTo>
                      <a:pt x="157" y="15"/>
                    </a:lnTo>
                    <a:lnTo>
                      <a:pt x="121" y="0"/>
                    </a:lnTo>
                    <a:lnTo>
                      <a:pt x="51" y="32"/>
                    </a:lnTo>
                    <a:lnTo>
                      <a:pt x="17" y="32"/>
                    </a:lnTo>
                    <a:lnTo>
                      <a:pt x="0" y="63"/>
                    </a:lnTo>
                    <a:lnTo>
                      <a:pt x="0" y="80"/>
                    </a:lnTo>
                    <a:lnTo>
                      <a:pt x="51" y="111"/>
                    </a:lnTo>
                    <a:lnTo>
                      <a:pt x="69" y="111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31" name="Freeform 233"/>
              <p:cNvSpPr>
                <a:spLocks/>
              </p:cNvSpPr>
              <p:nvPr>
                <p:custDataLst>
                  <p:tags r:id="rId231"/>
                </p:custDataLst>
              </p:nvPr>
            </p:nvSpPr>
            <p:spPr bwMode="auto">
              <a:xfrm>
                <a:off x="10031632" y="4983741"/>
                <a:ext cx="120356" cy="113275"/>
              </a:xfrm>
              <a:custGeom>
                <a:avLst/>
                <a:gdLst>
                  <a:gd name="T0" fmla="*/ 2147483646 w 104"/>
                  <a:gd name="T1" fmla="*/ 2147483646 h 96"/>
                  <a:gd name="T2" fmla="*/ 2147483646 w 104"/>
                  <a:gd name="T3" fmla="*/ 2147483646 h 96"/>
                  <a:gd name="T4" fmla="*/ 2147483646 w 104"/>
                  <a:gd name="T5" fmla="*/ 2147483646 h 96"/>
                  <a:gd name="T6" fmla="*/ 2147483646 w 104"/>
                  <a:gd name="T7" fmla="*/ 2147483646 h 96"/>
                  <a:gd name="T8" fmla="*/ 2147483646 w 104"/>
                  <a:gd name="T9" fmla="*/ 2147483646 h 96"/>
                  <a:gd name="T10" fmla="*/ 2147483646 w 104"/>
                  <a:gd name="T11" fmla="*/ 2147483646 h 96"/>
                  <a:gd name="T12" fmla="*/ 2147483646 w 104"/>
                  <a:gd name="T13" fmla="*/ 2147483646 h 96"/>
                  <a:gd name="T14" fmla="*/ 2147483646 w 104"/>
                  <a:gd name="T15" fmla="*/ 2147483646 h 96"/>
                  <a:gd name="T16" fmla="*/ 2147483646 w 104"/>
                  <a:gd name="T17" fmla="*/ 2147483646 h 96"/>
                  <a:gd name="T18" fmla="*/ 2147483646 w 104"/>
                  <a:gd name="T19" fmla="*/ 2147483646 h 96"/>
                  <a:gd name="T20" fmla="*/ 2147483646 w 104"/>
                  <a:gd name="T21" fmla="*/ 0 h 96"/>
                  <a:gd name="T22" fmla="*/ 2147483646 w 104"/>
                  <a:gd name="T23" fmla="*/ 2147483646 h 96"/>
                  <a:gd name="T24" fmla="*/ 2147483646 w 104"/>
                  <a:gd name="T25" fmla="*/ 0 h 96"/>
                  <a:gd name="T26" fmla="*/ 0 w 104"/>
                  <a:gd name="T27" fmla="*/ 2147483646 h 96"/>
                  <a:gd name="T28" fmla="*/ 2147483646 w 104"/>
                  <a:gd name="T29" fmla="*/ 2147483646 h 96"/>
                  <a:gd name="T30" fmla="*/ 2147483646 w 104"/>
                  <a:gd name="T31" fmla="*/ 2147483646 h 96"/>
                  <a:gd name="T32" fmla="*/ 2147483646 w 104"/>
                  <a:gd name="T33" fmla="*/ 2147483646 h 9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04"/>
                  <a:gd name="T52" fmla="*/ 0 h 96"/>
                  <a:gd name="T53" fmla="*/ 104 w 104"/>
                  <a:gd name="T54" fmla="*/ 96 h 9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04" h="96">
                    <a:moveTo>
                      <a:pt x="87" y="96"/>
                    </a:moveTo>
                    <a:lnTo>
                      <a:pt x="87" y="96"/>
                    </a:lnTo>
                    <a:lnTo>
                      <a:pt x="69" y="96"/>
                    </a:lnTo>
                    <a:lnTo>
                      <a:pt x="87" y="81"/>
                    </a:lnTo>
                    <a:lnTo>
                      <a:pt x="104" y="81"/>
                    </a:lnTo>
                    <a:lnTo>
                      <a:pt x="104" y="65"/>
                    </a:lnTo>
                    <a:lnTo>
                      <a:pt x="104" y="48"/>
                    </a:lnTo>
                    <a:lnTo>
                      <a:pt x="104" y="33"/>
                    </a:lnTo>
                    <a:lnTo>
                      <a:pt x="87" y="33"/>
                    </a:lnTo>
                    <a:lnTo>
                      <a:pt x="87" y="17"/>
                    </a:lnTo>
                    <a:lnTo>
                      <a:pt x="35" y="0"/>
                    </a:lnTo>
                    <a:lnTo>
                      <a:pt x="18" y="17"/>
                    </a:lnTo>
                    <a:lnTo>
                      <a:pt x="18" y="0"/>
                    </a:lnTo>
                    <a:lnTo>
                      <a:pt x="0" y="17"/>
                    </a:lnTo>
                    <a:lnTo>
                      <a:pt x="18" y="33"/>
                    </a:lnTo>
                    <a:lnTo>
                      <a:pt x="52" y="81"/>
                    </a:lnTo>
                    <a:lnTo>
                      <a:pt x="87" y="9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32" name="Freeform 234"/>
              <p:cNvSpPr>
                <a:spLocks/>
              </p:cNvSpPr>
              <p:nvPr>
                <p:custDataLst>
                  <p:tags r:id="rId232"/>
                </p:custDataLst>
              </p:nvPr>
            </p:nvSpPr>
            <p:spPr bwMode="auto">
              <a:xfrm>
                <a:off x="10133109" y="4964862"/>
                <a:ext cx="141594" cy="169913"/>
              </a:xfrm>
              <a:custGeom>
                <a:avLst/>
                <a:gdLst>
                  <a:gd name="T0" fmla="*/ 2147483646 w 121"/>
                  <a:gd name="T1" fmla="*/ 2147483646 h 144"/>
                  <a:gd name="T2" fmla="*/ 2147483646 w 121"/>
                  <a:gd name="T3" fmla="*/ 2147483646 h 144"/>
                  <a:gd name="T4" fmla="*/ 2147483646 w 121"/>
                  <a:gd name="T5" fmla="*/ 2147483646 h 144"/>
                  <a:gd name="T6" fmla="*/ 0 w 121"/>
                  <a:gd name="T7" fmla="*/ 2147483646 h 144"/>
                  <a:gd name="T8" fmla="*/ 2147483646 w 121"/>
                  <a:gd name="T9" fmla="*/ 0 h 144"/>
                  <a:gd name="T10" fmla="*/ 2147483646 w 121"/>
                  <a:gd name="T11" fmla="*/ 2147483646 h 144"/>
                  <a:gd name="T12" fmla="*/ 2147483646 w 121"/>
                  <a:gd name="T13" fmla="*/ 2147483646 h 144"/>
                  <a:gd name="T14" fmla="*/ 2147483646 w 121"/>
                  <a:gd name="T15" fmla="*/ 2147483646 h 144"/>
                  <a:gd name="T16" fmla="*/ 2147483646 w 121"/>
                  <a:gd name="T17" fmla="*/ 2147483646 h 144"/>
                  <a:gd name="T18" fmla="*/ 2147483646 w 121"/>
                  <a:gd name="T19" fmla="*/ 2147483646 h 144"/>
                  <a:gd name="T20" fmla="*/ 2147483646 w 121"/>
                  <a:gd name="T21" fmla="*/ 2147483646 h 144"/>
                  <a:gd name="T22" fmla="*/ 2147483646 w 121"/>
                  <a:gd name="T23" fmla="*/ 2147483646 h 144"/>
                  <a:gd name="T24" fmla="*/ 2147483646 w 121"/>
                  <a:gd name="T25" fmla="*/ 2147483646 h 144"/>
                  <a:gd name="T26" fmla="*/ 2147483646 w 121"/>
                  <a:gd name="T27" fmla="*/ 2147483646 h 144"/>
                  <a:gd name="T28" fmla="*/ 2147483646 w 121"/>
                  <a:gd name="T29" fmla="*/ 2147483646 h 144"/>
                  <a:gd name="T30" fmla="*/ 2147483646 w 121"/>
                  <a:gd name="T31" fmla="*/ 2147483646 h 144"/>
                  <a:gd name="T32" fmla="*/ 2147483646 w 121"/>
                  <a:gd name="T33" fmla="*/ 2147483646 h 144"/>
                  <a:gd name="T34" fmla="*/ 2147483646 w 121"/>
                  <a:gd name="T35" fmla="*/ 2147483646 h 144"/>
                  <a:gd name="T36" fmla="*/ 2147483646 w 121"/>
                  <a:gd name="T37" fmla="*/ 2147483646 h 1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1"/>
                  <a:gd name="T58" fmla="*/ 0 h 144"/>
                  <a:gd name="T59" fmla="*/ 121 w 121"/>
                  <a:gd name="T60" fmla="*/ 144 h 1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1" h="144">
                    <a:moveTo>
                      <a:pt x="17" y="48"/>
                    </a:moveTo>
                    <a:lnTo>
                      <a:pt x="17" y="48"/>
                    </a:lnTo>
                    <a:lnTo>
                      <a:pt x="17" y="32"/>
                    </a:lnTo>
                    <a:lnTo>
                      <a:pt x="0" y="15"/>
                    </a:lnTo>
                    <a:lnTo>
                      <a:pt x="34" y="0"/>
                    </a:lnTo>
                    <a:lnTo>
                      <a:pt x="69" y="48"/>
                    </a:lnTo>
                    <a:lnTo>
                      <a:pt x="103" y="48"/>
                    </a:lnTo>
                    <a:lnTo>
                      <a:pt x="103" y="63"/>
                    </a:lnTo>
                    <a:lnTo>
                      <a:pt x="103" y="80"/>
                    </a:lnTo>
                    <a:lnTo>
                      <a:pt x="121" y="111"/>
                    </a:lnTo>
                    <a:lnTo>
                      <a:pt x="103" y="128"/>
                    </a:lnTo>
                    <a:lnTo>
                      <a:pt x="69" y="128"/>
                    </a:lnTo>
                    <a:lnTo>
                      <a:pt x="51" y="144"/>
                    </a:lnTo>
                    <a:lnTo>
                      <a:pt x="34" y="128"/>
                    </a:lnTo>
                    <a:lnTo>
                      <a:pt x="34" y="111"/>
                    </a:lnTo>
                    <a:lnTo>
                      <a:pt x="17" y="96"/>
                    </a:lnTo>
                    <a:lnTo>
                      <a:pt x="17" y="80"/>
                    </a:lnTo>
                    <a:lnTo>
                      <a:pt x="17" y="63"/>
                    </a:lnTo>
                    <a:lnTo>
                      <a:pt x="17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33" name="Freeform 235"/>
              <p:cNvSpPr>
                <a:spLocks/>
              </p:cNvSpPr>
              <p:nvPr>
                <p:custDataLst>
                  <p:tags r:id="rId233"/>
                </p:custDataLst>
              </p:nvPr>
            </p:nvSpPr>
            <p:spPr bwMode="auto">
              <a:xfrm>
                <a:off x="10194466" y="5118256"/>
                <a:ext cx="80237" cy="56638"/>
              </a:xfrm>
              <a:custGeom>
                <a:avLst/>
                <a:gdLst>
                  <a:gd name="T0" fmla="*/ 2147483646 w 70"/>
                  <a:gd name="T1" fmla="*/ 2147483646 h 48"/>
                  <a:gd name="T2" fmla="*/ 2147483646 w 70"/>
                  <a:gd name="T3" fmla="*/ 2147483646 h 48"/>
                  <a:gd name="T4" fmla="*/ 0 w 70"/>
                  <a:gd name="T5" fmla="*/ 2147483646 h 48"/>
                  <a:gd name="T6" fmla="*/ 0 w 70"/>
                  <a:gd name="T7" fmla="*/ 2147483646 h 48"/>
                  <a:gd name="T8" fmla="*/ 2147483646 w 70"/>
                  <a:gd name="T9" fmla="*/ 0 h 48"/>
                  <a:gd name="T10" fmla="*/ 2147483646 w 70"/>
                  <a:gd name="T11" fmla="*/ 0 h 48"/>
                  <a:gd name="T12" fmla="*/ 2147483646 w 70"/>
                  <a:gd name="T13" fmla="*/ 2147483646 h 48"/>
                  <a:gd name="T14" fmla="*/ 2147483646 w 70"/>
                  <a:gd name="T15" fmla="*/ 2147483646 h 48"/>
                  <a:gd name="T16" fmla="*/ 2147483646 w 70"/>
                  <a:gd name="T17" fmla="*/ 2147483646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48"/>
                  <a:gd name="T29" fmla="*/ 70 w 70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31"/>
                    </a:lnTo>
                    <a:lnTo>
                      <a:pt x="0" y="16"/>
                    </a:lnTo>
                    <a:lnTo>
                      <a:pt x="18" y="0"/>
                    </a:lnTo>
                    <a:lnTo>
                      <a:pt x="52" y="0"/>
                    </a:lnTo>
                    <a:lnTo>
                      <a:pt x="70" y="16"/>
                    </a:lnTo>
                    <a:lnTo>
                      <a:pt x="70" y="31"/>
                    </a:lnTo>
                    <a:lnTo>
                      <a:pt x="18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40" name="Freeform 236"/>
              <p:cNvSpPr>
                <a:spLocks/>
              </p:cNvSpPr>
              <p:nvPr>
                <p:custDataLst>
                  <p:tags r:id="rId234"/>
                </p:custDataLst>
              </p:nvPr>
            </p:nvSpPr>
            <p:spPr bwMode="auto">
              <a:xfrm>
                <a:off x="9909722" y="4737938"/>
                <a:ext cx="220498" cy="114431"/>
              </a:xfrm>
              <a:custGeom>
                <a:avLst/>
                <a:gdLst>
                  <a:gd name="T0" fmla="*/ 37306 w 188"/>
                  <a:gd name="T1" fmla="*/ 11906 h 96"/>
                  <a:gd name="T2" fmla="*/ 37306 w 188"/>
                  <a:gd name="T3" fmla="*/ 11906 h 96"/>
                  <a:gd name="T4" fmla="*/ 30956 w 188"/>
                  <a:gd name="T5" fmla="*/ 6350 h 96"/>
                  <a:gd name="T6" fmla="*/ 26988 w 188"/>
                  <a:gd name="T7" fmla="*/ 6350 h 96"/>
                  <a:gd name="T8" fmla="*/ 19844 w 188"/>
                  <a:gd name="T9" fmla="*/ 2381 h 96"/>
                  <a:gd name="T10" fmla="*/ 17463 w 188"/>
                  <a:gd name="T11" fmla="*/ 0 h 96"/>
                  <a:gd name="T12" fmla="*/ 17463 w 188"/>
                  <a:gd name="T13" fmla="*/ 2381 h 96"/>
                  <a:gd name="T14" fmla="*/ 14288 w 188"/>
                  <a:gd name="T15" fmla="*/ 0 h 96"/>
                  <a:gd name="T16" fmla="*/ 7144 w 188"/>
                  <a:gd name="T17" fmla="*/ 2381 h 96"/>
                  <a:gd name="T18" fmla="*/ 0 w 188"/>
                  <a:gd name="T19" fmla="*/ 6350 h 96"/>
                  <a:gd name="T20" fmla="*/ 3969 w 188"/>
                  <a:gd name="T21" fmla="*/ 11906 h 96"/>
                  <a:gd name="T22" fmla="*/ 9525 w 188"/>
                  <a:gd name="T23" fmla="*/ 19050 h 96"/>
                  <a:gd name="T24" fmla="*/ 17463 w 188"/>
                  <a:gd name="T25" fmla="*/ 19050 h 96"/>
                  <a:gd name="T26" fmla="*/ 17463 w 188"/>
                  <a:gd name="T27" fmla="*/ 15875 h 96"/>
                  <a:gd name="T28" fmla="*/ 26988 w 188"/>
                  <a:gd name="T29" fmla="*/ 19050 h 96"/>
                  <a:gd name="T30" fmla="*/ 37306 w 188"/>
                  <a:gd name="T31" fmla="*/ 11906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8"/>
                  <a:gd name="T49" fmla="*/ 0 h 96"/>
                  <a:gd name="T50" fmla="*/ 188 w 188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8" h="96">
                    <a:moveTo>
                      <a:pt x="188" y="63"/>
                    </a:moveTo>
                    <a:lnTo>
                      <a:pt x="188" y="63"/>
                    </a:lnTo>
                    <a:lnTo>
                      <a:pt x="153" y="32"/>
                    </a:lnTo>
                    <a:lnTo>
                      <a:pt x="136" y="32"/>
                    </a:lnTo>
                    <a:lnTo>
                      <a:pt x="103" y="15"/>
                    </a:lnTo>
                    <a:lnTo>
                      <a:pt x="86" y="0"/>
                    </a:lnTo>
                    <a:lnTo>
                      <a:pt x="86" y="15"/>
                    </a:lnTo>
                    <a:lnTo>
                      <a:pt x="69" y="0"/>
                    </a:lnTo>
                    <a:lnTo>
                      <a:pt x="34" y="15"/>
                    </a:lnTo>
                    <a:lnTo>
                      <a:pt x="0" y="32"/>
                    </a:lnTo>
                    <a:lnTo>
                      <a:pt x="17" y="63"/>
                    </a:lnTo>
                    <a:lnTo>
                      <a:pt x="51" y="96"/>
                    </a:lnTo>
                    <a:lnTo>
                      <a:pt x="86" y="96"/>
                    </a:lnTo>
                    <a:lnTo>
                      <a:pt x="86" y="80"/>
                    </a:lnTo>
                    <a:lnTo>
                      <a:pt x="136" y="96"/>
                    </a:lnTo>
                    <a:lnTo>
                      <a:pt x="188" y="6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1" name="Freeform 237"/>
              <p:cNvSpPr>
                <a:spLocks/>
              </p:cNvSpPr>
              <p:nvPr>
                <p:custDataLst>
                  <p:tags r:id="rId235"/>
                </p:custDataLst>
              </p:nvPr>
            </p:nvSpPr>
            <p:spPr bwMode="auto">
              <a:xfrm>
                <a:off x="10069896" y="4814919"/>
                <a:ext cx="185135" cy="76980"/>
              </a:xfrm>
              <a:custGeom>
                <a:avLst/>
                <a:gdLst>
                  <a:gd name="T0" fmla="*/ 0 w 157"/>
                  <a:gd name="T1" fmla="*/ 7254 h 65"/>
                  <a:gd name="T2" fmla="*/ 0 w 157"/>
                  <a:gd name="T3" fmla="*/ 7254 h 65"/>
                  <a:gd name="T4" fmla="*/ 0 w 157"/>
                  <a:gd name="T5" fmla="*/ 13701 h 65"/>
                  <a:gd name="T6" fmla="*/ 7189 w 157"/>
                  <a:gd name="T7" fmla="*/ 13701 h 65"/>
                  <a:gd name="T8" fmla="*/ 21568 w 157"/>
                  <a:gd name="T9" fmla="*/ 7254 h 65"/>
                  <a:gd name="T10" fmla="*/ 27958 w 157"/>
                  <a:gd name="T11" fmla="*/ 9672 h 65"/>
                  <a:gd name="T12" fmla="*/ 31952 w 157"/>
                  <a:gd name="T13" fmla="*/ 4030 h 65"/>
                  <a:gd name="T14" fmla="*/ 24763 w 157"/>
                  <a:gd name="T15" fmla="*/ 0 h 65"/>
                  <a:gd name="T16" fmla="*/ 17574 w 157"/>
                  <a:gd name="T17" fmla="*/ 4030 h 65"/>
                  <a:gd name="T18" fmla="*/ 14379 w 157"/>
                  <a:gd name="T19" fmla="*/ 0 h 65"/>
                  <a:gd name="T20" fmla="*/ 11183 w 157"/>
                  <a:gd name="T21" fmla="*/ 0 h 65"/>
                  <a:gd name="T22" fmla="*/ 0 w 157"/>
                  <a:gd name="T23" fmla="*/ 7254 h 6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7"/>
                  <a:gd name="T37" fmla="*/ 0 h 65"/>
                  <a:gd name="T38" fmla="*/ 157 w 157"/>
                  <a:gd name="T39" fmla="*/ 65 h 6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7" h="65">
                    <a:moveTo>
                      <a:pt x="0" y="33"/>
                    </a:moveTo>
                    <a:lnTo>
                      <a:pt x="0" y="33"/>
                    </a:lnTo>
                    <a:lnTo>
                      <a:pt x="0" y="65"/>
                    </a:lnTo>
                    <a:lnTo>
                      <a:pt x="34" y="65"/>
                    </a:lnTo>
                    <a:lnTo>
                      <a:pt x="105" y="33"/>
                    </a:lnTo>
                    <a:lnTo>
                      <a:pt x="140" y="48"/>
                    </a:lnTo>
                    <a:lnTo>
                      <a:pt x="157" y="17"/>
                    </a:lnTo>
                    <a:lnTo>
                      <a:pt x="123" y="0"/>
                    </a:lnTo>
                    <a:lnTo>
                      <a:pt x="88" y="17"/>
                    </a:lnTo>
                    <a:lnTo>
                      <a:pt x="71" y="0"/>
                    </a:lnTo>
                    <a:lnTo>
                      <a:pt x="54" y="0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36" name="Freeform 238"/>
              <p:cNvSpPr>
                <a:spLocks/>
              </p:cNvSpPr>
              <p:nvPr>
                <p:custDataLst>
                  <p:tags r:id="rId236"/>
                </p:custDataLst>
              </p:nvPr>
            </p:nvSpPr>
            <p:spPr bwMode="auto">
              <a:xfrm>
                <a:off x="9970275" y="4948343"/>
                <a:ext cx="181713" cy="169913"/>
              </a:xfrm>
              <a:custGeom>
                <a:avLst/>
                <a:gdLst>
                  <a:gd name="T0" fmla="*/ 2147483646 w 156"/>
                  <a:gd name="T1" fmla="*/ 0 h 144"/>
                  <a:gd name="T2" fmla="*/ 2147483646 w 156"/>
                  <a:gd name="T3" fmla="*/ 0 h 144"/>
                  <a:gd name="T4" fmla="*/ 2147483646 w 156"/>
                  <a:gd name="T5" fmla="*/ 2147483646 h 144"/>
                  <a:gd name="T6" fmla="*/ 2147483646 w 156"/>
                  <a:gd name="T7" fmla="*/ 2147483646 h 144"/>
                  <a:gd name="T8" fmla="*/ 2147483646 w 156"/>
                  <a:gd name="T9" fmla="*/ 2147483646 h 144"/>
                  <a:gd name="T10" fmla="*/ 2147483646 w 156"/>
                  <a:gd name="T11" fmla="*/ 2147483646 h 144"/>
                  <a:gd name="T12" fmla="*/ 2147483646 w 156"/>
                  <a:gd name="T13" fmla="*/ 2147483646 h 144"/>
                  <a:gd name="T14" fmla="*/ 2147483646 w 156"/>
                  <a:gd name="T15" fmla="*/ 2147483646 h 144"/>
                  <a:gd name="T16" fmla="*/ 2147483646 w 156"/>
                  <a:gd name="T17" fmla="*/ 2147483646 h 144"/>
                  <a:gd name="T18" fmla="*/ 2147483646 w 156"/>
                  <a:gd name="T19" fmla="*/ 2147483646 h 144"/>
                  <a:gd name="T20" fmla="*/ 2147483646 w 156"/>
                  <a:gd name="T21" fmla="*/ 2147483646 h 144"/>
                  <a:gd name="T22" fmla="*/ 2147483646 w 156"/>
                  <a:gd name="T23" fmla="*/ 2147483646 h 144"/>
                  <a:gd name="T24" fmla="*/ 2147483646 w 156"/>
                  <a:gd name="T25" fmla="*/ 2147483646 h 144"/>
                  <a:gd name="T26" fmla="*/ 2147483646 w 156"/>
                  <a:gd name="T27" fmla="*/ 2147483646 h 144"/>
                  <a:gd name="T28" fmla="*/ 2147483646 w 156"/>
                  <a:gd name="T29" fmla="*/ 2147483646 h 144"/>
                  <a:gd name="T30" fmla="*/ 2147483646 w 156"/>
                  <a:gd name="T31" fmla="*/ 2147483646 h 144"/>
                  <a:gd name="T32" fmla="*/ 2147483646 w 156"/>
                  <a:gd name="T33" fmla="*/ 2147483646 h 144"/>
                  <a:gd name="T34" fmla="*/ 2147483646 w 156"/>
                  <a:gd name="T35" fmla="*/ 2147483646 h 144"/>
                  <a:gd name="T36" fmla="*/ 2147483646 w 156"/>
                  <a:gd name="T37" fmla="*/ 2147483646 h 144"/>
                  <a:gd name="T38" fmla="*/ 2147483646 w 156"/>
                  <a:gd name="T39" fmla="*/ 2147483646 h 144"/>
                  <a:gd name="T40" fmla="*/ 2147483646 w 156"/>
                  <a:gd name="T41" fmla="*/ 2147483646 h 144"/>
                  <a:gd name="T42" fmla="*/ 2147483646 w 156"/>
                  <a:gd name="T43" fmla="*/ 2147483646 h 144"/>
                  <a:gd name="T44" fmla="*/ 2147483646 w 156"/>
                  <a:gd name="T45" fmla="*/ 2147483646 h 144"/>
                  <a:gd name="T46" fmla="*/ 0 w 156"/>
                  <a:gd name="T47" fmla="*/ 2147483646 h 144"/>
                  <a:gd name="T48" fmla="*/ 0 w 156"/>
                  <a:gd name="T49" fmla="*/ 2147483646 h 144"/>
                  <a:gd name="T50" fmla="*/ 0 w 156"/>
                  <a:gd name="T51" fmla="*/ 2147483646 h 144"/>
                  <a:gd name="T52" fmla="*/ 2147483646 w 156"/>
                  <a:gd name="T53" fmla="*/ 2147483646 h 144"/>
                  <a:gd name="T54" fmla="*/ 2147483646 w 156"/>
                  <a:gd name="T55" fmla="*/ 2147483646 h 144"/>
                  <a:gd name="T56" fmla="*/ 2147483646 w 156"/>
                  <a:gd name="T57" fmla="*/ 0 h 144"/>
                  <a:gd name="T58" fmla="*/ 2147483646 w 156"/>
                  <a:gd name="T59" fmla="*/ 0 h 14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56"/>
                  <a:gd name="T91" fmla="*/ 0 h 144"/>
                  <a:gd name="T92" fmla="*/ 156 w 156"/>
                  <a:gd name="T93" fmla="*/ 144 h 14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56" h="144">
                    <a:moveTo>
                      <a:pt x="70" y="0"/>
                    </a:moveTo>
                    <a:lnTo>
                      <a:pt x="70" y="0"/>
                    </a:lnTo>
                    <a:lnTo>
                      <a:pt x="121" y="31"/>
                    </a:lnTo>
                    <a:lnTo>
                      <a:pt x="139" y="31"/>
                    </a:lnTo>
                    <a:lnTo>
                      <a:pt x="156" y="48"/>
                    </a:lnTo>
                    <a:lnTo>
                      <a:pt x="156" y="64"/>
                    </a:lnTo>
                    <a:lnTo>
                      <a:pt x="139" y="64"/>
                    </a:lnTo>
                    <a:lnTo>
                      <a:pt x="139" y="48"/>
                    </a:lnTo>
                    <a:lnTo>
                      <a:pt x="87" y="31"/>
                    </a:lnTo>
                    <a:lnTo>
                      <a:pt x="70" y="48"/>
                    </a:lnTo>
                    <a:lnTo>
                      <a:pt x="70" y="31"/>
                    </a:lnTo>
                    <a:lnTo>
                      <a:pt x="52" y="48"/>
                    </a:lnTo>
                    <a:lnTo>
                      <a:pt x="70" y="64"/>
                    </a:lnTo>
                    <a:lnTo>
                      <a:pt x="104" y="112"/>
                    </a:lnTo>
                    <a:lnTo>
                      <a:pt x="139" y="127"/>
                    </a:lnTo>
                    <a:lnTo>
                      <a:pt x="121" y="144"/>
                    </a:lnTo>
                    <a:lnTo>
                      <a:pt x="87" y="112"/>
                    </a:lnTo>
                    <a:lnTo>
                      <a:pt x="70" y="112"/>
                    </a:lnTo>
                    <a:lnTo>
                      <a:pt x="35" y="79"/>
                    </a:lnTo>
                    <a:lnTo>
                      <a:pt x="52" y="79"/>
                    </a:lnTo>
                    <a:lnTo>
                      <a:pt x="35" y="79"/>
                    </a:lnTo>
                    <a:lnTo>
                      <a:pt x="35" y="48"/>
                    </a:lnTo>
                    <a:lnTo>
                      <a:pt x="18" y="48"/>
                    </a:lnTo>
                    <a:lnTo>
                      <a:pt x="0" y="64"/>
                    </a:lnTo>
                    <a:lnTo>
                      <a:pt x="0" y="48"/>
                    </a:lnTo>
                    <a:lnTo>
                      <a:pt x="0" y="31"/>
                    </a:lnTo>
                    <a:lnTo>
                      <a:pt x="18" y="31"/>
                    </a:lnTo>
                    <a:lnTo>
                      <a:pt x="35" y="31"/>
                    </a:lnTo>
                    <a:lnTo>
                      <a:pt x="52" y="0"/>
                    </a:lnTo>
                    <a:lnTo>
                      <a:pt x="7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37" name="Freeform 239"/>
              <p:cNvSpPr>
                <a:spLocks/>
              </p:cNvSpPr>
              <p:nvPr>
                <p:custDataLst>
                  <p:tags r:id="rId237"/>
                </p:custDataLst>
              </p:nvPr>
            </p:nvSpPr>
            <p:spPr bwMode="auto">
              <a:xfrm>
                <a:off x="10109510" y="5078137"/>
                <a:ext cx="61357" cy="56638"/>
              </a:xfrm>
              <a:custGeom>
                <a:avLst/>
                <a:gdLst>
                  <a:gd name="T0" fmla="*/ 0 w 52"/>
                  <a:gd name="T1" fmla="*/ 2147483646 h 48"/>
                  <a:gd name="T2" fmla="*/ 0 w 52"/>
                  <a:gd name="T3" fmla="*/ 2147483646 h 48"/>
                  <a:gd name="T4" fmla="*/ 2147483646 w 52"/>
                  <a:gd name="T5" fmla="*/ 2147483646 h 48"/>
                  <a:gd name="T6" fmla="*/ 2147483646 w 52"/>
                  <a:gd name="T7" fmla="*/ 2147483646 h 48"/>
                  <a:gd name="T8" fmla="*/ 2147483646 w 52"/>
                  <a:gd name="T9" fmla="*/ 2147483646 h 48"/>
                  <a:gd name="T10" fmla="*/ 2147483646 w 52"/>
                  <a:gd name="T11" fmla="*/ 2147483646 h 48"/>
                  <a:gd name="T12" fmla="*/ 2147483646 w 52"/>
                  <a:gd name="T13" fmla="*/ 0 h 48"/>
                  <a:gd name="T14" fmla="*/ 2147483646 w 52"/>
                  <a:gd name="T15" fmla="*/ 0 h 48"/>
                  <a:gd name="T16" fmla="*/ 0 w 52"/>
                  <a:gd name="T17" fmla="*/ 2147483646 h 48"/>
                  <a:gd name="T18" fmla="*/ 2147483646 w 52"/>
                  <a:gd name="T19" fmla="*/ 2147483646 h 48"/>
                  <a:gd name="T20" fmla="*/ 0 w 52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2"/>
                  <a:gd name="T34" fmla="*/ 0 h 48"/>
                  <a:gd name="T35" fmla="*/ 52 w 52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2" h="48">
                    <a:moveTo>
                      <a:pt x="0" y="32"/>
                    </a:moveTo>
                    <a:lnTo>
                      <a:pt x="0" y="32"/>
                    </a:lnTo>
                    <a:lnTo>
                      <a:pt x="35" y="48"/>
                    </a:lnTo>
                    <a:lnTo>
                      <a:pt x="35" y="32"/>
                    </a:lnTo>
                    <a:lnTo>
                      <a:pt x="52" y="32"/>
                    </a:lnTo>
                    <a:lnTo>
                      <a:pt x="52" y="15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0" y="15"/>
                    </a:lnTo>
                    <a:lnTo>
                      <a:pt x="18" y="15"/>
                    </a:lnTo>
                    <a:lnTo>
                      <a:pt x="0" y="32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44" name="Freeform 240"/>
              <p:cNvSpPr>
                <a:spLocks/>
              </p:cNvSpPr>
              <p:nvPr>
                <p:custDataLst>
                  <p:tags r:id="rId238"/>
                </p:custDataLst>
              </p:nvPr>
            </p:nvSpPr>
            <p:spPr bwMode="auto">
              <a:xfrm>
                <a:off x="9269029" y="4529882"/>
                <a:ext cx="85288" cy="79061"/>
              </a:xfrm>
              <a:custGeom>
                <a:avLst/>
                <a:gdLst>
                  <a:gd name="T0" fmla="*/ 11269 w 71"/>
                  <a:gd name="T1" fmla="*/ 13701 h 65"/>
                  <a:gd name="T2" fmla="*/ 11269 w 71"/>
                  <a:gd name="T3" fmla="*/ 9672 h 65"/>
                  <a:gd name="T4" fmla="*/ 4025 w 71"/>
                  <a:gd name="T5" fmla="*/ 9672 h 65"/>
                  <a:gd name="T6" fmla="*/ 0 w 71"/>
                  <a:gd name="T7" fmla="*/ 7254 h 65"/>
                  <a:gd name="T8" fmla="*/ 4025 w 71"/>
                  <a:gd name="T9" fmla="*/ 0 h 65"/>
                  <a:gd name="T10" fmla="*/ 11269 w 71"/>
                  <a:gd name="T11" fmla="*/ 4030 h 65"/>
                  <a:gd name="T12" fmla="*/ 14489 w 71"/>
                  <a:gd name="T13" fmla="*/ 9672 h 65"/>
                  <a:gd name="T14" fmla="*/ 11269 w 71"/>
                  <a:gd name="T15" fmla="*/ 13701 h 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1"/>
                  <a:gd name="T25" fmla="*/ 0 h 65"/>
                  <a:gd name="T26" fmla="*/ 71 w 71"/>
                  <a:gd name="T27" fmla="*/ 65 h 6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1" h="65">
                    <a:moveTo>
                      <a:pt x="54" y="65"/>
                    </a:moveTo>
                    <a:lnTo>
                      <a:pt x="54" y="48"/>
                    </a:lnTo>
                    <a:lnTo>
                      <a:pt x="18" y="48"/>
                    </a:lnTo>
                    <a:lnTo>
                      <a:pt x="0" y="33"/>
                    </a:lnTo>
                    <a:lnTo>
                      <a:pt x="18" y="0"/>
                    </a:lnTo>
                    <a:lnTo>
                      <a:pt x="54" y="18"/>
                    </a:lnTo>
                    <a:lnTo>
                      <a:pt x="71" y="48"/>
                    </a:lnTo>
                    <a:lnTo>
                      <a:pt x="54" y="6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5" name="Freeform 241"/>
              <p:cNvSpPr>
                <a:spLocks/>
              </p:cNvSpPr>
              <p:nvPr>
                <p:custDataLst>
                  <p:tags r:id="rId239"/>
                </p:custDataLst>
              </p:nvPr>
            </p:nvSpPr>
            <p:spPr bwMode="auto">
              <a:xfrm>
                <a:off x="9189983" y="4529882"/>
                <a:ext cx="141452" cy="191412"/>
              </a:xfrm>
              <a:custGeom>
                <a:avLst/>
                <a:gdLst>
                  <a:gd name="T0" fmla="*/ 16529 w 119"/>
                  <a:gd name="T1" fmla="*/ 0 h 161"/>
                  <a:gd name="T2" fmla="*/ 13380 w 119"/>
                  <a:gd name="T3" fmla="*/ 7188 h 161"/>
                  <a:gd name="T4" fmla="*/ 16529 w 119"/>
                  <a:gd name="T5" fmla="*/ 9584 h 161"/>
                  <a:gd name="T6" fmla="*/ 22825 w 119"/>
                  <a:gd name="T7" fmla="*/ 9584 h 161"/>
                  <a:gd name="T8" fmla="*/ 22825 w 119"/>
                  <a:gd name="T9" fmla="*/ 13578 h 161"/>
                  <a:gd name="T10" fmla="*/ 22825 w 119"/>
                  <a:gd name="T11" fmla="*/ 19168 h 161"/>
                  <a:gd name="T12" fmla="*/ 19677 w 119"/>
                  <a:gd name="T13" fmla="*/ 28753 h 161"/>
                  <a:gd name="T14" fmla="*/ 3148 w 119"/>
                  <a:gd name="T15" fmla="*/ 32746 h 161"/>
                  <a:gd name="T16" fmla="*/ 0 w 119"/>
                  <a:gd name="T17" fmla="*/ 28753 h 161"/>
                  <a:gd name="T18" fmla="*/ 3148 w 119"/>
                  <a:gd name="T19" fmla="*/ 28753 h 161"/>
                  <a:gd name="T20" fmla="*/ 6297 w 119"/>
                  <a:gd name="T21" fmla="*/ 19168 h 161"/>
                  <a:gd name="T22" fmla="*/ 3148 w 119"/>
                  <a:gd name="T23" fmla="*/ 16772 h 161"/>
                  <a:gd name="T24" fmla="*/ 6297 w 119"/>
                  <a:gd name="T25" fmla="*/ 13578 h 161"/>
                  <a:gd name="T26" fmla="*/ 3148 w 119"/>
                  <a:gd name="T27" fmla="*/ 13578 h 161"/>
                  <a:gd name="T28" fmla="*/ 3148 w 119"/>
                  <a:gd name="T29" fmla="*/ 9584 h 161"/>
                  <a:gd name="T30" fmla="*/ 10232 w 119"/>
                  <a:gd name="T31" fmla="*/ 9584 h 161"/>
                  <a:gd name="T32" fmla="*/ 13380 w 119"/>
                  <a:gd name="T33" fmla="*/ 7188 h 161"/>
                  <a:gd name="T34" fmla="*/ 10232 w 119"/>
                  <a:gd name="T35" fmla="*/ 7188 h 161"/>
                  <a:gd name="T36" fmla="*/ 10232 w 119"/>
                  <a:gd name="T37" fmla="*/ 3993 h 161"/>
                  <a:gd name="T38" fmla="*/ 16529 w 119"/>
                  <a:gd name="T39" fmla="*/ 0 h 1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9"/>
                  <a:gd name="T61" fmla="*/ 0 h 161"/>
                  <a:gd name="T62" fmla="*/ 119 w 119"/>
                  <a:gd name="T63" fmla="*/ 161 h 1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9" h="161">
                    <a:moveTo>
                      <a:pt x="86" y="0"/>
                    </a:moveTo>
                    <a:lnTo>
                      <a:pt x="69" y="33"/>
                    </a:lnTo>
                    <a:lnTo>
                      <a:pt x="86" y="48"/>
                    </a:lnTo>
                    <a:lnTo>
                      <a:pt x="119" y="48"/>
                    </a:lnTo>
                    <a:lnTo>
                      <a:pt x="119" y="65"/>
                    </a:lnTo>
                    <a:lnTo>
                      <a:pt x="119" y="96"/>
                    </a:lnTo>
                    <a:lnTo>
                      <a:pt x="102" y="144"/>
                    </a:lnTo>
                    <a:lnTo>
                      <a:pt x="17" y="161"/>
                    </a:lnTo>
                    <a:lnTo>
                      <a:pt x="0" y="144"/>
                    </a:lnTo>
                    <a:lnTo>
                      <a:pt x="17" y="144"/>
                    </a:lnTo>
                    <a:lnTo>
                      <a:pt x="35" y="96"/>
                    </a:lnTo>
                    <a:lnTo>
                      <a:pt x="17" y="81"/>
                    </a:lnTo>
                    <a:lnTo>
                      <a:pt x="35" y="65"/>
                    </a:lnTo>
                    <a:lnTo>
                      <a:pt x="17" y="65"/>
                    </a:lnTo>
                    <a:lnTo>
                      <a:pt x="17" y="48"/>
                    </a:lnTo>
                    <a:lnTo>
                      <a:pt x="52" y="48"/>
                    </a:lnTo>
                    <a:lnTo>
                      <a:pt x="69" y="33"/>
                    </a:lnTo>
                    <a:lnTo>
                      <a:pt x="52" y="33"/>
                    </a:lnTo>
                    <a:lnTo>
                      <a:pt x="52" y="18"/>
                    </a:lnTo>
                    <a:lnTo>
                      <a:pt x="86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6" name="Freeform 242"/>
              <p:cNvSpPr>
                <a:spLocks/>
              </p:cNvSpPr>
              <p:nvPr>
                <p:custDataLst>
                  <p:tags r:id="rId240"/>
                </p:custDataLst>
              </p:nvPr>
            </p:nvSpPr>
            <p:spPr bwMode="auto">
              <a:xfrm>
                <a:off x="9231586" y="5060425"/>
                <a:ext cx="386912" cy="299601"/>
              </a:xfrm>
              <a:custGeom>
                <a:avLst/>
                <a:gdLst>
                  <a:gd name="T0" fmla="*/ 3969 w 328"/>
                  <a:gd name="T1" fmla="*/ 12650 h 255"/>
                  <a:gd name="T2" fmla="*/ 3969 w 328"/>
                  <a:gd name="T3" fmla="*/ 12650 h 255"/>
                  <a:gd name="T4" fmla="*/ 16669 w 328"/>
                  <a:gd name="T5" fmla="*/ 12650 h 255"/>
                  <a:gd name="T6" fmla="*/ 16669 w 328"/>
                  <a:gd name="T7" fmla="*/ 15022 h 255"/>
                  <a:gd name="T8" fmla="*/ 14288 w 328"/>
                  <a:gd name="T9" fmla="*/ 18975 h 255"/>
                  <a:gd name="T10" fmla="*/ 14288 w 328"/>
                  <a:gd name="T11" fmla="*/ 24510 h 255"/>
                  <a:gd name="T12" fmla="*/ 9525 w 328"/>
                  <a:gd name="T13" fmla="*/ 28463 h 255"/>
                  <a:gd name="T14" fmla="*/ 14288 w 328"/>
                  <a:gd name="T15" fmla="*/ 37951 h 255"/>
                  <a:gd name="T16" fmla="*/ 9525 w 328"/>
                  <a:gd name="T17" fmla="*/ 43485 h 255"/>
                  <a:gd name="T18" fmla="*/ 19844 w 328"/>
                  <a:gd name="T19" fmla="*/ 49810 h 255"/>
                  <a:gd name="T20" fmla="*/ 23812 w 328"/>
                  <a:gd name="T21" fmla="*/ 47438 h 255"/>
                  <a:gd name="T22" fmla="*/ 37306 w 328"/>
                  <a:gd name="T23" fmla="*/ 47438 h 255"/>
                  <a:gd name="T24" fmla="*/ 51594 w 328"/>
                  <a:gd name="T25" fmla="*/ 33997 h 255"/>
                  <a:gd name="T26" fmla="*/ 47625 w 328"/>
                  <a:gd name="T27" fmla="*/ 28463 h 255"/>
                  <a:gd name="T28" fmla="*/ 54769 w 328"/>
                  <a:gd name="T29" fmla="*/ 18975 h 255"/>
                  <a:gd name="T30" fmla="*/ 65088 w 328"/>
                  <a:gd name="T31" fmla="*/ 12650 h 255"/>
                  <a:gd name="T32" fmla="*/ 65088 w 328"/>
                  <a:gd name="T33" fmla="*/ 9488 h 255"/>
                  <a:gd name="T34" fmla="*/ 47625 w 328"/>
                  <a:gd name="T35" fmla="*/ 5534 h 255"/>
                  <a:gd name="T36" fmla="*/ 40481 w 328"/>
                  <a:gd name="T37" fmla="*/ 3163 h 255"/>
                  <a:gd name="T38" fmla="*/ 37306 w 328"/>
                  <a:gd name="T39" fmla="*/ 3163 h 255"/>
                  <a:gd name="T40" fmla="*/ 30956 w 328"/>
                  <a:gd name="T41" fmla="*/ 3163 h 255"/>
                  <a:gd name="T42" fmla="*/ 27781 w 328"/>
                  <a:gd name="T43" fmla="*/ 3163 h 255"/>
                  <a:gd name="T44" fmla="*/ 7144 w 328"/>
                  <a:gd name="T45" fmla="*/ 0 h 255"/>
                  <a:gd name="T46" fmla="*/ 3969 w 328"/>
                  <a:gd name="T47" fmla="*/ 3163 h 255"/>
                  <a:gd name="T48" fmla="*/ 0 w 328"/>
                  <a:gd name="T49" fmla="*/ 3163 h 255"/>
                  <a:gd name="T50" fmla="*/ 0 w 328"/>
                  <a:gd name="T51" fmla="*/ 5534 h 255"/>
                  <a:gd name="T52" fmla="*/ 3969 w 328"/>
                  <a:gd name="T53" fmla="*/ 12650 h 25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28"/>
                  <a:gd name="T82" fmla="*/ 0 h 255"/>
                  <a:gd name="T83" fmla="*/ 328 w 328"/>
                  <a:gd name="T84" fmla="*/ 255 h 25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28" h="255">
                    <a:moveTo>
                      <a:pt x="17" y="64"/>
                    </a:moveTo>
                    <a:lnTo>
                      <a:pt x="17" y="64"/>
                    </a:lnTo>
                    <a:lnTo>
                      <a:pt x="86" y="64"/>
                    </a:lnTo>
                    <a:lnTo>
                      <a:pt x="86" y="79"/>
                    </a:lnTo>
                    <a:lnTo>
                      <a:pt x="69" y="96"/>
                    </a:lnTo>
                    <a:lnTo>
                      <a:pt x="69" y="127"/>
                    </a:lnTo>
                    <a:lnTo>
                      <a:pt x="51" y="144"/>
                    </a:lnTo>
                    <a:lnTo>
                      <a:pt x="69" y="192"/>
                    </a:lnTo>
                    <a:lnTo>
                      <a:pt x="51" y="223"/>
                    </a:lnTo>
                    <a:lnTo>
                      <a:pt x="103" y="255"/>
                    </a:lnTo>
                    <a:lnTo>
                      <a:pt x="121" y="240"/>
                    </a:lnTo>
                    <a:lnTo>
                      <a:pt x="190" y="240"/>
                    </a:lnTo>
                    <a:lnTo>
                      <a:pt x="259" y="175"/>
                    </a:lnTo>
                    <a:lnTo>
                      <a:pt x="241" y="144"/>
                    </a:lnTo>
                    <a:lnTo>
                      <a:pt x="276" y="96"/>
                    </a:lnTo>
                    <a:lnTo>
                      <a:pt x="328" y="64"/>
                    </a:lnTo>
                    <a:lnTo>
                      <a:pt x="328" y="48"/>
                    </a:lnTo>
                    <a:lnTo>
                      <a:pt x="241" y="31"/>
                    </a:lnTo>
                    <a:lnTo>
                      <a:pt x="207" y="16"/>
                    </a:lnTo>
                    <a:lnTo>
                      <a:pt x="190" y="16"/>
                    </a:lnTo>
                    <a:lnTo>
                      <a:pt x="155" y="16"/>
                    </a:lnTo>
                    <a:lnTo>
                      <a:pt x="138" y="16"/>
                    </a:lnTo>
                    <a:lnTo>
                      <a:pt x="34" y="0"/>
                    </a:lnTo>
                    <a:lnTo>
                      <a:pt x="17" y="16"/>
                    </a:lnTo>
                    <a:lnTo>
                      <a:pt x="0" y="16"/>
                    </a:lnTo>
                    <a:lnTo>
                      <a:pt x="0" y="31"/>
                    </a:lnTo>
                    <a:lnTo>
                      <a:pt x="17" y="64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7" name="Freeform 243"/>
              <p:cNvSpPr>
                <a:spLocks/>
              </p:cNvSpPr>
              <p:nvPr>
                <p:custDataLst>
                  <p:tags r:id="rId241"/>
                </p:custDataLst>
              </p:nvPr>
            </p:nvSpPr>
            <p:spPr bwMode="auto">
              <a:xfrm>
                <a:off x="9231586" y="5135326"/>
                <a:ext cx="99848" cy="187250"/>
              </a:xfrm>
              <a:custGeom>
                <a:avLst/>
                <a:gdLst>
                  <a:gd name="T0" fmla="*/ 9525 w 84"/>
                  <a:gd name="T1" fmla="*/ 31950 h 159"/>
                  <a:gd name="T2" fmla="*/ 9525 w 84"/>
                  <a:gd name="T3" fmla="*/ 31950 h 159"/>
                  <a:gd name="T4" fmla="*/ 13494 w 84"/>
                  <a:gd name="T5" fmla="*/ 25560 h 159"/>
                  <a:gd name="T6" fmla="*/ 9525 w 84"/>
                  <a:gd name="T7" fmla="*/ 15975 h 159"/>
                  <a:gd name="T8" fmla="*/ 13494 w 84"/>
                  <a:gd name="T9" fmla="*/ 12780 h 159"/>
                  <a:gd name="T10" fmla="*/ 13494 w 84"/>
                  <a:gd name="T11" fmla="*/ 6390 h 159"/>
                  <a:gd name="T12" fmla="*/ 16669 w 84"/>
                  <a:gd name="T13" fmla="*/ 3195 h 159"/>
                  <a:gd name="T14" fmla="*/ 16669 w 84"/>
                  <a:gd name="T15" fmla="*/ 0 h 159"/>
                  <a:gd name="T16" fmla="*/ 3969 w 84"/>
                  <a:gd name="T17" fmla="*/ 0 h 159"/>
                  <a:gd name="T18" fmla="*/ 3969 w 84"/>
                  <a:gd name="T19" fmla="*/ 6390 h 159"/>
                  <a:gd name="T20" fmla="*/ 0 w 84"/>
                  <a:gd name="T21" fmla="*/ 22365 h 159"/>
                  <a:gd name="T22" fmla="*/ 3969 w 84"/>
                  <a:gd name="T23" fmla="*/ 22365 h 159"/>
                  <a:gd name="T24" fmla="*/ 0 w 84"/>
                  <a:gd name="T25" fmla="*/ 31950 h 159"/>
                  <a:gd name="T26" fmla="*/ 9525 w 84"/>
                  <a:gd name="T27" fmla="*/ 31950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4"/>
                  <a:gd name="T43" fmla="*/ 0 h 159"/>
                  <a:gd name="T44" fmla="*/ 84 w 84"/>
                  <a:gd name="T45" fmla="*/ 159 h 1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4" h="159">
                    <a:moveTo>
                      <a:pt x="50" y="159"/>
                    </a:moveTo>
                    <a:lnTo>
                      <a:pt x="50" y="159"/>
                    </a:lnTo>
                    <a:lnTo>
                      <a:pt x="67" y="128"/>
                    </a:lnTo>
                    <a:lnTo>
                      <a:pt x="50" y="80"/>
                    </a:lnTo>
                    <a:lnTo>
                      <a:pt x="67" y="63"/>
                    </a:lnTo>
                    <a:lnTo>
                      <a:pt x="67" y="32"/>
                    </a:lnTo>
                    <a:lnTo>
                      <a:pt x="84" y="15"/>
                    </a:lnTo>
                    <a:lnTo>
                      <a:pt x="84" y="0"/>
                    </a:lnTo>
                    <a:lnTo>
                      <a:pt x="17" y="0"/>
                    </a:lnTo>
                    <a:lnTo>
                      <a:pt x="17" y="32"/>
                    </a:lnTo>
                    <a:lnTo>
                      <a:pt x="0" y="111"/>
                    </a:lnTo>
                    <a:lnTo>
                      <a:pt x="17" y="111"/>
                    </a:lnTo>
                    <a:lnTo>
                      <a:pt x="0" y="159"/>
                    </a:lnTo>
                    <a:lnTo>
                      <a:pt x="50" y="159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8" name="Freeform 244"/>
              <p:cNvSpPr>
                <a:spLocks/>
              </p:cNvSpPr>
              <p:nvPr>
                <p:custDataLst>
                  <p:tags r:id="rId242"/>
                </p:custDataLst>
              </p:nvPr>
            </p:nvSpPr>
            <p:spPr bwMode="auto">
              <a:xfrm>
                <a:off x="9312714" y="4361357"/>
                <a:ext cx="266262" cy="434836"/>
              </a:xfrm>
              <a:custGeom>
                <a:avLst/>
                <a:gdLst>
                  <a:gd name="T0" fmla="*/ 7208 w 224"/>
                  <a:gd name="T1" fmla="*/ 72827 h 369"/>
                  <a:gd name="T2" fmla="*/ 10411 w 224"/>
                  <a:gd name="T3" fmla="*/ 69661 h 369"/>
                  <a:gd name="T4" fmla="*/ 17618 w 224"/>
                  <a:gd name="T5" fmla="*/ 72827 h 369"/>
                  <a:gd name="T6" fmla="*/ 17618 w 224"/>
                  <a:gd name="T7" fmla="*/ 69661 h 369"/>
                  <a:gd name="T8" fmla="*/ 20822 w 224"/>
                  <a:gd name="T9" fmla="*/ 66494 h 369"/>
                  <a:gd name="T10" fmla="*/ 24826 w 224"/>
                  <a:gd name="T11" fmla="*/ 69661 h 369"/>
                  <a:gd name="T12" fmla="*/ 28029 w 224"/>
                  <a:gd name="T13" fmla="*/ 66494 h 369"/>
                  <a:gd name="T14" fmla="*/ 41644 w 224"/>
                  <a:gd name="T15" fmla="*/ 66494 h 369"/>
                  <a:gd name="T16" fmla="*/ 45648 w 224"/>
                  <a:gd name="T17" fmla="*/ 63328 h 369"/>
                  <a:gd name="T18" fmla="*/ 38440 w 224"/>
                  <a:gd name="T19" fmla="*/ 63328 h 369"/>
                  <a:gd name="T20" fmla="*/ 45648 w 224"/>
                  <a:gd name="T21" fmla="*/ 53829 h 369"/>
                  <a:gd name="T22" fmla="*/ 41644 w 224"/>
                  <a:gd name="T23" fmla="*/ 50662 h 369"/>
                  <a:gd name="T24" fmla="*/ 38440 w 224"/>
                  <a:gd name="T25" fmla="*/ 50662 h 369"/>
                  <a:gd name="T26" fmla="*/ 35237 w 224"/>
                  <a:gd name="T27" fmla="*/ 50662 h 369"/>
                  <a:gd name="T28" fmla="*/ 38440 w 224"/>
                  <a:gd name="T29" fmla="*/ 47496 h 369"/>
                  <a:gd name="T30" fmla="*/ 38440 w 224"/>
                  <a:gd name="T31" fmla="*/ 44330 h 369"/>
                  <a:gd name="T32" fmla="*/ 35237 w 224"/>
                  <a:gd name="T33" fmla="*/ 37997 h 369"/>
                  <a:gd name="T34" fmla="*/ 31233 w 224"/>
                  <a:gd name="T35" fmla="*/ 34830 h 369"/>
                  <a:gd name="T36" fmla="*/ 24826 w 224"/>
                  <a:gd name="T37" fmla="*/ 25331 h 369"/>
                  <a:gd name="T38" fmla="*/ 17618 w 224"/>
                  <a:gd name="T39" fmla="*/ 22165 h 369"/>
                  <a:gd name="T40" fmla="*/ 28029 w 224"/>
                  <a:gd name="T41" fmla="*/ 9499 h 369"/>
                  <a:gd name="T42" fmla="*/ 24826 w 224"/>
                  <a:gd name="T43" fmla="*/ 6333 h 369"/>
                  <a:gd name="T44" fmla="*/ 14415 w 224"/>
                  <a:gd name="T45" fmla="*/ 9499 h 369"/>
                  <a:gd name="T46" fmla="*/ 14415 w 224"/>
                  <a:gd name="T47" fmla="*/ 3166 h 369"/>
                  <a:gd name="T48" fmla="*/ 20822 w 224"/>
                  <a:gd name="T49" fmla="*/ 0 h 369"/>
                  <a:gd name="T50" fmla="*/ 17618 w 224"/>
                  <a:gd name="T51" fmla="*/ 0 h 369"/>
                  <a:gd name="T52" fmla="*/ 10411 w 224"/>
                  <a:gd name="T53" fmla="*/ 0 h 369"/>
                  <a:gd name="T54" fmla="*/ 4004 w 224"/>
                  <a:gd name="T55" fmla="*/ 9499 h 369"/>
                  <a:gd name="T56" fmla="*/ 0 w 224"/>
                  <a:gd name="T57" fmla="*/ 9499 h 369"/>
                  <a:gd name="T58" fmla="*/ 4004 w 224"/>
                  <a:gd name="T59" fmla="*/ 12666 h 369"/>
                  <a:gd name="T60" fmla="*/ 7208 w 224"/>
                  <a:gd name="T61" fmla="*/ 12666 h 369"/>
                  <a:gd name="T62" fmla="*/ 4004 w 224"/>
                  <a:gd name="T63" fmla="*/ 18998 h 369"/>
                  <a:gd name="T64" fmla="*/ 7208 w 224"/>
                  <a:gd name="T65" fmla="*/ 18998 h 369"/>
                  <a:gd name="T66" fmla="*/ 7208 w 224"/>
                  <a:gd name="T67" fmla="*/ 22165 h 369"/>
                  <a:gd name="T68" fmla="*/ 4004 w 224"/>
                  <a:gd name="T69" fmla="*/ 25331 h 369"/>
                  <a:gd name="T70" fmla="*/ 7208 w 224"/>
                  <a:gd name="T71" fmla="*/ 25331 h 369"/>
                  <a:gd name="T72" fmla="*/ 7208 w 224"/>
                  <a:gd name="T73" fmla="*/ 28498 h 369"/>
                  <a:gd name="T74" fmla="*/ 7208 w 224"/>
                  <a:gd name="T75" fmla="*/ 25331 h 369"/>
                  <a:gd name="T76" fmla="*/ 10411 w 224"/>
                  <a:gd name="T77" fmla="*/ 28498 h 369"/>
                  <a:gd name="T78" fmla="*/ 7208 w 224"/>
                  <a:gd name="T79" fmla="*/ 31664 h 369"/>
                  <a:gd name="T80" fmla="*/ 10411 w 224"/>
                  <a:gd name="T81" fmla="*/ 34830 h 369"/>
                  <a:gd name="T82" fmla="*/ 17618 w 224"/>
                  <a:gd name="T83" fmla="*/ 31664 h 369"/>
                  <a:gd name="T84" fmla="*/ 17618 w 224"/>
                  <a:gd name="T85" fmla="*/ 34830 h 369"/>
                  <a:gd name="T86" fmla="*/ 17618 w 224"/>
                  <a:gd name="T87" fmla="*/ 37997 h 369"/>
                  <a:gd name="T88" fmla="*/ 20822 w 224"/>
                  <a:gd name="T89" fmla="*/ 37997 h 369"/>
                  <a:gd name="T90" fmla="*/ 20822 w 224"/>
                  <a:gd name="T91" fmla="*/ 44330 h 369"/>
                  <a:gd name="T92" fmla="*/ 10411 w 224"/>
                  <a:gd name="T93" fmla="*/ 44330 h 369"/>
                  <a:gd name="T94" fmla="*/ 14415 w 224"/>
                  <a:gd name="T95" fmla="*/ 47496 h 369"/>
                  <a:gd name="T96" fmla="*/ 10411 w 224"/>
                  <a:gd name="T97" fmla="*/ 50662 h 369"/>
                  <a:gd name="T98" fmla="*/ 14415 w 224"/>
                  <a:gd name="T99" fmla="*/ 50662 h 369"/>
                  <a:gd name="T100" fmla="*/ 14415 w 224"/>
                  <a:gd name="T101" fmla="*/ 53829 h 369"/>
                  <a:gd name="T102" fmla="*/ 7208 w 224"/>
                  <a:gd name="T103" fmla="*/ 56995 h 369"/>
                  <a:gd name="T104" fmla="*/ 10411 w 224"/>
                  <a:gd name="T105" fmla="*/ 60162 h 369"/>
                  <a:gd name="T106" fmla="*/ 14415 w 224"/>
                  <a:gd name="T107" fmla="*/ 60162 h 369"/>
                  <a:gd name="T108" fmla="*/ 17618 w 224"/>
                  <a:gd name="T109" fmla="*/ 63328 h 369"/>
                  <a:gd name="T110" fmla="*/ 20822 w 224"/>
                  <a:gd name="T111" fmla="*/ 60162 h 369"/>
                  <a:gd name="T112" fmla="*/ 20822 w 224"/>
                  <a:gd name="T113" fmla="*/ 63328 h 369"/>
                  <a:gd name="T114" fmla="*/ 14415 w 224"/>
                  <a:gd name="T115" fmla="*/ 63328 h 369"/>
                  <a:gd name="T116" fmla="*/ 7208 w 224"/>
                  <a:gd name="T117" fmla="*/ 72827 h 36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24"/>
                  <a:gd name="T178" fmla="*/ 0 h 369"/>
                  <a:gd name="T179" fmla="*/ 224 w 224"/>
                  <a:gd name="T180" fmla="*/ 369 h 36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24" h="369">
                    <a:moveTo>
                      <a:pt x="34" y="369"/>
                    </a:moveTo>
                    <a:lnTo>
                      <a:pt x="52" y="353"/>
                    </a:lnTo>
                    <a:lnTo>
                      <a:pt x="86" y="369"/>
                    </a:lnTo>
                    <a:lnTo>
                      <a:pt x="86" y="353"/>
                    </a:lnTo>
                    <a:lnTo>
                      <a:pt x="103" y="336"/>
                    </a:lnTo>
                    <a:lnTo>
                      <a:pt x="121" y="353"/>
                    </a:lnTo>
                    <a:lnTo>
                      <a:pt x="138" y="336"/>
                    </a:lnTo>
                    <a:lnTo>
                      <a:pt x="207" y="336"/>
                    </a:lnTo>
                    <a:lnTo>
                      <a:pt x="224" y="321"/>
                    </a:lnTo>
                    <a:lnTo>
                      <a:pt x="190" y="321"/>
                    </a:lnTo>
                    <a:lnTo>
                      <a:pt x="224" y="273"/>
                    </a:lnTo>
                    <a:lnTo>
                      <a:pt x="207" y="257"/>
                    </a:lnTo>
                    <a:lnTo>
                      <a:pt x="190" y="257"/>
                    </a:lnTo>
                    <a:lnTo>
                      <a:pt x="172" y="257"/>
                    </a:lnTo>
                    <a:lnTo>
                      <a:pt x="190" y="240"/>
                    </a:lnTo>
                    <a:lnTo>
                      <a:pt x="190" y="225"/>
                    </a:lnTo>
                    <a:lnTo>
                      <a:pt x="172" y="192"/>
                    </a:lnTo>
                    <a:lnTo>
                      <a:pt x="155" y="177"/>
                    </a:lnTo>
                    <a:lnTo>
                      <a:pt x="121" y="129"/>
                    </a:lnTo>
                    <a:lnTo>
                      <a:pt x="86" y="114"/>
                    </a:lnTo>
                    <a:lnTo>
                      <a:pt x="138" y="48"/>
                    </a:lnTo>
                    <a:lnTo>
                      <a:pt x="121" y="33"/>
                    </a:lnTo>
                    <a:lnTo>
                      <a:pt x="69" y="48"/>
                    </a:lnTo>
                    <a:lnTo>
                      <a:pt x="69" y="18"/>
                    </a:lnTo>
                    <a:lnTo>
                      <a:pt x="103" y="0"/>
                    </a:lnTo>
                    <a:lnTo>
                      <a:pt x="86" y="0"/>
                    </a:lnTo>
                    <a:lnTo>
                      <a:pt x="52" y="0"/>
                    </a:lnTo>
                    <a:lnTo>
                      <a:pt x="17" y="48"/>
                    </a:lnTo>
                    <a:lnTo>
                      <a:pt x="0" y="48"/>
                    </a:lnTo>
                    <a:lnTo>
                      <a:pt x="17" y="66"/>
                    </a:lnTo>
                    <a:lnTo>
                      <a:pt x="34" y="66"/>
                    </a:lnTo>
                    <a:lnTo>
                      <a:pt x="17" y="96"/>
                    </a:lnTo>
                    <a:lnTo>
                      <a:pt x="34" y="96"/>
                    </a:lnTo>
                    <a:lnTo>
                      <a:pt x="34" y="114"/>
                    </a:lnTo>
                    <a:lnTo>
                      <a:pt x="17" y="129"/>
                    </a:lnTo>
                    <a:lnTo>
                      <a:pt x="34" y="129"/>
                    </a:lnTo>
                    <a:lnTo>
                      <a:pt x="34" y="144"/>
                    </a:lnTo>
                    <a:lnTo>
                      <a:pt x="34" y="129"/>
                    </a:lnTo>
                    <a:lnTo>
                      <a:pt x="52" y="144"/>
                    </a:lnTo>
                    <a:lnTo>
                      <a:pt x="34" y="162"/>
                    </a:lnTo>
                    <a:lnTo>
                      <a:pt x="52" y="177"/>
                    </a:lnTo>
                    <a:lnTo>
                      <a:pt x="86" y="162"/>
                    </a:lnTo>
                    <a:lnTo>
                      <a:pt x="86" y="177"/>
                    </a:lnTo>
                    <a:lnTo>
                      <a:pt x="86" y="192"/>
                    </a:lnTo>
                    <a:lnTo>
                      <a:pt x="103" y="192"/>
                    </a:lnTo>
                    <a:lnTo>
                      <a:pt x="103" y="225"/>
                    </a:lnTo>
                    <a:lnTo>
                      <a:pt x="52" y="225"/>
                    </a:lnTo>
                    <a:lnTo>
                      <a:pt x="69" y="240"/>
                    </a:lnTo>
                    <a:lnTo>
                      <a:pt x="52" y="257"/>
                    </a:lnTo>
                    <a:lnTo>
                      <a:pt x="69" y="257"/>
                    </a:lnTo>
                    <a:lnTo>
                      <a:pt x="69" y="273"/>
                    </a:lnTo>
                    <a:lnTo>
                      <a:pt x="34" y="288"/>
                    </a:lnTo>
                    <a:lnTo>
                      <a:pt x="52" y="305"/>
                    </a:lnTo>
                    <a:lnTo>
                      <a:pt x="69" y="305"/>
                    </a:lnTo>
                    <a:lnTo>
                      <a:pt x="86" y="321"/>
                    </a:lnTo>
                    <a:lnTo>
                      <a:pt x="103" y="305"/>
                    </a:lnTo>
                    <a:lnTo>
                      <a:pt x="103" y="321"/>
                    </a:lnTo>
                    <a:lnTo>
                      <a:pt x="69" y="321"/>
                    </a:lnTo>
                    <a:lnTo>
                      <a:pt x="34" y="369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49" name="Freeform 245"/>
              <p:cNvSpPr>
                <a:spLocks/>
              </p:cNvSpPr>
              <p:nvPr>
                <p:custDataLst>
                  <p:tags r:id="rId243"/>
                </p:custDataLst>
              </p:nvPr>
            </p:nvSpPr>
            <p:spPr bwMode="auto">
              <a:xfrm>
                <a:off x="9597697" y="5210226"/>
                <a:ext cx="41603" cy="37450"/>
              </a:xfrm>
              <a:custGeom>
                <a:avLst/>
                <a:gdLst>
                  <a:gd name="T0" fmla="*/ 0 w 34"/>
                  <a:gd name="T1" fmla="*/ 3079 h 33"/>
                  <a:gd name="T2" fmla="*/ 0 w 34"/>
                  <a:gd name="T3" fmla="*/ 3079 h 33"/>
                  <a:gd name="T4" fmla="*/ 4202 w 34"/>
                  <a:gd name="T5" fmla="*/ 6158 h 33"/>
                  <a:gd name="T6" fmla="*/ 8404 w 34"/>
                  <a:gd name="T7" fmla="*/ 3079 h 33"/>
                  <a:gd name="T8" fmla="*/ 4202 w 34"/>
                  <a:gd name="T9" fmla="*/ 0 h 33"/>
                  <a:gd name="T10" fmla="*/ 0 w 34"/>
                  <a:gd name="T11" fmla="*/ 3079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33"/>
                  <a:gd name="T20" fmla="*/ 34 w 34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33">
                    <a:moveTo>
                      <a:pt x="0" y="17"/>
                    </a:moveTo>
                    <a:lnTo>
                      <a:pt x="0" y="17"/>
                    </a:lnTo>
                    <a:lnTo>
                      <a:pt x="17" y="33"/>
                    </a:lnTo>
                    <a:lnTo>
                      <a:pt x="34" y="17"/>
                    </a:lnTo>
                    <a:lnTo>
                      <a:pt x="17" y="0"/>
                    </a:lnTo>
                    <a:lnTo>
                      <a:pt x="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44" name="Freeform 246"/>
              <p:cNvSpPr>
                <a:spLocks/>
              </p:cNvSpPr>
              <p:nvPr>
                <p:custDataLst>
                  <p:tags r:id="rId244"/>
                </p:custDataLst>
              </p:nvPr>
            </p:nvSpPr>
            <p:spPr bwMode="auto">
              <a:xfrm>
                <a:off x="8983837" y="5625634"/>
                <a:ext cx="23599" cy="18879"/>
              </a:xfrm>
              <a:custGeom>
                <a:avLst/>
                <a:gdLst>
                  <a:gd name="T0" fmla="*/ 0 w 20"/>
                  <a:gd name="T1" fmla="*/ 0 h 15"/>
                  <a:gd name="T2" fmla="*/ 0 w 20"/>
                  <a:gd name="T3" fmla="*/ 0 h 15"/>
                  <a:gd name="T4" fmla="*/ 0 w 20"/>
                  <a:gd name="T5" fmla="*/ 2147483646 h 15"/>
                  <a:gd name="T6" fmla="*/ 2147483646 w 20"/>
                  <a:gd name="T7" fmla="*/ 0 h 15"/>
                  <a:gd name="T8" fmla="*/ 0 w 20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5"/>
                  <a:gd name="T17" fmla="*/ 20 w 20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2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51" name="Freeform 247"/>
              <p:cNvSpPr>
                <a:spLocks/>
              </p:cNvSpPr>
              <p:nvPr>
                <p:custDataLst>
                  <p:tags r:id="rId245"/>
                </p:custDataLst>
              </p:nvPr>
            </p:nvSpPr>
            <p:spPr bwMode="auto">
              <a:xfrm>
                <a:off x="9373038" y="4737938"/>
                <a:ext cx="407714" cy="380743"/>
              </a:xfrm>
              <a:custGeom>
                <a:avLst/>
                <a:gdLst>
                  <a:gd name="T0" fmla="*/ 41395 w 345"/>
                  <a:gd name="T1" fmla="*/ 0 h 320"/>
                  <a:gd name="T2" fmla="*/ 41395 w 345"/>
                  <a:gd name="T3" fmla="*/ 0 h 320"/>
                  <a:gd name="T4" fmla="*/ 34230 w 345"/>
                  <a:gd name="T5" fmla="*/ 3195 h 320"/>
                  <a:gd name="T6" fmla="*/ 34230 w 345"/>
                  <a:gd name="T7" fmla="*/ 9585 h 320"/>
                  <a:gd name="T8" fmla="*/ 27862 w 345"/>
                  <a:gd name="T9" fmla="*/ 12779 h 320"/>
                  <a:gd name="T10" fmla="*/ 23882 w 345"/>
                  <a:gd name="T11" fmla="*/ 15974 h 320"/>
                  <a:gd name="T12" fmla="*/ 20697 w 345"/>
                  <a:gd name="T13" fmla="*/ 15974 h 320"/>
                  <a:gd name="T14" fmla="*/ 17513 w 345"/>
                  <a:gd name="T15" fmla="*/ 12779 h 320"/>
                  <a:gd name="T16" fmla="*/ 14329 w 345"/>
                  <a:gd name="T17" fmla="*/ 12779 h 320"/>
                  <a:gd name="T18" fmla="*/ 17513 w 345"/>
                  <a:gd name="T19" fmla="*/ 19169 h 320"/>
                  <a:gd name="T20" fmla="*/ 10349 w 345"/>
                  <a:gd name="T21" fmla="*/ 22364 h 320"/>
                  <a:gd name="T22" fmla="*/ 10349 w 345"/>
                  <a:gd name="T23" fmla="*/ 19169 h 320"/>
                  <a:gd name="T24" fmla="*/ 0 w 345"/>
                  <a:gd name="T25" fmla="*/ 22364 h 320"/>
                  <a:gd name="T26" fmla="*/ 0 w 345"/>
                  <a:gd name="T27" fmla="*/ 25559 h 320"/>
                  <a:gd name="T28" fmla="*/ 14329 w 345"/>
                  <a:gd name="T29" fmla="*/ 28754 h 320"/>
                  <a:gd name="T30" fmla="*/ 20697 w 345"/>
                  <a:gd name="T31" fmla="*/ 39137 h 320"/>
                  <a:gd name="T32" fmla="*/ 20697 w 345"/>
                  <a:gd name="T33" fmla="*/ 41533 h 320"/>
                  <a:gd name="T34" fmla="*/ 17513 w 345"/>
                  <a:gd name="T35" fmla="*/ 58306 h 320"/>
                  <a:gd name="T36" fmla="*/ 23882 w 345"/>
                  <a:gd name="T37" fmla="*/ 60702 h 320"/>
                  <a:gd name="T38" fmla="*/ 41395 w 345"/>
                  <a:gd name="T39" fmla="*/ 64696 h 320"/>
                  <a:gd name="T40" fmla="*/ 41395 w 345"/>
                  <a:gd name="T41" fmla="*/ 60702 h 320"/>
                  <a:gd name="T42" fmla="*/ 48559 w 345"/>
                  <a:gd name="T43" fmla="*/ 58306 h 320"/>
                  <a:gd name="T44" fmla="*/ 58908 w 345"/>
                  <a:gd name="T45" fmla="*/ 60702 h 320"/>
                  <a:gd name="T46" fmla="*/ 62092 w 345"/>
                  <a:gd name="T47" fmla="*/ 60702 h 320"/>
                  <a:gd name="T48" fmla="*/ 65276 w 345"/>
                  <a:gd name="T49" fmla="*/ 55111 h 320"/>
                  <a:gd name="T50" fmla="*/ 62092 w 345"/>
                  <a:gd name="T51" fmla="*/ 48721 h 320"/>
                  <a:gd name="T52" fmla="*/ 62092 w 345"/>
                  <a:gd name="T53" fmla="*/ 41533 h 320"/>
                  <a:gd name="T54" fmla="*/ 62092 w 345"/>
                  <a:gd name="T55" fmla="*/ 35942 h 320"/>
                  <a:gd name="T56" fmla="*/ 58908 w 345"/>
                  <a:gd name="T57" fmla="*/ 39137 h 320"/>
                  <a:gd name="T58" fmla="*/ 58908 w 345"/>
                  <a:gd name="T59" fmla="*/ 35942 h 320"/>
                  <a:gd name="T60" fmla="*/ 62092 w 345"/>
                  <a:gd name="T61" fmla="*/ 28754 h 320"/>
                  <a:gd name="T62" fmla="*/ 65276 w 345"/>
                  <a:gd name="T63" fmla="*/ 28754 h 320"/>
                  <a:gd name="T64" fmla="*/ 69257 w 345"/>
                  <a:gd name="T65" fmla="*/ 19169 h 320"/>
                  <a:gd name="T66" fmla="*/ 58908 w 345"/>
                  <a:gd name="T67" fmla="*/ 12779 h 320"/>
                  <a:gd name="T68" fmla="*/ 54928 w 345"/>
                  <a:gd name="T69" fmla="*/ 12779 h 320"/>
                  <a:gd name="T70" fmla="*/ 51743 w 345"/>
                  <a:gd name="T71" fmla="*/ 12779 h 320"/>
                  <a:gd name="T72" fmla="*/ 51743 w 345"/>
                  <a:gd name="T73" fmla="*/ 9585 h 320"/>
                  <a:gd name="T74" fmla="*/ 48559 w 345"/>
                  <a:gd name="T75" fmla="*/ 9585 h 320"/>
                  <a:gd name="T76" fmla="*/ 48559 w 345"/>
                  <a:gd name="T77" fmla="*/ 6390 h 320"/>
                  <a:gd name="T78" fmla="*/ 41395 w 345"/>
                  <a:gd name="T79" fmla="*/ 3195 h 320"/>
                  <a:gd name="T80" fmla="*/ 41395 w 345"/>
                  <a:gd name="T81" fmla="*/ 0 h 32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45"/>
                  <a:gd name="T124" fmla="*/ 0 h 320"/>
                  <a:gd name="T125" fmla="*/ 345 w 345"/>
                  <a:gd name="T126" fmla="*/ 320 h 32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45" h="320">
                    <a:moveTo>
                      <a:pt x="207" y="0"/>
                    </a:moveTo>
                    <a:lnTo>
                      <a:pt x="207" y="0"/>
                    </a:lnTo>
                    <a:lnTo>
                      <a:pt x="172" y="15"/>
                    </a:lnTo>
                    <a:lnTo>
                      <a:pt x="172" y="48"/>
                    </a:lnTo>
                    <a:lnTo>
                      <a:pt x="138" y="63"/>
                    </a:lnTo>
                    <a:lnTo>
                      <a:pt x="120" y="80"/>
                    </a:lnTo>
                    <a:lnTo>
                      <a:pt x="103" y="80"/>
                    </a:lnTo>
                    <a:lnTo>
                      <a:pt x="86" y="63"/>
                    </a:lnTo>
                    <a:lnTo>
                      <a:pt x="69" y="63"/>
                    </a:lnTo>
                    <a:lnTo>
                      <a:pt x="86" y="96"/>
                    </a:lnTo>
                    <a:lnTo>
                      <a:pt x="51" y="111"/>
                    </a:lnTo>
                    <a:lnTo>
                      <a:pt x="51" y="96"/>
                    </a:lnTo>
                    <a:lnTo>
                      <a:pt x="0" y="111"/>
                    </a:lnTo>
                    <a:lnTo>
                      <a:pt x="0" y="128"/>
                    </a:lnTo>
                    <a:lnTo>
                      <a:pt x="69" y="144"/>
                    </a:lnTo>
                    <a:lnTo>
                      <a:pt x="103" y="192"/>
                    </a:lnTo>
                    <a:lnTo>
                      <a:pt x="103" y="207"/>
                    </a:lnTo>
                    <a:lnTo>
                      <a:pt x="86" y="288"/>
                    </a:lnTo>
                    <a:lnTo>
                      <a:pt x="120" y="303"/>
                    </a:lnTo>
                    <a:lnTo>
                      <a:pt x="207" y="320"/>
                    </a:lnTo>
                    <a:lnTo>
                      <a:pt x="207" y="303"/>
                    </a:lnTo>
                    <a:lnTo>
                      <a:pt x="241" y="288"/>
                    </a:lnTo>
                    <a:lnTo>
                      <a:pt x="293" y="303"/>
                    </a:lnTo>
                    <a:lnTo>
                      <a:pt x="311" y="303"/>
                    </a:lnTo>
                    <a:lnTo>
                      <a:pt x="328" y="272"/>
                    </a:lnTo>
                    <a:lnTo>
                      <a:pt x="311" y="240"/>
                    </a:lnTo>
                    <a:lnTo>
                      <a:pt x="311" y="207"/>
                    </a:lnTo>
                    <a:lnTo>
                      <a:pt x="311" y="176"/>
                    </a:lnTo>
                    <a:lnTo>
                      <a:pt x="293" y="192"/>
                    </a:lnTo>
                    <a:lnTo>
                      <a:pt x="293" y="176"/>
                    </a:lnTo>
                    <a:lnTo>
                      <a:pt x="311" y="144"/>
                    </a:lnTo>
                    <a:lnTo>
                      <a:pt x="328" y="144"/>
                    </a:lnTo>
                    <a:lnTo>
                      <a:pt x="345" y="96"/>
                    </a:lnTo>
                    <a:lnTo>
                      <a:pt x="293" y="63"/>
                    </a:lnTo>
                    <a:lnTo>
                      <a:pt x="276" y="63"/>
                    </a:lnTo>
                    <a:lnTo>
                      <a:pt x="259" y="63"/>
                    </a:lnTo>
                    <a:lnTo>
                      <a:pt x="259" y="48"/>
                    </a:lnTo>
                    <a:lnTo>
                      <a:pt x="241" y="48"/>
                    </a:lnTo>
                    <a:lnTo>
                      <a:pt x="241" y="32"/>
                    </a:lnTo>
                    <a:lnTo>
                      <a:pt x="207" y="15"/>
                    </a:lnTo>
                    <a:lnTo>
                      <a:pt x="207" y="0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46" name="Freeform 248"/>
              <p:cNvSpPr>
                <a:spLocks/>
              </p:cNvSpPr>
              <p:nvPr>
                <p:custDataLst>
                  <p:tags r:id="rId246"/>
                </p:custDataLst>
              </p:nvPr>
            </p:nvSpPr>
            <p:spPr bwMode="auto">
              <a:xfrm>
                <a:off x="9068794" y="5625634"/>
                <a:ext cx="16520" cy="18879"/>
              </a:xfrm>
              <a:custGeom>
                <a:avLst/>
                <a:gdLst>
                  <a:gd name="T0" fmla="*/ 2147483646 w 16"/>
                  <a:gd name="T1" fmla="*/ 0 h 15"/>
                  <a:gd name="T2" fmla="*/ 2147483646 w 16"/>
                  <a:gd name="T3" fmla="*/ 0 h 15"/>
                  <a:gd name="T4" fmla="*/ 0 w 16"/>
                  <a:gd name="T5" fmla="*/ 2147483646 h 15"/>
                  <a:gd name="T6" fmla="*/ 2147483646 w 16"/>
                  <a:gd name="T7" fmla="*/ 2147483646 h 15"/>
                  <a:gd name="T8" fmla="*/ 2147483646 w 16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5"/>
                  <a:gd name="T17" fmla="*/ 16 w 1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5">
                    <a:moveTo>
                      <a:pt x="16" y="0"/>
                    </a:moveTo>
                    <a:lnTo>
                      <a:pt x="16" y="0"/>
                    </a:lnTo>
                    <a:lnTo>
                      <a:pt x="0" y="15"/>
                    </a:lnTo>
                    <a:lnTo>
                      <a:pt x="16" y="15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53" name="Freeform 249"/>
              <p:cNvSpPr>
                <a:spLocks/>
              </p:cNvSpPr>
              <p:nvPr>
                <p:custDataLst>
                  <p:tags r:id="rId247"/>
                </p:custDataLst>
              </p:nvPr>
            </p:nvSpPr>
            <p:spPr bwMode="auto">
              <a:xfrm>
                <a:off x="9780752" y="4417532"/>
                <a:ext cx="104009" cy="135237"/>
              </a:xfrm>
              <a:custGeom>
                <a:avLst/>
                <a:gdLst>
                  <a:gd name="T0" fmla="*/ 3969 w 88"/>
                  <a:gd name="T1" fmla="*/ 23019 h 114"/>
                  <a:gd name="T2" fmla="*/ 3969 w 88"/>
                  <a:gd name="T3" fmla="*/ 23019 h 114"/>
                  <a:gd name="T4" fmla="*/ 7938 w 88"/>
                  <a:gd name="T5" fmla="*/ 23019 h 114"/>
                  <a:gd name="T6" fmla="*/ 10319 w 88"/>
                  <a:gd name="T7" fmla="*/ 23019 h 114"/>
                  <a:gd name="T8" fmla="*/ 14288 w 88"/>
                  <a:gd name="T9" fmla="*/ 13494 h 114"/>
                  <a:gd name="T10" fmla="*/ 17463 w 88"/>
                  <a:gd name="T11" fmla="*/ 13494 h 114"/>
                  <a:gd name="T12" fmla="*/ 17463 w 88"/>
                  <a:gd name="T13" fmla="*/ 9525 h 114"/>
                  <a:gd name="T14" fmla="*/ 14288 w 88"/>
                  <a:gd name="T15" fmla="*/ 9525 h 114"/>
                  <a:gd name="T16" fmla="*/ 14288 w 88"/>
                  <a:gd name="T17" fmla="*/ 0 h 114"/>
                  <a:gd name="T18" fmla="*/ 3969 w 88"/>
                  <a:gd name="T19" fmla="*/ 3969 h 114"/>
                  <a:gd name="T20" fmla="*/ 0 w 88"/>
                  <a:gd name="T21" fmla="*/ 9525 h 114"/>
                  <a:gd name="T22" fmla="*/ 0 w 88"/>
                  <a:gd name="T23" fmla="*/ 16669 h 114"/>
                  <a:gd name="T24" fmla="*/ 3969 w 88"/>
                  <a:gd name="T25" fmla="*/ 19050 h 114"/>
                  <a:gd name="T26" fmla="*/ 3969 w 88"/>
                  <a:gd name="T27" fmla="*/ 23019 h 11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8"/>
                  <a:gd name="T43" fmla="*/ 0 h 114"/>
                  <a:gd name="T44" fmla="*/ 88 w 88"/>
                  <a:gd name="T45" fmla="*/ 114 h 11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8" h="114">
                    <a:moveTo>
                      <a:pt x="19" y="114"/>
                    </a:moveTo>
                    <a:lnTo>
                      <a:pt x="19" y="114"/>
                    </a:lnTo>
                    <a:lnTo>
                      <a:pt x="37" y="114"/>
                    </a:lnTo>
                    <a:lnTo>
                      <a:pt x="54" y="114"/>
                    </a:lnTo>
                    <a:lnTo>
                      <a:pt x="71" y="66"/>
                    </a:lnTo>
                    <a:lnTo>
                      <a:pt x="88" y="66"/>
                    </a:lnTo>
                    <a:lnTo>
                      <a:pt x="88" y="48"/>
                    </a:lnTo>
                    <a:lnTo>
                      <a:pt x="71" y="48"/>
                    </a:lnTo>
                    <a:lnTo>
                      <a:pt x="71" y="0"/>
                    </a:lnTo>
                    <a:lnTo>
                      <a:pt x="19" y="18"/>
                    </a:lnTo>
                    <a:lnTo>
                      <a:pt x="0" y="48"/>
                    </a:lnTo>
                    <a:lnTo>
                      <a:pt x="0" y="81"/>
                    </a:lnTo>
                    <a:lnTo>
                      <a:pt x="19" y="96"/>
                    </a:lnTo>
                    <a:lnTo>
                      <a:pt x="19" y="114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4" name="Freeform 250"/>
              <p:cNvSpPr>
                <a:spLocks/>
              </p:cNvSpPr>
              <p:nvPr>
                <p:custDataLst>
                  <p:tags r:id="rId248"/>
                </p:custDataLst>
              </p:nvPr>
            </p:nvSpPr>
            <p:spPr bwMode="auto">
              <a:xfrm>
                <a:off x="9639300" y="4625588"/>
                <a:ext cx="120650" cy="131076"/>
              </a:xfrm>
              <a:custGeom>
                <a:avLst/>
                <a:gdLst>
                  <a:gd name="T0" fmla="*/ 13234 w 104"/>
                  <a:gd name="T1" fmla="*/ 22425 h 111"/>
                  <a:gd name="T2" fmla="*/ 13234 w 104"/>
                  <a:gd name="T3" fmla="*/ 22425 h 111"/>
                  <a:gd name="T4" fmla="*/ 13234 w 104"/>
                  <a:gd name="T5" fmla="*/ 12814 h 111"/>
                  <a:gd name="T6" fmla="*/ 16348 w 104"/>
                  <a:gd name="T7" fmla="*/ 9611 h 111"/>
                  <a:gd name="T8" fmla="*/ 19462 w 104"/>
                  <a:gd name="T9" fmla="*/ 0 h 111"/>
                  <a:gd name="T10" fmla="*/ 10120 w 104"/>
                  <a:gd name="T11" fmla="*/ 3204 h 111"/>
                  <a:gd name="T12" fmla="*/ 13234 w 104"/>
                  <a:gd name="T13" fmla="*/ 9611 h 111"/>
                  <a:gd name="T14" fmla="*/ 10120 w 104"/>
                  <a:gd name="T15" fmla="*/ 9611 h 111"/>
                  <a:gd name="T16" fmla="*/ 10120 w 104"/>
                  <a:gd name="T17" fmla="*/ 6407 h 111"/>
                  <a:gd name="T18" fmla="*/ 6228 w 104"/>
                  <a:gd name="T19" fmla="*/ 6407 h 111"/>
                  <a:gd name="T20" fmla="*/ 0 w 104"/>
                  <a:gd name="T21" fmla="*/ 19222 h 111"/>
                  <a:gd name="T22" fmla="*/ 10120 w 104"/>
                  <a:gd name="T23" fmla="*/ 19222 h 111"/>
                  <a:gd name="T24" fmla="*/ 13234 w 104"/>
                  <a:gd name="T25" fmla="*/ 22425 h 1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4"/>
                  <a:gd name="T40" fmla="*/ 0 h 111"/>
                  <a:gd name="T41" fmla="*/ 104 w 104"/>
                  <a:gd name="T42" fmla="*/ 111 h 1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4" h="111">
                    <a:moveTo>
                      <a:pt x="69" y="111"/>
                    </a:moveTo>
                    <a:lnTo>
                      <a:pt x="69" y="111"/>
                    </a:lnTo>
                    <a:lnTo>
                      <a:pt x="69" y="63"/>
                    </a:lnTo>
                    <a:lnTo>
                      <a:pt x="87" y="48"/>
                    </a:lnTo>
                    <a:lnTo>
                      <a:pt x="104" y="0"/>
                    </a:lnTo>
                    <a:lnTo>
                      <a:pt x="52" y="15"/>
                    </a:lnTo>
                    <a:lnTo>
                      <a:pt x="69" y="48"/>
                    </a:lnTo>
                    <a:lnTo>
                      <a:pt x="52" y="48"/>
                    </a:lnTo>
                    <a:lnTo>
                      <a:pt x="52" y="32"/>
                    </a:lnTo>
                    <a:lnTo>
                      <a:pt x="35" y="32"/>
                    </a:lnTo>
                    <a:lnTo>
                      <a:pt x="0" y="96"/>
                    </a:lnTo>
                    <a:lnTo>
                      <a:pt x="52" y="96"/>
                    </a:lnTo>
                    <a:lnTo>
                      <a:pt x="69" y="111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5" name="Freeform 251"/>
              <p:cNvSpPr>
                <a:spLocks/>
              </p:cNvSpPr>
              <p:nvPr>
                <p:custDataLst>
                  <p:tags r:id="rId249"/>
                </p:custDataLst>
              </p:nvPr>
            </p:nvSpPr>
            <p:spPr bwMode="auto">
              <a:xfrm>
                <a:off x="9616419" y="4737938"/>
                <a:ext cx="104009" cy="76981"/>
              </a:xfrm>
              <a:custGeom>
                <a:avLst/>
                <a:gdLst>
                  <a:gd name="T0" fmla="*/ 14288 w 88"/>
                  <a:gd name="T1" fmla="*/ 12902 h 63"/>
                  <a:gd name="T2" fmla="*/ 14288 w 88"/>
                  <a:gd name="T3" fmla="*/ 12902 h 63"/>
                  <a:gd name="T4" fmla="*/ 10319 w 88"/>
                  <a:gd name="T5" fmla="*/ 12902 h 63"/>
                  <a:gd name="T6" fmla="*/ 10319 w 88"/>
                  <a:gd name="T7" fmla="*/ 9676 h 63"/>
                  <a:gd name="T8" fmla="*/ 7144 w 88"/>
                  <a:gd name="T9" fmla="*/ 9676 h 63"/>
                  <a:gd name="T10" fmla="*/ 7144 w 88"/>
                  <a:gd name="T11" fmla="*/ 6451 h 63"/>
                  <a:gd name="T12" fmla="*/ 0 w 88"/>
                  <a:gd name="T13" fmla="*/ 3225 h 63"/>
                  <a:gd name="T14" fmla="*/ 0 w 88"/>
                  <a:gd name="T15" fmla="*/ 0 h 63"/>
                  <a:gd name="T16" fmla="*/ 3969 w 88"/>
                  <a:gd name="T17" fmla="*/ 0 h 63"/>
                  <a:gd name="T18" fmla="*/ 14288 w 88"/>
                  <a:gd name="T19" fmla="*/ 0 h 63"/>
                  <a:gd name="T20" fmla="*/ 17463 w 88"/>
                  <a:gd name="T21" fmla="*/ 3225 h 63"/>
                  <a:gd name="T22" fmla="*/ 17463 w 88"/>
                  <a:gd name="T23" fmla="*/ 9676 h 63"/>
                  <a:gd name="T24" fmla="*/ 14288 w 88"/>
                  <a:gd name="T25" fmla="*/ 9676 h 63"/>
                  <a:gd name="T26" fmla="*/ 14288 w 88"/>
                  <a:gd name="T27" fmla="*/ 12902 h 6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8"/>
                  <a:gd name="T43" fmla="*/ 0 h 63"/>
                  <a:gd name="T44" fmla="*/ 88 w 88"/>
                  <a:gd name="T45" fmla="*/ 63 h 6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8" h="63">
                    <a:moveTo>
                      <a:pt x="71" y="63"/>
                    </a:moveTo>
                    <a:lnTo>
                      <a:pt x="71" y="63"/>
                    </a:lnTo>
                    <a:lnTo>
                      <a:pt x="54" y="63"/>
                    </a:lnTo>
                    <a:lnTo>
                      <a:pt x="54" y="48"/>
                    </a:lnTo>
                    <a:lnTo>
                      <a:pt x="36" y="48"/>
                    </a:lnTo>
                    <a:lnTo>
                      <a:pt x="36" y="32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71" y="0"/>
                    </a:lnTo>
                    <a:lnTo>
                      <a:pt x="88" y="15"/>
                    </a:lnTo>
                    <a:lnTo>
                      <a:pt x="88" y="48"/>
                    </a:lnTo>
                    <a:lnTo>
                      <a:pt x="71" y="48"/>
                    </a:lnTo>
                    <a:lnTo>
                      <a:pt x="71" y="6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6" name="Freeform 252"/>
              <p:cNvSpPr>
                <a:spLocks/>
              </p:cNvSpPr>
              <p:nvPr>
                <p:custDataLst>
                  <p:tags r:id="rId250"/>
                </p:custDataLst>
              </p:nvPr>
            </p:nvSpPr>
            <p:spPr bwMode="auto">
              <a:xfrm>
                <a:off x="9822355" y="4835725"/>
                <a:ext cx="247541" cy="112350"/>
              </a:xfrm>
              <a:custGeom>
                <a:avLst/>
                <a:gdLst>
                  <a:gd name="T0" fmla="*/ 0 w 209"/>
                  <a:gd name="T1" fmla="*/ 12700 h 96"/>
                  <a:gd name="T2" fmla="*/ 0 w 209"/>
                  <a:gd name="T3" fmla="*/ 12700 h 96"/>
                  <a:gd name="T4" fmla="*/ 7178 w 209"/>
                  <a:gd name="T5" fmla="*/ 12700 h 96"/>
                  <a:gd name="T6" fmla="*/ 21534 w 209"/>
                  <a:gd name="T7" fmla="*/ 9525 h 96"/>
                  <a:gd name="T8" fmla="*/ 21534 w 209"/>
                  <a:gd name="T9" fmla="*/ 5556 h 96"/>
                  <a:gd name="T10" fmla="*/ 24724 w 209"/>
                  <a:gd name="T11" fmla="*/ 3175 h 96"/>
                  <a:gd name="T12" fmla="*/ 31902 w 209"/>
                  <a:gd name="T13" fmla="*/ 3175 h 96"/>
                  <a:gd name="T14" fmla="*/ 31902 w 209"/>
                  <a:gd name="T15" fmla="*/ 0 h 96"/>
                  <a:gd name="T16" fmla="*/ 42270 w 209"/>
                  <a:gd name="T17" fmla="*/ 3175 h 96"/>
                  <a:gd name="T18" fmla="*/ 42270 w 209"/>
                  <a:gd name="T19" fmla="*/ 9525 h 96"/>
                  <a:gd name="T20" fmla="*/ 38282 w 209"/>
                  <a:gd name="T21" fmla="*/ 15875 h 96"/>
                  <a:gd name="T22" fmla="*/ 24724 w 209"/>
                  <a:gd name="T23" fmla="*/ 19050 h 96"/>
                  <a:gd name="T24" fmla="*/ 17546 w 209"/>
                  <a:gd name="T25" fmla="*/ 15875 h 96"/>
                  <a:gd name="T26" fmla="*/ 7178 w 209"/>
                  <a:gd name="T27" fmla="*/ 15875 h 96"/>
                  <a:gd name="T28" fmla="*/ 3988 w 209"/>
                  <a:gd name="T29" fmla="*/ 15875 h 96"/>
                  <a:gd name="T30" fmla="*/ 0 w 209"/>
                  <a:gd name="T31" fmla="*/ 12700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9"/>
                  <a:gd name="T49" fmla="*/ 0 h 96"/>
                  <a:gd name="T50" fmla="*/ 209 w 209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9" h="96">
                    <a:moveTo>
                      <a:pt x="0" y="64"/>
                    </a:moveTo>
                    <a:lnTo>
                      <a:pt x="0" y="64"/>
                    </a:lnTo>
                    <a:lnTo>
                      <a:pt x="34" y="64"/>
                    </a:lnTo>
                    <a:lnTo>
                      <a:pt x="105" y="48"/>
                    </a:lnTo>
                    <a:lnTo>
                      <a:pt x="105" y="31"/>
                    </a:lnTo>
                    <a:lnTo>
                      <a:pt x="123" y="16"/>
                    </a:lnTo>
                    <a:lnTo>
                      <a:pt x="157" y="16"/>
                    </a:lnTo>
                    <a:lnTo>
                      <a:pt x="157" y="0"/>
                    </a:lnTo>
                    <a:lnTo>
                      <a:pt x="209" y="16"/>
                    </a:lnTo>
                    <a:lnTo>
                      <a:pt x="209" y="48"/>
                    </a:lnTo>
                    <a:lnTo>
                      <a:pt x="192" y="79"/>
                    </a:lnTo>
                    <a:lnTo>
                      <a:pt x="123" y="96"/>
                    </a:lnTo>
                    <a:lnTo>
                      <a:pt x="88" y="79"/>
                    </a:lnTo>
                    <a:lnTo>
                      <a:pt x="34" y="79"/>
                    </a:lnTo>
                    <a:lnTo>
                      <a:pt x="17" y="79"/>
                    </a:lnTo>
                    <a:lnTo>
                      <a:pt x="0" y="64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7" name="Freeform 253"/>
              <p:cNvSpPr>
                <a:spLocks/>
              </p:cNvSpPr>
              <p:nvPr>
                <p:custDataLst>
                  <p:tags r:id="rId251"/>
                </p:custDataLst>
              </p:nvPr>
            </p:nvSpPr>
            <p:spPr bwMode="auto">
              <a:xfrm>
                <a:off x="9720427" y="4908544"/>
                <a:ext cx="145612" cy="74900"/>
              </a:xfrm>
              <a:custGeom>
                <a:avLst/>
                <a:gdLst>
                  <a:gd name="T0" fmla="*/ 7202 w 123"/>
                  <a:gd name="T1" fmla="*/ 12902 h 63"/>
                  <a:gd name="T2" fmla="*/ 7202 w 123"/>
                  <a:gd name="T3" fmla="*/ 12902 h 63"/>
                  <a:gd name="T4" fmla="*/ 14404 w 123"/>
                  <a:gd name="T5" fmla="*/ 9676 h 63"/>
                  <a:gd name="T6" fmla="*/ 18405 w 123"/>
                  <a:gd name="T7" fmla="*/ 9676 h 63"/>
                  <a:gd name="T8" fmla="*/ 18405 w 123"/>
                  <a:gd name="T9" fmla="*/ 6451 h 63"/>
                  <a:gd name="T10" fmla="*/ 21605 w 123"/>
                  <a:gd name="T11" fmla="*/ 9676 h 63"/>
                  <a:gd name="T12" fmla="*/ 24806 w 123"/>
                  <a:gd name="T13" fmla="*/ 3225 h 63"/>
                  <a:gd name="T14" fmla="*/ 21605 w 123"/>
                  <a:gd name="T15" fmla="*/ 3225 h 63"/>
                  <a:gd name="T16" fmla="*/ 18405 w 123"/>
                  <a:gd name="T17" fmla="*/ 0 h 63"/>
                  <a:gd name="T18" fmla="*/ 7202 w 123"/>
                  <a:gd name="T19" fmla="*/ 0 h 63"/>
                  <a:gd name="T20" fmla="*/ 4001 w 123"/>
                  <a:gd name="T21" fmla="*/ 0 h 63"/>
                  <a:gd name="T22" fmla="*/ 0 w 123"/>
                  <a:gd name="T23" fmla="*/ 6451 h 63"/>
                  <a:gd name="T24" fmla="*/ 0 w 123"/>
                  <a:gd name="T25" fmla="*/ 9676 h 63"/>
                  <a:gd name="T26" fmla="*/ 4001 w 123"/>
                  <a:gd name="T27" fmla="*/ 6451 h 63"/>
                  <a:gd name="T28" fmla="*/ 4001 w 123"/>
                  <a:gd name="T29" fmla="*/ 12902 h 63"/>
                  <a:gd name="T30" fmla="*/ 7202 w 123"/>
                  <a:gd name="T31" fmla="*/ 12902 h 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3"/>
                  <a:gd name="T49" fmla="*/ 0 h 63"/>
                  <a:gd name="T50" fmla="*/ 123 w 123"/>
                  <a:gd name="T51" fmla="*/ 63 h 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3" h="63">
                    <a:moveTo>
                      <a:pt x="35" y="63"/>
                    </a:moveTo>
                    <a:lnTo>
                      <a:pt x="35" y="63"/>
                    </a:lnTo>
                    <a:lnTo>
                      <a:pt x="71" y="48"/>
                    </a:lnTo>
                    <a:lnTo>
                      <a:pt x="89" y="48"/>
                    </a:lnTo>
                    <a:lnTo>
                      <a:pt x="89" y="32"/>
                    </a:lnTo>
                    <a:lnTo>
                      <a:pt x="106" y="48"/>
                    </a:lnTo>
                    <a:lnTo>
                      <a:pt x="123" y="15"/>
                    </a:lnTo>
                    <a:lnTo>
                      <a:pt x="106" y="15"/>
                    </a:lnTo>
                    <a:lnTo>
                      <a:pt x="89" y="0"/>
                    </a:lnTo>
                    <a:lnTo>
                      <a:pt x="35" y="0"/>
                    </a:lnTo>
                    <a:lnTo>
                      <a:pt x="18" y="0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18" y="32"/>
                    </a:lnTo>
                    <a:lnTo>
                      <a:pt x="18" y="63"/>
                    </a:lnTo>
                    <a:lnTo>
                      <a:pt x="35" y="6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8" name="Freeform 254"/>
              <p:cNvSpPr>
                <a:spLocks/>
              </p:cNvSpPr>
              <p:nvPr>
                <p:custDataLst>
                  <p:tags r:id="rId252"/>
                </p:custDataLst>
              </p:nvPr>
            </p:nvSpPr>
            <p:spPr bwMode="auto">
              <a:xfrm>
                <a:off x="9293991" y="4361357"/>
                <a:ext cx="37443" cy="56174"/>
              </a:xfrm>
              <a:custGeom>
                <a:avLst/>
                <a:gdLst>
                  <a:gd name="T0" fmla="*/ 0 w 33"/>
                  <a:gd name="T1" fmla="*/ 9525 h 48"/>
                  <a:gd name="T2" fmla="*/ 3079 w 33"/>
                  <a:gd name="T3" fmla="*/ 3969 h 48"/>
                  <a:gd name="T4" fmla="*/ 6158 w 33"/>
                  <a:gd name="T5" fmla="*/ 0 h 48"/>
                  <a:gd name="T6" fmla="*/ 0 w 33"/>
                  <a:gd name="T7" fmla="*/ 3969 h 48"/>
                  <a:gd name="T8" fmla="*/ 0 w 33"/>
                  <a:gd name="T9" fmla="*/ 9525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8"/>
                  <a:gd name="T17" fmla="*/ 33 w 33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8">
                    <a:moveTo>
                      <a:pt x="0" y="48"/>
                    </a:moveTo>
                    <a:lnTo>
                      <a:pt x="18" y="18"/>
                    </a:lnTo>
                    <a:lnTo>
                      <a:pt x="33" y="0"/>
                    </a:lnTo>
                    <a:lnTo>
                      <a:pt x="0" y="18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59" name="Freeform 255"/>
              <p:cNvSpPr>
                <a:spLocks/>
              </p:cNvSpPr>
              <p:nvPr>
                <p:custDataLst>
                  <p:tags r:id="rId253"/>
                </p:custDataLst>
              </p:nvPr>
            </p:nvSpPr>
            <p:spPr bwMode="auto">
              <a:xfrm>
                <a:off x="9474967" y="4249007"/>
                <a:ext cx="20802" cy="18724"/>
              </a:xfrm>
              <a:custGeom>
                <a:avLst/>
                <a:gdLst>
                  <a:gd name="T0" fmla="*/ 0 w 17"/>
                  <a:gd name="T1" fmla="*/ 3969 h 18"/>
                  <a:gd name="T2" fmla="*/ 0 w 17"/>
                  <a:gd name="T3" fmla="*/ 3969 h 18"/>
                  <a:gd name="T4" fmla="*/ 4202 w 17"/>
                  <a:gd name="T5" fmla="*/ 0 h 18"/>
                  <a:gd name="T6" fmla="*/ 4202 w 17"/>
                  <a:gd name="T7" fmla="*/ 3969 h 18"/>
                  <a:gd name="T8" fmla="*/ 0 w 17"/>
                  <a:gd name="T9" fmla="*/ 3969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8"/>
                  <a:gd name="T17" fmla="*/ 17 w 1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8">
                    <a:moveTo>
                      <a:pt x="0" y="18"/>
                    </a:moveTo>
                    <a:lnTo>
                      <a:pt x="0" y="18"/>
                    </a:lnTo>
                    <a:lnTo>
                      <a:pt x="17" y="0"/>
                    </a:lnTo>
                    <a:lnTo>
                      <a:pt x="17" y="18"/>
                    </a:lnTo>
                    <a:lnTo>
                      <a:pt x="0" y="18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0" name="Line 256"/>
              <p:cNvSpPr>
                <a:spLocks noChangeShapeType="1"/>
              </p:cNvSpPr>
              <p:nvPr>
                <p:custDataLst>
                  <p:tags r:id="rId254"/>
                </p:custDataLst>
              </p:nvPr>
            </p:nvSpPr>
            <p:spPr bwMode="auto">
              <a:xfrm>
                <a:off x="9422962" y="4350954"/>
                <a:ext cx="20802" cy="18726"/>
              </a:xfrm>
              <a:prstGeom prst="line">
                <a:avLst/>
              </a:prstGeom>
              <a:solidFill>
                <a:srgbClr val="D8CEB8"/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1" name="Freeform 257"/>
              <p:cNvSpPr>
                <a:spLocks/>
              </p:cNvSpPr>
              <p:nvPr>
                <p:custDataLst>
                  <p:tags r:id="rId255"/>
                </p:custDataLst>
              </p:nvPr>
            </p:nvSpPr>
            <p:spPr bwMode="auto">
              <a:xfrm>
                <a:off x="9720427" y="4552769"/>
                <a:ext cx="287064" cy="355775"/>
              </a:xfrm>
              <a:custGeom>
                <a:avLst/>
                <a:gdLst>
                  <a:gd name="T0" fmla="*/ 27781 w 244"/>
                  <a:gd name="T1" fmla="*/ 8702 h 303"/>
                  <a:gd name="T2" fmla="*/ 27781 w 244"/>
                  <a:gd name="T3" fmla="*/ 8702 h 303"/>
                  <a:gd name="T4" fmla="*/ 42069 w 244"/>
                  <a:gd name="T5" fmla="*/ 2373 h 303"/>
                  <a:gd name="T6" fmla="*/ 42069 w 244"/>
                  <a:gd name="T7" fmla="*/ 5538 h 303"/>
                  <a:gd name="T8" fmla="*/ 38100 w 244"/>
                  <a:gd name="T9" fmla="*/ 5538 h 303"/>
                  <a:gd name="T10" fmla="*/ 45244 w 244"/>
                  <a:gd name="T11" fmla="*/ 8702 h 303"/>
                  <a:gd name="T12" fmla="*/ 48419 w 244"/>
                  <a:gd name="T13" fmla="*/ 34019 h 303"/>
                  <a:gd name="T14" fmla="*/ 45244 w 244"/>
                  <a:gd name="T15" fmla="*/ 30854 h 303"/>
                  <a:gd name="T16" fmla="*/ 38100 w 244"/>
                  <a:gd name="T17" fmla="*/ 34019 h 303"/>
                  <a:gd name="T18" fmla="*/ 31750 w 244"/>
                  <a:gd name="T19" fmla="*/ 37183 h 303"/>
                  <a:gd name="T20" fmla="*/ 34925 w 244"/>
                  <a:gd name="T21" fmla="*/ 43512 h 303"/>
                  <a:gd name="T22" fmla="*/ 42069 w 244"/>
                  <a:gd name="T23" fmla="*/ 49841 h 303"/>
                  <a:gd name="T24" fmla="*/ 38100 w 244"/>
                  <a:gd name="T25" fmla="*/ 53006 h 303"/>
                  <a:gd name="T26" fmla="*/ 38100 w 244"/>
                  <a:gd name="T27" fmla="*/ 56170 h 303"/>
                  <a:gd name="T28" fmla="*/ 24606 w 244"/>
                  <a:gd name="T29" fmla="*/ 59335 h 303"/>
                  <a:gd name="T30" fmla="*/ 18256 w 244"/>
                  <a:gd name="T31" fmla="*/ 59335 h 303"/>
                  <a:gd name="T32" fmla="*/ 7144 w 244"/>
                  <a:gd name="T33" fmla="*/ 59335 h 303"/>
                  <a:gd name="T34" fmla="*/ 11113 w 244"/>
                  <a:gd name="T35" fmla="*/ 49841 h 303"/>
                  <a:gd name="T36" fmla="*/ 0 w 244"/>
                  <a:gd name="T37" fmla="*/ 43512 h 303"/>
                  <a:gd name="T38" fmla="*/ 0 w 244"/>
                  <a:gd name="T39" fmla="*/ 40348 h 303"/>
                  <a:gd name="T40" fmla="*/ 0 w 244"/>
                  <a:gd name="T41" fmla="*/ 34019 h 303"/>
                  <a:gd name="T42" fmla="*/ 0 w 244"/>
                  <a:gd name="T43" fmla="*/ 24525 h 303"/>
                  <a:gd name="T44" fmla="*/ 3969 w 244"/>
                  <a:gd name="T45" fmla="*/ 21361 h 303"/>
                  <a:gd name="T46" fmla="*/ 7144 w 244"/>
                  <a:gd name="T47" fmla="*/ 11867 h 303"/>
                  <a:gd name="T48" fmla="*/ 14288 w 244"/>
                  <a:gd name="T49" fmla="*/ 11867 h 303"/>
                  <a:gd name="T50" fmla="*/ 18256 w 244"/>
                  <a:gd name="T51" fmla="*/ 5538 h 303"/>
                  <a:gd name="T52" fmla="*/ 14288 w 244"/>
                  <a:gd name="T53" fmla="*/ 5538 h 303"/>
                  <a:gd name="T54" fmla="*/ 18256 w 244"/>
                  <a:gd name="T55" fmla="*/ 2373 h 303"/>
                  <a:gd name="T56" fmla="*/ 14288 w 244"/>
                  <a:gd name="T57" fmla="*/ 0 h 303"/>
                  <a:gd name="T58" fmla="*/ 18256 w 244"/>
                  <a:gd name="T59" fmla="*/ 0 h 303"/>
                  <a:gd name="T60" fmla="*/ 21431 w 244"/>
                  <a:gd name="T61" fmla="*/ 0 h 303"/>
                  <a:gd name="T62" fmla="*/ 21431 w 244"/>
                  <a:gd name="T63" fmla="*/ 2373 h 303"/>
                  <a:gd name="T64" fmla="*/ 27781 w 244"/>
                  <a:gd name="T65" fmla="*/ 5538 h 303"/>
                  <a:gd name="T66" fmla="*/ 24606 w 244"/>
                  <a:gd name="T67" fmla="*/ 8702 h 303"/>
                  <a:gd name="T68" fmla="*/ 27781 w 244"/>
                  <a:gd name="T69" fmla="*/ 8702 h 30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4"/>
                  <a:gd name="T106" fmla="*/ 0 h 303"/>
                  <a:gd name="T107" fmla="*/ 244 w 244"/>
                  <a:gd name="T108" fmla="*/ 303 h 30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4" h="303">
                    <a:moveTo>
                      <a:pt x="140" y="47"/>
                    </a:moveTo>
                    <a:lnTo>
                      <a:pt x="140" y="47"/>
                    </a:lnTo>
                    <a:lnTo>
                      <a:pt x="210" y="15"/>
                    </a:lnTo>
                    <a:lnTo>
                      <a:pt x="210" y="30"/>
                    </a:lnTo>
                    <a:lnTo>
                      <a:pt x="192" y="30"/>
                    </a:lnTo>
                    <a:lnTo>
                      <a:pt x="227" y="47"/>
                    </a:lnTo>
                    <a:lnTo>
                      <a:pt x="244" y="174"/>
                    </a:lnTo>
                    <a:lnTo>
                      <a:pt x="227" y="159"/>
                    </a:lnTo>
                    <a:lnTo>
                      <a:pt x="192" y="174"/>
                    </a:lnTo>
                    <a:lnTo>
                      <a:pt x="158" y="191"/>
                    </a:lnTo>
                    <a:lnTo>
                      <a:pt x="175" y="222"/>
                    </a:lnTo>
                    <a:lnTo>
                      <a:pt x="210" y="255"/>
                    </a:lnTo>
                    <a:lnTo>
                      <a:pt x="192" y="270"/>
                    </a:lnTo>
                    <a:lnTo>
                      <a:pt x="192" y="287"/>
                    </a:lnTo>
                    <a:lnTo>
                      <a:pt x="123" y="303"/>
                    </a:lnTo>
                    <a:lnTo>
                      <a:pt x="89" y="303"/>
                    </a:lnTo>
                    <a:lnTo>
                      <a:pt x="35" y="303"/>
                    </a:lnTo>
                    <a:lnTo>
                      <a:pt x="54" y="255"/>
                    </a:lnTo>
                    <a:lnTo>
                      <a:pt x="0" y="222"/>
                    </a:lnTo>
                    <a:lnTo>
                      <a:pt x="0" y="207"/>
                    </a:lnTo>
                    <a:lnTo>
                      <a:pt x="0" y="174"/>
                    </a:lnTo>
                    <a:lnTo>
                      <a:pt x="0" y="126"/>
                    </a:lnTo>
                    <a:lnTo>
                      <a:pt x="18" y="111"/>
                    </a:lnTo>
                    <a:lnTo>
                      <a:pt x="35" y="63"/>
                    </a:lnTo>
                    <a:lnTo>
                      <a:pt x="71" y="63"/>
                    </a:lnTo>
                    <a:lnTo>
                      <a:pt x="89" y="30"/>
                    </a:lnTo>
                    <a:lnTo>
                      <a:pt x="71" y="30"/>
                    </a:lnTo>
                    <a:lnTo>
                      <a:pt x="89" y="15"/>
                    </a:lnTo>
                    <a:lnTo>
                      <a:pt x="71" y="0"/>
                    </a:lnTo>
                    <a:lnTo>
                      <a:pt x="89" y="0"/>
                    </a:lnTo>
                    <a:lnTo>
                      <a:pt x="106" y="0"/>
                    </a:lnTo>
                    <a:lnTo>
                      <a:pt x="106" y="15"/>
                    </a:lnTo>
                    <a:lnTo>
                      <a:pt x="140" y="30"/>
                    </a:lnTo>
                    <a:lnTo>
                      <a:pt x="123" y="47"/>
                    </a:lnTo>
                    <a:lnTo>
                      <a:pt x="140" y="47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2" name="Freeform 258"/>
              <p:cNvSpPr>
                <a:spLocks/>
              </p:cNvSpPr>
              <p:nvPr>
                <p:custDataLst>
                  <p:tags r:id="rId256"/>
                </p:custDataLst>
              </p:nvPr>
            </p:nvSpPr>
            <p:spPr bwMode="auto">
              <a:xfrm>
                <a:off x="9741229" y="4927270"/>
                <a:ext cx="388992" cy="362017"/>
              </a:xfrm>
              <a:custGeom>
                <a:avLst/>
                <a:gdLst>
                  <a:gd name="T0" fmla="*/ 3969 w 330"/>
                  <a:gd name="T1" fmla="*/ 23094 h 305"/>
                  <a:gd name="T2" fmla="*/ 3969 w 330"/>
                  <a:gd name="T3" fmla="*/ 23094 h 305"/>
                  <a:gd name="T4" fmla="*/ 9525 w 330"/>
                  <a:gd name="T5" fmla="*/ 19112 h 305"/>
                  <a:gd name="T6" fmla="*/ 16669 w 330"/>
                  <a:gd name="T7" fmla="*/ 23094 h 305"/>
                  <a:gd name="T8" fmla="*/ 23813 w 330"/>
                  <a:gd name="T9" fmla="*/ 32651 h 305"/>
                  <a:gd name="T10" fmla="*/ 27781 w 330"/>
                  <a:gd name="T11" fmla="*/ 32651 h 305"/>
                  <a:gd name="T12" fmla="*/ 30956 w 330"/>
                  <a:gd name="T13" fmla="*/ 38225 h 305"/>
                  <a:gd name="T14" fmla="*/ 38100 w 330"/>
                  <a:gd name="T15" fmla="*/ 42207 h 305"/>
                  <a:gd name="T16" fmla="*/ 44450 w 330"/>
                  <a:gd name="T17" fmla="*/ 47781 h 305"/>
                  <a:gd name="T18" fmla="*/ 47625 w 330"/>
                  <a:gd name="T19" fmla="*/ 47781 h 305"/>
                  <a:gd name="T20" fmla="*/ 52388 w 330"/>
                  <a:gd name="T21" fmla="*/ 57337 h 305"/>
                  <a:gd name="T22" fmla="*/ 47625 w 330"/>
                  <a:gd name="T23" fmla="*/ 61319 h 305"/>
                  <a:gd name="T24" fmla="*/ 52388 w 330"/>
                  <a:gd name="T25" fmla="*/ 61319 h 305"/>
                  <a:gd name="T26" fmla="*/ 55563 w 330"/>
                  <a:gd name="T27" fmla="*/ 57337 h 305"/>
                  <a:gd name="T28" fmla="*/ 55563 w 330"/>
                  <a:gd name="T29" fmla="*/ 54948 h 305"/>
                  <a:gd name="T30" fmla="*/ 55563 w 330"/>
                  <a:gd name="T31" fmla="*/ 51763 h 305"/>
                  <a:gd name="T32" fmla="*/ 55563 w 330"/>
                  <a:gd name="T33" fmla="*/ 45392 h 305"/>
                  <a:gd name="T34" fmla="*/ 61913 w 330"/>
                  <a:gd name="T35" fmla="*/ 51763 h 305"/>
                  <a:gd name="T36" fmla="*/ 65881 w 330"/>
                  <a:gd name="T37" fmla="*/ 47781 h 305"/>
                  <a:gd name="T38" fmla="*/ 47625 w 330"/>
                  <a:gd name="T39" fmla="*/ 38225 h 305"/>
                  <a:gd name="T40" fmla="*/ 52388 w 330"/>
                  <a:gd name="T41" fmla="*/ 35836 h 305"/>
                  <a:gd name="T42" fmla="*/ 47625 w 330"/>
                  <a:gd name="T43" fmla="*/ 35836 h 305"/>
                  <a:gd name="T44" fmla="*/ 41275 w 330"/>
                  <a:gd name="T45" fmla="*/ 32651 h 305"/>
                  <a:gd name="T46" fmla="*/ 38100 w 330"/>
                  <a:gd name="T47" fmla="*/ 26280 h 305"/>
                  <a:gd name="T48" fmla="*/ 30956 w 330"/>
                  <a:gd name="T49" fmla="*/ 19112 h 305"/>
                  <a:gd name="T50" fmla="*/ 30956 w 330"/>
                  <a:gd name="T51" fmla="*/ 9556 h 305"/>
                  <a:gd name="T52" fmla="*/ 34131 w 330"/>
                  <a:gd name="T53" fmla="*/ 9556 h 305"/>
                  <a:gd name="T54" fmla="*/ 38100 w 330"/>
                  <a:gd name="T55" fmla="*/ 9556 h 305"/>
                  <a:gd name="T56" fmla="*/ 38100 w 330"/>
                  <a:gd name="T57" fmla="*/ 7167 h 305"/>
                  <a:gd name="T58" fmla="*/ 38100 w 330"/>
                  <a:gd name="T59" fmla="*/ 3982 h 305"/>
                  <a:gd name="T60" fmla="*/ 30956 w 330"/>
                  <a:gd name="T61" fmla="*/ 0 h 305"/>
                  <a:gd name="T62" fmla="*/ 19844 w 330"/>
                  <a:gd name="T63" fmla="*/ 0 h 305"/>
                  <a:gd name="T64" fmla="*/ 16669 w 330"/>
                  <a:gd name="T65" fmla="*/ 7167 h 305"/>
                  <a:gd name="T66" fmla="*/ 14288 w 330"/>
                  <a:gd name="T67" fmla="*/ 3982 h 305"/>
                  <a:gd name="T68" fmla="*/ 14288 w 330"/>
                  <a:gd name="T69" fmla="*/ 7167 h 305"/>
                  <a:gd name="T70" fmla="*/ 9525 w 330"/>
                  <a:gd name="T71" fmla="*/ 7167 h 305"/>
                  <a:gd name="T72" fmla="*/ 3969 w 330"/>
                  <a:gd name="T73" fmla="*/ 9556 h 305"/>
                  <a:gd name="T74" fmla="*/ 0 w 330"/>
                  <a:gd name="T75" fmla="*/ 9556 h 305"/>
                  <a:gd name="T76" fmla="*/ 0 w 330"/>
                  <a:gd name="T77" fmla="*/ 16723 h 305"/>
                  <a:gd name="T78" fmla="*/ 3969 w 330"/>
                  <a:gd name="T79" fmla="*/ 23094 h 30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30"/>
                  <a:gd name="T121" fmla="*/ 0 h 305"/>
                  <a:gd name="T122" fmla="*/ 330 w 330"/>
                  <a:gd name="T123" fmla="*/ 305 h 30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30" h="305">
                    <a:moveTo>
                      <a:pt x="17" y="113"/>
                    </a:moveTo>
                    <a:lnTo>
                      <a:pt x="17" y="113"/>
                    </a:lnTo>
                    <a:lnTo>
                      <a:pt x="51" y="96"/>
                    </a:lnTo>
                    <a:lnTo>
                      <a:pt x="86" y="113"/>
                    </a:lnTo>
                    <a:lnTo>
                      <a:pt x="120" y="161"/>
                    </a:lnTo>
                    <a:lnTo>
                      <a:pt x="138" y="161"/>
                    </a:lnTo>
                    <a:lnTo>
                      <a:pt x="155" y="192"/>
                    </a:lnTo>
                    <a:lnTo>
                      <a:pt x="192" y="209"/>
                    </a:lnTo>
                    <a:lnTo>
                      <a:pt x="226" y="240"/>
                    </a:lnTo>
                    <a:lnTo>
                      <a:pt x="243" y="240"/>
                    </a:lnTo>
                    <a:lnTo>
                      <a:pt x="261" y="288"/>
                    </a:lnTo>
                    <a:lnTo>
                      <a:pt x="243" y="305"/>
                    </a:lnTo>
                    <a:lnTo>
                      <a:pt x="261" y="305"/>
                    </a:lnTo>
                    <a:lnTo>
                      <a:pt x="278" y="288"/>
                    </a:lnTo>
                    <a:lnTo>
                      <a:pt x="278" y="273"/>
                    </a:lnTo>
                    <a:lnTo>
                      <a:pt x="278" y="257"/>
                    </a:lnTo>
                    <a:lnTo>
                      <a:pt x="278" y="225"/>
                    </a:lnTo>
                    <a:lnTo>
                      <a:pt x="312" y="257"/>
                    </a:lnTo>
                    <a:lnTo>
                      <a:pt x="330" y="240"/>
                    </a:lnTo>
                    <a:lnTo>
                      <a:pt x="243" y="192"/>
                    </a:lnTo>
                    <a:lnTo>
                      <a:pt x="261" y="177"/>
                    </a:lnTo>
                    <a:lnTo>
                      <a:pt x="243" y="177"/>
                    </a:lnTo>
                    <a:lnTo>
                      <a:pt x="209" y="161"/>
                    </a:lnTo>
                    <a:lnTo>
                      <a:pt x="192" y="129"/>
                    </a:lnTo>
                    <a:lnTo>
                      <a:pt x="155" y="96"/>
                    </a:lnTo>
                    <a:lnTo>
                      <a:pt x="155" y="48"/>
                    </a:lnTo>
                    <a:lnTo>
                      <a:pt x="174" y="48"/>
                    </a:lnTo>
                    <a:lnTo>
                      <a:pt x="192" y="48"/>
                    </a:lnTo>
                    <a:lnTo>
                      <a:pt x="192" y="33"/>
                    </a:lnTo>
                    <a:lnTo>
                      <a:pt x="192" y="17"/>
                    </a:lnTo>
                    <a:lnTo>
                      <a:pt x="155" y="0"/>
                    </a:lnTo>
                    <a:lnTo>
                      <a:pt x="103" y="0"/>
                    </a:lnTo>
                    <a:lnTo>
                      <a:pt x="86" y="33"/>
                    </a:lnTo>
                    <a:lnTo>
                      <a:pt x="69" y="17"/>
                    </a:lnTo>
                    <a:lnTo>
                      <a:pt x="69" y="33"/>
                    </a:lnTo>
                    <a:lnTo>
                      <a:pt x="51" y="33"/>
                    </a:lnTo>
                    <a:lnTo>
                      <a:pt x="17" y="48"/>
                    </a:lnTo>
                    <a:lnTo>
                      <a:pt x="0" y="48"/>
                    </a:lnTo>
                    <a:lnTo>
                      <a:pt x="0" y="81"/>
                    </a:lnTo>
                    <a:lnTo>
                      <a:pt x="17" y="113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3" name="Freeform 259"/>
              <p:cNvSpPr>
                <a:spLocks/>
              </p:cNvSpPr>
              <p:nvPr>
                <p:custDataLst>
                  <p:tags r:id="rId257"/>
                </p:custDataLst>
              </p:nvPr>
            </p:nvSpPr>
            <p:spPr bwMode="auto">
              <a:xfrm>
                <a:off x="9699626" y="4796194"/>
                <a:ext cx="20802" cy="18726"/>
              </a:xfrm>
              <a:custGeom>
                <a:avLst/>
                <a:gdLst>
                  <a:gd name="T0" fmla="*/ 0 w 17"/>
                  <a:gd name="T1" fmla="*/ 3387 h 15"/>
                  <a:gd name="T2" fmla="*/ 0 w 17"/>
                  <a:gd name="T3" fmla="*/ 3387 h 15"/>
                  <a:gd name="T4" fmla="*/ 0 w 17"/>
                  <a:gd name="T5" fmla="*/ 0 h 15"/>
                  <a:gd name="T6" fmla="*/ 4202 w 17"/>
                  <a:gd name="T7" fmla="*/ 0 h 15"/>
                  <a:gd name="T8" fmla="*/ 4202 w 17"/>
                  <a:gd name="T9" fmla="*/ 3387 h 15"/>
                  <a:gd name="T10" fmla="*/ 0 w 17"/>
                  <a:gd name="T11" fmla="*/ 3387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15"/>
                  <a:gd name="T20" fmla="*/ 17 w 17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5"/>
                    </a:lnTo>
                    <a:lnTo>
                      <a:pt x="0" y="15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4" name="Freeform 260"/>
              <p:cNvSpPr>
                <a:spLocks/>
              </p:cNvSpPr>
              <p:nvPr>
                <p:custDataLst>
                  <p:tags r:id="rId258"/>
                </p:custDataLst>
              </p:nvPr>
            </p:nvSpPr>
            <p:spPr bwMode="auto">
              <a:xfrm>
                <a:off x="9970048" y="4927270"/>
                <a:ext cx="79047" cy="56174"/>
              </a:xfrm>
              <a:custGeom>
                <a:avLst/>
                <a:gdLst>
                  <a:gd name="T0" fmla="*/ 13108 w 70"/>
                  <a:gd name="T1" fmla="*/ 3969 h 48"/>
                  <a:gd name="T2" fmla="*/ 13108 w 70"/>
                  <a:gd name="T3" fmla="*/ 3969 h 48"/>
                  <a:gd name="T4" fmla="*/ 9253 w 70"/>
                  <a:gd name="T5" fmla="*/ 3969 h 48"/>
                  <a:gd name="T6" fmla="*/ 6169 w 70"/>
                  <a:gd name="T7" fmla="*/ 9525 h 48"/>
                  <a:gd name="T8" fmla="*/ 3084 w 70"/>
                  <a:gd name="T9" fmla="*/ 9525 h 48"/>
                  <a:gd name="T10" fmla="*/ 0 w 70"/>
                  <a:gd name="T11" fmla="*/ 9525 h 48"/>
                  <a:gd name="T12" fmla="*/ 0 w 70"/>
                  <a:gd name="T13" fmla="*/ 7144 h 48"/>
                  <a:gd name="T14" fmla="*/ 0 w 70"/>
                  <a:gd name="T15" fmla="*/ 3969 h 48"/>
                  <a:gd name="T16" fmla="*/ 13108 w 70"/>
                  <a:gd name="T17" fmla="*/ 0 h 48"/>
                  <a:gd name="T18" fmla="*/ 13108 w 70"/>
                  <a:gd name="T19" fmla="*/ 3969 h 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0"/>
                  <a:gd name="T31" fmla="*/ 0 h 48"/>
                  <a:gd name="T32" fmla="*/ 70 w 70"/>
                  <a:gd name="T33" fmla="*/ 48 h 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0" h="48">
                    <a:moveTo>
                      <a:pt x="70" y="17"/>
                    </a:moveTo>
                    <a:lnTo>
                      <a:pt x="70" y="17"/>
                    </a:lnTo>
                    <a:lnTo>
                      <a:pt x="52" y="17"/>
                    </a:lnTo>
                    <a:lnTo>
                      <a:pt x="35" y="48"/>
                    </a:lnTo>
                    <a:lnTo>
                      <a:pt x="18" y="48"/>
                    </a:lnTo>
                    <a:lnTo>
                      <a:pt x="0" y="48"/>
                    </a:lnTo>
                    <a:lnTo>
                      <a:pt x="0" y="33"/>
                    </a:lnTo>
                    <a:lnTo>
                      <a:pt x="0" y="17"/>
                    </a:lnTo>
                    <a:lnTo>
                      <a:pt x="70" y="0"/>
                    </a:lnTo>
                    <a:lnTo>
                      <a:pt x="70" y="17"/>
                    </a:lnTo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5" name="Freeform 261"/>
              <p:cNvSpPr>
                <a:spLocks/>
              </p:cNvSpPr>
              <p:nvPr>
                <p:custDataLst>
                  <p:tags r:id="rId259"/>
                </p:custDataLst>
              </p:nvPr>
            </p:nvSpPr>
            <p:spPr bwMode="auto">
              <a:xfrm>
                <a:off x="10194707" y="3552019"/>
                <a:ext cx="347388" cy="715713"/>
              </a:xfrm>
              <a:custGeom>
                <a:avLst/>
                <a:gdLst>
                  <a:gd name="T0" fmla="*/ 44450 w 294"/>
                  <a:gd name="T1" fmla="*/ 15849 h 609"/>
                  <a:gd name="T2" fmla="*/ 44450 w 294"/>
                  <a:gd name="T3" fmla="*/ 15849 h 609"/>
                  <a:gd name="T4" fmla="*/ 44450 w 294"/>
                  <a:gd name="T5" fmla="*/ 25358 h 609"/>
                  <a:gd name="T6" fmla="*/ 51594 w 294"/>
                  <a:gd name="T7" fmla="*/ 31698 h 609"/>
                  <a:gd name="T8" fmla="*/ 47625 w 294"/>
                  <a:gd name="T9" fmla="*/ 41207 h 609"/>
                  <a:gd name="T10" fmla="*/ 51594 w 294"/>
                  <a:gd name="T11" fmla="*/ 57056 h 609"/>
                  <a:gd name="T12" fmla="*/ 47625 w 294"/>
                  <a:gd name="T13" fmla="*/ 66566 h 609"/>
                  <a:gd name="T14" fmla="*/ 55563 w 294"/>
                  <a:gd name="T15" fmla="*/ 76075 h 609"/>
                  <a:gd name="T16" fmla="*/ 51594 w 294"/>
                  <a:gd name="T17" fmla="*/ 82414 h 609"/>
                  <a:gd name="T18" fmla="*/ 58738 w 294"/>
                  <a:gd name="T19" fmla="*/ 87962 h 609"/>
                  <a:gd name="T20" fmla="*/ 58738 w 294"/>
                  <a:gd name="T21" fmla="*/ 91924 h 609"/>
                  <a:gd name="T22" fmla="*/ 47625 w 294"/>
                  <a:gd name="T23" fmla="*/ 106980 h 609"/>
                  <a:gd name="T24" fmla="*/ 37306 w 294"/>
                  <a:gd name="T25" fmla="*/ 114112 h 609"/>
                  <a:gd name="T26" fmla="*/ 34131 w 294"/>
                  <a:gd name="T27" fmla="*/ 114112 h 609"/>
                  <a:gd name="T28" fmla="*/ 16669 w 294"/>
                  <a:gd name="T29" fmla="*/ 120452 h 609"/>
                  <a:gd name="T30" fmla="*/ 3969 w 294"/>
                  <a:gd name="T31" fmla="*/ 114112 h 609"/>
                  <a:gd name="T32" fmla="*/ 7144 w 294"/>
                  <a:gd name="T33" fmla="*/ 104603 h 609"/>
                  <a:gd name="T34" fmla="*/ 3969 w 294"/>
                  <a:gd name="T35" fmla="*/ 95094 h 609"/>
                  <a:gd name="T36" fmla="*/ 7144 w 294"/>
                  <a:gd name="T37" fmla="*/ 87962 h 609"/>
                  <a:gd name="T38" fmla="*/ 20638 w 294"/>
                  <a:gd name="T39" fmla="*/ 69735 h 609"/>
                  <a:gd name="T40" fmla="*/ 23813 w 294"/>
                  <a:gd name="T41" fmla="*/ 66566 h 609"/>
                  <a:gd name="T42" fmla="*/ 23813 w 294"/>
                  <a:gd name="T43" fmla="*/ 60226 h 609"/>
                  <a:gd name="T44" fmla="*/ 20638 w 294"/>
                  <a:gd name="T45" fmla="*/ 57056 h 609"/>
                  <a:gd name="T46" fmla="*/ 16669 w 294"/>
                  <a:gd name="T47" fmla="*/ 57056 h 609"/>
                  <a:gd name="T48" fmla="*/ 14288 w 294"/>
                  <a:gd name="T49" fmla="*/ 28528 h 609"/>
                  <a:gd name="T50" fmla="*/ 0 w 294"/>
                  <a:gd name="T51" fmla="*/ 15849 h 609"/>
                  <a:gd name="T52" fmla="*/ 3969 w 294"/>
                  <a:gd name="T53" fmla="*/ 12679 h 609"/>
                  <a:gd name="T54" fmla="*/ 10319 w 294"/>
                  <a:gd name="T55" fmla="*/ 19019 h 609"/>
                  <a:gd name="T56" fmla="*/ 14288 w 294"/>
                  <a:gd name="T57" fmla="*/ 19019 h 609"/>
                  <a:gd name="T58" fmla="*/ 16669 w 294"/>
                  <a:gd name="T59" fmla="*/ 19019 h 609"/>
                  <a:gd name="T60" fmla="*/ 23813 w 294"/>
                  <a:gd name="T61" fmla="*/ 19019 h 609"/>
                  <a:gd name="T62" fmla="*/ 27781 w 294"/>
                  <a:gd name="T63" fmla="*/ 15849 h 609"/>
                  <a:gd name="T64" fmla="*/ 30956 w 294"/>
                  <a:gd name="T65" fmla="*/ 3170 h 609"/>
                  <a:gd name="T66" fmla="*/ 37306 w 294"/>
                  <a:gd name="T67" fmla="*/ 0 h 609"/>
                  <a:gd name="T68" fmla="*/ 47625 w 294"/>
                  <a:gd name="T69" fmla="*/ 6340 h 609"/>
                  <a:gd name="T70" fmla="*/ 44450 w 294"/>
                  <a:gd name="T71" fmla="*/ 15849 h 60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4"/>
                  <a:gd name="T109" fmla="*/ 0 h 609"/>
                  <a:gd name="T110" fmla="*/ 294 w 294"/>
                  <a:gd name="T111" fmla="*/ 609 h 60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4" h="609">
                    <a:moveTo>
                      <a:pt x="225" y="81"/>
                    </a:moveTo>
                    <a:lnTo>
                      <a:pt x="225" y="81"/>
                    </a:lnTo>
                    <a:lnTo>
                      <a:pt x="225" y="129"/>
                    </a:lnTo>
                    <a:lnTo>
                      <a:pt x="260" y="160"/>
                    </a:lnTo>
                    <a:lnTo>
                      <a:pt x="242" y="208"/>
                    </a:lnTo>
                    <a:lnTo>
                      <a:pt x="260" y="288"/>
                    </a:lnTo>
                    <a:lnTo>
                      <a:pt x="242" y="336"/>
                    </a:lnTo>
                    <a:lnTo>
                      <a:pt x="277" y="384"/>
                    </a:lnTo>
                    <a:lnTo>
                      <a:pt x="260" y="417"/>
                    </a:lnTo>
                    <a:lnTo>
                      <a:pt x="294" y="447"/>
                    </a:lnTo>
                    <a:lnTo>
                      <a:pt x="294" y="465"/>
                    </a:lnTo>
                    <a:lnTo>
                      <a:pt x="242" y="543"/>
                    </a:lnTo>
                    <a:lnTo>
                      <a:pt x="191" y="576"/>
                    </a:lnTo>
                    <a:lnTo>
                      <a:pt x="173" y="576"/>
                    </a:lnTo>
                    <a:lnTo>
                      <a:pt x="87" y="609"/>
                    </a:lnTo>
                    <a:lnTo>
                      <a:pt x="18" y="576"/>
                    </a:lnTo>
                    <a:lnTo>
                      <a:pt x="35" y="528"/>
                    </a:lnTo>
                    <a:lnTo>
                      <a:pt x="18" y="480"/>
                    </a:lnTo>
                    <a:lnTo>
                      <a:pt x="35" y="447"/>
                    </a:lnTo>
                    <a:lnTo>
                      <a:pt x="104" y="352"/>
                    </a:lnTo>
                    <a:lnTo>
                      <a:pt x="121" y="336"/>
                    </a:lnTo>
                    <a:lnTo>
                      <a:pt x="121" y="304"/>
                    </a:lnTo>
                    <a:lnTo>
                      <a:pt x="104" y="288"/>
                    </a:lnTo>
                    <a:lnTo>
                      <a:pt x="87" y="288"/>
                    </a:lnTo>
                    <a:lnTo>
                      <a:pt x="70" y="144"/>
                    </a:lnTo>
                    <a:lnTo>
                      <a:pt x="0" y="81"/>
                    </a:lnTo>
                    <a:lnTo>
                      <a:pt x="18" y="64"/>
                    </a:lnTo>
                    <a:lnTo>
                      <a:pt x="52" y="96"/>
                    </a:lnTo>
                    <a:lnTo>
                      <a:pt x="70" y="96"/>
                    </a:lnTo>
                    <a:lnTo>
                      <a:pt x="87" y="96"/>
                    </a:lnTo>
                    <a:lnTo>
                      <a:pt x="121" y="96"/>
                    </a:lnTo>
                    <a:lnTo>
                      <a:pt x="139" y="81"/>
                    </a:lnTo>
                    <a:lnTo>
                      <a:pt x="156" y="16"/>
                    </a:lnTo>
                    <a:lnTo>
                      <a:pt x="191" y="0"/>
                    </a:lnTo>
                    <a:lnTo>
                      <a:pt x="242" y="33"/>
                    </a:lnTo>
                    <a:lnTo>
                      <a:pt x="225" y="81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6" name="Freeform 262"/>
              <p:cNvSpPr>
                <a:spLocks/>
              </p:cNvSpPr>
              <p:nvPr>
                <p:custDataLst>
                  <p:tags r:id="rId260"/>
                </p:custDataLst>
              </p:nvPr>
            </p:nvSpPr>
            <p:spPr bwMode="auto">
              <a:xfrm>
                <a:off x="9680903" y="3456313"/>
                <a:ext cx="861191" cy="925850"/>
              </a:xfrm>
              <a:custGeom>
                <a:avLst/>
                <a:gdLst>
                  <a:gd name="T0" fmla="*/ 34178 w 729"/>
                  <a:gd name="T1" fmla="*/ 149415 h 785"/>
                  <a:gd name="T2" fmla="*/ 30999 w 729"/>
                  <a:gd name="T3" fmla="*/ 143057 h 785"/>
                  <a:gd name="T4" fmla="*/ 27819 w 729"/>
                  <a:gd name="T5" fmla="*/ 147031 h 785"/>
                  <a:gd name="T6" fmla="*/ 10333 w 729"/>
                  <a:gd name="T7" fmla="*/ 156568 h 785"/>
                  <a:gd name="T8" fmla="*/ 7154 w 729"/>
                  <a:gd name="T9" fmla="*/ 143057 h 785"/>
                  <a:gd name="T10" fmla="*/ 3974 w 729"/>
                  <a:gd name="T11" fmla="*/ 143057 h 785"/>
                  <a:gd name="T12" fmla="*/ 3974 w 729"/>
                  <a:gd name="T13" fmla="*/ 133520 h 785"/>
                  <a:gd name="T14" fmla="*/ 3974 w 729"/>
                  <a:gd name="T15" fmla="*/ 120804 h 785"/>
                  <a:gd name="T16" fmla="*/ 14307 w 729"/>
                  <a:gd name="T17" fmla="*/ 108882 h 785"/>
                  <a:gd name="T18" fmla="*/ 24640 w 729"/>
                  <a:gd name="T19" fmla="*/ 99345 h 785"/>
                  <a:gd name="T20" fmla="*/ 34178 w 729"/>
                  <a:gd name="T21" fmla="*/ 85834 h 785"/>
                  <a:gd name="T22" fmla="*/ 48485 w 729"/>
                  <a:gd name="T23" fmla="*/ 63581 h 785"/>
                  <a:gd name="T24" fmla="*/ 61997 w 729"/>
                  <a:gd name="T25" fmla="*/ 42122 h 785"/>
                  <a:gd name="T26" fmla="*/ 44511 w 729"/>
                  <a:gd name="T27" fmla="*/ 47686 h 785"/>
                  <a:gd name="T28" fmla="*/ 54844 w 729"/>
                  <a:gd name="T29" fmla="*/ 42122 h 785"/>
                  <a:gd name="T30" fmla="*/ 61997 w 729"/>
                  <a:gd name="T31" fmla="*/ 28611 h 785"/>
                  <a:gd name="T32" fmla="*/ 65177 w 729"/>
                  <a:gd name="T33" fmla="*/ 32585 h 785"/>
                  <a:gd name="T34" fmla="*/ 69151 w 729"/>
                  <a:gd name="T35" fmla="*/ 32585 h 785"/>
                  <a:gd name="T36" fmla="*/ 65177 w 729"/>
                  <a:gd name="T37" fmla="*/ 25432 h 785"/>
                  <a:gd name="T38" fmla="*/ 76305 w 729"/>
                  <a:gd name="T39" fmla="*/ 15895 h 785"/>
                  <a:gd name="T40" fmla="*/ 89817 w 729"/>
                  <a:gd name="T41" fmla="*/ 13511 h 785"/>
                  <a:gd name="T42" fmla="*/ 107303 w 729"/>
                  <a:gd name="T43" fmla="*/ 6358 h 785"/>
                  <a:gd name="T44" fmla="*/ 113662 w 729"/>
                  <a:gd name="T45" fmla="*/ 0 h 785"/>
                  <a:gd name="T46" fmla="*/ 117636 w 729"/>
                  <a:gd name="T47" fmla="*/ 3974 h 785"/>
                  <a:gd name="T48" fmla="*/ 123995 w 729"/>
                  <a:gd name="T49" fmla="*/ 0 h 785"/>
                  <a:gd name="T50" fmla="*/ 145456 w 729"/>
                  <a:gd name="T51" fmla="*/ 13511 h 785"/>
                  <a:gd name="T52" fmla="*/ 131149 w 729"/>
                  <a:gd name="T53" fmla="*/ 15895 h 785"/>
                  <a:gd name="T54" fmla="*/ 141481 w 729"/>
                  <a:gd name="T55" fmla="*/ 23048 h 785"/>
                  <a:gd name="T56" fmla="*/ 138302 w 729"/>
                  <a:gd name="T57" fmla="*/ 25432 h 785"/>
                  <a:gd name="T58" fmla="*/ 135123 w 729"/>
                  <a:gd name="T59" fmla="*/ 23048 h 785"/>
                  <a:gd name="T60" fmla="*/ 117636 w 729"/>
                  <a:gd name="T61" fmla="*/ 19074 h 785"/>
                  <a:gd name="T62" fmla="*/ 110483 w 729"/>
                  <a:gd name="T63" fmla="*/ 34970 h 785"/>
                  <a:gd name="T64" fmla="*/ 100150 w 729"/>
                  <a:gd name="T65" fmla="*/ 34970 h 785"/>
                  <a:gd name="T66" fmla="*/ 89817 w 729"/>
                  <a:gd name="T67" fmla="*/ 28611 h 785"/>
                  <a:gd name="T68" fmla="*/ 82663 w 729"/>
                  <a:gd name="T69" fmla="*/ 32585 h 785"/>
                  <a:gd name="T70" fmla="*/ 76305 w 729"/>
                  <a:gd name="T71" fmla="*/ 38149 h 785"/>
                  <a:gd name="T72" fmla="*/ 72330 w 729"/>
                  <a:gd name="T73" fmla="*/ 44507 h 785"/>
                  <a:gd name="T74" fmla="*/ 65177 w 729"/>
                  <a:gd name="T75" fmla="*/ 47686 h 785"/>
                  <a:gd name="T76" fmla="*/ 61997 w 729"/>
                  <a:gd name="T77" fmla="*/ 57223 h 785"/>
                  <a:gd name="T78" fmla="*/ 54844 w 729"/>
                  <a:gd name="T79" fmla="*/ 70734 h 785"/>
                  <a:gd name="T80" fmla="*/ 48485 w 729"/>
                  <a:gd name="T81" fmla="*/ 85834 h 785"/>
                  <a:gd name="T82" fmla="*/ 44511 w 729"/>
                  <a:gd name="T83" fmla="*/ 95371 h 785"/>
                  <a:gd name="T84" fmla="*/ 38152 w 729"/>
                  <a:gd name="T85" fmla="*/ 111267 h 785"/>
                  <a:gd name="T86" fmla="*/ 41332 w 729"/>
                  <a:gd name="T87" fmla="*/ 127957 h 785"/>
                  <a:gd name="T88" fmla="*/ 38152 w 729"/>
                  <a:gd name="T89" fmla="*/ 139878 h 785"/>
                  <a:gd name="T90" fmla="*/ 34178 w 729"/>
                  <a:gd name="T91" fmla="*/ 149415 h 78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29"/>
                  <a:gd name="T139" fmla="*/ 0 h 785"/>
                  <a:gd name="T140" fmla="*/ 729 w 729"/>
                  <a:gd name="T141" fmla="*/ 785 h 78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29" h="785">
                    <a:moveTo>
                      <a:pt x="172" y="752"/>
                    </a:moveTo>
                    <a:lnTo>
                      <a:pt x="172" y="752"/>
                    </a:lnTo>
                    <a:lnTo>
                      <a:pt x="172" y="737"/>
                    </a:lnTo>
                    <a:lnTo>
                      <a:pt x="155" y="719"/>
                    </a:lnTo>
                    <a:lnTo>
                      <a:pt x="155" y="737"/>
                    </a:lnTo>
                    <a:lnTo>
                      <a:pt x="138" y="737"/>
                    </a:lnTo>
                    <a:lnTo>
                      <a:pt x="86" y="785"/>
                    </a:lnTo>
                    <a:lnTo>
                      <a:pt x="52" y="785"/>
                    </a:lnTo>
                    <a:lnTo>
                      <a:pt x="17" y="767"/>
                    </a:lnTo>
                    <a:lnTo>
                      <a:pt x="34" y="719"/>
                    </a:lnTo>
                    <a:lnTo>
                      <a:pt x="17" y="737"/>
                    </a:lnTo>
                    <a:lnTo>
                      <a:pt x="17" y="719"/>
                    </a:lnTo>
                    <a:lnTo>
                      <a:pt x="17" y="704"/>
                    </a:lnTo>
                    <a:lnTo>
                      <a:pt x="17" y="671"/>
                    </a:lnTo>
                    <a:lnTo>
                      <a:pt x="0" y="641"/>
                    </a:lnTo>
                    <a:lnTo>
                      <a:pt x="17" y="608"/>
                    </a:lnTo>
                    <a:lnTo>
                      <a:pt x="0" y="593"/>
                    </a:lnTo>
                    <a:lnTo>
                      <a:pt x="69" y="545"/>
                    </a:lnTo>
                    <a:lnTo>
                      <a:pt x="86" y="527"/>
                    </a:lnTo>
                    <a:lnTo>
                      <a:pt x="121" y="497"/>
                    </a:lnTo>
                    <a:lnTo>
                      <a:pt x="121" y="512"/>
                    </a:lnTo>
                    <a:lnTo>
                      <a:pt x="172" y="432"/>
                    </a:lnTo>
                    <a:lnTo>
                      <a:pt x="207" y="401"/>
                    </a:lnTo>
                    <a:lnTo>
                      <a:pt x="242" y="320"/>
                    </a:lnTo>
                    <a:lnTo>
                      <a:pt x="276" y="240"/>
                    </a:lnTo>
                    <a:lnTo>
                      <a:pt x="311" y="209"/>
                    </a:lnTo>
                    <a:lnTo>
                      <a:pt x="259" y="224"/>
                    </a:lnTo>
                    <a:lnTo>
                      <a:pt x="224" y="240"/>
                    </a:lnTo>
                    <a:lnTo>
                      <a:pt x="242" y="209"/>
                    </a:lnTo>
                    <a:lnTo>
                      <a:pt x="276" y="209"/>
                    </a:lnTo>
                    <a:lnTo>
                      <a:pt x="259" y="176"/>
                    </a:lnTo>
                    <a:lnTo>
                      <a:pt x="311" y="144"/>
                    </a:lnTo>
                    <a:lnTo>
                      <a:pt x="311" y="176"/>
                    </a:lnTo>
                    <a:lnTo>
                      <a:pt x="328" y="161"/>
                    </a:lnTo>
                    <a:lnTo>
                      <a:pt x="328" y="176"/>
                    </a:lnTo>
                    <a:lnTo>
                      <a:pt x="347" y="161"/>
                    </a:lnTo>
                    <a:lnTo>
                      <a:pt x="328" y="161"/>
                    </a:lnTo>
                    <a:lnTo>
                      <a:pt x="328" y="128"/>
                    </a:lnTo>
                    <a:lnTo>
                      <a:pt x="364" y="113"/>
                    </a:lnTo>
                    <a:lnTo>
                      <a:pt x="382" y="80"/>
                    </a:lnTo>
                    <a:lnTo>
                      <a:pt x="416" y="80"/>
                    </a:lnTo>
                    <a:lnTo>
                      <a:pt x="451" y="65"/>
                    </a:lnTo>
                    <a:lnTo>
                      <a:pt x="503" y="17"/>
                    </a:lnTo>
                    <a:lnTo>
                      <a:pt x="537" y="32"/>
                    </a:lnTo>
                    <a:lnTo>
                      <a:pt x="555" y="17"/>
                    </a:lnTo>
                    <a:lnTo>
                      <a:pt x="572" y="0"/>
                    </a:lnTo>
                    <a:lnTo>
                      <a:pt x="572" y="48"/>
                    </a:lnTo>
                    <a:lnTo>
                      <a:pt x="589" y="17"/>
                    </a:lnTo>
                    <a:lnTo>
                      <a:pt x="606" y="48"/>
                    </a:lnTo>
                    <a:lnTo>
                      <a:pt x="624" y="0"/>
                    </a:lnTo>
                    <a:lnTo>
                      <a:pt x="658" y="17"/>
                    </a:lnTo>
                    <a:lnTo>
                      <a:pt x="729" y="65"/>
                    </a:lnTo>
                    <a:lnTo>
                      <a:pt x="695" y="80"/>
                    </a:lnTo>
                    <a:lnTo>
                      <a:pt x="658" y="80"/>
                    </a:lnTo>
                    <a:lnTo>
                      <a:pt x="695" y="96"/>
                    </a:lnTo>
                    <a:lnTo>
                      <a:pt x="712" y="113"/>
                    </a:lnTo>
                    <a:lnTo>
                      <a:pt x="712" y="128"/>
                    </a:lnTo>
                    <a:lnTo>
                      <a:pt x="695" y="128"/>
                    </a:lnTo>
                    <a:lnTo>
                      <a:pt x="658" y="161"/>
                    </a:lnTo>
                    <a:lnTo>
                      <a:pt x="677" y="113"/>
                    </a:lnTo>
                    <a:lnTo>
                      <a:pt x="624" y="80"/>
                    </a:lnTo>
                    <a:lnTo>
                      <a:pt x="589" y="96"/>
                    </a:lnTo>
                    <a:lnTo>
                      <a:pt x="572" y="161"/>
                    </a:lnTo>
                    <a:lnTo>
                      <a:pt x="555" y="176"/>
                    </a:lnTo>
                    <a:lnTo>
                      <a:pt x="520" y="176"/>
                    </a:lnTo>
                    <a:lnTo>
                      <a:pt x="503" y="176"/>
                    </a:lnTo>
                    <a:lnTo>
                      <a:pt x="485" y="176"/>
                    </a:lnTo>
                    <a:lnTo>
                      <a:pt x="451" y="144"/>
                    </a:lnTo>
                    <a:lnTo>
                      <a:pt x="434" y="161"/>
                    </a:lnTo>
                    <a:lnTo>
                      <a:pt x="416" y="161"/>
                    </a:lnTo>
                    <a:lnTo>
                      <a:pt x="416" y="192"/>
                    </a:lnTo>
                    <a:lnTo>
                      <a:pt x="382" y="192"/>
                    </a:lnTo>
                    <a:lnTo>
                      <a:pt x="364" y="192"/>
                    </a:lnTo>
                    <a:lnTo>
                      <a:pt x="364" y="224"/>
                    </a:lnTo>
                    <a:lnTo>
                      <a:pt x="347" y="224"/>
                    </a:lnTo>
                    <a:lnTo>
                      <a:pt x="328" y="240"/>
                    </a:lnTo>
                    <a:lnTo>
                      <a:pt x="311" y="272"/>
                    </a:lnTo>
                    <a:lnTo>
                      <a:pt x="311" y="288"/>
                    </a:lnTo>
                    <a:lnTo>
                      <a:pt x="311" y="305"/>
                    </a:lnTo>
                    <a:lnTo>
                      <a:pt x="276" y="353"/>
                    </a:lnTo>
                    <a:lnTo>
                      <a:pt x="259" y="401"/>
                    </a:lnTo>
                    <a:lnTo>
                      <a:pt x="242" y="432"/>
                    </a:lnTo>
                    <a:lnTo>
                      <a:pt x="259" y="464"/>
                    </a:lnTo>
                    <a:lnTo>
                      <a:pt x="224" y="479"/>
                    </a:lnTo>
                    <a:lnTo>
                      <a:pt x="207" y="497"/>
                    </a:lnTo>
                    <a:lnTo>
                      <a:pt x="190" y="560"/>
                    </a:lnTo>
                    <a:lnTo>
                      <a:pt x="207" y="623"/>
                    </a:lnTo>
                    <a:lnTo>
                      <a:pt x="207" y="641"/>
                    </a:lnTo>
                    <a:lnTo>
                      <a:pt x="207" y="689"/>
                    </a:lnTo>
                    <a:lnTo>
                      <a:pt x="190" y="704"/>
                    </a:lnTo>
                    <a:lnTo>
                      <a:pt x="190" y="752"/>
                    </a:lnTo>
                    <a:lnTo>
                      <a:pt x="172" y="752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267" name="Freeform 263"/>
              <p:cNvSpPr>
                <a:spLocks/>
              </p:cNvSpPr>
              <p:nvPr>
                <p:custDataLst>
                  <p:tags r:id="rId261"/>
                </p:custDataLst>
              </p:nvPr>
            </p:nvSpPr>
            <p:spPr bwMode="auto">
              <a:xfrm>
                <a:off x="9884760" y="3645645"/>
                <a:ext cx="407714" cy="884237"/>
              </a:xfrm>
              <a:custGeom>
                <a:avLst/>
                <a:gdLst>
                  <a:gd name="T0" fmla="*/ 0 w 346"/>
                  <a:gd name="T1" fmla="*/ 117475 h 750"/>
                  <a:gd name="T2" fmla="*/ 0 w 346"/>
                  <a:gd name="T3" fmla="*/ 117475 h 750"/>
                  <a:gd name="T4" fmla="*/ 3969 w 346"/>
                  <a:gd name="T5" fmla="*/ 117475 h 750"/>
                  <a:gd name="T6" fmla="*/ 3969 w 346"/>
                  <a:gd name="T7" fmla="*/ 107950 h 750"/>
                  <a:gd name="T8" fmla="*/ 7144 w 346"/>
                  <a:gd name="T9" fmla="*/ 104775 h 750"/>
                  <a:gd name="T10" fmla="*/ 7144 w 346"/>
                  <a:gd name="T11" fmla="*/ 95250 h 750"/>
                  <a:gd name="T12" fmla="*/ 7144 w 346"/>
                  <a:gd name="T13" fmla="*/ 91281 h 750"/>
                  <a:gd name="T14" fmla="*/ 3969 w 346"/>
                  <a:gd name="T15" fmla="*/ 78581 h 750"/>
                  <a:gd name="T16" fmla="*/ 7144 w 346"/>
                  <a:gd name="T17" fmla="*/ 66675 h 750"/>
                  <a:gd name="T18" fmla="*/ 10319 w 346"/>
                  <a:gd name="T19" fmla="*/ 63500 h 750"/>
                  <a:gd name="T20" fmla="*/ 17463 w 346"/>
                  <a:gd name="T21" fmla="*/ 60325 h 750"/>
                  <a:gd name="T22" fmla="*/ 14288 w 346"/>
                  <a:gd name="T23" fmla="*/ 53975 h 750"/>
                  <a:gd name="T24" fmla="*/ 17463 w 346"/>
                  <a:gd name="T25" fmla="*/ 47625 h 750"/>
                  <a:gd name="T26" fmla="*/ 20638 w 346"/>
                  <a:gd name="T27" fmla="*/ 38100 h 750"/>
                  <a:gd name="T28" fmla="*/ 27781 w 346"/>
                  <a:gd name="T29" fmla="*/ 28575 h 750"/>
                  <a:gd name="T30" fmla="*/ 27781 w 346"/>
                  <a:gd name="T31" fmla="*/ 24606 h 750"/>
                  <a:gd name="T32" fmla="*/ 27781 w 346"/>
                  <a:gd name="T33" fmla="*/ 21431 h 750"/>
                  <a:gd name="T34" fmla="*/ 30956 w 346"/>
                  <a:gd name="T35" fmla="*/ 15875 h 750"/>
                  <a:gd name="T36" fmla="*/ 34131 w 346"/>
                  <a:gd name="T37" fmla="*/ 11906 h 750"/>
                  <a:gd name="T38" fmla="*/ 37306 w 346"/>
                  <a:gd name="T39" fmla="*/ 11906 h 750"/>
                  <a:gd name="T40" fmla="*/ 37306 w 346"/>
                  <a:gd name="T41" fmla="*/ 5556 h 750"/>
                  <a:gd name="T42" fmla="*/ 41275 w 346"/>
                  <a:gd name="T43" fmla="*/ 5556 h 750"/>
                  <a:gd name="T44" fmla="*/ 47625 w 346"/>
                  <a:gd name="T45" fmla="*/ 5556 h 750"/>
                  <a:gd name="T46" fmla="*/ 47625 w 346"/>
                  <a:gd name="T47" fmla="*/ 0 h 750"/>
                  <a:gd name="T48" fmla="*/ 51594 w 346"/>
                  <a:gd name="T49" fmla="*/ 0 h 750"/>
                  <a:gd name="T50" fmla="*/ 65881 w 346"/>
                  <a:gd name="T51" fmla="*/ 11906 h 750"/>
                  <a:gd name="T52" fmla="*/ 69056 w 346"/>
                  <a:gd name="T53" fmla="*/ 40481 h 750"/>
                  <a:gd name="T54" fmla="*/ 61913 w 346"/>
                  <a:gd name="T55" fmla="*/ 40481 h 750"/>
                  <a:gd name="T56" fmla="*/ 55563 w 346"/>
                  <a:gd name="T57" fmla="*/ 47625 h 750"/>
                  <a:gd name="T58" fmla="*/ 55563 w 346"/>
                  <a:gd name="T59" fmla="*/ 50006 h 750"/>
                  <a:gd name="T60" fmla="*/ 55563 w 346"/>
                  <a:gd name="T61" fmla="*/ 53975 h 750"/>
                  <a:gd name="T62" fmla="*/ 58738 w 346"/>
                  <a:gd name="T63" fmla="*/ 57150 h 750"/>
                  <a:gd name="T64" fmla="*/ 51594 w 346"/>
                  <a:gd name="T65" fmla="*/ 63500 h 750"/>
                  <a:gd name="T66" fmla="*/ 41275 w 346"/>
                  <a:gd name="T67" fmla="*/ 73025 h 750"/>
                  <a:gd name="T68" fmla="*/ 34131 w 346"/>
                  <a:gd name="T69" fmla="*/ 81756 h 750"/>
                  <a:gd name="T70" fmla="*/ 34131 w 346"/>
                  <a:gd name="T71" fmla="*/ 97631 h 750"/>
                  <a:gd name="T72" fmla="*/ 41275 w 346"/>
                  <a:gd name="T73" fmla="*/ 107950 h 750"/>
                  <a:gd name="T74" fmla="*/ 37306 w 346"/>
                  <a:gd name="T75" fmla="*/ 111125 h 750"/>
                  <a:gd name="T76" fmla="*/ 37306 w 346"/>
                  <a:gd name="T77" fmla="*/ 114300 h 750"/>
                  <a:gd name="T78" fmla="*/ 30956 w 346"/>
                  <a:gd name="T79" fmla="*/ 120650 h 750"/>
                  <a:gd name="T80" fmla="*/ 27781 w 346"/>
                  <a:gd name="T81" fmla="*/ 142875 h 750"/>
                  <a:gd name="T82" fmla="*/ 20638 w 346"/>
                  <a:gd name="T83" fmla="*/ 142875 h 750"/>
                  <a:gd name="T84" fmla="*/ 17463 w 346"/>
                  <a:gd name="T85" fmla="*/ 146050 h 750"/>
                  <a:gd name="T86" fmla="*/ 17463 w 346"/>
                  <a:gd name="T87" fmla="*/ 149225 h 750"/>
                  <a:gd name="T88" fmla="*/ 10319 w 346"/>
                  <a:gd name="T89" fmla="*/ 149225 h 750"/>
                  <a:gd name="T90" fmla="*/ 7144 w 346"/>
                  <a:gd name="T91" fmla="*/ 142875 h 750"/>
                  <a:gd name="T92" fmla="*/ 10319 w 346"/>
                  <a:gd name="T93" fmla="*/ 139700 h 750"/>
                  <a:gd name="T94" fmla="*/ 7144 w 346"/>
                  <a:gd name="T95" fmla="*/ 136525 h 750"/>
                  <a:gd name="T96" fmla="*/ 0 w 346"/>
                  <a:gd name="T97" fmla="*/ 117475 h 75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46"/>
                  <a:gd name="T148" fmla="*/ 0 h 750"/>
                  <a:gd name="T149" fmla="*/ 346 w 346"/>
                  <a:gd name="T150" fmla="*/ 750 h 75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46" h="750">
                    <a:moveTo>
                      <a:pt x="0" y="591"/>
                    </a:moveTo>
                    <a:lnTo>
                      <a:pt x="0" y="591"/>
                    </a:lnTo>
                    <a:lnTo>
                      <a:pt x="18" y="591"/>
                    </a:lnTo>
                    <a:lnTo>
                      <a:pt x="18" y="543"/>
                    </a:lnTo>
                    <a:lnTo>
                      <a:pt x="35" y="528"/>
                    </a:lnTo>
                    <a:lnTo>
                      <a:pt x="35" y="480"/>
                    </a:lnTo>
                    <a:lnTo>
                      <a:pt x="35" y="462"/>
                    </a:lnTo>
                    <a:lnTo>
                      <a:pt x="18" y="399"/>
                    </a:lnTo>
                    <a:lnTo>
                      <a:pt x="35" y="336"/>
                    </a:lnTo>
                    <a:lnTo>
                      <a:pt x="52" y="318"/>
                    </a:lnTo>
                    <a:lnTo>
                      <a:pt x="87" y="303"/>
                    </a:lnTo>
                    <a:lnTo>
                      <a:pt x="70" y="271"/>
                    </a:lnTo>
                    <a:lnTo>
                      <a:pt x="87" y="240"/>
                    </a:lnTo>
                    <a:lnTo>
                      <a:pt x="104" y="192"/>
                    </a:lnTo>
                    <a:lnTo>
                      <a:pt x="139" y="144"/>
                    </a:lnTo>
                    <a:lnTo>
                      <a:pt x="139" y="127"/>
                    </a:lnTo>
                    <a:lnTo>
                      <a:pt x="139" y="111"/>
                    </a:lnTo>
                    <a:lnTo>
                      <a:pt x="156" y="79"/>
                    </a:lnTo>
                    <a:lnTo>
                      <a:pt x="173" y="63"/>
                    </a:lnTo>
                    <a:lnTo>
                      <a:pt x="190" y="63"/>
                    </a:lnTo>
                    <a:lnTo>
                      <a:pt x="190" y="31"/>
                    </a:lnTo>
                    <a:lnTo>
                      <a:pt x="208" y="31"/>
                    </a:lnTo>
                    <a:lnTo>
                      <a:pt x="242" y="31"/>
                    </a:lnTo>
                    <a:lnTo>
                      <a:pt x="242" y="0"/>
                    </a:lnTo>
                    <a:lnTo>
                      <a:pt x="260" y="0"/>
                    </a:lnTo>
                    <a:lnTo>
                      <a:pt x="329" y="63"/>
                    </a:lnTo>
                    <a:lnTo>
                      <a:pt x="346" y="207"/>
                    </a:lnTo>
                    <a:lnTo>
                      <a:pt x="311" y="207"/>
                    </a:lnTo>
                    <a:lnTo>
                      <a:pt x="277" y="240"/>
                    </a:lnTo>
                    <a:lnTo>
                      <a:pt x="277" y="255"/>
                    </a:lnTo>
                    <a:lnTo>
                      <a:pt x="277" y="271"/>
                    </a:lnTo>
                    <a:lnTo>
                      <a:pt x="294" y="288"/>
                    </a:lnTo>
                    <a:lnTo>
                      <a:pt x="260" y="318"/>
                    </a:lnTo>
                    <a:lnTo>
                      <a:pt x="208" y="366"/>
                    </a:lnTo>
                    <a:lnTo>
                      <a:pt x="173" y="414"/>
                    </a:lnTo>
                    <a:lnTo>
                      <a:pt x="173" y="495"/>
                    </a:lnTo>
                    <a:lnTo>
                      <a:pt x="208" y="543"/>
                    </a:lnTo>
                    <a:lnTo>
                      <a:pt x="190" y="558"/>
                    </a:lnTo>
                    <a:lnTo>
                      <a:pt x="190" y="576"/>
                    </a:lnTo>
                    <a:lnTo>
                      <a:pt x="156" y="606"/>
                    </a:lnTo>
                    <a:lnTo>
                      <a:pt x="139" y="720"/>
                    </a:lnTo>
                    <a:lnTo>
                      <a:pt x="104" y="720"/>
                    </a:lnTo>
                    <a:lnTo>
                      <a:pt x="87" y="735"/>
                    </a:lnTo>
                    <a:lnTo>
                      <a:pt x="87" y="750"/>
                    </a:lnTo>
                    <a:lnTo>
                      <a:pt x="52" y="750"/>
                    </a:lnTo>
                    <a:lnTo>
                      <a:pt x="35" y="720"/>
                    </a:lnTo>
                    <a:lnTo>
                      <a:pt x="52" y="702"/>
                    </a:lnTo>
                    <a:lnTo>
                      <a:pt x="35" y="687"/>
                    </a:lnTo>
                    <a:lnTo>
                      <a:pt x="0" y="591"/>
                    </a:lnTo>
                    <a:close/>
                  </a:path>
                </a:pathLst>
              </a:custGeom>
              <a:solidFill>
                <a:schemeClr val="accent6">
                  <a:lumMod val="9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62" name="Freeform 264"/>
              <p:cNvSpPr>
                <a:spLocks/>
              </p:cNvSpPr>
              <p:nvPr>
                <p:custDataLst>
                  <p:tags r:id="rId262"/>
                </p:custDataLst>
              </p:nvPr>
            </p:nvSpPr>
            <p:spPr bwMode="auto">
              <a:xfrm>
                <a:off x="9908917" y="7022697"/>
                <a:ext cx="427143" cy="377584"/>
              </a:xfrm>
              <a:custGeom>
                <a:avLst/>
                <a:gdLst>
                  <a:gd name="T0" fmla="*/ 2147483646 w 362"/>
                  <a:gd name="T1" fmla="*/ 2147483646 h 320"/>
                  <a:gd name="T2" fmla="*/ 2147483646 w 362"/>
                  <a:gd name="T3" fmla="*/ 2147483646 h 320"/>
                  <a:gd name="T4" fmla="*/ 2147483646 w 362"/>
                  <a:gd name="T5" fmla="*/ 2147483646 h 320"/>
                  <a:gd name="T6" fmla="*/ 2147483646 w 362"/>
                  <a:gd name="T7" fmla="*/ 2147483646 h 320"/>
                  <a:gd name="T8" fmla="*/ 2147483646 w 362"/>
                  <a:gd name="T9" fmla="*/ 2147483646 h 320"/>
                  <a:gd name="T10" fmla="*/ 0 w 362"/>
                  <a:gd name="T11" fmla="*/ 2147483646 h 320"/>
                  <a:gd name="T12" fmla="*/ 0 w 362"/>
                  <a:gd name="T13" fmla="*/ 0 h 320"/>
                  <a:gd name="T14" fmla="*/ 2147483646 w 362"/>
                  <a:gd name="T15" fmla="*/ 0 h 320"/>
                  <a:gd name="T16" fmla="*/ 2147483646 w 362"/>
                  <a:gd name="T17" fmla="*/ 0 h 320"/>
                  <a:gd name="T18" fmla="*/ 2147483646 w 362"/>
                  <a:gd name="T19" fmla="*/ 2147483646 h 320"/>
                  <a:gd name="T20" fmla="*/ 2147483646 w 362"/>
                  <a:gd name="T21" fmla="*/ 2147483646 h 320"/>
                  <a:gd name="T22" fmla="*/ 2147483646 w 362"/>
                  <a:gd name="T23" fmla="*/ 2147483646 h 320"/>
                  <a:gd name="T24" fmla="*/ 2147483646 w 362"/>
                  <a:gd name="T25" fmla="*/ 2147483646 h 320"/>
                  <a:gd name="T26" fmla="*/ 2147483646 w 362"/>
                  <a:gd name="T27" fmla="*/ 0 h 320"/>
                  <a:gd name="T28" fmla="*/ 2147483646 w 362"/>
                  <a:gd name="T29" fmla="*/ 2147483646 h 320"/>
                  <a:gd name="T30" fmla="*/ 2147483646 w 362"/>
                  <a:gd name="T31" fmla="*/ 2147483646 h 320"/>
                  <a:gd name="T32" fmla="*/ 2147483646 w 362"/>
                  <a:gd name="T33" fmla="*/ 2147483646 h 320"/>
                  <a:gd name="T34" fmla="*/ 2147483646 w 362"/>
                  <a:gd name="T35" fmla="*/ 2147483646 h 320"/>
                  <a:gd name="T36" fmla="*/ 2147483646 w 362"/>
                  <a:gd name="T37" fmla="*/ 2147483646 h 320"/>
                  <a:gd name="T38" fmla="*/ 2147483646 w 362"/>
                  <a:gd name="T39" fmla="*/ 2147483646 h 320"/>
                  <a:gd name="T40" fmla="*/ 2147483646 w 362"/>
                  <a:gd name="T41" fmla="*/ 2147483646 h 320"/>
                  <a:gd name="T42" fmla="*/ 2147483646 w 362"/>
                  <a:gd name="T43" fmla="*/ 2147483646 h 320"/>
                  <a:gd name="T44" fmla="*/ 2147483646 w 362"/>
                  <a:gd name="T45" fmla="*/ 2147483646 h 320"/>
                  <a:gd name="T46" fmla="*/ 2147483646 w 362"/>
                  <a:gd name="T47" fmla="*/ 2147483646 h 320"/>
                  <a:gd name="T48" fmla="*/ 2147483646 w 362"/>
                  <a:gd name="T49" fmla="*/ 2147483646 h 320"/>
                  <a:gd name="T50" fmla="*/ 2147483646 w 362"/>
                  <a:gd name="T51" fmla="*/ 2147483646 h 32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62"/>
                  <a:gd name="T79" fmla="*/ 0 h 320"/>
                  <a:gd name="T80" fmla="*/ 362 w 362"/>
                  <a:gd name="T81" fmla="*/ 320 h 32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62" h="320">
                    <a:moveTo>
                      <a:pt x="121" y="320"/>
                    </a:moveTo>
                    <a:lnTo>
                      <a:pt x="121" y="320"/>
                    </a:lnTo>
                    <a:lnTo>
                      <a:pt x="103" y="288"/>
                    </a:lnTo>
                    <a:lnTo>
                      <a:pt x="69" y="192"/>
                    </a:lnTo>
                    <a:lnTo>
                      <a:pt x="69" y="144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34" y="0"/>
                    </a:lnTo>
                    <a:lnTo>
                      <a:pt x="69" y="0"/>
                    </a:lnTo>
                    <a:lnTo>
                      <a:pt x="172" y="17"/>
                    </a:lnTo>
                    <a:lnTo>
                      <a:pt x="207" y="17"/>
                    </a:lnTo>
                    <a:lnTo>
                      <a:pt x="276" y="33"/>
                    </a:lnTo>
                    <a:lnTo>
                      <a:pt x="311" y="17"/>
                    </a:lnTo>
                    <a:lnTo>
                      <a:pt x="328" y="0"/>
                    </a:lnTo>
                    <a:lnTo>
                      <a:pt x="362" y="17"/>
                    </a:lnTo>
                    <a:lnTo>
                      <a:pt x="328" y="48"/>
                    </a:lnTo>
                    <a:lnTo>
                      <a:pt x="311" y="33"/>
                    </a:lnTo>
                    <a:lnTo>
                      <a:pt x="259" y="33"/>
                    </a:lnTo>
                    <a:lnTo>
                      <a:pt x="241" y="129"/>
                    </a:lnTo>
                    <a:lnTo>
                      <a:pt x="224" y="144"/>
                    </a:lnTo>
                    <a:lnTo>
                      <a:pt x="224" y="209"/>
                    </a:lnTo>
                    <a:lnTo>
                      <a:pt x="224" y="305"/>
                    </a:lnTo>
                    <a:lnTo>
                      <a:pt x="190" y="320"/>
                    </a:lnTo>
                    <a:lnTo>
                      <a:pt x="155" y="320"/>
                    </a:lnTo>
                    <a:lnTo>
                      <a:pt x="138" y="305"/>
                    </a:lnTo>
                    <a:lnTo>
                      <a:pt x="121" y="32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3" name="Freeform 265"/>
              <p:cNvSpPr>
                <a:spLocks/>
              </p:cNvSpPr>
              <p:nvPr>
                <p:custDataLst>
                  <p:tags r:id="rId263"/>
                </p:custDataLst>
              </p:nvPr>
            </p:nvSpPr>
            <p:spPr bwMode="auto">
              <a:xfrm>
                <a:off x="10048152" y="7173730"/>
                <a:ext cx="533338" cy="434222"/>
              </a:xfrm>
              <a:custGeom>
                <a:avLst/>
                <a:gdLst>
                  <a:gd name="T0" fmla="*/ 2147483646 w 451"/>
                  <a:gd name="T1" fmla="*/ 2147483646 h 368"/>
                  <a:gd name="T2" fmla="*/ 2147483646 w 451"/>
                  <a:gd name="T3" fmla="*/ 2147483646 h 368"/>
                  <a:gd name="T4" fmla="*/ 2147483646 w 451"/>
                  <a:gd name="T5" fmla="*/ 2147483646 h 368"/>
                  <a:gd name="T6" fmla="*/ 2147483646 w 451"/>
                  <a:gd name="T7" fmla="*/ 2147483646 h 368"/>
                  <a:gd name="T8" fmla="*/ 2147483646 w 451"/>
                  <a:gd name="T9" fmla="*/ 2147483646 h 368"/>
                  <a:gd name="T10" fmla="*/ 2147483646 w 451"/>
                  <a:gd name="T11" fmla="*/ 2147483646 h 368"/>
                  <a:gd name="T12" fmla="*/ 2147483646 w 451"/>
                  <a:gd name="T13" fmla="*/ 2147483646 h 368"/>
                  <a:gd name="T14" fmla="*/ 2147483646 w 451"/>
                  <a:gd name="T15" fmla="*/ 2147483646 h 368"/>
                  <a:gd name="T16" fmla="*/ 2147483646 w 451"/>
                  <a:gd name="T17" fmla="*/ 2147483646 h 368"/>
                  <a:gd name="T18" fmla="*/ 2147483646 w 451"/>
                  <a:gd name="T19" fmla="*/ 2147483646 h 368"/>
                  <a:gd name="T20" fmla="*/ 2147483646 w 451"/>
                  <a:gd name="T21" fmla="*/ 2147483646 h 368"/>
                  <a:gd name="T22" fmla="*/ 2147483646 w 451"/>
                  <a:gd name="T23" fmla="*/ 2147483646 h 368"/>
                  <a:gd name="T24" fmla="*/ 2147483646 w 451"/>
                  <a:gd name="T25" fmla="*/ 2147483646 h 368"/>
                  <a:gd name="T26" fmla="*/ 2147483646 w 451"/>
                  <a:gd name="T27" fmla="*/ 2147483646 h 368"/>
                  <a:gd name="T28" fmla="*/ 2147483646 w 451"/>
                  <a:gd name="T29" fmla="*/ 2147483646 h 368"/>
                  <a:gd name="T30" fmla="*/ 2147483646 w 451"/>
                  <a:gd name="T31" fmla="*/ 2147483646 h 368"/>
                  <a:gd name="T32" fmla="*/ 2147483646 w 451"/>
                  <a:gd name="T33" fmla="*/ 2147483646 h 368"/>
                  <a:gd name="T34" fmla="*/ 2147483646 w 451"/>
                  <a:gd name="T35" fmla="*/ 2147483646 h 368"/>
                  <a:gd name="T36" fmla="*/ 2147483646 w 451"/>
                  <a:gd name="T37" fmla="*/ 2147483646 h 368"/>
                  <a:gd name="T38" fmla="*/ 2147483646 w 451"/>
                  <a:gd name="T39" fmla="*/ 2147483646 h 368"/>
                  <a:gd name="T40" fmla="*/ 2147483646 w 451"/>
                  <a:gd name="T41" fmla="*/ 2147483646 h 368"/>
                  <a:gd name="T42" fmla="*/ 2147483646 w 451"/>
                  <a:gd name="T43" fmla="*/ 2147483646 h 368"/>
                  <a:gd name="T44" fmla="*/ 0 w 451"/>
                  <a:gd name="T45" fmla="*/ 2147483646 h 368"/>
                  <a:gd name="T46" fmla="*/ 2147483646 w 451"/>
                  <a:gd name="T47" fmla="*/ 2147483646 h 368"/>
                  <a:gd name="T48" fmla="*/ 2147483646 w 451"/>
                  <a:gd name="T49" fmla="*/ 2147483646 h 368"/>
                  <a:gd name="T50" fmla="*/ 2147483646 w 451"/>
                  <a:gd name="T51" fmla="*/ 2147483646 h 368"/>
                  <a:gd name="T52" fmla="*/ 2147483646 w 451"/>
                  <a:gd name="T53" fmla="*/ 2147483646 h 368"/>
                  <a:gd name="T54" fmla="*/ 2147483646 w 451"/>
                  <a:gd name="T55" fmla="*/ 2147483646 h 368"/>
                  <a:gd name="T56" fmla="*/ 2147483646 w 451"/>
                  <a:gd name="T57" fmla="*/ 2147483646 h 368"/>
                  <a:gd name="T58" fmla="*/ 2147483646 w 451"/>
                  <a:gd name="T59" fmla="*/ 2147483646 h 368"/>
                  <a:gd name="T60" fmla="*/ 2147483646 w 451"/>
                  <a:gd name="T61" fmla="*/ 2147483646 h 368"/>
                  <a:gd name="T62" fmla="*/ 2147483646 w 451"/>
                  <a:gd name="T63" fmla="*/ 2147483646 h 368"/>
                  <a:gd name="T64" fmla="*/ 2147483646 w 451"/>
                  <a:gd name="T65" fmla="*/ 2147483646 h 368"/>
                  <a:gd name="T66" fmla="*/ 2147483646 w 451"/>
                  <a:gd name="T67" fmla="*/ 2147483646 h 368"/>
                  <a:gd name="T68" fmla="*/ 2147483646 w 451"/>
                  <a:gd name="T69" fmla="*/ 2147483646 h 368"/>
                  <a:gd name="T70" fmla="*/ 2147483646 w 451"/>
                  <a:gd name="T71" fmla="*/ 0 h 368"/>
                  <a:gd name="T72" fmla="*/ 2147483646 w 451"/>
                  <a:gd name="T73" fmla="*/ 2147483646 h 368"/>
                  <a:gd name="T74" fmla="*/ 2147483646 w 451"/>
                  <a:gd name="T75" fmla="*/ 2147483646 h 3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51"/>
                  <a:gd name="T115" fmla="*/ 0 h 368"/>
                  <a:gd name="T116" fmla="*/ 451 w 451"/>
                  <a:gd name="T117" fmla="*/ 368 h 3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51" h="368">
                    <a:moveTo>
                      <a:pt x="416" y="15"/>
                    </a:moveTo>
                    <a:lnTo>
                      <a:pt x="433" y="111"/>
                    </a:lnTo>
                    <a:lnTo>
                      <a:pt x="416" y="111"/>
                    </a:lnTo>
                    <a:lnTo>
                      <a:pt x="399" y="128"/>
                    </a:lnTo>
                    <a:lnTo>
                      <a:pt x="416" y="143"/>
                    </a:lnTo>
                    <a:lnTo>
                      <a:pt x="433" y="128"/>
                    </a:lnTo>
                    <a:lnTo>
                      <a:pt x="451" y="128"/>
                    </a:lnTo>
                    <a:lnTo>
                      <a:pt x="451" y="143"/>
                    </a:lnTo>
                    <a:lnTo>
                      <a:pt x="451" y="191"/>
                    </a:lnTo>
                    <a:lnTo>
                      <a:pt x="416" y="207"/>
                    </a:lnTo>
                    <a:lnTo>
                      <a:pt x="382" y="255"/>
                    </a:lnTo>
                    <a:lnTo>
                      <a:pt x="330" y="303"/>
                    </a:lnTo>
                    <a:lnTo>
                      <a:pt x="295" y="335"/>
                    </a:lnTo>
                    <a:lnTo>
                      <a:pt x="243" y="351"/>
                    </a:lnTo>
                    <a:lnTo>
                      <a:pt x="209" y="351"/>
                    </a:lnTo>
                    <a:lnTo>
                      <a:pt x="157" y="351"/>
                    </a:lnTo>
                    <a:lnTo>
                      <a:pt x="103" y="368"/>
                    </a:lnTo>
                    <a:lnTo>
                      <a:pt x="86" y="368"/>
                    </a:lnTo>
                    <a:lnTo>
                      <a:pt x="69" y="351"/>
                    </a:lnTo>
                    <a:lnTo>
                      <a:pt x="51" y="303"/>
                    </a:lnTo>
                    <a:lnTo>
                      <a:pt x="51" y="287"/>
                    </a:lnTo>
                    <a:lnTo>
                      <a:pt x="17" y="191"/>
                    </a:lnTo>
                    <a:lnTo>
                      <a:pt x="0" y="191"/>
                    </a:lnTo>
                    <a:lnTo>
                      <a:pt x="17" y="176"/>
                    </a:lnTo>
                    <a:lnTo>
                      <a:pt x="34" y="191"/>
                    </a:lnTo>
                    <a:lnTo>
                      <a:pt x="69" y="191"/>
                    </a:lnTo>
                    <a:lnTo>
                      <a:pt x="103" y="176"/>
                    </a:lnTo>
                    <a:lnTo>
                      <a:pt x="103" y="80"/>
                    </a:lnTo>
                    <a:lnTo>
                      <a:pt x="121" y="96"/>
                    </a:lnTo>
                    <a:lnTo>
                      <a:pt x="121" y="128"/>
                    </a:lnTo>
                    <a:lnTo>
                      <a:pt x="157" y="128"/>
                    </a:lnTo>
                    <a:lnTo>
                      <a:pt x="209" y="96"/>
                    </a:lnTo>
                    <a:lnTo>
                      <a:pt x="226" y="111"/>
                    </a:lnTo>
                    <a:lnTo>
                      <a:pt x="243" y="96"/>
                    </a:lnTo>
                    <a:lnTo>
                      <a:pt x="313" y="32"/>
                    </a:lnTo>
                    <a:lnTo>
                      <a:pt x="364" y="0"/>
                    </a:lnTo>
                    <a:lnTo>
                      <a:pt x="399" y="15"/>
                    </a:lnTo>
                    <a:lnTo>
                      <a:pt x="416" y="1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4" name="Freeform 266"/>
              <p:cNvSpPr>
                <a:spLocks/>
              </p:cNvSpPr>
              <p:nvPr>
                <p:custDataLst>
                  <p:tags r:id="rId264"/>
                </p:custDataLst>
              </p:nvPr>
            </p:nvSpPr>
            <p:spPr bwMode="auto">
              <a:xfrm>
                <a:off x="10170867" y="7041576"/>
                <a:ext cx="309148" cy="283188"/>
              </a:xfrm>
              <a:custGeom>
                <a:avLst/>
                <a:gdLst>
                  <a:gd name="T0" fmla="*/ 0 w 261"/>
                  <a:gd name="T1" fmla="*/ 2147483646 h 240"/>
                  <a:gd name="T2" fmla="*/ 0 w 261"/>
                  <a:gd name="T3" fmla="*/ 2147483646 h 240"/>
                  <a:gd name="T4" fmla="*/ 2147483646 w 261"/>
                  <a:gd name="T5" fmla="*/ 2147483646 h 240"/>
                  <a:gd name="T6" fmla="*/ 2147483646 w 261"/>
                  <a:gd name="T7" fmla="*/ 2147483646 h 240"/>
                  <a:gd name="T8" fmla="*/ 2147483646 w 261"/>
                  <a:gd name="T9" fmla="*/ 2147483646 h 240"/>
                  <a:gd name="T10" fmla="*/ 2147483646 w 261"/>
                  <a:gd name="T11" fmla="*/ 2147483646 h 240"/>
                  <a:gd name="T12" fmla="*/ 2147483646 w 261"/>
                  <a:gd name="T13" fmla="*/ 2147483646 h 240"/>
                  <a:gd name="T14" fmla="*/ 2147483646 w 261"/>
                  <a:gd name="T15" fmla="*/ 2147483646 h 240"/>
                  <a:gd name="T16" fmla="*/ 2147483646 w 261"/>
                  <a:gd name="T17" fmla="*/ 2147483646 h 240"/>
                  <a:gd name="T18" fmla="*/ 2147483646 w 261"/>
                  <a:gd name="T19" fmla="*/ 2147483646 h 240"/>
                  <a:gd name="T20" fmla="*/ 2147483646 w 261"/>
                  <a:gd name="T21" fmla="*/ 2147483646 h 240"/>
                  <a:gd name="T22" fmla="*/ 2147483646 w 261"/>
                  <a:gd name="T23" fmla="*/ 2147483646 h 240"/>
                  <a:gd name="T24" fmla="*/ 2147483646 w 261"/>
                  <a:gd name="T25" fmla="*/ 2147483646 h 240"/>
                  <a:gd name="T26" fmla="*/ 2147483646 w 261"/>
                  <a:gd name="T27" fmla="*/ 0 h 240"/>
                  <a:gd name="T28" fmla="*/ 2147483646 w 261"/>
                  <a:gd name="T29" fmla="*/ 2147483646 h 240"/>
                  <a:gd name="T30" fmla="*/ 2147483646 w 261"/>
                  <a:gd name="T31" fmla="*/ 2147483646 h 240"/>
                  <a:gd name="T32" fmla="*/ 2147483646 w 261"/>
                  <a:gd name="T33" fmla="*/ 2147483646 h 240"/>
                  <a:gd name="T34" fmla="*/ 2147483646 w 261"/>
                  <a:gd name="T35" fmla="*/ 2147483646 h 240"/>
                  <a:gd name="T36" fmla="*/ 0 w 261"/>
                  <a:gd name="T37" fmla="*/ 2147483646 h 240"/>
                  <a:gd name="T38" fmla="*/ 0 w 261"/>
                  <a:gd name="T39" fmla="*/ 2147483646 h 24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61"/>
                  <a:gd name="T61" fmla="*/ 0 h 240"/>
                  <a:gd name="T62" fmla="*/ 261 w 261"/>
                  <a:gd name="T63" fmla="*/ 240 h 24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61" h="240">
                    <a:moveTo>
                      <a:pt x="0" y="192"/>
                    </a:moveTo>
                    <a:lnTo>
                      <a:pt x="0" y="192"/>
                    </a:lnTo>
                    <a:lnTo>
                      <a:pt x="18" y="208"/>
                    </a:lnTo>
                    <a:lnTo>
                      <a:pt x="18" y="240"/>
                    </a:lnTo>
                    <a:lnTo>
                      <a:pt x="52" y="240"/>
                    </a:lnTo>
                    <a:lnTo>
                      <a:pt x="104" y="208"/>
                    </a:lnTo>
                    <a:lnTo>
                      <a:pt x="121" y="223"/>
                    </a:lnTo>
                    <a:lnTo>
                      <a:pt x="139" y="208"/>
                    </a:lnTo>
                    <a:lnTo>
                      <a:pt x="210" y="144"/>
                    </a:lnTo>
                    <a:lnTo>
                      <a:pt x="261" y="112"/>
                    </a:lnTo>
                    <a:lnTo>
                      <a:pt x="227" y="112"/>
                    </a:lnTo>
                    <a:lnTo>
                      <a:pt x="210" y="79"/>
                    </a:lnTo>
                    <a:lnTo>
                      <a:pt x="173" y="48"/>
                    </a:lnTo>
                    <a:lnTo>
                      <a:pt x="139" y="0"/>
                    </a:lnTo>
                    <a:lnTo>
                      <a:pt x="104" y="31"/>
                    </a:lnTo>
                    <a:lnTo>
                      <a:pt x="87" y="16"/>
                    </a:lnTo>
                    <a:lnTo>
                      <a:pt x="35" y="16"/>
                    </a:lnTo>
                    <a:lnTo>
                      <a:pt x="18" y="112"/>
                    </a:lnTo>
                    <a:lnTo>
                      <a:pt x="0" y="127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5" name="Freeform 267"/>
              <p:cNvSpPr>
                <a:spLocks/>
              </p:cNvSpPr>
              <p:nvPr>
                <p:custDataLst>
                  <p:tags r:id="rId265"/>
                </p:custDataLst>
              </p:nvPr>
            </p:nvSpPr>
            <p:spPr bwMode="auto">
              <a:xfrm>
                <a:off x="10336060" y="6984938"/>
                <a:ext cx="266670" cy="205312"/>
              </a:xfrm>
              <a:custGeom>
                <a:avLst/>
                <a:gdLst>
                  <a:gd name="T0" fmla="*/ 2147483646 w 225"/>
                  <a:gd name="T1" fmla="*/ 0 h 175"/>
                  <a:gd name="T2" fmla="*/ 2147483646 w 225"/>
                  <a:gd name="T3" fmla="*/ 0 h 175"/>
                  <a:gd name="T4" fmla="*/ 2147483646 w 225"/>
                  <a:gd name="T5" fmla="*/ 0 h 175"/>
                  <a:gd name="T6" fmla="*/ 2147483646 w 225"/>
                  <a:gd name="T7" fmla="*/ 2147483646 h 175"/>
                  <a:gd name="T8" fmla="*/ 2147483646 w 225"/>
                  <a:gd name="T9" fmla="*/ 2147483646 h 175"/>
                  <a:gd name="T10" fmla="*/ 0 w 225"/>
                  <a:gd name="T11" fmla="*/ 2147483646 h 175"/>
                  <a:gd name="T12" fmla="*/ 2147483646 w 225"/>
                  <a:gd name="T13" fmla="*/ 2147483646 h 175"/>
                  <a:gd name="T14" fmla="*/ 2147483646 w 225"/>
                  <a:gd name="T15" fmla="*/ 2147483646 h 175"/>
                  <a:gd name="T16" fmla="*/ 2147483646 w 225"/>
                  <a:gd name="T17" fmla="*/ 2147483646 h 175"/>
                  <a:gd name="T18" fmla="*/ 2147483646 w 225"/>
                  <a:gd name="T19" fmla="*/ 2147483646 h 175"/>
                  <a:gd name="T20" fmla="*/ 2147483646 w 225"/>
                  <a:gd name="T21" fmla="*/ 2147483646 h 175"/>
                  <a:gd name="T22" fmla="*/ 2147483646 w 225"/>
                  <a:gd name="T23" fmla="*/ 2147483646 h 175"/>
                  <a:gd name="T24" fmla="*/ 2147483646 w 225"/>
                  <a:gd name="T25" fmla="*/ 2147483646 h 175"/>
                  <a:gd name="T26" fmla="*/ 2147483646 w 225"/>
                  <a:gd name="T27" fmla="*/ 2147483646 h 175"/>
                  <a:gd name="T28" fmla="*/ 2147483646 w 225"/>
                  <a:gd name="T29" fmla="*/ 2147483646 h 175"/>
                  <a:gd name="T30" fmla="*/ 2147483646 w 225"/>
                  <a:gd name="T31" fmla="*/ 0 h 175"/>
                  <a:gd name="T32" fmla="*/ 2147483646 w 225"/>
                  <a:gd name="T33" fmla="*/ 0 h 1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5"/>
                  <a:gd name="T52" fmla="*/ 0 h 175"/>
                  <a:gd name="T53" fmla="*/ 225 w 225"/>
                  <a:gd name="T54" fmla="*/ 175 h 1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5" h="175">
                    <a:moveTo>
                      <a:pt x="139" y="0"/>
                    </a:moveTo>
                    <a:lnTo>
                      <a:pt x="139" y="0"/>
                    </a:lnTo>
                    <a:lnTo>
                      <a:pt x="104" y="0"/>
                    </a:lnTo>
                    <a:lnTo>
                      <a:pt x="104" y="16"/>
                    </a:lnTo>
                    <a:lnTo>
                      <a:pt x="52" y="48"/>
                    </a:lnTo>
                    <a:lnTo>
                      <a:pt x="0" y="48"/>
                    </a:lnTo>
                    <a:lnTo>
                      <a:pt x="35" y="96"/>
                    </a:lnTo>
                    <a:lnTo>
                      <a:pt x="70" y="127"/>
                    </a:lnTo>
                    <a:lnTo>
                      <a:pt x="87" y="160"/>
                    </a:lnTo>
                    <a:lnTo>
                      <a:pt x="121" y="160"/>
                    </a:lnTo>
                    <a:lnTo>
                      <a:pt x="156" y="175"/>
                    </a:lnTo>
                    <a:lnTo>
                      <a:pt x="173" y="175"/>
                    </a:lnTo>
                    <a:lnTo>
                      <a:pt x="208" y="112"/>
                    </a:lnTo>
                    <a:lnTo>
                      <a:pt x="225" y="48"/>
                    </a:lnTo>
                    <a:lnTo>
                      <a:pt x="208" y="16"/>
                    </a:lnTo>
                    <a:lnTo>
                      <a:pt x="173" y="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6" name="Freeform 268"/>
              <p:cNvSpPr>
                <a:spLocks/>
              </p:cNvSpPr>
              <p:nvPr>
                <p:custDataLst>
                  <p:tags r:id="rId266"/>
                </p:custDataLst>
              </p:nvPr>
            </p:nvSpPr>
            <p:spPr bwMode="auto">
              <a:xfrm>
                <a:off x="10498893" y="6815025"/>
                <a:ext cx="346906" cy="509739"/>
              </a:xfrm>
              <a:custGeom>
                <a:avLst/>
                <a:gdLst>
                  <a:gd name="T0" fmla="*/ 2147483646 w 293"/>
                  <a:gd name="T1" fmla="*/ 2147483646 h 432"/>
                  <a:gd name="T2" fmla="*/ 2147483646 w 293"/>
                  <a:gd name="T3" fmla="*/ 2147483646 h 432"/>
                  <a:gd name="T4" fmla="*/ 2147483646 w 293"/>
                  <a:gd name="T5" fmla="*/ 2147483646 h 432"/>
                  <a:gd name="T6" fmla="*/ 2147483646 w 293"/>
                  <a:gd name="T7" fmla="*/ 2147483646 h 432"/>
                  <a:gd name="T8" fmla="*/ 2147483646 w 293"/>
                  <a:gd name="T9" fmla="*/ 2147483646 h 432"/>
                  <a:gd name="T10" fmla="*/ 2147483646 w 293"/>
                  <a:gd name="T11" fmla="*/ 2147483646 h 432"/>
                  <a:gd name="T12" fmla="*/ 2147483646 w 293"/>
                  <a:gd name="T13" fmla="*/ 2147483646 h 432"/>
                  <a:gd name="T14" fmla="*/ 2147483646 w 293"/>
                  <a:gd name="T15" fmla="*/ 2147483646 h 432"/>
                  <a:gd name="T16" fmla="*/ 2147483646 w 293"/>
                  <a:gd name="T17" fmla="*/ 2147483646 h 432"/>
                  <a:gd name="T18" fmla="*/ 2147483646 w 293"/>
                  <a:gd name="T19" fmla="*/ 2147483646 h 432"/>
                  <a:gd name="T20" fmla="*/ 2147483646 w 293"/>
                  <a:gd name="T21" fmla="*/ 2147483646 h 432"/>
                  <a:gd name="T22" fmla="*/ 2147483646 w 293"/>
                  <a:gd name="T23" fmla="*/ 0 h 432"/>
                  <a:gd name="T24" fmla="*/ 2147483646 w 293"/>
                  <a:gd name="T25" fmla="*/ 2147483646 h 432"/>
                  <a:gd name="T26" fmla="*/ 2147483646 w 293"/>
                  <a:gd name="T27" fmla="*/ 2147483646 h 432"/>
                  <a:gd name="T28" fmla="*/ 2147483646 w 293"/>
                  <a:gd name="T29" fmla="*/ 2147483646 h 432"/>
                  <a:gd name="T30" fmla="*/ 2147483646 w 293"/>
                  <a:gd name="T31" fmla="*/ 2147483646 h 432"/>
                  <a:gd name="T32" fmla="*/ 2147483646 w 293"/>
                  <a:gd name="T33" fmla="*/ 2147483646 h 432"/>
                  <a:gd name="T34" fmla="*/ 2147483646 w 293"/>
                  <a:gd name="T35" fmla="*/ 2147483646 h 432"/>
                  <a:gd name="T36" fmla="*/ 2147483646 w 293"/>
                  <a:gd name="T37" fmla="*/ 2147483646 h 432"/>
                  <a:gd name="T38" fmla="*/ 2147483646 w 293"/>
                  <a:gd name="T39" fmla="*/ 2147483646 h 432"/>
                  <a:gd name="T40" fmla="*/ 2147483646 w 293"/>
                  <a:gd name="T41" fmla="*/ 2147483646 h 432"/>
                  <a:gd name="T42" fmla="*/ 2147483646 w 293"/>
                  <a:gd name="T43" fmla="*/ 2147483646 h 432"/>
                  <a:gd name="T44" fmla="*/ 2147483646 w 293"/>
                  <a:gd name="T45" fmla="*/ 2147483646 h 432"/>
                  <a:gd name="T46" fmla="*/ 2147483646 w 293"/>
                  <a:gd name="T47" fmla="*/ 2147483646 h 432"/>
                  <a:gd name="T48" fmla="*/ 0 w 293"/>
                  <a:gd name="T49" fmla="*/ 2147483646 h 432"/>
                  <a:gd name="T50" fmla="*/ 0 w 293"/>
                  <a:gd name="T51" fmla="*/ 2147483646 h 432"/>
                  <a:gd name="T52" fmla="*/ 2147483646 w 293"/>
                  <a:gd name="T53" fmla="*/ 2147483646 h 432"/>
                  <a:gd name="T54" fmla="*/ 2147483646 w 293"/>
                  <a:gd name="T55" fmla="*/ 2147483646 h 432"/>
                  <a:gd name="T56" fmla="*/ 2147483646 w 293"/>
                  <a:gd name="T57" fmla="*/ 2147483646 h 432"/>
                  <a:gd name="T58" fmla="*/ 2147483646 w 293"/>
                  <a:gd name="T59" fmla="*/ 2147483646 h 432"/>
                  <a:gd name="T60" fmla="*/ 2147483646 w 293"/>
                  <a:gd name="T61" fmla="*/ 2147483646 h 432"/>
                  <a:gd name="T62" fmla="*/ 2147483646 w 293"/>
                  <a:gd name="T63" fmla="*/ 2147483646 h 432"/>
                  <a:gd name="T64" fmla="*/ 2147483646 w 293"/>
                  <a:gd name="T65" fmla="*/ 2147483646 h 432"/>
                  <a:gd name="T66" fmla="*/ 2147483646 w 293"/>
                  <a:gd name="T67" fmla="*/ 2147483646 h 43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93"/>
                  <a:gd name="T103" fmla="*/ 0 h 432"/>
                  <a:gd name="T104" fmla="*/ 293 w 293"/>
                  <a:gd name="T105" fmla="*/ 432 h 43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93" h="432">
                    <a:moveTo>
                      <a:pt x="69" y="432"/>
                    </a:moveTo>
                    <a:lnTo>
                      <a:pt x="69" y="432"/>
                    </a:lnTo>
                    <a:lnTo>
                      <a:pt x="69" y="415"/>
                    </a:lnTo>
                    <a:lnTo>
                      <a:pt x="69" y="400"/>
                    </a:lnTo>
                    <a:lnTo>
                      <a:pt x="138" y="384"/>
                    </a:lnTo>
                    <a:lnTo>
                      <a:pt x="155" y="367"/>
                    </a:lnTo>
                    <a:lnTo>
                      <a:pt x="155" y="319"/>
                    </a:lnTo>
                    <a:lnTo>
                      <a:pt x="121" y="256"/>
                    </a:lnTo>
                    <a:lnTo>
                      <a:pt x="190" y="192"/>
                    </a:lnTo>
                    <a:lnTo>
                      <a:pt x="242" y="175"/>
                    </a:lnTo>
                    <a:lnTo>
                      <a:pt x="293" y="127"/>
                    </a:lnTo>
                    <a:lnTo>
                      <a:pt x="276" y="0"/>
                    </a:lnTo>
                    <a:lnTo>
                      <a:pt x="242" y="31"/>
                    </a:lnTo>
                    <a:lnTo>
                      <a:pt x="172" y="31"/>
                    </a:lnTo>
                    <a:lnTo>
                      <a:pt x="138" y="31"/>
                    </a:lnTo>
                    <a:lnTo>
                      <a:pt x="121" y="48"/>
                    </a:lnTo>
                    <a:lnTo>
                      <a:pt x="138" y="79"/>
                    </a:lnTo>
                    <a:lnTo>
                      <a:pt x="155" y="112"/>
                    </a:lnTo>
                    <a:lnTo>
                      <a:pt x="155" y="144"/>
                    </a:lnTo>
                    <a:lnTo>
                      <a:pt x="138" y="175"/>
                    </a:lnTo>
                    <a:lnTo>
                      <a:pt x="121" y="144"/>
                    </a:lnTo>
                    <a:lnTo>
                      <a:pt x="121" y="112"/>
                    </a:lnTo>
                    <a:lnTo>
                      <a:pt x="103" y="112"/>
                    </a:lnTo>
                    <a:lnTo>
                      <a:pt x="86" y="96"/>
                    </a:lnTo>
                    <a:lnTo>
                      <a:pt x="0" y="127"/>
                    </a:lnTo>
                    <a:lnTo>
                      <a:pt x="0" y="144"/>
                    </a:lnTo>
                    <a:lnTo>
                      <a:pt x="34" y="144"/>
                    </a:lnTo>
                    <a:lnTo>
                      <a:pt x="69" y="160"/>
                    </a:lnTo>
                    <a:lnTo>
                      <a:pt x="86" y="192"/>
                    </a:lnTo>
                    <a:lnTo>
                      <a:pt x="69" y="256"/>
                    </a:lnTo>
                    <a:lnTo>
                      <a:pt x="34" y="319"/>
                    </a:lnTo>
                    <a:lnTo>
                      <a:pt x="51" y="415"/>
                    </a:lnTo>
                    <a:lnTo>
                      <a:pt x="51" y="432"/>
                    </a:lnTo>
                    <a:lnTo>
                      <a:pt x="69" y="43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7" name="Freeform 269"/>
              <p:cNvSpPr>
                <a:spLocks/>
              </p:cNvSpPr>
              <p:nvPr>
                <p:custDataLst>
                  <p:tags r:id="rId267"/>
                </p:custDataLst>
              </p:nvPr>
            </p:nvSpPr>
            <p:spPr bwMode="auto">
              <a:xfrm>
                <a:off x="10581490" y="6796146"/>
                <a:ext cx="101477" cy="226551"/>
              </a:xfrm>
              <a:custGeom>
                <a:avLst/>
                <a:gdLst>
                  <a:gd name="T0" fmla="*/ 2147483646 w 86"/>
                  <a:gd name="T1" fmla="*/ 2147483646 h 192"/>
                  <a:gd name="T2" fmla="*/ 2147483646 w 86"/>
                  <a:gd name="T3" fmla="*/ 2147483646 h 192"/>
                  <a:gd name="T4" fmla="*/ 0 w 86"/>
                  <a:gd name="T5" fmla="*/ 2147483646 h 192"/>
                  <a:gd name="T6" fmla="*/ 2147483646 w 86"/>
                  <a:gd name="T7" fmla="*/ 2147483646 h 192"/>
                  <a:gd name="T8" fmla="*/ 2147483646 w 86"/>
                  <a:gd name="T9" fmla="*/ 2147483646 h 192"/>
                  <a:gd name="T10" fmla="*/ 2147483646 w 86"/>
                  <a:gd name="T11" fmla="*/ 2147483646 h 192"/>
                  <a:gd name="T12" fmla="*/ 2147483646 w 86"/>
                  <a:gd name="T13" fmla="*/ 0 h 192"/>
                  <a:gd name="T14" fmla="*/ 2147483646 w 86"/>
                  <a:gd name="T15" fmla="*/ 0 h 192"/>
                  <a:gd name="T16" fmla="*/ 2147483646 w 86"/>
                  <a:gd name="T17" fmla="*/ 0 h 192"/>
                  <a:gd name="T18" fmla="*/ 2147483646 w 86"/>
                  <a:gd name="T19" fmla="*/ 2147483646 h 192"/>
                  <a:gd name="T20" fmla="*/ 2147483646 w 86"/>
                  <a:gd name="T21" fmla="*/ 2147483646 h 192"/>
                  <a:gd name="T22" fmla="*/ 2147483646 w 86"/>
                  <a:gd name="T23" fmla="*/ 2147483646 h 192"/>
                  <a:gd name="T24" fmla="*/ 2147483646 w 86"/>
                  <a:gd name="T25" fmla="*/ 2147483646 h 192"/>
                  <a:gd name="T26" fmla="*/ 2147483646 w 86"/>
                  <a:gd name="T27" fmla="*/ 2147483646 h 192"/>
                  <a:gd name="T28" fmla="*/ 2147483646 w 86"/>
                  <a:gd name="T29" fmla="*/ 2147483646 h 192"/>
                  <a:gd name="T30" fmla="*/ 2147483646 w 86"/>
                  <a:gd name="T31" fmla="*/ 2147483646 h 192"/>
                  <a:gd name="T32" fmla="*/ 2147483646 w 86"/>
                  <a:gd name="T33" fmla="*/ 2147483646 h 192"/>
                  <a:gd name="T34" fmla="*/ 2147483646 w 86"/>
                  <a:gd name="T35" fmla="*/ 2147483646 h 192"/>
                  <a:gd name="T36" fmla="*/ 2147483646 w 86"/>
                  <a:gd name="T37" fmla="*/ 2147483646 h 19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6"/>
                  <a:gd name="T58" fmla="*/ 0 h 192"/>
                  <a:gd name="T59" fmla="*/ 86 w 86"/>
                  <a:gd name="T60" fmla="*/ 192 h 19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6" h="192">
                    <a:moveTo>
                      <a:pt x="17" y="113"/>
                    </a:moveTo>
                    <a:lnTo>
                      <a:pt x="17" y="113"/>
                    </a:lnTo>
                    <a:lnTo>
                      <a:pt x="0" y="96"/>
                    </a:lnTo>
                    <a:lnTo>
                      <a:pt x="17" y="65"/>
                    </a:lnTo>
                    <a:lnTo>
                      <a:pt x="17" y="48"/>
                    </a:lnTo>
                    <a:lnTo>
                      <a:pt x="34" y="33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52" y="0"/>
                    </a:lnTo>
                    <a:lnTo>
                      <a:pt x="69" y="48"/>
                    </a:lnTo>
                    <a:lnTo>
                      <a:pt x="52" y="65"/>
                    </a:lnTo>
                    <a:lnTo>
                      <a:pt x="69" y="96"/>
                    </a:lnTo>
                    <a:lnTo>
                      <a:pt x="86" y="129"/>
                    </a:lnTo>
                    <a:lnTo>
                      <a:pt x="86" y="161"/>
                    </a:lnTo>
                    <a:lnTo>
                      <a:pt x="69" y="192"/>
                    </a:lnTo>
                    <a:lnTo>
                      <a:pt x="52" y="161"/>
                    </a:lnTo>
                    <a:lnTo>
                      <a:pt x="52" y="129"/>
                    </a:lnTo>
                    <a:lnTo>
                      <a:pt x="34" y="129"/>
                    </a:lnTo>
                    <a:lnTo>
                      <a:pt x="17" y="11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8" name="Freeform 270"/>
              <p:cNvSpPr>
                <a:spLocks/>
              </p:cNvSpPr>
              <p:nvPr>
                <p:custDataLst>
                  <p:tags r:id="rId268"/>
                </p:custDataLst>
              </p:nvPr>
            </p:nvSpPr>
            <p:spPr bwMode="auto">
              <a:xfrm>
                <a:off x="10520133" y="7303526"/>
                <a:ext cx="40119" cy="40119"/>
              </a:xfrm>
              <a:custGeom>
                <a:avLst/>
                <a:gdLst>
                  <a:gd name="T0" fmla="*/ 2147483646 w 34"/>
                  <a:gd name="T1" fmla="*/ 2147483646 h 32"/>
                  <a:gd name="T2" fmla="*/ 2147483646 w 34"/>
                  <a:gd name="T3" fmla="*/ 2147483646 h 32"/>
                  <a:gd name="T4" fmla="*/ 2147483646 w 34"/>
                  <a:gd name="T5" fmla="*/ 0 h 32"/>
                  <a:gd name="T6" fmla="*/ 2147483646 w 34"/>
                  <a:gd name="T7" fmla="*/ 0 h 32"/>
                  <a:gd name="T8" fmla="*/ 0 w 34"/>
                  <a:gd name="T9" fmla="*/ 2147483646 h 32"/>
                  <a:gd name="T10" fmla="*/ 2147483646 w 34"/>
                  <a:gd name="T11" fmla="*/ 2147483646 h 32"/>
                  <a:gd name="T12" fmla="*/ 2147483646 w 34"/>
                  <a:gd name="T13" fmla="*/ 2147483646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32"/>
                  <a:gd name="T23" fmla="*/ 34 w 3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32">
                    <a:moveTo>
                      <a:pt x="34" y="17"/>
                    </a:moveTo>
                    <a:lnTo>
                      <a:pt x="34" y="17"/>
                    </a:lnTo>
                    <a:lnTo>
                      <a:pt x="34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17" y="32"/>
                    </a:lnTo>
                    <a:lnTo>
                      <a:pt x="34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69" name="Freeform 271"/>
              <p:cNvSpPr>
                <a:spLocks/>
              </p:cNvSpPr>
              <p:nvPr>
                <p:custDataLst>
                  <p:tags r:id="rId269"/>
                </p:custDataLst>
              </p:nvPr>
            </p:nvSpPr>
            <p:spPr bwMode="auto">
              <a:xfrm>
                <a:off x="10930756" y="6871663"/>
                <a:ext cx="221831" cy="415343"/>
              </a:xfrm>
              <a:custGeom>
                <a:avLst/>
                <a:gdLst>
                  <a:gd name="T0" fmla="*/ 0 w 189"/>
                  <a:gd name="T1" fmla="*/ 2147483646 h 352"/>
                  <a:gd name="T2" fmla="*/ 0 w 189"/>
                  <a:gd name="T3" fmla="*/ 2147483646 h 352"/>
                  <a:gd name="T4" fmla="*/ 2147483646 w 189"/>
                  <a:gd name="T5" fmla="*/ 2147483646 h 352"/>
                  <a:gd name="T6" fmla="*/ 2147483646 w 189"/>
                  <a:gd name="T7" fmla="*/ 2147483646 h 352"/>
                  <a:gd name="T8" fmla="*/ 2147483646 w 189"/>
                  <a:gd name="T9" fmla="*/ 2147483646 h 352"/>
                  <a:gd name="T10" fmla="*/ 2147483646 w 189"/>
                  <a:gd name="T11" fmla="*/ 2147483646 h 352"/>
                  <a:gd name="T12" fmla="*/ 2147483646 w 189"/>
                  <a:gd name="T13" fmla="*/ 2147483646 h 352"/>
                  <a:gd name="T14" fmla="*/ 2147483646 w 189"/>
                  <a:gd name="T15" fmla="*/ 2147483646 h 352"/>
                  <a:gd name="T16" fmla="*/ 2147483646 w 189"/>
                  <a:gd name="T17" fmla="*/ 2147483646 h 352"/>
                  <a:gd name="T18" fmla="*/ 2147483646 w 189"/>
                  <a:gd name="T19" fmla="*/ 2147483646 h 352"/>
                  <a:gd name="T20" fmla="*/ 2147483646 w 189"/>
                  <a:gd name="T21" fmla="*/ 2147483646 h 352"/>
                  <a:gd name="T22" fmla="*/ 2147483646 w 189"/>
                  <a:gd name="T23" fmla="*/ 0 h 352"/>
                  <a:gd name="T24" fmla="*/ 2147483646 w 189"/>
                  <a:gd name="T25" fmla="*/ 2147483646 h 352"/>
                  <a:gd name="T26" fmla="*/ 2147483646 w 189"/>
                  <a:gd name="T27" fmla="*/ 2147483646 h 352"/>
                  <a:gd name="T28" fmla="*/ 2147483646 w 189"/>
                  <a:gd name="T29" fmla="*/ 2147483646 h 352"/>
                  <a:gd name="T30" fmla="*/ 2147483646 w 189"/>
                  <a:gd name="T31" fmla="*/ 2147483646 h 352"/>
                  <a:gd name="T32" fmla="*/ 2147483646 w 189"/>
                  <a:gd name="T33" fmla="*/ 2147483646 h 352"/>
                  <a:gd name="T34" fmla="*/ 2147483646 w 189"/>
                  <a:gd name="T35" fmla="*/ 2147483646 h 352"/>
                  <a:gd name="T36" fmla="*/ 0 w 189"/>
                  <a:gd name="T37" fmla="*/ 2147483646 h 35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9"/>
                  <a:gd name="T58" fmla="*/ 0 h 352"/>
                  <a:gd name="T59" fmla="*/ 189 w 189"/>
                  <a:gd name="T60" fmla="*/ 352 h 35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9" h="352">
                    <a:moveTo>
                      <a:pt x="0" y="256"/>
                    </a:moveTo>
                    <a:lnTo>
                      <a:pt x="0" y="256"/>
                    </a:lnTo>
                    <a:lnTo>
                      <a:pt x="18" y="319"/>
                    </a:lnTo>
                    <a:lnTo>
                      <a:pt x="35" y="352"/>
                    </a:lnTo>
                    <a:lnTo>
                      <a:pt x="87" y="352"/>
                    </a:lnTo>
                    <a:lnTo>
                      <a:pt x="104" y="336"/>
                    </a:lnTo>
                    <a:lnTo>
                      <a:pt x="156" y="160"/>
                    </a:lnTo>
                    <a:lnTo>
                      <a:pt x="173" y="79"/>
                    </a:lnTo>
                    <a:lnTo>
                      <a:pt x="189" y="96"/>
                    </a:lnTo>
                    <a:lnTo>
                      <a:pt x="189" y="79"/>
                    </a:lnTo>
                    <a:lnTo>
                      <a:pt x="173" y="16"/>
                    </a:lnTo>
                    <a:lnTo>
                      <a:pt x="156" y="0"/>
                    </a:lnTo>
                    <a:lnTo>
                      <a:pt x="139" y="31"/>
                    </a:lnTo>
                    <a:lnTo>
                      <a:pt x="121" y="31"/>
                    </a:lnTo>
                    <a:lnTo>
                      <a:pt x="121" y="64"/>
                    </a:lnTo>
                    <a:lnTo>
                      <a:pt x="35" y="112"/>
                    </a:lnTo>
                    <a:lnTo>
                      <a:pt x="18" y="144"/>
                    </a:lnTo>
                    <a:lnTo>
                      <a:pt x="35" y="208"/>
                    </a:lnTo>
                    <a:lnTo>
                      <a:pt x="0" y="256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0" name="Freeform 272"/>
              <p:cNvSpPr>
                <a:spLocks/>
              </p:cNvSpPr>
              <p:nvPr>
                <p:custDataLst>
                  <p:tags r:id="rId270"/>
                </p:custDataLst>
              </p:nvPr>
            </p:nvSpPr>
            <p:spPr bwMode="auto">
              <a:xfrm>
                <a:off x="11381496" y="7117093"/>
                <a:ext cx="16520" cy="16520"/>
              </a:xfrm>
              <a:custGeom>
                <a:avLst/>
                <a:gdLst>
                  <a:gd name="T0" fmla="*/ 0 w 16"/>
                  <a:gd name="T1" fmla="*/ 2147483646 h 15"/>
                  <a:gd name="T2" fmla="*/ 0 w 16"/>
                  <a:gd name="T3" fmla="*/ 2147483646 h 15"/>
                  <a:gd name="T4" fmla="*/ 2147483646 w 16"/>
                  <a:gd name="T5" fmla="*/ 2147483646 h 15"/>
                  <a:gd name="T6" fmla="*/ 0 w 16"/>
                  <a:gd name="T7" fmla="*/ 0 h 15"/>
                  <a:gd name="T8" fmla="*/ 0 w 16"/>
                  <a:gd name="T9" fmla="*/ 2147483646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5"/>
                  <a:gd name="T17" fmla="*/ 16 w 16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5">
                    <a:moveTo>
                      <a:pt x="0" y="15"/>
                    </a:moveTo>
                    <a:lnTo>
                      <a:pt x="0" y="15"/>
                    </a:lnTo>
                    <a:lnTo>
                      <a:pt x="16" y="15"/>
                    </a:lnTo>
                    <a:lnTo>
                      <a:pt x="0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1" name="Freeform 273"/>
              <p:cNvSpPr>
                <a:spLocks/>
              </p:cNvSpPr>
              <p:nvPr>
                <p:custDataLst>
                  <p:tags r:id="rId271"/>
                </p:custDataLst>
              </p:nvPr>
            </p:nvSpPr>
            <p:spPr bwMode="auto">
              <a:xfrm>
                <a:off x="9802724" y="6399682"/>
                <a:ext cx="18879" cy="18879"/>
              </a:xfrm>
              <a:custGeom>
                <a:avLst/>
                <a:gdLst>
                  <a:gd name="T0" fmla="*/ 0 w 18"/>
                  <a:gd name="T1" fmla="*/ 2147483646 h 18"/>
                  <a:gd name="T2" fmla="*/ 0 w 18"/>
                  <a:gd name="T3" fmla="*/ 2147483646 h 18"/>
                  <a:gd name="T4" fmla="*/ 2147483646 w 18"/>
                  <a:gd name="T5" fmla="*/ 0 h 18"/>
                  <a:gd name="T6" fmla="*/ 0 w 18"/>
                  <a:gd name="T7" fmla="*/ 0 h 18"/>
                  <a:gd name="T8" fmla="*/ 0 w 18"/>
                  <a:gd name="T9" fmla="*/ 2147483646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8"/>
                  <a:gd name="T17" fmla="*/ 18 w 18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2" name="Freeform 274"/>
              <p:cNvSpPr>
                <a:spLocks/>
              </p:cNvSpPr>
              <p:nvPr>
                <p:custDataLst>
                  <p:tags r:id="rId272"/>
                </p:custDataLst>
              </p:nvPr>
            </p:nvSpPr>
            <p:spPr bwMode="auto">
              <a:xfrm>
                <a:off x="10397418" y="7381402"/>
                <a:ext cx="82597" cy="75517"/>
              </a:xfrm>
              <a:custGeom>
                <a:avLst/>
                <a:gdLst>
                  <a:gd name="T0" fmla="*/ 2147483646 w 69"/>
                  <a:gd name="T1" fmla="*/ 2147483646 h 63"/>
                  <a:gd name="T2" fmla="*/ 2147483646 w 69"/>
                  <a:gd name="T3" fmla="*/ 2147483646 h 63"/>
                  <a:gd name="T4" fmla="*/ 2147483646 w 69"/>
                  <a:gd name="T5" fmla="*/ 2147483646 h 63"/>
                  <a:gd name="T6" fmla="*/ 2147483646 w 69"/>
                  <a:gd name="T7" fmla="*/ 2147483646 h 63"/>
                  <a:gd name="T8" fmla="*/ 0 w 69"/>
                  <a:gd name="T9" fmla="*/ 2147483646 h 63"/>
                  <a:gd name="T10" fmla="*/ 2147483646 w 69"/>
                  <a:gd name="T11" fmla="*/ 0 h 63"/>
                  <a:gd name="T12" fmla="*/ 2147483646 w 69"/>
                  <a:gd name="T13" fmla="*/ 2147483646 h 63"/>
                  <a:gd name="T14" fmla="*/ 2147483646 w 69"/>
                  <a:gd name="T15" fmla="*/ 2147483646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63"/>
                  <a:gd name="T26" fmla="*/ 69 w 69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63">
                    <a:moveTo>
                      <a:pt x="69" y="31"/>
                    </a:moveTo>
                    <a:lnTo>
                      <a:pt x="69" y="31"/>
                    </a:lnTo>
                    <a:lnTo>
                      <a:pt x="52" y="48"/>
                    </a:lnTo>
                    <a:lnTo>
                      <a:pt x="18" y="63"/>
                    </a:lnTo>
                    <a:lnTo>
                      <a:pt x="0" y="48"/>
                    </a:lnTo>
                    <a:lnTo>
                      <a:pt x="35" y="0"/>
                    </a:lnTo>
                    <a:lnTo>
                      <a:pt x="52" y="15"/>
                    </a:lnTo>
                    <a:lnTo>
                      <a:pt x="69" y="31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3" name="Freeform 275"/>
              <p:cNvSpPr>
                <a:spLocks/>
              </p:cNvSpPr>
              <p:nvPr>
                <p:custDataLst>
                  <p:tags r:id="rId273"/>
                </p:custDataLst>
              </p:nvPr>
            </p:nvSpPr>
            <p:spPr bwMode="auto">
              <a:xfrm>
                <a:off x="10480014" y="6531837"/>
                <a:ext cx="349266" cy="320947"/>
              </a:xfrm>
              <a:custGeom>
                <a:avLst/>
                <a:gdLst>
                  <a:gd name="T0" fmla="*/ 2147483646 w 296"/>
                  <a:gd name="T1" fmla="*/ 2147483646 h 270"/>
                  <a:gd name="T2" fmla="*/ 2147483646 w 296"/>
                  <a:gd name="T3" fmla="*/ 2147483646 h 270"/>
                  <a:gd name="T4" fmla="*/ 2147483646 w 296"/>
                  <a:gd name="T5" fmla="*/ 2147483646 h 270"/>
                  <a:gd name="T6" fmla="*/ 2147483646 w 296"/>
                  <a:gd name="T7" fmla="*/ 2147483646 h 270"/>
                  <a:gd name="T8" fmla="*/ 0 w 296"/>
                  <a:gd name="T9" fmla="*/ 2147483646 h 270"/>
                  <a:gd name="T10" fmla="*/ 0 w 296"/>
                  <a:gd name="T11" fmla="*/ 2147483646 h 270"/>
                  <a:gd name="T12" fmla="*/ 2147483646 w 296"/>
                  <a:gd name="T13" fmla="*/ 2147483646 h 270"/>
                  <a:gd name="T14" fmla="*/ 2147483646 w 296"/>
                  <a:gd name="T15" fmla="*/ 2147483646 h 270"/>
                  <a:gd name="T16" fmla="*/ 2147483646 w 296"/>
                  <a:gd name="T17" fmla="*/ 2147483646 h 270"/>
                  <a:gd name="T18" fmla="*/ 2147483646 w 296"/>
                  <a:gd name="T19" fmla="*/ 0 h 270"/>
                  <a:gd name="T20" fmla="*/ 2147483646 w 296"/>
                  <a:gd name="T21" fmla="*/ 0 h 270"/>
                  <a:gd name="T22" fmla="*/ 2147483646 w 296"/>
                  <a:gd name="T23" fmla="*/ 0 h 270"/>
                  <a:gd name="T24" fmla="*/ 2147483646 w 296"/>
                  <a:gd name="T25" fmla="*/ 0 h 270"/>
                  <a:gd name="T26" fmla="*/ 2147483646 w 296"/>
                  <a:gd name="T27" fmla="*/ 2147483646 h 270"/>
                  <a:gd name="T28" fmla="*/ 2147483646 w 296"/>
                  <a:gd name="T29" fmla="*/ 2147483646 h 270"/>
                  <a:gd name="T30" fmla="*/ 2147483646 w 296"/>
                  <a:gd name="T31" fmla="*/ 2147483646 h 270"/>
                  <a:gd name="T32" fmla="*/ 2147483646 w 296"/>
                  <a:gd name="T33" fmla="*/ 2147483646 h 270"/>
                  <a:gd name="T34" fmla="*/ 2147483646 w 296"/>
                  <a:gd name="T35" fmla="*/ 2147483646 h 270"/>
                  <a:gd name="T36" fmla="*/ 2147483646 w 296"/>
                  <a:gd name="T37" fmla="*/ 2147483646 h 270"/>
                  <a:gd name="T38" fmla="*/ 2147483646 w 296"/>
                  <a:gd name="T39" fmla="*/ 2147483646 h 270"/>
                  <a:gd name="T40" fmla="*/ 2147483646 w 296"/>
                  <a:gd name="T41" fmla="*/ 2147483646 h 270"/>
                  <a:gd name="T42" fmla="*/ 2147483646 w 296"/>
                  <a:gd name="T43" fmla="*/ 2147483646 h 270"/>
                  <a:gd name="T44" fmla="*/ 2147483646 w 296"/>
                  <a:gd name="T45" fmla="*/ 2147483646 h 270"/>
                  <a:gd name="T46" fmla="*/ 2147483646 w 296"/>
                  <a:gd name="T47" fmla="*/ 2147483646 h 270"/>
                  <a:gd name="T48" fmla="*/ 2147483646 w 296"/>
                  <a:gd name="T49" fmla="*/ 2147483646 h 270"/>
                  <a:gd name="T50" fmla="*/ 2147483646 w 296"/>
                  <a:gd name="T51" fmla="*/ 2147483646 h 270"/>
                  <a:gd name="T52" fmla="*/ 2147483646 w 296"/>
                  <a:gd name="T53" fmla="*/ 2147483646 h 27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96"/>
                  <a:gd name="T82" fmla="*/ 0 h 270"/>
                  <a:gd name="T83" fmla="*/ 296 w 296"/>
                  <a:gd name="T84" fmla="*/ 270 h 27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96" h="270">
                    <a:moveTo>
                      <a:pt x="104" y="222"/>
                    </a:moveTo>
                    <a:lnTo>
                      <a:pt x="104" y="222"/>
                    </a:lnTo>
                    <a:lnTo>
                      <a:pt x="52" y="191"/>
                    </a:lnTo>
                    <a:lnTo>
                      <a:pt x="35" y="191"/>
                    </a:lnTo>
                    <a:lnTo>
                      <a:pt x="0" y="143"/>
                    </a:lnTo>
                    <a:lnTo>
                      <a:pt x="0" y="95"/>
                    </a:lnTo>
                    <a:lnTo>
                      <a:pt x="35" y="63"/>
                    </a:lnTo>
                    <a:lnTo>
                      <a:pt x="35" y="47"/>
                    </a:lnTo>
                    <a:lnTo>
                      <a:pt x="35" y="30"/>
                    </a:lnTo>
                    <a:lnTo>
                      <a:pt x="35" y="0"/>
                    </a:lnTo>
                    <a:lnTo>
                      <a:pt x="69" y="0"/>
                    </a:lnTo>
                    <a:lnTo>
                      <a:pt x="121" y="0"/>
                    </a:lnTo>
                    <a:lnTo>
                      <a:pt x="139" y="0"/>
                    </a:lnTo>
                    <a:lnTo>
                      <a:pt x="225" y="47"/>
                    </a:lnTo>
                    <a:lnTo>
                      <a:pt x="225" y="78"/>
                    </a:lnTo>
                    <a:lnTo>
                      <a:pt x="279" y="95"/>
                    </a:lnTo>
                    <a:lnTo>
                      <a:pt x="261" y="126"/>
                    </a:lnTo>
                    <a:lnTo>
                      <a:pt x="279" y="159"/>
                    </a:lnTo>
                    <a:lnTo>
                      <a:pt x="279" y="207"/>
                    </a:lnTo>
                    <a:lnTo>
                      <a:pt x="279" y="222"/>
                    </a:lnTo>
                    <a:lnTo>
                      <a:pt x="296" y="239"/>
                    </a:lnTo>
                    <a:lnTo>
                      <a:pt x="261" y="270"/>
                    </a:lnTo>
                    <a:lnTo>
                      <a:pt x="190" y="270"/>
                    </a:lnTo>
                    <a:lnTo>
                      <a:pt x="156" y="270"/>
                    </a:lnTo>
                    <a:lnTo>
                      <a:pt x="139" y="222"/>
                    </a:lnTo>
                    <a:lnTo>
                      <a:pt x="121" y="222"/>
                    </a:lnTo>
                    <a:lnTo>
                      <a:pt x="104" y="222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4" name="Freeform 276"/>
              <p:cNvSpPr>
                <a:spLocks/>
              </p:cNvSpPr>
              <p:nvPr>
                <p:custDataLst>
                  <p:tags r:id="rId274"/>
                </p:custDataLst>
              </p:nvPr>
            </p:nvSpPr>
            <p:spPr bwMode="auto">
              <a:xfrm>
                <a:off x="9802724" y="6437441"/>
                <a:ext cx="186433" cy="188792"/>
              </a:xfrm>
              <a:custGeom>
                <a:avLst/>
                <a:gdLst>
                  <a:gd name="T0" fmla="*/ 2147483646 w 160"/>
                  <a:gd name="T1" fmla="*/ 2147483646 h 159"/>
                  <a:gd name="T2" fmla="*/ 2147483646 w 160"/>
                  <a:gd name="T3" fmla="*/ 2147483646 h 159"/>
                  <a:gd name="T4" fmla="*/ 2147483646 w 160"/>
                  <a:gd name="T5" fmla="*/ 2147483646 h 159"/>
                  <a:gd name="T6" fmla="*/ 2147483646 w 160"/>
                  <a:gd name="T7" fmla="*/ 0 h 159"/>
                  <a:gd name="T8" fmla="*/ 2147483646 w 160"/>
                  <a:gd name="T9" fmla="*/ 0 h 159"/>
                  <a:gd name="T10" fmla="*/ 2147483646 w 160"/>
                  <a:gd name="T11" fmla="*/ 2147483646 h 159"/>
                  <a:gd name="T12" fmla="*/ 2147483646 w 160"/>
                  <a:gd name="T13" fmla="*/ 2147483646 h 159"/>
                  <a:gd name="T14" fmla="*/ 2147483646 w 160"/>
                  <a:gd name="T15" fmla="*/ 2147483646 h 159"/>
                  <a:gd name="T16" fmla="*/ 2147483646 w 160"/>
                  <a:gd name="T17" fmla="*/ 2147483646 h 159"/>
                  <a:gd name="T18" fmla="*/ 2147483646 w 160"/>
                  <a:gd name="T19" fmla="*/ 2147483646 h 159"/>
                  <a:gd name="T20" fmla="*/ 2147483646 w 160"/>
                  <a:gd name="T21" fmla="*/ 2147483646 h 159"/>
                  <a:gd name="T22" fmla="*/ 2147483646 w 160"/>
                  <a:gd name="T23" fmla="*/ 2147483646 h 159"/>
                  <a:gd name="T24" fmla="*/ 2147483646 w 160"/>
                  <a:gd name="T25" fmla="*/ 2147483646 h 159"/>
                  <a:gd name="T26" fmla="*/ 2147483646 w 160"/>
                  <a:gd name="T27" fmla="*/ 2147483646 h 159"/>
                  <a:gd name="T28" fmla="*/ 2147483646 w 160"/>
                  <a:gd name="T29" fmla="*/ 2147483646 h 159"/>
                  <a:gd name="T30" fmla="*/ 2147483646 w 160"/>
                  <a:gd name="T31" fmla="*/ 2147483646 h 159"/>
                  <a:gd name="T32" fmla="*/ 0 w 160"/>
                  <a:gd name="T33" fmla="*/ 2147483646 h 159"/>
                  <a:gd name="T34" fmla="*/ 2147483646 w 160"/>
                  <a:gd name="T35" fmla="*/ 2147483646 h 159"/>
                  <a:gd name="T36" fmla="*/ 2147483646 w 160"/>
                  <a:gd name="T37" fmla="*/ 2147483646 h 159"/>
                  <a:gd name="T38" fmla="*/ 2147483646 w 160"/>
                  <a:gd name="T39" fmla="*/ 2147483646 h 1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60"/>
                  <a:gd name="T61" fmla="*/ 0 h 159"/>
                  <a:gd name="T62" fmla="*/ 160 w 160"/>
                  <a:gd name="T63" fmla="*/ 159 h 1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60" h="159">
                    <a:moveTo>
                      <a:pt x="35" y="33"/>
                    </a:moveTo>
                    <a:lnTo>
                      <a:pt x="35" y="33"/>
                    </a:lnTo>
                    <a:lnTo>
                      <a:pt x="71" y="33"/>
                    </a:lnTo>
                    <a:lnTo>
                      <a:pt x="71" y="0"/>
                    </a:lnTo>
                    <a:lnTo>
                      <a:pt x="123" y="0"/>
                    </a:lnTo>
                    <a:lnTo>
                      <a:pt x="123" y="33"/>
                    </a:lnTo>
                    <a:lnTo>
                      <a:pt x="142" y="15"/>
                    </a:lnTo>
                    <a:lnTo>
                      <a:pt x="160" y="33"/>
                    </a:lnTo>
                    <a:lnTo>
                      <a:pt x="160" y="48"/>
                    </a:lnTo>
                    <a:lnTo>
                      <a:pt x="160" y="111"/>
                    </a:lnTo>
                    <a:lnTo>
                      <a:pt x="106" y="111"/>
                    </a:lnTo>
                    <a:lnTo>
                      <a:pt x="89" y="128"/>
                    </a:lnTo>
                    <a:lnTo>
                      <a:pt x="89" y="144"/>
                    </a:lnTo>
                    <a:lnTo>
                      <a:pt x="71" y="144"/>
                    </a:lnTo>
                    <a:lnTo>
                      <a:pt x="71" y="159"/>
                    </a:lnTo>
                    <a:lnTo>
                      <a:pt x="35" y="128"/>
                    </a:lnTo>
                    <a:lnTo>
                      <a:pt x="0" y="81"/>
                    </a:lnTo>
                    <a:lnTo>
                      <a:pt x="18" y="63"/>
                    </a:lnTo>
                    <a:lnTo>
                      <a:pt x="18" y="48"/>
                    </a:lnTo>
                    <a:lnTo>
                      <a:pt x="35" y="33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5" name="Freeform 277"/>
              <p:cNvSpPr>
                <a:spLocks/>
              </p:cNvSpPr>
              <p:nvPr>
                <p:custDataLst>
                  <p:tags r:id="rId275"/>
                </p:custDataLst>
              </p:nvPr>
            </p:nvSpPr>
            <p:spPr bwMode="auto">
              <a:xfrm>
                <a:off x="9885318" y="6399682"/>
                <a:ext cx="245430" cy="264309"/>
              </a:xfrm>
              <a:custGeom>
                <a:avLst/>
                <a:gdLst>
                  <a:gd name="T0" fmla="*/ 2147483646 w 208"/>
                  <a:gd name="T1" fmla="*/ 2147483646 h 225"/>
                  <a:gd name="T2" fmla="*/ 2147483646 w 208"/>
                  <a:gd name="T3" fmla="*/ 2147483646 h 225"/>
                  <a:gd name="T4" fmla="*/ 2147483646 w 208"/>
                  <a:gd name="T5" fmla="*/ 2147483646 h 225"/>
                  <a:gd name="T6" fmla="*/ 2147483646 w 208"/>
                  <a:gd name="T7" fmla="*/ 2147483646 h 225"/>
                  <a:gd name="T8" fmla="*/ 2147483646 w 208"/>
                  <a:gd name="T9" fmla="*/ 2147483646 h 225"/>
                  <a:gd name="T10" fmla="*/ 2147483646 w 208"/>
                  <a:gd name="T11" fmla="*/ 2147483646 h 225"/>
                  <a:gd name="T12" fmla="*/ 2147483646 w 208"/>
                  <a:gd name="T13" fmla="*/ 2147483646 h 225"/>
                  <a:gd name="T14" fmla="*/ 2147483646 w 208"/>
                  <a:gd name="T15" fmla="*/ 2147483646 h 225"/>
                  <a:gd name="T16" fmla="*/ 2147483646 w 208"/>
                  <a:gd name="T17" fmla="*/ 2147483646 h 225"/>
                  <a:gd name="T18" fmla="*/ 2147483646 w 208"/>
                  <a:gd name="T19" fmla="*/ 2147483646 h 225"/>
                  <a:gd name="T20" fmla="*/ 2147483646 w 208"/>
                  <a:gd name="T21" fmla="*/ 2147483646 h 225"/>
                  <a:gd name="T22" fmla="*/ 2147483646 w 208"/>
                  <a:gd name="T23" fmla="*/ 2147483646 h 225"/>
                  <a:gd name="T24" fmla="*/ 0 w 208"/>
                  <a:gd name="T25" fmla="*/ 2147483646 h 225"/>
                  <a:gd name="T26" fmla="*/ 0 w 208"/>
                  <a:gd name="T27" fmla="*/ 2147483646 h 225"/>
                  <a:gd name="T28" fmla="*/ 2147483646 w 208"/>
                  <a:gd name="T29" fmla="*/ 2147483646 h 225"/>
                  <a:gd name="T30" fmla="*/ 2147483646 w 208"/>
                  <a:gd name="T31" fmla="*/ 2147483646 h 225"/>
                  <a:gd name="T32" fmla="*/ 2147483646 w 208"/>
                  <a:gd name="T33" fmla="*/ 2147483646 h 225"/>
                  <a:gd name="T34" fmla="*/ 2147483646 w 208"/>
                  <a:gd name="T35" fmla="*/ 2147483646 h 225"/>
                  <a:gd name="T36" fmla="*/ 2147483646 w 208"/>
                  <a:gd name="T37" fmla="*/ 2147483646 h 225"/>
                  <a:gd name="T38" fmla="*/ 2147483646 w 208"/>
                  <a:gd name="T39" fmla="*/ 2147483646 h 225"/>
                  <a:gd name="T40" fmla="*/ 2147483646 w 208"/>
                  <a:gd name="T41" fmla="*/ 2147483646 h 225"/>
                  <a:gd name="T42" fmla="*/ 2147483646 w 208"/>
                  <a:gd name="T43" fmla="*/ 0 h 225"/>
                  <a:gd name="T44" fmla="*/ 2147483646 w 208"/>
                  <a:gd name="T45" fmla="*/ 2147483646 h 225"/>
                  <a:gd name="T46" fmla="*/ 2147483646 w 208"/>
                  <a:gd name="T47" fmla="*/ 2147483646 h 2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08"/>
                  <a:gd name="T73" fmla="*/ 0 h 225"/>
                  <a:gd name="T74" fmla="*/ 208 w 208"/>
                  <a:gd name="T75" fmla="*/ 225 h 2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08" h="225">
                    <a:moveTo>
                      <a:pt x="139" y="18"/>
                    </a:moveTo>
                    <a:lnTo>
                      <a:pt x="139" y="18"/>
                    </a:lnTo>
                    <a:lnTo>
                      <a:pt x="139" y="48"/>
                    </a:lnTo>
                    <a:lnTo>
                      <a:pt x="52" y="33"/>
                    </a:lnTo>
                    <a:lnTo>
                      <a:pt x="52" y="66"/>
                    </a:lnTo>
                    <a:lnTo>
                      <a:pt x="70" y="48"/>
                    </a:lnTo>
                    <a:lnTo>
                      <a:pt x="87" y="66"/>
                    </a:lnTo>
                    <a:lnTo>
                      <a:pt x="87" y="81"/>
                    </a:lnTo>
                    <a:lnTo>
                      <a:pt x="87" y="144"/>
                    </a:lnTo>
                    <a:lnTo>
                      <a:pt x="35" y="144"/>
                    </a:lnTo>
                    <a:lnTo>
                      <a:pt x="18" y="161"/>
                    </a:lnTo>
                    <a:lnTo>
                      <a:pt x="18" y="177"/>
                    </a:lnTo>
                    <a:lnTo>
                      <a:pt x="0" y="177"/>
                    </a:lnTo>
                    <a:lnTo>
                      <a:pt x="0" y="192"/>
                    </a:lnTo>
                    <a:lnTo>
                      <a:pt x="35" y="225"/>
                    </a:lnTo>
                    <a:lnTo>
                      <a:pt x="35" y="209"/>
                    </a:lnTo>
                    <a:lnTo>
                      <a:pt x="52" y="209"/>
                    </a:lnTo>
                    <a:lnTo>
                      <a:pt x="87" y="209"/>
                    </a:lnTo>
                    <a:lnTo>
                      <a:pt x="121" y="192"/>
                    </a:lnTo>
                    <a:lnTo>
                      <a:pt x="139" y="144"/>
                    </a:lnTo>
                    <a:lnTo>
                      <a:pt x="173" y="114"/>
                    </a:lnTo>
                    <a:lnTo>
                      <a:pt x="208" y="0"/>
                    </a:lnTo>
                    <a:lnTo>
                      <a:pt x="156" y="18"/>
                    </a:lnTo>
                    <a:lnTo>
                      <a:pt x="139" y="1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82" name="Freeform 278"/>
              <p:cNvSpPr>
                <a:spLocks/>
              </p:cNvSpPr>
              <p:nvPr>
                <p:custDataLst>
                  <p:tags r:id="rId276"/>
                </p:custDataLst>
              </p:nvPr>
            </p:nvSpPr>
            <p:spPr bwMode="auto">
              <a:xfrm>
                <a:off x="9924284" y="6362856"/>
                <a:ext cx="617811" cy="547187"/>
              </a:xfrm>
              <a:custGeom>
                <a:avLst/>
                <a:gdLst>
                  <a:gd name="T0" fmla="*/ 83664 w 520"/>
                  <a:gd name="T1" fmla="*/ 0 h 462"/>
                  <a:gd name="T2" fmla="*/ 83664 w 520"/>
                  <a:gd name="T3" fmla="*/ 0 h 462"/>
                  <a:gd name="T4" fmla="*/ 58963 w 520"/>
                  <a:gd name="T5" fmla="*/ 0 h 462"/>
                  <a:gd name="T6" fmla="*/ 55776 w 520"/>
                  <a:gd name="T7" fmla="*/ 3189 h 462"/>
                  <a:gd name="T8" fmla="*/ 45418 w 520"/>
                  <a:gd name="T9" fmla="*/ 3189 h 462"/>
                  <a:gd name="T10" fmla="*/ 41434 w 520"/>
                  <a:gd name="T11" fmla="*/ 0 h 462"/>
                  <a:gd name="T12" fmla="*/ 38247 w 520"/>
                  <a:gd name="T13" fmla="*/ 0 h 462"/>
                  <a:gd name="T14" fmla="*/ 35059 w 520"/>
                  <a:gd name="T15" fmla="*/ 6377 h 462"/>
                  <a:gd name="T16" fmla="*/ 27888 w 520"/>
                  <a:gd name="T17" fmla="*/ 28699 h 462"/>
                  <a:gd name="T18" fmla="*/ 20717 w 520"/>
                  <a:gd name="T19" fmla="*/ 35076 h 462"/>
                  <a:gd name="T20" fmla="*/ 17530 w 520"/>
                  <a:gd name="T21" fmla="*/ 44642 h 462"/>
                  <a:gd name="T22" fmla="*/ 10358 w 520"/>
                  <a:gd name="T23" fmla="*/ 47831 h 462"/>
                  <a:gd name="T24" fmla="*/ 3984 w 520"/>
                  <a:gd name="T25" fmla="*/ 47831 h 462"/>
                  <a:gd name="T26" fmla="*/ 0 w 520"/>
                  <a:gd name="T27" fmla="*/ 54209 h 462"/>
                  <a:gd name="T28" fmla="*/ 0 w 520"/>
                  <a:gd name="T29" fmla="*/ 57397 h 462"/>
                  <a:gd name="T30" fmla="*/ 7171 w 520"/>
                  <a:gd name="T31" fmla="*/ 54209 h 462"/>
                  <a:gd name="T32" fmla="*/ 20717 w 520"/>
                  <a:gd name="T33" fmla="*/ 54209 h 462"/>
                  <a:gd name="T34" fmla="*/ 24701 w 520"/>
                  <a:gd name="T35" fmla="*/ 54209 h 462"/>
                  <a:gd name="T36" fmla="*/ 24701 w 520"/>
                  <a:gd name="T37" fmla="*/ 60586 h 462"/>
                  <a:gd name="T38" fmla="*/ 31075 w 520"/>
                  <a:gd name="T39" fmla="*/ 66964 h 462"/>
                  <a:gd name="T40" fmla="*/ 38247 w 520"/>
                  <a:gd name="T41" fmla="*/ 63775 h 462"/>
                  <a:gd name="T42" fmla="*/ 38247 w 520"/>
                  <a:gd name="T43" fmla="*/ 60586 h 462"/>
                  <a:gd name="T44" fmla="*/ 45418 w 520"/>
                  <a:gd name="T45" fmla="*/ 60586 h 462"/>
                  <a:gd name="T46" fmla="*/ 51792 w 520"/>
                  <a:gd name="T47" fmla="*/ 63775 h 462"/>
                  <a:gd name="T48" fmla="*/ 51792 w 520"/>
                  <a:gd name="T49" fmla="*/ 73341 h 462"/>
                  <a:gd name="T50" fmla="*/ 55776 w 520"/>
                  <a:gd name="T51" fmla="*/ 76530 h 462"/>
                  <a:gd name="T52" fmla="*/ 51792 w 520"/>
                  <a:gd name="T53" fmla="*/ 79719 h 462"/>
                  <a:gd name="T54" fmla="*/ 51792 w 520"/>
                  <a:gd name="T55" fmla="*/ 82907 h 462"/>
                  <a:gd name="T56" fmla="*/ 62151 w 520"/>
                  <a:gd name="T57" fmla="*/ 79719 h 462"/>
                  <a:gd name="T58" fmla="*/ 76493 w 520"/>
                  <a:gd name="T59" fmla="*/ 86096 h 462"/>
                  <a:gd name="T60" fmla="*/ 79680 w 520"/>
                  <a:gd name="T61" fmla="*/ 82907 h 462"/>
                  <a:gd name="T62" fmla="*/ 90039 w 520"/>
                  <a:gd name="T63" fmla="*/ 89285 h 462"/>
                  <a:gd name="T64" fmla="*/ 94023 w 520"/>
                  <a:gd name="T65" fmla="*/ 93271 h 462"/>
                  <a:gd name="T66" fmla="*/ 94023 w 520"/>
                  <a:gd name="T67" fmla="*/ 86096 h 462"/>
                  <a:gd name="T68" fmla="*/ 90039 w 520"/>
                  <a:gd name="T69" fmla="*/ 86096 h 462"/>
                  <a:gd name="T70" fmla="*/ 90039 w 520"/>
                  <a:gd name="T71" fmla="*/ 82907 h 462"/>
                  <a:gd name="T72" fmla="*/ 90039 w 520"/>
                  <a:gd name="T73" fmla="*/ 70152 h 462"/>
                  <a:gd name="T74" fmla="*/ 90039 w 520"/>
                  <a:gd name="T75" fmla="*/ 66964 h 462"/>
                  <a:gd name="T76" fmla="*/ 100397 w 520"/>
                  <a:gd name="T77" fmla="*/ 66964 h 462"/>
                  <a:gd name="T78" fmla="*/ 94023 w 520"/>
                  <a:gd name="T79" fmla="*/ 57397 h 462"/>
                  <a:gd name="T80" fmla="*/ 94023 w 520"/>
                  <a:gd name="T81" fmla="*/ 47831 h 462"/>
                  <a:gd name="T82" fmla="*/ 94023 w 520"/>
                  <a:gd name="T83" fmla="*/ 41454 h 462"/>
                  <a:gd name="T84" fmla="*/ 94023 w 520"/>
                  <a:gd name="T85" fmla="*/ 38265 h 462"/>
                  <a:gd name="T86" fmla="*/ 90039 w 520"/>
                  <a:gd name="T87" fmla="*/ 38265 h 462"/>
                  <a:gd name="T88" fmla="*/ 94023 w 520"/>
                  <a:gd name="T89" fmla="*/ 31887 h 462"/>
                  <a:gd name="T90" fmla="*/ 97210 w 520"/>
                  <a:gd name="T91" fmla="*/ 22321 h 462"/>
                  <a:gd name="T92" fmla="*/ 100397 w 520"/>
                  <a:gd name="T93" fmla="*/ 19132 h 462"/>
                  <a:gd name="T94" fmla="*/ 104381 w 520"/>
                  <a:gd name="T95" fmla="*/ 12755 h 462"/>
                  <a:gd name="T96" fmla="*/ 100397 w 520"/>
                  <a:gd name="T97" fmla="*/ 12755 h 462"/>
                  <a:gd name="T98" fmla="*/ 100397 w 520"/>
                  <a:gd name="T99" fmla="*/ 6377 h 462"/>
                  <a:gd name="T100" fmla="*/ 97210 w 520"/>
                  <a:gd name="T101" fmla="*/ 3189 h 462"/>
                  <a:gd name="T102" fmla="*/ 86852 w 520"/>
                  <a:gd name="T103" fmla="*/ 3189 h 462"/>
                  <a:gd name="T104" fmla="*/ 83664 w 520"/>
                  <a:gd name="T105" fmla="*/ 0 h 46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20"/>
                  <a:gd name="T160" fmla="*/ 0 h 462"/>
                  <a:gd name="T161" fmla="*/ 520 w 520"/>
                  <a:gd name="T162" fmla="*/ 462 h 46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20" h="462">
                    <a:moveTo>
                      <a:pt x="417" y="0"/>
                    </a:moveTo>
                    <a:lnTo>
                      <a:pt x="417" y="0"/>
                    </a:lnTo>
                    <a:lnTo>
                      <a:pt x="294" y="0"/>
                    </a:lnTo>
                    <a:lnTo>
                      <a:pt x="276" y="15"/>
                    </a:lnTo>
                    <a:lnTo>
                      <a:pt x="225" y="15"/>
                    </a:lnTo>
                    <a:lnTo>
                      <a:pt x="207" y="0"/>
                    </a:lnTo>
                    <a:lnTo>
                      <a:pt x="190" y="0"/>
                    </a:lnTo>
                    <a:lnTo>
                      <a:pt x="173" y="30"/>
                    </a:lnTo>
                    <a:lnTo>
                      <a:pt x="138" y="144"/>
                    </a:lnTo>
                    <a:lnTo>
                      <a:pt x="104" y="174"/>
                    </a:lnTo>
                    <a:lnTo>
                      <a:pt x="86" y="222"/>
                    </a:lnTo>
                    <a:lnTo>
                      <a:pt x="52" y="239"/>
                    </a:lnTo>
                    <a:lnTo>
                      <a:pt x="17" y="239"/>
                    </a:lnTo>
                    <a:lnTo>
                      <a:pt x="0" y="270"/>
                    </a:lnTo>
                    <a:lnTo>
                      <a:pt x="0" y="287"/>
                    </a:lnTo>
                    <a:lnTo>
                      <a:pt x="35" y="270"/>
                    </a:lnTo>
                    <a:lnTo>
                      <a:pt x="104" y="270"/>
                    </a:lnTo>
                    <a:lnTo>
                      <a:pt x="121" y="270"/>
                    </a:lnTo>
                    <a:lnTo>
                      <a:pt x="121" y="303"/>
                    </a:lnTo>
                    <a:lnTo>
                      <a:pt x="155" y="335"/>
                    </a:lnTo>
                    <a:lnTo>
                      <a:pt x="190" y="318"/>
                    </a:lnTo>
                    <a:lnTo>
                      <a:pt x="190" y="303"/>
                    </a:lnTo>
                    <a:lnTo>
                      <a:pt x="225" y="303"/>
                    </a:lnTo>
                    <a:lnTo>
                      <a:pt x="259" y="318"/>
                    </a:lnTo>
                    <a:lnTo>
                      <a:pt x="259" y="366"/>
                    </a:lnTo>
                    <a:lnTo>
                      <a:pt x="276" y="383"/>
                    </a:lnTo>
                    <a:lnTo>
                      <a:pt x="259" y="399"/>
                    </a:lnTo>
                    <a:lnTo>
                      <a:pt x="259" y="414"/>
                    </a:lnTo>
                    <a:lnTo>
                      <a:pt x="311" y="399"/>
                    </a:lnTo>
                    <a:lnTo>
                      <a:pt x="380" y="431"/>
                    </a:lnTo>
                    <a:lnTo>
                      <a:pt x="397" y="414"/>
                    </a:lnTo>
                    <a:lnTo>
                      <a:pt x="451" y="447"/>
                    </a:lnTo>
                    <a:lnTo>
                      <a:pt x="468" y="462"/>
                    </a:lnTo>
                    <a:lnTo>
                      <a:pt x="468" y="431"/>
                    </a:lnTo>
                    <a:lnTo>
                      <a:pt x="451" y="431"/>
                    </a:lnTo>
                    <a:lnTo>
                      <a:pt x="451" y="414"/>
                    </a:lnTo>
                    <a:lnTo>
                      <a:pt x="451" y="351"/>
                    </a:lnTo>
                    <a:lnTo>
                      <a:pt x="451" y="335"/>
                    </a:lnTo>
                    <a:lnTo>
                      <a:pt x="503" y="335"/>
                    </a:lnTo>
                    <a:lnTo>
                      <a:pt x="468" y="287"/>
                    </a:lnTo>
                    <a:lnTo>
                      <a:pt x="468" y="239"/>
                    </a:lnTo>
                    <a:lnTo>
                      <a:pt x="468" y="207"/>
                    </a:lnTo>
                    <a:lnTo>
                      <a:pt x="468" y="191"/>
                    </a:lnTo>
                    <a:lnTo>
                      <a:pt x="451" y="191"/>
                    </a:lnTo>
                    <a:lnTo>
                      <a:pt x="468" y="159"/>
                    </a:lnTo>
                    <a:lnTo>
                      <a:pt x="486" y="111"/>
                    </a:lnTo>
                    <a:lnTo>
                      <a:pt x="503" y="96"/>
                    </a:lnTo>
                    <a:lnTo>
                      <a:pt x="520" y="63"/>
                    </a:lnTo>
                    <a:lnTo>
                      <a:pt x="503" y="63"/>
                    </a:lnTo>
                    <a:lnTo>
                      <a:pt x="503" y="30"/>
                    </a:lnTo>
                    <a:lnTo>
                      <a:pt x="486" y="15"/>
                    </a:lnTo>
                    <a:lnTo>
                      <a:pt x="434" y="15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77" name="Freeform 279"/>
              <p:cNvSpPr>
                <a:spLocks/>
              </p:cNvSpPr>
              <p:nvPr>
                <p:custDataLst>
                  <p:tags r:id="rId277"/>
                </p:custDataLst>
              </p:nvPr>
            </p:nvSpPr>
            <p:spPr bwMode="auto">
              <a:xfrm>
                <a:off x="10232225" y="6758388"/>
                <a:ext cx="389385" cy="283188"/>
              </a:xfrm>
              <a:custGeom>
                <a:avLst/>
                <a:gdLst>
                  <a:gd name="T0" fmla="*/ 2147483646 w 330"/>
                  <a:gd name="T1" fmla="*/ 2147483646 h 240"/>
                  <a:gd name="T2" fmla="*/ 2147483646 w 330"/>
                  <a:gd name="T3" fmla="*/ 2147483646 h 240"/>
                  <a:gd name="T4" fmla="*/ 2147483646 w 330"/>
                  <a:gd name="T5" fmla="*/ 2147483646 h 240"/>
                  <a:gd name="T6" fmla="*/ 2147483646 w 330"/>
                  <a:gd name="T7" fmla="*/ 2147483646 h 240"/>
                  <a:gd name="T8" fmla="*/ 2147483646 w 330"/>
                  <a:gd name="T9" fmla="*/ 2147483646 h 240"/>
                  <a:gd name="T10" fmla="*/ 2147483646 w 330"/>
                  <a:gd name="T11" fmla="*/ 2147483646 h 240"/>
                  <a:gd name="T12" fmla="*/ 2147483646 w 330"/>
                  <a:gd name="T13" fmla="*/ 2147483646 h 240"/>
                  <a:gd name="T14" fmla="*/ 2147483646 w 330"/>
                  <a:gd name="T15" fmla="*/ 2147483646 h 240"/>
                  <a:gd name="T16" fmla="*/ 2147483646 w 330"/>
                  <a:gd name="T17" fmla="*/ 2147483646 h 240"/>
                  <a:gd name="T18" fmla="*/ 2147483646 w 330"/>
                  <a:gd name="T19" fmla="*/ 2147483646 h 240"/>
                  <a:gd name="T20" fmla="*/ 2147483646 w 330"/>
                  <a:gd name="T21" fmla="*/ 0 h 240"/>
                  <a:gd name="T22" fmla="*/ 2147483646 w 330"/>
                  <a:gd name="T23" fmla="*/ 0 h 240"/>
                  <a:gd name="T24" fmla="*/ 2147483646 w 330"/>
                  <a:gd name="T25" fmla="*/ 0 h 240"/>
                  <a:gd name="T26" fmla="*/ 2147483646 w 330"/>
                  <a:gd name="T27" fmla="*/ 2147483646 h 240"/>
                  <a:gd name="T28" fmla="*/ 2147483646 w 330"/>
                  <a:gd name="T29" fmla="*/ 2147483646 h 240"/>
                  <a:gd name="T30" fmla="*/ 2147483646 w 330"/>
                  <a:gd name="T31" fmla="*/ 2147483646 h 240"/>
                  <a:gd name="T32" fmla="*/ 2147483646 w 330"/>
                  <a:gd name="T33" fmla="*/ 2147483646 h 240"/>
                  <a:gd name="T34" fmla="*/ 2147483646 w 330"/>
                  <a:gd name="T35" fmla="*/ 2147483646 h 240"/>
                  <a:gd name="T36" fmla="*/ 2147483646 w 330"/>
                  <a:gd name="T37" fmla="*/ 2147483646 h 240"/>
                  <a:gd name="T38" fmla="*/ 2147483646 w 330"/>
                  <a:gd name="T39" fmla="*/ 2147483646 h 240"/>
                  <a:gd name="T40" fmla="*/ 2147483646 w 330"/>
                  <a:gd name="T41" fmla="*/ 2147483646 h 240"/>
                  <a:gd name="T42" fmla="*/ 2147483646 w 330"/>
                  <a:gd name="T43" fmla="*/ 2147483646 h 240"/>
                  <a:gd name="T44" fmla="*/ 2147483646 w 330"/>
                  <a:gd name="T45" fmla="*/ 2147483646 h 240"/>
                  <a:gd name="T46" fmla="*/ 2147483646 w 330"/>
                  <a:gd name="T47" fmla="*/ 2147483646 h 240"/>
                  <a:gd name="T48" fmla="*/ 2147483646 w 330"/>
                  <a:gd name="T49" fmla="*/ 2147483646 h 240"/>
                  <a:gd name="T50" fmla="*/ 2147483646 w 330"/>
                  <a:gd name="T51" fmla="*/ 2147483646 h 240"/>
                  <a:gd name="T52" fmla="*/ 2147483646 w 330"/>
                  <a:gd name="T53" fmla="*/ 2147483646 h 240"/>
                  <a:gd name="T54" fmla="*/ 0 w 330"/>
                  <a:gd name="T55" fmla="*/ 2147483646 h 240"/>
                  <a:gd name="T56" fmla="*/ 0 w 330"/>
                  <a:gd name="T57" fmla="*/ 2147483646 h 240"/>
                  <a:gd name="T58" fmla="*/ 2147483646 w 330"/>
                  <a:gd name="T59" fmla="*/ 2147483646 h 240"/>
                  <a:gd name="T60" fmla="*/ 2147483646 w 330"/>
                  <a:gd name="T61" fmla="*/ 2147483646 h 24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30"/>
                  <a:gd name="T94" fmla="*/ 0 h 240"/>
                  <a:gd name="T95" fmla="*/ 330 w 330"/>
                  <a:gd name="T96" fmla="*/ 240 h 24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30" h="240">
                    <a:moveTo>
                      <a:pt x="52" y="64"/>
                    </a:moveTo>
                    <a:lnTo>
                      <a:pt x="52" y="64"/>
                    </a:lnTo>
                    <a:lnTo>
                      <a:pt x="123" y="96"/>
                    </a:lnTo>
                    <a:lnTo>
                      <a:pt x="140" y="79"/>
                    </a:lnTo>
                    <a:lnTo>
                      <a:pt x="192" y="112"/>
                    </a:lnTo>
                    <a:lnTo>
                      <a:pt x="209" y="127"/>
                    </a:lnTo>
                    <a:lnTo>
                      <a:pt x="209" y="96"/>
                    </a:lnTo>
                    <a:lnTo>
                      <a:pt x="192" y="96"/>
                    </a:lnTo>
                    <a:lnTo>
                      <a:pt x="192" y="79"/>
                    </a:lnTo>
                    <a:lnTo>
                      <a:pt x="192" y="16"/>
                    </a:lnTo>
                    <a:lnTo>
                      <a:pt x="192" y="0"/>
                    </a:lnTo>
                    <a:lnTo>
                      <a:pt x="244" y="0"/>
                    </a:lnTo>
                    <a:lnTo>
                      <a:pt x="261" y="0"/>
                    </a:lnTo>
                    <a:lnTo>
                      <a:pt x="313" y="31"/>
                    </a:lnTo>
                    <a:lnTo>
                      <a:pt x="330" y="64"/>
                    </a:lnTo>
                    <a:lnTo>
                      <a:pt x="313" y="79"/>
                    </a:lnTo>
                    <a:lnTo>
                      <a:pt x="313" y="96"/>
                    </a:lnTo>
                    <a:lnTo>
                      <a:pt x="296" y="127"/>
                    </a:lnTo>
                    <a:lnTo>
                      <a:pt x="313" y="144"/>
                    </a:lnTo>
                    <a:lnTo>
                      <a:pt x="227" y="175"/>
                    </a:lnTo>
                    <a:lnTo>
                      <a:pt x="227" y="192"/>
                    </a:lnTo>
                    <a:lnTo>
                      <a:pt x="192" y="192"/>
                    </a:lnTo>
                    <a:lnTo>
                      <a:pt x="192" y="208"/>
                    </a:lnTo>
                    <a:lnTo>
                      <a:pt x="140" y="240"/>
                    </a:lnTo>
                    <a:lnTo>
                      <a:pt x="88" y="240"/>
                    </a:lnTo>
                    <a:lnTo>
                      <a:pt x="52" y="223"/>
                    </a:lnTo>
                    <a:lnTo>
                      <a:pt x="35" y="240"/>
                    </a:lnTo>
                    <a:lnTo>
                      <a:pt x="0" y="208"/>
                    </a:lnTo>
                    <a:lnTo>
                      <a:pt x="0" y="127"/>
                    </a:lnTo>
                    <a:lnTo>
                      <a:pt x="69" y="112"/>
                    </a:lnTo>
                    <a:lnTo>
                      <a:pt x="52" y="6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8" name="Freeform 280"/>
              <p:cNvSpPr>
                <a:spLocks/>
              </p:cNvSpPr>
              <p:nvPr>
                <p:custDataLst>
                  <p:tags r:id="rId278"/>
                </p:custDataLst>
              </p:nvPr>
            </p:nvSpPr>
            <p:spPr bwMode="auto">
              <a:xfrm>
                <a:off x="9908917" y="6682871"/>
                <a:ext cx="408264" cy="377584"/>
              </a:xfrm>
              <a:custGeom>
                <a:avLst/>
                <a:gdLst>
                  <a:gd name="T0" fmla="*/ 0 w 345"/>
                  <a:gd name="T1" fmla="*/ 2147483646 h 321"/>
                  <a:gd name="T2" fmla="*/ 0 w 345"/>
                  <a:gd name="T3" fmla="*/ 2147483646 h 321"/>
                  <a:gd name="T4" fmla="*/ 2147483646 w 345"/>
                  <a:gd name="T5" fmla="*/ 2147483646 h 321"/>
                  <a:gd name="T6" fmla="*/ 2147483646 w 345"/>
                  <a:gd name="T7" fmla="*/ 2147483646 h 321"/>
                  <a:gd name="T8" fmla="*/ 2147483646 w 345"/>
                  <a:gd name="T9" fmla="*/ 2147483646 h 321"/>
                  <a:gd name="T10" fmla="*/ 2147483646 w 345"/>
                  <a:gd name="T11" fmla="*/ 2147483646 h 321"/>
                  <a:gd name="T12" fmla="*/ 2147483646 w 345"/>
                  <a:gd name="T13" fmla="*/ 2147483646 h 321"/>
                  <a:gd name="T14" fmla="*/ 2147483646 w 345"/>
                  <a:gd name="T15" fmla="*/ 2147483646 h 321"/>
                  <a:gd name="T16" fmla="*/ 2147483646 w 345"/>
                  <a:gd name="T17" fmla="*/ 2147483646 h 321"/>
                  <a:gd name="T18" fmla="*/ 2147483646 w 345"/>
                  <a:gd name="T19" fmla="*/ 2147483646 h 321"/>
                  <a:gd name="T20" fmla="*/ 2147483646 w 345"/>
                  <a:gd name="T21" fmla="*/ 2147483646 h 321"/>
                  <a:gd name="T22" fmla="*/ 2147483646 w 345"/>
                  <a:gd name="T23" fmla="*/ 2147483646 h 321"/>
                  <a:gd name="T24" fmla="*/ 2147483646 w 345"/>
                  <a:gd name="T25" fmla="*/ 2147483646 h 321"/>
                  <a:gd name="T26" fmla="*/ 2147483646 w 345"/>
                  <a:gd name="T27" fmla="*/ 2147483646 h 321"/>
                  <a:gd name="T28" fmla="*/ 2147483646 w 345"/>
                  <a:gd name="T29" fmla="*/ 2147483646 h 321"/>
                  <a:gd name="T30" fmla="*/ 2147483646 w 345"/>
                  <a:gd name="T31" fmla="*/ 2147483646 h 321"/>
                  <a:gd name="T32" fmla="*/ 2147483646 w 345"/>
                  <a:gd name="T33" fmla="*/ 2147483646 h 321"/>
                  <a:gd name="T34" fmla="*/ 2147483646 w 345"/>
                  <a:gd name="T35" fmla="*/ 2147483646 h 321"/>
                  <a:gd name="T36" fmla="*/ 2147483646 w 345"/>
                  <a:gd name="T37" fmla="*/ 2147483646 h 321"/>
                  <a:gd name="T38" fmla="*/ 2147483646 w 345"/>
                  <a:gd name="T39" fmla="*/ 2147483646 h 321"/>
                  <a:gd name="T40" fmla="*/ 2147483646 w 345"/>
                  <a:gd name="T41" fmla="*/ 2147483646 h 321"/>
                  <a:gd name="T42" fmla="*/ 2147483646 w 345"/>
                  <a:gd name="T43" fmla="*/ 2147483646 h 321"/>
                  <a:gd name="T44" fmla="*/ 2147483646 w 345"/>
                  <a:gd name="T45" fmla="*/ 0 h 321"/>
                  <a:gd name="T46" fmla="*/ 2147483646 w 345"/>
                  <a:gd name="T47" fmla="*/ 0 h 321"/>
                  <a:gd name="T48" fmla="*/ 2147483646 w 345"/>
                  <a:gd name="T49" fmla="*/ 0 h 321"/>
                  <a:gd name="T50" fmla="*/ 2147483646 w 345"/>
                  <a:gd name="T51" fmla="*/ 2147483646 h 321"/>
                  <a:gd name="T52" fmla="*/ 2147483646 w 345"/>
                  <a:gd name="T53" fmla="*/ 2147483646 h 321"/>
                  <a:gd name="T54" fmla="*/ 2147483646 w 345"/>
                  <a:gd name="T55" fmla="*/ 2147483646 h 321"/>
                  <a:gd name="T56" fmla="*/ 2147483646 w 345"/>
                  <a:gd name="T57" fmla="*/ 2147483646 h 321"/>
                  <a:gd name="T58" fmla="*/ 2147483646 w 345"/>
                  <a:gd name="T59" fmla="*/ 2147483646 h 321"/>
                  <a:gd name="T60" fmla="*/ 2147483646 w 345"/>
                  <a:gd name="T61" fmla="*/ 2147483646 h 321"/>
                  <a:gd name="T62" fmla="*/ 0 w 345"/>
                  <a:gd name="T63" fmla="*/ 2147483646 h 321"/>
                  <a:gd name="T64" fmla="*/ 0 w 345"/>
                  <a:gd name="T65" fmla="*/ 2147483646 h 32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45"/>
                  <a:gd name="T100" fmla="*/ 0 h 321"/>
                  <a:gd name="T101" fmla="*/ 345 w 345"/>
                  <a:gd name="T102" fmla="*/ 321 h 32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45" h="321">
                    <a:moveTo>
                      <a:pt x="0" y="288"/>
                    </a:moveTo>
                    <a:lnTo>
                      <a:pt x="0" y="288"/>
                    </a:lnTo>
                    <a:lnTo>
                      <a:pt x="34" y="288"/>
                    </a:lnTo>
                    <a:lnTo>
                      <a:pt x="69" y="288"/>
                    </a:lnTo>
                    <a:lnTo>
                      <a:pt x="172" y="305"/>
                    </a:lnTo>
                    <a:lnTo>
                      <a:pt x="207" y="305"/>
                    </a:lnTo>
                    <a:lnTo>
                      <a:pt x="276" y="321"/>
                    </a:lnTo>
                    <a:lnTo>
                      <a:pt x="311" y="305"/>
                    </a:lnTo>
                    <a:lnTo>
                      <a:pt x="276" y="273"/>
                    </a:lnTo>
                    <a:lnTo>
                      <a:pt x="276" y="192"/>
                    </a:lnTo>
                    <a:lnTo>
                      <a:pt x="345" y="177"/>
                    </a:lnTo>
                    <a:lnTo>
                      <a:pt x="328" y="129"/>
                    </a:lnTo>
                    <a:lnTo>
                      <a:pt x="276" y="144"/>
                    </a:lnTo>
                    <a:lnTo>
                      <a:pt x="276" y="129"/>
                    </a:lnTo>
                    <a:lnTo>
                      <a:pt x="293" y="113"/>
                    </a:lnTo>
                    <a:lnTo>
                      <a:pt x="276" y="96"/>
                    </a:lnTo>
                    <a:lnTo>
                      <a:pt x="276" y="48"/>
                    </a:lnTo>
                    <a:lnTo>
                      <a:pt x="241" y="33"/>
                    </a:lnTo>
                    <a:lnTo>
                      <a:pt x="207" y="33"/>
                    </a:lnTo>
                    <a:lnTo>
                      <a:pt x="207" y="48"/>
                    </a:lnTo>
                    <a:lnTo>
                      <a:pt x="172" y="65"/>
                    </a:lnTo>
                    <a:lnTo>
                      <a:pt x="138" y="33"/>
                    </a:lnTo>
                    <a:lnTo>
                      <a:pt x="138" y="0"/>
                    </a:lnTo>
                    <a:lnTo>
                      <a:pt x="121" y="0"/>
                    </a:lnTo>
                    <a:lnTo>
                      <a:pt x="51" y="0"/>
                    </a:lnTo>
                    <a:lnTo>
                      <a:pt x="17" y="17"/>
                    </a:lnTo>
                    <a:lnTo>
                      <a:pt x="34" y="65"/>
                    </a:lnTo>
                    <a:lnTo>
                      <a:pt x="34" y="81"/>
                    </a:lnTo>
                    <a:lnTo>
                      <a:pt x="51" y="144"/>
                    </a:lnTo>
                    <a:lnTo>
                      <a:pt x="51" y="177"/>
                    </a:lnTo>
                    <a:lnTo>
                      <a:pt x="17" y="192"/>
                    </a:lnTo>
                    <a:lnTo>
                      <a:pt x="0" y="257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79" name="Freeform 281"/>
              <p:cNvSpPr>
                <a:spLocks/>
              </p:cNvSpPr>
              <p:nvPr>
                <p:custDataLst>
                  <p:tags r:id="rId279"/>
                </p:custDataLst>
              </p:nvPr>
            </p:nvSpPr>
            <p:spPr bwMode="auto">
              <a:xfrm>
                <a:off x="9821603" y="5474601"/>
                <a:ext cx="514459" cy="453101"/>
              </a:xfrm>
              <a:custGeom>
                <a:avLst/>
                <a:gdLst>
                  <a:gd name="T0" fmla="*/ 2147483646 w 435"/>
                  <a:gd name="T1" fmla="*/ 2147483646 h 384"/>
                  <a:gd name="T2" fmla="*/ 2147483646 w 435"/>
                  <a:gd name="T3" fmla="*/ 2147483646 h 384"/>
                  <a:gd name="T4" fmla="*/ 2147483646 w 435"/>
                  <a:gd name="T5" fmla="*/ 2147483646 h 384"/>
                  <a:gd name="T6" fmla="*/ 2147483646 w 435"/>
                  <a:gd name="T7" fmla="*/ 2147483646 h 384"/>
                  <a:gd name="T8" fmla="*/ 0 w 435"/>
                  <a:gd name="T9" fmla="*/ 2147483646 h 384"/>
                  <a:gd name="T10" fmla="*/ 2147483646 w 435"/>
                  <a:gd name="T11" fmla="*/ 2147483646 h 384"/>
                  <a:gd name="T12" fmla="*/ 2147483646 w 435"/>
                  <a:gd name="T13" fmla="*/ 2147483646 h 384"/>
                  <a:gd name="T14" fmla="*/ 2147483646 w 435"/>
                  <a:gd name="T15" fmla="*/ 2147483646 h 384"/>
                  <a:gd name="T16" fmla="*/ 0 w 435"/>
                  <a:gd name="T17" fmla="*/ 2147483646 h 384"/>
                  <a:gd name="T18" fmla="*/ 0 w 435"/>
                  <a:gd name="T19" fmla="*/ 2147483646 h 384"/>
                  <a:gd name="T20" fmla="*/ 2147483646 w 435"/>
                  <a:gd name="T21" fmla="*/ 2147483646 h 384"/>
                  <a:gd name="T22" fmla="*/ 2147483646 w 435"/>
                  <a:gd name="T23" fmla="*/ 2147483646 h 384"/>
                  <a:gd name="T24" fmla="*/ 2147483646 w 435"/>
                  <a:gd name="T25" fmla="*/ 2147483646 h 384"/>
                  <a:gd name="T26" fmla="*/ 2147483646 w 435"/>
                  <a:gd name="T27" fmla="*/ 0 h 384"/>
                  <a:gd name="T28" fmla="*/ 2147483646 w 435"/>
                  <a:gd name="T29" fmla="*/ 0 h 384"/>
                  <a:gd name="T30" fmla="*/ 2147483646 w 435"/>
                  <a:gd name="T31" fmla="*/ 2147483646 h 384"/>
                  <a:gd name="T32" fmla="*/ 2147483646 w 435"/>
                  <a:gd name="T33" fmla="*/ 2147483646 h 384"/>
                  <a:gd name="T34" fmla="*/ 2147483646 w 435"/>
                  <a:gd name="T35" fmla="*/ 2147483646 h 384"/>
                  <a:gd name="T36" fmla="*/ 2147483646 w 435"/>
                  <a:gd name="T37" fmla="*/ 2147483646 h 384"/>
                  <a:gd name="T38" fmla="*/ 2147483646 w 435"/>
                  <a:gd name="T39" fmla="*/ 2147483646 h 384"/>
                  <a:gd name="T40" fmla="*/ 2147483646 w 435"/>
                  <a:gd name="T41" fmla="*/ 2147483646 h 384"/>
                  <a:gd name="T42" fmla="*/ 2147483646 w 435"/>
                  <a:gd name="T43" fmla="*/ 0 h 384"/>
                  <a:gd name="T44" fmla="*/ 2147483646 w 435"/>
                  <a:gd name="T45" fmla="*/ 2147483646 h 384"/>
                  <a:gd name="T46" fmla="*/ 2147483646 w 435"/>
                  <a:gd name="T47" fmla="*/ 2147483646 h 384"/>
                  <a:gd name="T48" fmla="*/ 2147483646 w 435"/>
                  <a:gd name="T49" fmla="*/ 2147483646 h 384"/>
                  <a:gd name="T50" fmla="*/ 2147483646 w 435"/>
                  <a:gd name="T51" fmla="*/ 2147483646 h 384"/>
                  <a:gd name="T52" fmla="*/ 2147483646 w 435"/>
                  <a:gd name="T53" fmla="*/ 2147483646 h 384"/>
                  <a:gd name="T54" fmla="*/ 2147483646 w 435"/>
                  <a:gd name="T55" fmla="*/ 2147483646 h 384"/>
                  <a:gd name="T56" fmla="*/ 2147483646 w 435"/>
                  <a:gd name="T57" fmla="*/ 2147483646 h 384"/>
                  <a:gd name="T58" fmla="*/ 2147483646 w 435"/>
                  <a:gd name="T59" fmla="*/ 2147483646 h 384"/>
                  <a:gd name="T60" fmla="*/ 2147483646 w 435"/>
                  <a:gd name="T61" fmla="*/ 2147483646 h 384"/>
                  <a:gd name="T62" fmla="*/ 2147483646 w 435"/>
                  <a:gd name="T63" fmla="*/ 2147483646 h 384"/>
                  <a:gd name="T64" fmla="*/ 2147483646 w 435"/>
                  <a:gd name="T65" fmla="*/ 2147483646 h 384"/>
                  <a:gd name="T66" fmla="*/ 2147483646 w 435"/>
                  <a:gd name="T67" fmla="*/ 2147483646 h 384"/>
                  <a:gd name="T68" fmla="*/ 2147483646 w 435"/>
                  <a:gd name="T69" fmla="*/ 2147483646 h 3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35"/>
                  <a:gd name="T106" fmla="*/ 0 h 384"/>
                  <a:gd name="T107" fmla="*/ 435 w 435"/>
                  <a:gd name="T108" fmla="*/ 384 h 3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35" h="384">
                    <a:moveTo>
                      <a:pt x="69" y="273"/>
                    </a:moveTo>
                    <a:lnTo>
                      <a:pt x="69" y="273"/>
                    </a:lnTo>
                    <a:lnTo>
                      <a:pt x="51" y="240"/>
                    </a:lnTo>
                    <a:lnTo>
                      <a:pt x="34" y="240"/>
                    </a:lnTo>
                    <a:lnTo>
                      <a:pt x="0" y="192"/>
                    </a:lnTo>
                    <a:lnTo>
                      <a:pt x="17" y="177"/>
                    </a:lnTo>
                    <a:lnTo>
                      <a:pt x="17" y="144"/>
                    </a:lnTo>
                    <a:lnTo>
                      <a:pt x="17" y="112"/>
                    </a:lnTo>
                    <a:lnTo>
                      <a:pt x="0" y="96"/>
                    </a:lnTo>
                    <a:lnTo>
                      <a:pt x="0" y="81"/>
                    </a:lnTo>
                    <a:lnTo>
                      <a:pt x="17" y="64"/>
                    </a:lnTo>
                    <a:lnTo>
                      <a:pt x="17" y="48"/>
                    </a:lnTo>
                    <a:lnTo>
                      <a:pt x="51" y="16"/>
                    </a:lnTo>
                    <a:lnTo>
                      <a:pt x="51" y="0"/>
                    </a:lnTo>
                    <a:lnTo>
                      <a:pt x="86" y="0"/>
                    </a:lnTo>
                    <a:lnTo>
                      <a:pt x="140" y="16"/>
                    </a:lnTo>
                    <a:lnTo>
                      <a:pt x="174" y="16"/>
                    </a:lnTo>
                    <a:lnTo>
                      <a:pt x="174" y="48"/>
                    </a:lnTo>
                    <a:lnTo>
                      <a:pt x="278" y="81"/>
                    </a:lnTo>
                    <a:lnTo>
                      <a:pt x="295" y="64"/>
                    </a:lnTo>
                    <a:lnTo>
                      <a:pt x="295" y="33"/>
                    </a:lnTo>
                    <a:lnTo>
                      <a:pt x="349" y="0"/>
                    </a:lnTo>
                    <a:lnTo>
                      <a:pt x="384" y="16"/>
                    </a:lnTo>
                    <a:lnTo>
                      <a:pt x="384" y="33"/>
                    </a:lnTo>
                    <a:lnTo>
                      <a:pt x="435" y="33"/>
                    </a:lnTo>
                    <a:lnTo>
                      <a:pt x="418" y="96"/>
                    </a:lnTo>
                    <a:lnTo>
                      <a:pt x="435" y="129"/>
                    </a:lnTo>
                    <a:lnTo>
                      <a:pt x="435" y="304"/>
                    </a:lnTo>
                    <a:lnTo>
                      <a:pt x="435" y="352"/>
                    </a:lnTo>
                    <a:lnTo>
                      <a:pt x="418" y="369"/>
                    </a:lnTo>
                    <a:lnTo>
                      <a:pt x="401" y="384"/>
                    </a:lnTo>
                    <a:lnTo>
                      <a:pt x="192" y="273"/>
                    </a:lnTo>
                    <a:lnTo>
                      <a:pt x="157" y="288"/>
                    </a:lnTo>
                    <a:lnTo>
                      <a:pt x="140" y="273"/>
                    </a:lnTo>
                    <a:lnTo>
                      <a:pt x="69" y="273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86" name="Freeform 282"/>
              <p:cNvSpPr>
                <a:spLocks/>
              </p:cNvSpPr>
              <p:nvPr>
                <p:custDataLst>
                  <p:tags r:id="rId280"/>
                </p:custDataLst>
              </p:nvPr>
            </p:nvSpPr>
            <p:spPr bwMode="auto">
              <a:xfrm>
                <a:off x="10317436" y="5513987"/>
                <a:ext cx="366110" cy="337051"/>
              </a:xfrm>
              <a:custGeom>
                <a:avLst/>
                <a:gdLst>
                  <a:gd name="T0" fmla="*/ 60922 w 311"/>
                  <a:gd name="T1" fmla="*/ 49659 h 288"/>
                  <a:gd name="T2" fmla="*/ 60922 w 311"/>
                  <a:gd name="T3" fmla="*/ 49659 h 288"/>
                  <a:gd name="T4" fmla="*/ 50637 w 311"/>
                  <a:gd name="T5" fmla="*/ 55965 h 288"/>
                  <a:gd name="T6" fmla="*/ 47472 w 311"/>
                  <a:gd name="T7" fmla="*/ 52812 h 288"/>
                  <a:gd name="T8" fmla="*/ 3165 w 311"/>
                  <a:gd name="T9" fmla="*/ 52812 h 288"/>
                  <a:gd name="T10" fmla="*/ 3165 w 311"/>
                  <a:gd name="T11" fmla="*/ 18918 h 288"/>
                  <a:gd name="T12" fmla="*/ 0 w 311"/>
                  <a:gd name="T13" fmla="*/ 11824 h 288"/>
                  <a:gd name="T14" fmla="*/ 3165 w 311"/>
                  <a:gd name="T15" fmla="*/ 0 h 288"/>
                  <a:gd name="T16" fmla="*/ 3165 w 311"/>
                  <a:gd name="T17" fmla="*/ 2365 h 288"/>
                  <a:gd name="T18" fmla="*/ 13450 w 311"/>
                  <a:gd name="T19" fmla="*/ 2365 h 288"/>
                  <a:gd name="T20" fmla="*/ 23736 w 311"/>
                  <a:gd name="T21" fmla="*/ 5518 h 288"/>
                  <a:gd name="T22" fmla="*/ 37186 w 311"/>
                  <a:gd name="T23" fmla="*/ 2365 h 288"/>
                  <a:gd name="T24" fmla="*/ 40351 w 311"/>
                  <a:gd name="T25" fmla="*/ 2365 h 288"/>
                  <a:gd name="T26" fmla="*/ 40351 w 311"/>
                  <a:gd name="T27" fmla="*/ 5518 h 288"/>
                  <a:gd name="T28" fmla="*/ 44307 w 311"/>
                  <a:gd name="T29" fmla="*/ 2365 h 288"/>
                  <a:gd name="T30" fmla="*/ 44307 w 311"/>
                  <a:gd name="T31" fmla="*/ 5518 h 288"/>
                  <a:gd name="T32" fmla="*/ 50637 w 311"/>
                  <a:gd name="T33" fmla="*/ 2365 h 288"/>
                  <a:gd name="T34" fmla="*/ 54593 w 311"/>
                  <a:gd name="T35" fmla="*/ 14977 h 288"/>
                  <a:gd name="T36" fmla="*/ 50637 w 311"/>
                  <a:gd name="T37" fmla="*/ 24435 h 288"/>
                  <a:gd name="T38" fmla="*/ 47472 w 311"/>
                  <a:gd name="T39" fmla="*/ 18918 h 288"/>
                  <a:gd name="T40" fmla="*/ 44307 w 311"/>
                  <a:gd name="T41" fmla="*/ 9459 h 288"/>
                  <a:gd name="T42" fmla="*/ 44307 w 311"/>
                  <a:gd name="T43" fmla="*/ 11824 h 288"/>
                  <a:gd name="T44" fmla="*/ 44307 w 311"/>
                  <a:gd name="T45" fmla="*/ 14977 h 288"/>
                  <a:gd name="T46" fmla="*/ 60922 w 311"/>
                  <a:gd name="T47" fmla="*/ 49659 h 28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11"/>
                  <a:gd name="T73" fmla="*/ 0 h 288"/>
                  <a:gd name="T74" fmla="*/ 311 w 311"/>
                  <a:gd name="T75" fmla="*/ 288 h 28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11" h="288">
                    <a:moveTo>
                      <a:pt x="311" y="255"/>
                    </a:moveTo>
                    <a:lnTo>
                      <a:pt x="311" y="255"/>
                    </a:lnTo>
                    <a:lnTo>
                      <a:pt x="259" y="288"/>
                    </a:lnTo>
                    <a:lnTo>
                      <a:pt x="242" y="271"/>
                    </a:lnTo>
                    <a:lnTo>
                      <a:pt x="17" y="271"/>
                    </a:lnTo>
                    <a:lnTo>
                      <a:pt x="17" y="96"/>
                    </a:lnTo>
                    <a:lnTo>
                      <a:pt x="0" y="63"/>
                    </a:lnTo>
                    <a:lnTo>
                      <a:pt x="17" y="0"/>
                    </a:lnTo>
                    <a:lnTo>
                      <a:pt x="17" y="15"/>
                    </a:lnTo>
                    <a:lnTo>
                      <a:pt x="69" y="15"/>
                    </a:lnTo>
                    <a:lnTo>
                      <a:pt x="121" y="31"/>
                    </a:lnTo>
                    <a:lnTo>
                      <a:pt x="190" y="15"/>
                    </a:lnTo>
                    <a:lnTo>
                      <a:pt x="207" y="15"/>
                    </a:lnTo>
                    <a:lnTo>
                      <a:pt x="207" y="31"/>
                    </a:lnTo>
                    <a:lnTo>
                      <a:pt x="225" y="15"/>
                    </a:lnTo>
                    <a:lnTo>
                      <a:pt x="225" y="31"/>
                    </a:lnTo>
                    <a:lnTo>
                      <a:pt x="259" y="15"/>
                    </a:lnTo>
                    <a:lnTo>
                      <a:pt x="277" y="79"/>
                    </a:lnTo>
                    <a:lnTo>
                      <a:pt x="259" y="127"/>
                    </a:lnTo>
                    <a:lnTo>
                      <a:pt x="242" y="96"/>
                    </a:lnTo>
                    <a:lnTo>
                      <a:pt x="225" y="48"/>
                    </a:lnTo>
                    <a:lnTo>
                      <a:pt x="225" y="63"/>
                    </a:lnTo>
                    <a:lnTo>
                      <a:pt x="225" y="79"/>
                    </a:lnTo>
                    <a:lnTo>
                      <a:pt x="311" y="25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81" name="Freeform 283"/>
              <p:cNvSpPr>
                <a:spLocks/>
              </p:cNvSpPr>
              <p:nvPr>
                <p:custDataLst>
                  <p:tags r:id="rId281"/>
                </p:custDataLst>
              </p:nvPr>
            </p:nvSpPr>
            <p:spPr bwMode="auto">
              <a:xfrm>
                <a:off x="10845799" y="6154253"/>
                <a:ext cx="328027" cy="396464"/>
              </a:xfrm>
              <a:custGeom>
                <a:avLst/>
                <a:gdLst>
                  <a:gd name="T0" fmla="*/ 2147483646 w 279"/>
                  <a:gd name="T1" fmla="*/ 2147483646 h 336"/>
                  <a:gd name="T2" fmla="*/ 2147483646 w 279"/>
                  <a:gd name="T3" fmla="*/ 2147483646 h 336"/>
                  <a:gd name="T4" fmla="*/ 0 w 279"/>
                  <a:gd name="T5" fmla="*/ 2147483646 h 336"/>
                  <a:gd name="T6" fmla="*/ 0 w 279"/>
                  <a:gd name="T7" fmla="*/ 2147483646 h 336"/>
                  <a:gd name="T8" fmla="*/ 2147483646 w 279"/>
                  <a:gd name="T9" fmla="*/ 2147483646 h 336"/>
                  <a:gd name="T10" fmla="*/ 2147483646 w 279"/>
                  <a:gd name="T11" fmla="*/ 2147483646 h 336"/>
                  <a:gd name="T12" fmla="*/ 2147483646 w 279"/>
                  <a:gd name="T13" fmla="*/ 2147483646 h 336"/>
                  <a:gd name="T14" fmla="*/ 2147483646 w 279"/>
                  <a:gd name="T15" fmla="*/ 2147483646 h 336"/>
                  <a:gd name="T16" fmla="*/ 2147483646 w 279"/>
                  <a:gd name="T17" fmla="*/ 2147483646 h 336"/>
                  <a:gd name="T18" fmla="*/ 2147483646 w 279"/>
                  <a:gd name="T19" fmla="*/ 2147483646 h 336"/>
                  <a:gd name="T20" fmla="*/ 2147483646 w 279"/>
                  <a:gd name="T21" fmla="*/ 0 h 336"/>
                  <a:gd name="T22" fmla="*/ 2147483646 w 279"/>
                  <a:gd name="T23" fmla="*/ 0 h 336"/>
                  <a:gd name="T24" fmla="*/ 2147483646 w 279"/>
                  <a:gd name="T25" fmla="*/ 2147483646 h 336"/>
                  <a:gd name="T26" fmla="*/ 2147483646 w 279"/>
                  <a:gd name="T27" fmla="*/ 2147483646 h 336"/>
                  <a:gd name="T28" fmla="*/ 2147483646 w 279"/>
                  <a:gd name="T29" fmla="*/ 2147483646 h 336"/>
                  <a:gd name="T30" fmla="*/ 2147483646 w 279"/>
                  <a:gd name="T31" fmla="*/ 2147483646 h 336"/>
                  <a:gd name="T32" fmla="*/ 2147483646 w 279"/>
                  <a:gd name="T33" fmla="*/ 2147483646 h 336"/>
                  <a:gd name="T34" fmla="*/ 2147483646 w 279"/>
                  <a:gd name="T35" fmla="*/ 2147483646 h 336"/>
                  <a:gd name="T36" fmla="*/ 2147483646 w 279"/>
                  <a:gd name="T37" fmla="*/ 2147483646 h 336"/>
                  <a:gd name="T38" fmla="*/ 2147483646 w 279"/>
                  <a:gd name="T39" fmla="*/ 2147483646 h 336"/>
                  <a:gd name="T40" fmla="*/ 2147483646 w 279"/>
                  <a:gd name="T41" fmla="*/ 2147483646 h 336"/>
                  <a:gd name="T42" fmla="*/ 2147483646 w 279"/>
                  <a:gd name="T43" fmla="*/ 2147483646 h 336"/>
                  <a:gd name="T44" fmla="*/ 2147483646 w 279"/>
                  <a:gd name="T45" fmla="*/ 2147483646 h 336"/>
                  <a:gd name="T46" fmla="*/ 2147483646 w 279"/>
                  <a:gd name="T47" fmla="*/ 2147483646 h 3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79"/>
                  <a:gd name="T73" fmla="*/ 0 h 336"/>
                  <a:gd name="T74" fmla="*/ 279 w 279"/>
                  <a:gd name="T75" fmla="*/ 336 h 3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79" h="336">
                    <a:moveTo>
                      <a:pt x="35" y="207"/>
                    </a:moveTo>
                    <a:lnTo>
                      <a:pt x="35" y="207"/>
                    </a:lnTo>
                    <a:lnTo>
                      <a:pt x="0" y="240"/>
                    </a:lnTo>
                    <a:lnTo>
                      <a:pt x="0" y="321"/>
                    </a:lnTo>
                    <a:lnTo>
                      <a:pt x="18" y="336"/>
                    </a:lnTo>
                    <a:lnTo>
                      <a:pt x="69" y="288"/>
                    </a:lnTo>
                    <a:lnTo>
                      <a:pt x="141" y="240"/>
                    </a:lnTo>
                    <a:lnTo>
                      <a:pt x="192" y="192"/>
                    </a:lnTo>
                    <a:lnTo>
                      <a:pt x="227" y="159"/>
                    </a:lnTo>
                    <a:lnTo>
                      <a:pt x="279" y="33"/>
                    </a:lnTo>
                    <a:lnTo>
                      <a:pt x="279" y="0"/>
                    </a:lnTo>
                    <a:lnTo>
                      <a:pt x="261" y="0"/>
                    </a:lnTo>
                    <a:lnTo>
                      <a:pt x="227" y="15"/>
                    </a:lnTo>
                    <a:lnTo>
                      <a:pt x="104" y="48"/>
                    </a:lnTo>
                    <a:lnTo>
                      <a:pt x="87" y="33"/>
                    </a:lnTo>
                    <a:lnTo>
                      <a:pt x="69" y="15"/>
                    </a:lnTo>
                    <a:lnTo>
                      <a:pt x="52" y="33"/>
                    </a:lnTo>
                    <a:lnTo>
                      <a:pt x="52" y="48"/>
                    </a:lnTo>
                    <a:lnTo>
                      <a:pt x="87" y="81"/>
                    </a:lnTo>
                    <a:lnTo>
                      <a:pt x="175" y="96"/>
                    </a:lnTo>
                    <a:lnTo>
                      <a:pt x="192" y="96"/>
                    </a:lnTo>
                    <a:lnTo>
                      <a:pt x="121" y="177"/>
                    </a:lnTo>
                    <a:lnTo>
                      <a:pt x="69" y="177"/>
                    </a:lnTo>
                    <a:lnTo>
                      <a:pt x="35" y="20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2" name="Freeform 284"/>
              <p:cNvSpPr>
                <a:spLocks/>
              </p:cNvSpPr>
              <p:nvPr>
                <p:custDataLst>
                  <p:tags r:id="rId282"/>
                </p:custDataLst>
              </p:nvPr>
            </p:nvSpPr>
            <p:spPr bwMode="auto">
              <a:xfrm>
                <a:off x="9986795" y="6173132"/>
                <a:ext cx="429502" cy="245430"/>
              </a:xfrm>
              <a:custGeom>
                <a:avLst/>
                <a:gdLst>
                  <a:gd name="T0" fmla="*/ 2147483646 w 363"/>
                  <a:gd name="T1" fmla="*/ 0 h 210"/>
                  <a:gd name="T2" fmla="*/ 2147483646 w 363"/>
                  <a:gd name="T3" fmla="*/ 0 h 210"/>
                  <a:gd name="T4" fmla="*/ 2147483646 w 363"/>
                  <a:gd name="T5" fmla="*/ 2147483646 h 210"/>
                  <a:gd name="T6" fmla="*/ 2147483646 w 363"/>
                  <a:gd name="T7" fmla="*/ 2147483646 h 210"/>
                  <a:gd name="T8" fmla="*/ 2147483646 w 363"/>
                  <a:gd name="T9" fmla="*/ 2147483646 h 210"/>
                  <a:gd name="T10" fmla="*/ 2147483646 w 363"/>
                  <a:gd name="T11" fmla="*/ 2147483646 h 210"/>
                  <a:gd name="T12" fmla="*/ 2147483646 w 363"/>
                  <a:gd name="T13" fmla="*/ 2147483646 h 210"/>
                  <a:gd name="T14" fmla="*/ 2147483646 w 363"/>
                  <a:gd name="T15" fmla="*/ 2147483646 h 210"/>
                  <a:gd name="T16" fmla="*/ 2147483646 w 363"/>
                  <a:gd name="T17" fmla="*/ 2147483646 h 210"/>
                  <a:gd name="T18" fmla="*/ 2147483646 w 363"/>
                  <a:gd name="T19" fmla="*/ 2147483646 h 210"/>
                  <a:gd name="T20" fmla="*/ 2147483646 w 363"/>
                  <a:gd name="T21" fmla="*/ 2147483646 h 210"/>
                  <a:gd name="T22" fmla="*/ 2147483646 w 363"/>
                  <a:gd name="T23" fmla="*/ 2147483646 h 210"/>
                  <a:gd name="T24" fmla="*/ 2147483646 w 363"/>
                  <a:gd name="T25" fmla="*/ 2147483646 h 210"/>
                  <a:gd name="T26" fmla="*/ 2147483646 w 363"/>
                  <a:gd name="T27" fmla="*/ 2147483646 h 210"/>
                  <a:gd name="T28" fmla="*/ 2147483646 w 363"/>
                  <a:gd name="T29" fmla="*/ 2147483646 h 210"/>
                  <a:gd name="T30" fmla="*/ 0 w 363"/>
                  <a:gd name="T31" fmla="*/ 2147483646 h 210"/>
                  <a:gd name="T32" fmla="*/ 2147483646 w 363"/>
                  <a:gd name="T33" fmla="*/ 2147483646 h 210"/>
                  <a:gd name="T34" fmla="*/ 2147483646 w 363"/>
                  <a:gd name="T35" fmla="*/ 2147483646 h 210"/>
                  <a:gd name="T36" fmla="*/ 2147483646 w 363"/>
                  <a:gd name="T37" fmla="*/ 2147483646 h 210"/>
                  <a:gd name="T38" fmla="*/ 2147483646 w 363"/>
                  <a:gd name="T39" fmla="*/ 2147483646 h 210"/>
                  <a:gd name="T40" fmla="*/ 2147483646 w 363"/>
                  <a:gd name="T41" fmla="*/ 2147483646 h 210"/>
                  <a:gd name="T42" fmla="*/ 2147483646 w 363"/>
                  <a:gd name="T43" fmla="*/ 2147483646 h 210"/>
                  <a:gd name="T44" fmla="*/ 2147483646 w 363"/>
                  <a:gd name="T45" fmla="*/ 0 h 21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63"/>
                  <a:gd name="T70" fmla="*/ 0 h 210"/>
                  <a:gd name="T71" fmla="*/ 363 w 363"/>
                  <a:gd name="T72" fmla="*/ 210 h 21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63" h="210">
                    <a:moveTo>
                      <a:pt x="224" y="0"/>
                    </a:moveTo>
                    <a:lnTo>
                      <a:pt x="224" y="0"/>
                    </a:lnTo>
                    <a:lnTo>
                      <a:pt x="259" y="33"/>
                    </a:lnTo>
                    <a:lnTo>
                      <a:pt x="259" y="66"/>
                    </a:lnTo>
                    <a:lnTo>
                      <a:pt x="294" y="81"/>
                    </a:lnTo>
                    <a:lnTo>
                      <a:pt x="363" y="162"/>
                    </a:lnTo>
                    <a:lnTo>
                      <a:pt x="242" y="162"/>
                    </a:lnTo>
                    <a:lnTo>
                      <a:pt x="224" y="177"/>
                    </a:lnTo>
                    <a:lnTo>
                      <a:pt x="173" y="177"/>
                    </a:lnTo>
                    <a:lnTo>
                      <a:pt x="155" y="162"/>
                    </a:lnTo>
                    <a:lnTo>
                      <a:pt x="138" y="162"/>
                    </a:lnTo>
                    <a:lnTo>
                      <a:pt x="121" y="192"/>
                    </a:lnTo>
                    <a:lnTo>
                      <a:pt x="69" y="210"/>
                    </a:lnTo>
                    <a:lnTo>
                      <a:pt x="52" y="210"/>
                    </a:lnTo>
                    <a:lnTo>
                      <a:pt x="17" y="162"/>
                    </a:lnTo>
                    <a:lnTo>
                      <a:pt x="0" y="144"/>
                    </a:lnTo>
                    <a:lnTo>
                      <a:pt x="34" y="96"/>
                    </a:lnTo>
                    <a:lnTo>
                      <a:pt x="121" y="81"/>
                    </a:lnTo>
                    <a:lnTo>
                      <a:pt x="138" y="66"/>
                    </a:lnTo>
                    <a:lnTo>
                      <a:pt x="121" y="66"/>
                    </a:lnTo>
                    <a:lnTo>
                      <a:pt x="173" y="48"/>
                    </a:lnTo>
                    <a:lnTo>
                      <a:pt x="207" y="18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3" name="Freeform 285"/>
              <p:cNvSpPr>
                <a:spLocks/>
              </p:cNvSpPr>
              <p:nvPr>
                <p:custDataLst>
                  <p:tags r:id="rId283"/>
                </p:custDataLst>
              </p:nvPr>
            </p:nvSpPr>
            <p:spPr bwMode="auto">
              <a:xfrm>
                <a:off x="9970275" y="5795547"/>
                <a:ext cx="323307" cy="490860"/>
              </a:xfrm>
              <a:custGeom>
                <a:avLst/>
                <a:gdLst>
                  <a:gd name="T0" fmla="*/ 2147483646 w 275"/>
                  <a:gd name="T1" fmla="*/ 2147483646 h 414"/>
                  <a:gd name="T2" fmla="*/ 2147483646 w 275"/>
                  <a:gd name="T3" fmla="*/ 2147483646 h 414"/>
                  <a:gd name="T4" fmla="*/ 2147483646 w 275"/>
                  <a:gd name="T5" fmla="*/ 2147483646 h 414"/>
                  <a:gd name="T6" fmla="*/ 2147483646 w 275"/>
                  <a:gd name="T7" fmla="*/ 2147483646 h 414"/>
                  <a:gd name="T8" fmla="*/ 2147483646 w 275"/>
                  <a:gd name="T9" fmla="*/ 2147483646 h 414"/>
                  <a:gd name="T10" fmla="*/ 0 w 275"/>
                  <a:gd name="T11" fmla="*/ 2147483646 h 414"/>
                  <a:gd name="T12" fmla="*/ 0 w 275"/>
                  <a:gd name="T13" fmla="*/ 2147483646 h 414"/>
                  <a:gd name="T14" fmla="*/ 2147483646 w 275"/>
                  <a:gd name="T15" fmla="*/ 2147483646 h 414"/>
                  <a:gd name="T16" fmla="*/ 2147483646 w 275"/>
                  <a:gd name="T17" fmla="*/ 2147483646 h 414"/>
                  <a:gd name="T18" fmla="*/ 2147483646 w 275"/>
                  <a:gd name="T19" fmla="*/ 2147483646 h 414"/>
                  <a:gd name="T20" fmla="*/ 2147483646 w 275"/>
                  <a:gd name="T21" fmla="*/ 2147483646 h 414"/>
                  <a:gd name="T22" fmla="*/ 2147483646 w 275"/>
                  <a:gd name="T23" fmla="*/ 2147483646 h 414"/>
                  <a:gd name="T24" fmla="*/ 2147483646 w 275"/>
                  <a:gd name="T25" fmla="*/ 2147483646 h 414"/>
                  <a:gd name="T26" fmla="*/ 2147483646 w 275"/>
                  <a:gd name="T27" fmla="*/ 2147483646 h 414"/>
                  <a:gd name="T28" fmla="*/ 2147483646 w 275"/>
                  <a:gd name="T29" fmla="*/ 2147483646 h 414"/>
                  <a:gd name="T30" fmla="*/ 2147483646 w 275"/>
                  <a:gd name="T31" fmla="*/ 2147483646 h 414"/>
                  <a:gd name="T32" fmla="*/ 2147483646 w 275"/>
                  <a:gd name="T33" fmla="*/ 2147483646 h 414"/>
                  <a:gd name="T34" fmla="*/ 2147483646 w 275"/>
                  <a:gd name="T35" fmla="*/ 2147483646 h 414"/>
                  <a:gd name="T36" fmla="*/ 2147483646 w 275"/>
                  <a:gd name="T37" fmla="*/ 2147483646 h 414"/>
                  <a:gd name="T38" fmla="*/ 2147483646 w 275"/>
                  <a:gd name="T39" fmla="*/ 2147483646 h 414"/>
                  <a:gd name="T40" fmla="*/ 2147483646 w 275"/>
                  <a:gd name="T41" fmla="*/ 2147483646 h 414"/>
                  <a:gd name="T42" fmla="*/ 2147483646 w 275"/>
                  <a:gd name="T43" fmla="*/ 2147483646 h 414"/>
                  <a:gd name="T44" fmla="*/ 2147483646 w 275"/>
                  <a:gd name="T45" fmla="*/ 2147483646 h 414"/>
                  <a:gd name="T46" fmla="*/ 2147483646 w 275"/>
                  <a:gd name="T47" fmla="*/ 2147483646 h 414"/>
                  <a:gd name="T48" fmla="*/ 2147483646 w 275"/>
                  <a:gd name="T49" fmla="*/ 2147483646 h 414"/>
                  <a:gd name="T50" fmla="*/ 2147483646 w 275"/>
                  <a:gd name="T51" fmla="*/ 2147483646 h 414"/>
                  <a:gd name="T52" fmla="*/ 2147483646 w 275"/>
                  <a:gd name="T53" fmla="*/ 0 h 414"/>
                  <a:gd name="T54" fmla="*/ 2147483646 w 275"/>
                  <a:gd name="T55" fmla="*/ 2147483646 h 41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75"/>
                  <a:gd name="T85" fmla="*/ 0 h 414"/>
                  <a:gd name="T86" fmla="*/ 275 w 275"/>
                  <a:gd name="T87" fmla="*/ 414 h 41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75" h="414">
                    <a:moveTo>
                      <a:pt x="35" y="15"/>
                    </a:moveTo>
                    <a:lnTo>
                      <a:pt x="35" y="15"/>
                    </a:lnTo>
                    <a:lnTo>
                      <a:pt x="35" y="48"/>
                    </a:lnTo>
                    <a:lnTo>
                      <a:pt x="70" y="79"/>
                    </a:lnTo>
                    <a:lnTo>
                      <a:pt x="52" y="175"/>
                    </a:lnTo>
                    <a:lnTo>
                      <a:pt x="0" y="240"/>
                    </a:lnTo>
                    <a:lnTo>
                      <a:pt x="0" y="255"/>
                    </a:lnTo>
                    <a:lnTo>
                      <a:pt x="18" y="270"/>
                    </a:lnTo>
                    <a:lnTo>
                      <a:pt x="18" y="288"/>
                    </a:lnTo>
                    <a:lnTo>
                      <a:pt x="52" y="351"/>
                    </a:lnTo>
                    <a:lnTo>
                      <a:pt x="18" y="351"/>
                    </a:lnTo>
                    <a:lnTo>
                      <a:pt x="18" y="366"/>
                    </a:lnTo>
                    <a:lnTo>
                      <a:pt x="35" y="384"/>
                    </a:lnTo>
                    <a:lnTo>
                      <a:pt x="52" y="414"/>
                    </a:lnTo>
                    <a:lnTo>
                      <a:pt x="137" y="399"/>
                    </a:lnTo>
                    <a:lnTo>
                      <a:pt x="154" y="384"/>
                    </a:lnTo>
                    <a:lnTo>
                      <a:pt x="137" y="384"/>
                    </a:lnTo>
                    <a:lnTo>
                      <a:pt x="189" y="366"/>
                    </a:lnTo>
                    <a:lnTo>
                      <a:pt x="223" y="336"/>
                    </a:lnTo>
                    <a:lnTo>
                      <a:pt x="240" y="318"/>
                    </a:lnTo>
                    <a:lnTo>
                      <a:pt x="258" y="318"/>
                    </a:lnTo>
                    <a:lnTo>
                      <a:pt x="223" y="270"/>
                    </a:lnTo>
                    <a:lnTo>
                      <a:pt x="258" y="207"/>
                    </a:lnTo>
                    <a:lnTo>
                      <a:pt x="275" y="207"/>
                    </a:lnTo>
                    <a:lnTo>
                      <a:pt x="275" y="192"/>
                    </a:lnTo>
                    <a:lnTo>
                      <a:pt x="275" y="111"/>
                    </a:lnTo>
                    <a:lnTo>
                      <a:pt x="70" y="0"/>
                    </a:lnTo>
                    <a:lnTo>
                      <a:pt x="35" y="1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4" name="Freeform 286"/>
              <p:cNvSpPr>
                <a:spLocks/>
              </p:cNvSpPr>
              <p:nvPr>
                <p:custDataLst>
                  <p:tags r:id="rId284"/>
                </p:custDataLst>
              </p:nvPr>
            </p:nvSpPr>
            <p:spPr bwMode="auto">
              <a:xfrm>
                <a:off x="10706564" y="5965460"/>
                <a:ext cx="200592" cy="169913"/>
              </a:xfrm>
              <a:custGeom>
                <a:avLst/>
                <a:gdLst>
                  <a:gd name="T0" fmla="*/ 2147483646 w 171"/>
                  <a:gd name="T1" fmla="*/ 2147483646 h 144"/>
                  <a:gd name="T2" fmla="*/ 2147483646 w 171"/>
                  <a:gd name="T3" fmla="*/ 2147483646 h 144"/>
                  <a:gd name="T4" fmla="*/ 2147483646 w 171"/>
                  <a:gd name="T5" fmla="*/ 2147483646 h 144"/>
                  <a:gd name="T6" fmla="*/ 2147483646 w 171"/>
                  <a:gd name="T7" fmla="*/ 2147483646 h 144"/>
                  <a:gd name="T8" fmla="*/ 2147483646 w 171"/>
                  <a:gd name="T9" fmla="*/ 2147483646 h 144"/>
                  <a:gd name="T10" fmla="*/ 2147483646 w 171"/>
                  <a:gd name="T11" fmla="*/ 0 h 144"/>
                  <a:gd name="T12" fmla="*/ 2147483646 w 171"/>
                  <a:gd name="T13" fmla="*/ 2147483646 h 144"/>
                  <a:gd name="T14" fmla="*/ 2147483646 w 171"/>
                  <a:gd name="T15" fmla="*/ 2147483646 h 144"/>
                  <a:gd name="T16" fmla="*/ 0 w 171"/>
                  <a:gd name="T17" fmla="*/ 2147483646 h 144"/>
                  <a:gd name="T18" fmla="*/ 2147483646 w 171"/>
                  <a:gd name="T19" fmla="*/ 2147483646 h 144"/>
                  <a:gd name="T20" fmla="*/ 2147483646 w 171"/>
                  <a:gd name="T21" fmla="*/ 2147483646 h 144"/>
                  <a:gd name="T22" fmla="*/ 2147483646 w 171"/>
                  <a:gd name="T23" fmla="*/ 2147483646 h 144"/>
                  <a:gd name="T24" fmla="*/ 2147483646 w 171"/>
                  <a:gd name="T25" fmla="*/ 2147483646 h 144"/>
                  <a:gd name="T26" fmla="*/ 2147483646 w 171"/>
                  <a:gd name="T27" fmla="*/ 2147483646 h 144"/>
                  <a:gd name="T28" fmla="*/ 2147483646 w 171"/>
                  <a:gd name="T29" fmla="*/ 2147483646 h 14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1"/>
                  <a:gd name="T46" fmla="*/ 0 h 144"/>
                  <a:gd name="T47" fmla="*/ 171 w 171"/>
                  <a:gd name="T48" fmla="*/ 144 h 14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1" h="144">
                    <a:moveTo>
                      <a:pt x="154" y="144"/>
                    </a:moveTo>
                    <a:lnTo>
                      <a:pt x="154" y="144"/>
                    </a:lnTo>
                    <a:lnTo>
                      <a:pt x="171" y="144"/>
                    </a:lnTo>
                    <a:lnTo>
                      <a:pt x="119" y="96"/>
                    </a:lnTo>
                    <a:lnTo>
                      <a:pt x="85" y="63"/>
                    </a:lnTo>
                    <a:lnTo>
                      <a:pt x="52" y="0"/>
                    </a:lnTo>
                    <a:lnTo>
                      <a:pt x="52" y="15"/>
                    </a:lnTo>
                    <a:lnTo>
                      <a:pt x="18" y="31"/>
                    </a:lnTo>
                    <a:lnTo>
                      <a:pt x="0" y="96"/>
                    </a:lnTo>
                    <a:lnTo>
                      <a:pt x="18" y="96"/>
                    </a:lnTo>
                    <a:lnTo>
                      <a:pt x="35" y="111"/>
                    </a:lnTo>
                    <a:lnTo>
                      <a:pt x="35" y="78"/>
                    </a:lnTo>
                    <a:lnTo>
                      <a:pt x="52" y="96"/>
                    </a:lnTo>
                    <a:lnTo>
                      <a:pt x="102" y="96"/>
                    </a:lnTo>
                    <a:lnTo>
                      <a:pt x="154" y="14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5" name="Freeform 287b"/>
              <p:cNvSpPr>
                <a:spLocks/>
              </p:cNvSpPr>
              <p:nvPr/>
            </p:nvSpPr>
            <p:spPr bwMode="auto">
              <a:xfrm>
                <a:off x="10295072" y="6143170"/>
                <a:ext cx="392047" cy="256511"/>
              </a:xfrm>
              <a:custGeom>
                <a:avLst/>
                <a:gdLst>
                  <a:gd name="T0" fmla="*/ 2147483646 w 262"/>
                  <a:gd name="T1" fmla="*/ 2147483646 h 174"/>
                  <a:gd name="T2" fmla="*/ 2147483646 w 262"/>
                  <a:gd name="T3" fmla="*/ 2147483646 h 174"/>
                  <a:gd name="T4" fmla="*/ 2147483646 w 262"/>
                  <a:gd name="T5" fmla="*/ 2147483646 h 174"/>
                  <a:gd name="T6" fmla="*/ 2147483646 w 262"/>
                  <a:gd name="T7" fmla="*/ 2147483646 h 174"/>
                  <a:gd name="T8" fmla="*/ 2147483646 w 262"/>
                  <a:gd name="T9" fmla="*/ 2147483646 h 174"/>
                  <a:gd name="T10" fmla="*/ 2147483646 w 262"/>
                  <a:gd name="T11" fmla="*/ 2147483646 h 174"/>
                  <a:gd name="T12" fmla="*/ 2147483646 w 262"/>
                  <a:gd name="T13" fmla="*/ 2147483646 h 174"/>
                  <a:gd name="T14" fmla="*/ 2147483646 w 262"/>
                  <a:gd name="T15" fmla="*/ 0 h 174"/>
                  <a:gd name="T16" fmla="*/ 2147483646 w 262"/>
                  <a:gd name="T17" fmla="*/ 2147483646 h 174"/>
                  <a:gd name="T18" fmla="*/ 2147483646 w 262"/>
                  <a:gd name="T19" fmla="*/ 2147483646 h 174"/>
                  <a:gd name="T20" fmla="*/ 2147483646 w 262"/>
                  <a:gd name="T21" fmla="*/ 2147483646 h 174"/>
                  <a:gd name="T22" fmla="*/ 2147483646 w 262"/>
                  <a:gd name="T23" fmla="*/ 2147483646 h 174"/>
                  <a:gd name="T24" fmla="*/ 2147483646 w 262"/>
                  <a:gd name="T25" fmla="*/ 2147483646 h 174"/>
                  <a:gd name="T26" fmla="*/ 2147483646 w 262"/>
                  <a:gd name="T27" fmla="*/ 2147483646 h 174"/>
                  <a:gd name="T28" fmla="*/ 2147483646 w 262"/>
                  <a:gd name="T29" fmla="*/ 2147483646 h 174"/>
                  <a:gd name="T30" fmla="*/ 2147483646 w 262"/>
                  <a:gd name="T31" fmla="*/ 2147483646 h 174"/>
                  <a:gd name="T32" fmla="*/ 2147483646 w 262"/>
                  <a:gd name="T33" fmla="*/ 2147483646 h 174"/>
                  <a:gd name="T34" fmla="*/ 2147483646 w 262"/>
                  <a:gd name="T35" fmla="*/ 2147483646 h 174"/>
                  <a:gd name="T36" fmla="*/ 0 w 262"/>
                  <a:gd name="T37" fmla="*/ 2147483646 h 174"/>
                  <a:gd name="T38" fmla="*/ 2147483646 w 262"/>
                  <a:gd name="T39" fmla="*/ 2147483646 h 174"/>
                  <a:gd name="T40" fmla="*/ 2147483646 w 262"/>
                  <a:gd name="T41" fmla="*/ 2147483646 h 174"/>
                  <a:gd name="T42" fmla="*/ 2147483646 w 262"/>
                  <a:gd name="T43" fmla="*/ 2147483646 h 174"/>
                  <a:gd name="T44" fmla="*/ 2147483646 w 262"/>
                  <a:gd name="T45" fmla="*/ 2147483646 h 174"/>
                  <a:gd name="T46" fmla="*/ 2147483646 w 262"/>
                  <a:gd name="T47" fmla="*/ 2147483646 h 174"/>
                  <a:gd name="T48" fmla="*/ 2147483646 w 262"/>
                  <a:gd name="T49" fmla="*/ 2147483646 h 174"/>
                  <a:gd name="T50" fmla="*/ 2147483646 w 262"/>
                  <a:gd name="T51" fmla="*/ 2147483646 h 174"/>
                  <a:gd name="T52" fmla="*/ 2147483646 w 262"/>
                  <a:gd name="T53" fmla="*/ 2147483646 h 174"/>
                  <a:gd name="T54" fmla="*/ 2147483646 w 262"/>
                  <a:gd name="T55" fmla="*/ 2147483646 h 174"/>
                  <a:gd name="T56" fmla="*/ 2147483646 w 262"/>
                  <a:gd name="T57" fmla="*/ 2147483646 h 174"/>
                  <a:gd name="T58" fmla="*/ 2147483646 w 262"/>
                  <a:gd name="T59" fmla="*/ 2147483646 h 174"/>
                  <a:gd name="T60" fmla="*/ 2147483646 w 262"/>
                  <a:gd name="T61" fmla="*/ 2147483646 h 174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2" h="174">
                    <a:moveTo>
                      <a:pt x="248" y="137"/>
                    </a:moveTo>
                    <a:lnTo>
                      <a:pt x="220" y="99"/>
                    </a:lnTo>
                    <a:lnTo>
                      <a:pt x="205" y="85"/>
                    </a:lnTo>
                    <a:lnTo>
                      <a:pt x="217" y="75"/>
                    </a:lnTo>
                    <a:lnTo>
                      <a:pt x="220" y="73"/>
                    </a:lnTo>
                    <a:lnTo>
                      <a:pt x="231" y="40"/>
                    </a:lnTo>
                    <a:lnTo>
                      <a:pt x="213" y="28"/>
                    </a:lnTo>
                    <a:lnTo>
                      <a:pt x="213" y="0"/>
                    </a:lnTo>
                    <a:lnTo>
                      <a:pt x="187" y="4"/>
                    </a:lnTo>
                    <a:lnTo>
                      <a:pt x="189" y="35"/>
                    </a:lnTo>
                    <a:lnTo>
                      <a:pt x="170" y="56"/>
                    </a:lnTo>
                    <a:lnTo>
                      <a:pt x="139" y="44"/>
                    </a:lnTo>
                    <a:lnTo>
                      <a:pt x="99" y="61"/>
                    </a:lnTo>
                    <a:lnTo>
                      <a:pt x="73" y="59"/>
                    </a:lnTo>
                    <a:lnTo>
                      <a:pt x="52" y="37"/>
                    </a:lnTo>
                    <a:lnTo>
                      <a:pt x="38" y="40"/>
                    </a:lnTo>
                    <a:lnTo>
                      <a:pt x="28" y="54"/>
                    </a:lnTo>
                    <a:lnTo>
                      <a:pt x="12" y="73"/>
                    </a:lnTo>
                    <a:lnTo>
                      <a:pt x="0" y="73"/>
                    </a:lnTo>
                    <a:lnTo>
                      <a:pt x="5" y="75"/>
                    </a:lnTo>
                    <a:lnTo>
                      <a:pt x="28" y="85"/>
                    </a:lnTo>
                    <a:lnTo>
                      <a:pt x="83" y="151"/>
                    </a:lnTo>
                    <a:lnTo>
                      <a:pt x="97" y="163"/>
                    </a:lnTo>
                    <a:lnTo>
                      <a:pt x="137" y="163"/>
                    </a:lnTo>
                    <a:lnTo>
                      <a:pt x="151" y="174"/>
                    </a:lnTo>
                    <a:lnTo>
                      <a:pt x="179" y="174"/>
                    </a:lnTo>
                    <a:lnTo>
                      <a:pt x="220" y="163"/>
                    </a:lnTo>
                    <a:lnTo>
                      <a:pt x="234" y="163"/>
                    </a:lnTo>
                    <a:lnTo>
                      <a:pt x="262" y="163"/>
                    </a:lnTo>
                    <a:lnTo>
                      <a:pt x="262" y="137"/>
                    </a:lnTo>
                    <a:lnTo>
                      <a:pt x="248" y="137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6" name="Freeform 287a"/>
              <p:cNvSpPr>
                <a:spLocks/>
              </p:cNvSpPr>
              <p:nvPr/>
            </p:nvSpPr>
            <p:spPr bwMode="auto">
              <a:xfrm>
                <a:off x="10232225" y="5814425"/>
                <a:ext cx="535699" cy="436363"/>
              </a:xfrm>
              <a:custGeom>
                <a:avLst/>
                <a:gdLst>
                  <a:gd name="T0" fmla="*/ 2147483646 w 358"/>
                  <a:gd name="T1" fmla="*/ 2147483646 h 296"/>
                  <a:gd name="T2" fmla="*/ 2147483646 w 358"/>
                  <a:gd name="T3" fmla="*/ 2147483646 h 296"/>
                  <a:gd name="T4" fmla="*/ 2147483646 w 358"/>
                  <a:gd name="T5" fmla="*/ 0 h 296"/>
                  <a:gd name="T6" fmla="*/ 2147483646 w 358"/>
                  <a:gd name="T7" fmla="*/ 2147483646 h 296"/>
                  <a:gd name="T8" fmla="*/ 2147483646 w 358"/>
                  <a:gd name="T9" fmla="*/ 2147483646 h 296"/>
                  <a:gd name="T10" fmla="*/ 2147483646 w 358"/>
                  <a:gd name="T11" fmla="*/ 2147483646 h 296"/>
                  <a:gd name="T12" fmla="*/ 2147483646 w 358"/>
                  <a:gd name="T13" fmla="*/ 2147483646 h 296"/>
                  <a:gd name="T14" fmla="*/ 2147483646 w 358"/>
                  <a:gd name="T15" fmla="*/ 2147483646 h 296"/>
                  <a:gd name="T16" fmla="*/ 2147483646 w 358"/>
                  <a:gd name="T17" fmla="*/ 2147483646 h 296"/>
                  <a:gd name="T18" fmla="*/ 2147483646 w 358"/>
                  <a:gd name="T19" fmla="*/ 2147483646 h 296"/>
                  <a:gd name="T20" fmla="*/ 2147483646 w 358"/>
                  <a:gd name="T21" fmla="*/ 2147483646 h 296"/>
                  <a:gd name="T22" fmla="*/ 2147483646 w 358"/>
                  <a:gd name="T23" fmla="*/ 2147483646 h 296"/>
                  <a:gd name="T24" fmla="*/ 0 w 358"/>
                  <a:gd name="T25" fmla="*/ 2147483646 h 296"/>
                  <a:gd name="T26" fmla="*/ 2147483646 w 358"/>
                  <a:gd name="T27" fmla="*/ 2147483646 h 296"/>
                  <a:gd name="T28" fmla="*/ 2147483646 w 358"/>
                  <a:gd name="T29" fmla="*/ 2147483646 h 296"/>
                  <a:gd name="T30" fmla="*/ 2147483646 w 358"/>
                  <a:gd name="T31" fmla="*/ 2147483646 h 296"/>
                  <a:gd name="T32" fmla="*/ 2147483646 w 358"/>
                  <a:gd name="T33" fmla="*/ 2147483646 h 296"/>
                  <a:gd name="T34" fmla="*/ 2147483646 w 358"/>
                  <a:gd name="T35" fmla="*/ 2147483646 h 296"/>
                  <a:gd name="T36" fmla="*/ 2147483646 w 358"/>
                  <a:gd name="T37" fmla="*/ 2147483646 h 296"/>
                  <a:gd name="T38" fmla="*/ 2147483646 w 358"/>
                  <a:gd name="T39" fmla="*/ 2147483646 h 296"/>
                  <a:gd name="T40" fmla="*/ 2147483646 w 358"/>
                  <a:gd name="T41" fmla="*/ 2147483646 h 296"/>
                  <a:gd name="T42" fmla="*/ 2147483646 w 358"/>
                  <a:gd name="T43" fmla="*/ 2147483646 h 296"/>
                  <a:gd name="T44" fmla="*/ 2147483646 w 358"/>
                  <a:gd name="T45" fmla="*/ 2147483646 h 296"/>
                  <a:gd name="T46" fmla="*/ 2147483646 w 358"/>
                  <a:gd name="T47" fmla="*/ 2147483646 h 296"/>
                  <a:gd name="T48" fmla="*/ 2147483646 w 358"/>
                  <a:gd name="T49" fmla="*/ 2147483646 h 296"/>
                  <a:gd name="T50" fmla="*/ 2147483646 w 358"/>
                  <a:gd name="T51" fmla="*/ 2147483646 h 296"/>
                  <a:gd name="T52" fmla="*/ 2147483646 w 358"/>
                  <a:gd name="T53" fmla="*/ 2147483646 h 296"/>
                  <a:gd name="T54" fmla="*/ 2147483646 w 358"/>
                  <a:gd name="T55" fmla="*/ 2147483646 h 296"/>
                  <a:gd name="T56" fmla="*/ 2147483646 w 358"/>
                  <a:gd name="T57" fmla="*/ 2147483646 h 296"/>
                  <a:gd name="T58" fmla="*/ 2147483646 w 358"/>
                  <a:gd name="T59" fmla="*/ 2147483646 h 296"/>
                  <a:gd name="T60" fmla="*/ 2147483646 w 358"/>
                  <a:gd name="T61" fmla="*/ 2147483646 h 296"/>
                  <a:gd name="T62" fmla="*/ 2147483646 w 358"/>
                  <a:gd name="T63" fmla="*/ 2147483646 h 296"/>
                  <a:gd name="T64" fmla="*/ 2147483646 w 358"/>
                  <a:gd name="T65" fmla="*/ 2147483646 h 296"/>
                  <a:gd name="T66" fmla="*/ 2147483646 w 358"/>
                  <a:gd name="T67" fmla="*/ 2147483646 h 296"/>
                  <a:gd name="T68" fmla="*/ 2147483646 w 358"/>
                  <a:gd name="T69" fmla="*/ 2147483646 h 296"/>
                  <a:gd name="T70" fmla="*/ 2147483646 w 358"/>
                  <a:gd name="T71" fmla="*/ 2147483646 h 296"/>
                  <a:gd name="T72" fmla="*/ 2147483646 w 358"/>
                  <a:gd name="T73" fmla="*/ 2147483646 h 296"/>
                  <a:gd name="T74" fmla="*/ 2147483646 w 358"/>
                  <a:gd name="T75" fmla="*/ 2147483646 h 29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58" h="296">
                    <a:moveTo>
                      <a:pt x="347" y="90"/>
                    </a:moveTo>
                    <a:lnTo>
                      <a:pt x="332" y="15"/>
                    </a:lnTo>
                    <a:lnTo>
                      <a:pt x="304" y="0"/>
                    </a:lnTo>
                    <a:lnTo>
                      <a:pt x="262" y="26"/>
                    </a:lnTo>
                    <a:lnTo>
                      <a:pt x="247" y="15"/>
                    </a:lnTo>
                    <a:lnTo>
                      <a:pt x="70" y="15"/>
                    </a:lnTo>
                    <a:lnTo>
                      <a:pt x="70" y="52"/>
                    </a:lnTo>
                    <a:lnTo>
                      <a:pt x="56" y="67"/>
                    </a:lnTo>
                    <a:lnTo>
                      <a:pt x="42" y="78"/>
                    </a:lnTo>
                    <a:lnTo>
                      <a:pt x="42" y="142"/>
                    </a:lnTo>
                    <a:lnTo>
                      <a:pt x="42" y="154"/>
                    </a:lnTo>
                    <a:lnTo>
                      <a:pt x="28" y="154"/>
                    </a:lnTo>
                    <a:lnTo>
                      <a:pt x="0" y="206"/>
                    </a:lnTo>
                    <a:lnTo>
                      <a:pt x="28" y="244"/>
                    </a:lnTo>
                    <a:lnTo>
                      <a:pt x="14" y="244"/>
                    </a:lnTo>
                    <a:lnTo>
                      <a:pt x="42" y="270"/>
                    </a:lnTo>
                    <a:lnTo>
                      <a:pt x="42" y="296"/>
                    </a:lnTo>
                    <a:lnTo>
                      <a:pt x="54" y="296"/>
                    </a:lnTo>
                    <a:lnTo>
                      <a:pt x="70" y="277"/>
                    </a:lnTo>
                    <a:lnTo>
                      <a:pt x="80" y="263"/>
                    </a:lnTo>
                    <a:lnTo>
                      <a:pt x="94" y="260"/>
                    </a:lnTo>
                    <a:lnTo>
                      <a:pt x="115" y="282"/>
                    </a:lnTo>
                    <a:lnTo>
                      <a:pt x="141" y="284"/>
                    </a:lnTo>
                    <a:lnTo>
                      <a:pt x="181" y="267"/>
                    </a:lnTo>
                    <a:lnTo>
                      <a:pt x="212" y="279"/>
                    </a:lnTo>
                    <a:lnTo>
                      <a:pt x="231" y="258"/>
                    </a:lnTo>
                    <a:lnTo>
                      <a:pt x="229" y="227"/>
                    </a:lnTo>
                    <a:lnTo>
                      <a:pt x="255" y="223"/>
                    </a:lnTo>
                    <a:lnTo>
                      <a:pt x="255" y="251"/>
                    </a:lnTo>
                    <a:lnTo>
                      <a:pt x="273" y="263"/>
                    </a:lnTo>
                    <a:lnTo>
                      <a:pt x="276" y="258"/>
                    </a:lnTo>
                    <a:lnTo>
                      <a:pt x="318" y="206"/>
                    </a:lnTo>
                    <a:lnTo>
                      <a:pt x="318" y="182"/>
                    </a:lnTo>
                    <a:lnTo>
                      <a:pt x="332" y="130"/>
                    </a:lnTo>
                    <a:lnTo>
                      <a:pt x="358" y="116"/>
                    </a:lnTo>
                    <a:lnTo>
                      <a:pt x="358" y="104"/>
                    </a:lnTo>
                    <a:lnTo>
                      <a:pt x="347" y="9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7" name="Freeform 288"/>
              <p:cNvSpPr>
                <a:spLocks/>
              </p:cNvSpPr>
              <p:nvPr>
                <p:custDataLst>
                  <p:tags r:id="rId285"/>
                </p:custDataLst>
              </p:nvPr>
            </p:nvSpPr>
            <p:spPr bwMode="auto">
              <a:xfrm>
                <a:off x="9802724" y="6116494"/>
                <a:ext cx="247790" cy="339826"/>
              </a:xfrm>
              <a:custGeom>
                <a:avLst/>
                <a:gdLst>
                  <a:gd name="T0" fmla="*/ 0 w 212"/>
                  <a:gd name="T1" fmla="*/ 2147483646 h 288"/>
                  <a:gd name="T2" fmla="*/ 0 w 212"/>
                  <a:gd name="T3" fmla="*/ 2147483646 h 288"/>
                  <a:gd name="T4" fmla="*/ 2147483646 w 212"/>
                  <a:gd name="T5" fmla="*/ 2147483646 h 288"/>
                  <a:gd name="T6" fmla="*/ 2147483646 w 212"/>
                  <a:gd name="T7" fmla="*/ 2147483646 h 288"/>
                  <a:gd name="T8" fmla="*/ 2147483646 w 212"/>
                  <a:gd name="T9" fmla="*/ 2147483646 h 288"/>
                  <a:gd name="T10" fmla="*/ 2147483646 w 212"/>
                  <a:gd name="T11" fmla="*/ 2147483646 h 288"/>
                  <a:gd name="T12" fmla="*/ 2147483646 w 212"/>
                  <a:gd name="T13" fmla="*/ 2147483646 h 288"/>
                  <a:gd name="T14" fmla="*/ 2147483646 w 212"/>
                  <a:gd name="T15" fmla="*/ 2147483646 h 288"/>
                  <a:gd name="T16" fmla="*/ 2147483646 w 212"/>
                  <a:gd name="T17" fmla="*/ 2147483646 h 288"/>
                  <a:gd name="T18" fmla="*/ 2147483646 w 212"/>
                  <a:gd name="T19" fmla="*/ 2147483646 h 288"/>
                  <a:gd name="T20" fmla="*/ 2147483646 w 212"/>
                  <a:gd name="T21" fmla="*/ 0 h 288"/>
                  <a:gd name="T22" fmla="*/ 2147483646 w 212"/>
                  <a:gd name="T23" fmla="*/ 2147483646 h 288"/>
                  <a:gd name="T24" fmla="*/ 2147483646 w 212"/>
                  <a:gd name="T25" fmla="*/ 2147483646 h 288"/>
                  <a:gd name="T26" fmla="*/ 2147483646 w 212"/>
                  <a:gd name="T27" fmla="*/ 2147483646 h 288"/>
                  <a:gd name="T28" fmla="*/ 2147483646 w 212"/>
                  <a:gd name="T29" fmla="*/ 2147483646 h 288"/>
                  <a:gd name="T30" fmla="*/ 2147483646 w 212"/>
                  <a:gd name="T31" fmla="*/ 2147483646 h 288"/>
                  <a:gd name="T32" fmla="*/ 2147483646 w 212"/>
                  <a:gd name="T33" fmla="*/ 2147483646 h 288"/>
                  <a:gd name="T34" fmla="*/ 2147483646 w 212"/>
                  <a:gd name="T35" fmla="*/ 2147483646 h 288"/>
                  <a:gd name="T36" fmla="*/ 2147483646 w 212"/>
                  <a:gd name="T37" fmla="*/ 2147483646 h 288"/>
                  <a:gd name="T38" fmla="*/ 2147483646 w 212"/>
                  <a:gd name="T39" fmla="*/ 2147483646 h 288"/>
                  <a:gd name="T40" fmla="*/ 2147483646 w 212"/>
                  <a:gd name="T41" fmla="*/ 2147483646 h 288"/>
                  <a:gd name="T42" fmla="*/ 2147483646 w 212"/>
                  <a:gd name="T43" fmla="*/ 2147483646 h 288"/>
                  <a:gd name="T44" fmla="*/ 2147483646 w 212"/>
                  <a:gd name="T45" fmla="*/ 2147483646 h 288"/>
                  <a:gd name="T46" fmla="*/ 2147483646 w 212"/>
                  <a:gd name="T47" fmla="*/ 2147483646 h 288"/>
                  <a:gd name="T48" fmla="*/ 2147483646 w 212"/>
                  <a:gd name="T49" fmla="*/ 2147483646 h 288"/>
                  <a:gd name="T50" fmla="*/ 2147483646 w 212"/>
                  <a:gd name="T51" fmla="*/ 2147483646 h 288"/>
                  <a:gd name="T52" fmla="*/ 0 w 212"/>
                  <a:gd name="T53" fmla="*/ 2147483646 h 288"/>
                  <a:gd name="T54" fmla="*/ 0 w 212"/>
                  <a:gd name="T55" fmla="*/ 2147483646 h 28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12"/>
                  <a:gd name="T85" fmla="*/ 0 h 288"/>
                  <a:gd name="T86" fmla="*/ 212 w 212"/>
                  <a:gd name="T87" fmla="*/ 288 h 28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12" h="288">
                    <a:moveTo>
                      <a:pt x="0" y="210"/>
                    </a:moveTo>
                    <a:lnTo>
                      <a:pt x="0" y="210"/>
                    </a:lnTo>
                    <a:lnTo>
                      <a:pt x="35" y="162"/>
                    </a:lnTo>
                    <a:lnTo>
                      <a:pt x="52" y="162"/>
                    </a:lnTo>
                    <a:lnTo>
                      <a:pt x="69" y="177"/>
                    </a:lnTo>
                    <a:lnTo>
                      <a:pt x="89" y="162"/>
                    </a:lnTo>
                    <a:lnTo>
                      <a:pt x="123" y="114"/>
                    </a:lnTo>
                    <a:lnTo>
                      <a:pt x="141" y="66"/>
                    </a:lnTo>
                    <a:lnTo>
                      <a:pt x="158" y="33"/>
                    </a:lnTo>
                    <a:lnTo>
                      <a:pt x="158" y="18"/>
                    </a:lnTo>
                    <a:lnTo>
                      <a:pt x="158" y="0"/>
                    </a:lnTo>
                    <a:lnTo>
                      <a:pt x="158" y="18"/>
                    </a:lnTo>
                    <a:lnTo>
                      <a:pt x="194" y="81"/>
                    </a:lnTo>
                    <a:lnTo>
                      <a:pt x="158" y="81"/>
                    </a:lnTo>
                    <a:lnTo>
                      <a:pt x="158" y="96"/>
                    </a:lnTo>
                    <a:lnTo>
                      <a:pt x="177" y="114"/>
                    </a:lnTo>
                    <a:lnTo>
                      <a:pt x="194" y="144"/>
                    </a:lnTo>
                    <a:lnTo>
                      <a:pt x="158" y="192"/>
                    </a:lnTo>
                    <a:lnTo>
                      <a:pt x="177" y="210"/>
                    </a:lnTo>
                    <a:lnTo>
                      <a:pt x="212" y="258"/>
                    </a:lnTo>
                    <a:lnTo>
                      <a:pt x="212" y="288"/>
                    </a:lnTo>
                    <a:lnTo>
                      <a:pt x="123" y="273"/>
                    </a:lnTo>
                    <a:lnTo>
                      <a:pt x="69" y="273"/>
                    </a:lnTo>
                    <a:lnTo>
                      <a:pt x="35" y="273"/>
                    </a:lnTo>
                    <a:lnTo>
                      <a:pt x="35" y="258"/>
                    </a:lnTo>
                    <a:lnTo>
                      <a:pt x="18" y="240"/>
                    </a:lnTo>
                    <a:lnTo>
                      <a:pt x="0" y="225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8" name="Freeform 289"/>
              <p:cNvSpPr>
                <a:spLocks/>
              </p:cNvSpPr>
              <p:nvPr>
                <p:custDataLst>
                  <p:tags r:id="rId286"/>
                </p:custDataLst>
              </p:nvPr>
            </p:nvSpPr>
            <p:spPr bwMode="auto">
              <a:xfrm>
                <a:off x="9821603" y="6437441"/>
                <a:ext cx="63718" cy="37758"/>
              </a:xfrm>
              <a:custGeom>
                <a:avLst/>
                <a:gdLst>
                  <a:gd name="T0" fmla="*/ 2147483646 w 53"/>
                  <a:gd name="T1" fmla="*/ 0 h 33"/>
                  <a:gd name="T2" fmla="*/ 2147483646 w 53"/>
                  <a:gd name="T3" fmla="*/ 0 h 33"/>
                  <a:gd name="T4" fmla="*/ 2147483646 w 53"/>
                  <a:gd name="T5" fmla="*/ 2147483646 h 33"/>
                  <a:gd name="T6" fmla="*/ 2147483646 w 53"/>
                  <a:gd name="T7" fmla="*/ 2147483646 h 33"/>
                  <a:gd name="T8" fmla="*/ 0 w 53"/>
                  <a:gd name="T9" fmla="*/ 2147483646 h 33"/>
                  <a:gd name="T10" fmla="*/ 2147483646 w 53"/>
                  <a:gd name="T11" fmla="*/ 0 h 33"/>
                  <a:gd name="T12" fmla="*/ 2147483646 w 53"/>
                  <a:gd name="T13" fmla="*/ 0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33"/>
                  <a:gd name="T23" fmla="*/ 53 w 53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33">
                    <a:moveTo>
                      <a:pt x="53" y="0"/>
                    </a:moveTo>
                    <a:lnTo>
                      <a:pt x="53" y="0"/>
                    </a:lnTo>
                    <a:lnTo>
                      <a:pt x="53" y="33"/>
                    </a:lnTo>
                    <a:lnTo>
                      <a:pt x="17" y="33"/>
                    </a:lnTo>
                    <a:lnTo>
                      <a:pt x="0" y="33"/>
                    </a:lnTo>
                    <a:lnTo>
                      <a:pt x="17" y="0"/>
                    </a:lnTo>
                    <a:lnTo>
                      <a:pt x="53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89" name="Freeform 290"/>
              <p:cNvSpPr>
                <a:spLocks/>
              </p:cNvSpPr>
              <p:nvPr>
                <p:custDataLst>
                  <p:tags r:id="rId287"/>
                </p:custDataLst>
              </p:nvPr>
            </p:nvSpPr>
            <p:spPr bwMode="auto">
              <a:xfrm>
                <a:off x="10602729" y="6059857"/>
                <a:ext cx="469621" cy="339826"/>
              </a:xfrm>
              <a:custGeom>
                <a:avLst/>
                <a:gdLst>
                  <a:gd name="T0" fmla="*/ 2147483646 w 399"/>
                  <a:gd name="T1" fmla="*/ 2147483646 h 288"/>
                  <a:gd name="T2" fmla="*/ 2147483646 w 399"/>
                  <a:gd name="T3" fmla="*/ 2147483646 h 288"/>
                  <a:gd name="T4" fmla="*/ 2147483646 w 399"/>
                  <a:gd name="T5" fmla="*/ 2147483646 h 288"/>
                  <a:gd name="T6" fmla="*/ 2147483646 w 399"/>
                  <a:gd name="T7" fmla="*/ 2147483646 h 288"/>
                  <a:gd name="T8" fmla="*/ 2147483646 w 399"/>
                  <a:gd name="T9" fmla="*/ 2147483646 h 288"/>
                  <a:gd name="T10" fmla="*/ 2147483646 w 399"/>
                  <a:gd name="T11" fmla="*/ 2147483646 h 288"/>
                  <a:gd name="T12" fmla="*/ 2147483646 w 399"/>
                  <a:gd name="T13" fmla="*/ 2147483646 h 288"/>
                  <a:gd name="T14" fmla="*/ 2147483646 w 399"/>
                  <a:gd name="T15" fmla="*/ 2147483646 h 288"/>
                  <a:gd name="T16" fmla="*/ 2147483646 w 399"/>
                  <a:gd name="T17" fmla="*/ 2147483646 h 288"/>
                  <a:gd name="T18" fmla="*/ 2147483646 w 399"/>
                  <a:gd name="T19" fmla="*/ 2147483646 h 288"/>
                  <a:gd name="T20" fmla="*/ 2147483646 w 399"/>
                  <a:gd name="T21" fmla="*/ 2147483646 h 288"/>
                  <a:gd name="T22" fmla="*/ 2147483646 w 399"/>
                  <a:gd name="T23" fmla="*/ 2147483646 h 288"/>
                  <a:gd name="T24" fmla="*/ 2147483646 w 399"/>
                  <a:gd name="T25" fmla="*/ 2147483646 h 288"/>
                  <a:gd name="T26" fmla="*/ 2147483646 w 399"/>
                  <a:gd name="T27" fmla="*/ 2147483646 h 288"/>
                  <a:gd name="T28" fmla="*/ 2147483646 w 399"/>
                  <a:gd name="T29" fmla="*/ 2147483646 h 288"/>
                  <a:gd name="T30" fmla="*/ 2147483646 w 399"/>
                  <a:gd name="T31" fmla="*/ 2147483646 h 288"/>
                  <a:gd name="T32" fmla="*/ 2147483646 w 399"/>
                  <a:gd name="T33" fmla="*/ 2147483646 h 288"/>
                  <a:gd name="T34" fmla="*/ 2147483646 w 399"/>
                  <a:gd name="T35" fmla="*/ 2147483646 h 288"/>
                  <a:gd name="T36" fmla="*/ 0 w 399"/>
                  <a:gd name="T37" fmla="*/ 2147483646 h 288"/>
                  <a:gd name="T38" fmla="*/ 2147483646 w 399"/>
                  <a:gd name="T39" fmla="*/ 2147483646 h 288"/>
                  <a:gd name="T40" fmla="*/ 2147483646 w 399"/>
                  <a:gd name="T41" fmla="*/ 2147483646 h 288"/>
                  <a:gd name="T42" fmla="*/ 2147483646 w 399"/>
                  <a:gd name="T43" fmla="*/ 2147483646 h 288"/>
                  <a:gd name="T44" fmla="*/ 2147483646 w 399"/>
                  <a:gd name="T45" fmla="*/ 2147483646 h 288"/>
                  <a:gd name="T46" fmla="*/ 2147483646 w 399"/>
                  <a:gd name="T47" fmla="*/ 2147483646 h 288"/>
                  <a:gd name="T48" fmla="*/ 2147483646 w 399"/>
                  <a:gd name="T49" fmla="*/ 2147483646 h 288"/>
                  <a:gd name="T50" fmla="*/ 2147483646 w 399"/>
                  <a:gd name="T51" fmla="*/ 0 h 288"/>
                  <a:gd name="T52" fmla="*/ 2147483646 w 399"/>
                  <a:gd name="T53" fmla="*/ 2147483646 h 288"/>
                  <a:gd name="T54" fmla="*/ 2147483646 w 399"/>
                  <a:gd name="T55" fmla="*/ 2147483646 h 288"/>
                  <a:gd name="T56" fmla="*/ 2147483646 w 399"/>
                  <a:gd name="T57" fmla="*/ 2147483646 h 28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99"/>
                  <a:gd name="T88" fmla="*/ 0 h 288"/>
                  <a:gd name="T89" fmla="*/ 399 w 399"/>
                  <a:gd name="T90" fmla="*/ 288 h 28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99" h="288">
                    <a:moveTo>
                      <a:pt x="244" y="66"/>
                    </a:moveTo>
                    <a:lnTo>
                      <a:pt x="244" y="66"/>
                    </a:lnTo>
                    <a:lnTo>
                      <a:pt x="244" y="96"/>
                    </a:lnTo>
                    <a:lnTo>
                      <a:pt x="244" y="114"/>
                    </a:lnTo>
                    <a:lnTo>
                      <a:pt x="261" y="114"/>
                    </a:lnTo>
                    <a:lnTo>
                      <a:pt x="261" y="129"/>
                    </a:lnTo>
                    <a:lnTo>
                      <a:pt x="296" y="162"/>
                    </a:lnTo>
                    <a:lnTo>
                      <a:pt x="382" y="177"/>
                    </a:lnTo>
                    <a:lnTo>
                      <a:pt x="399" y="177"/>
                    </a:lnTo>
                    <a:lnTo>
                      <a:pt x="330" y="258"/>
                    </a:lnTo>
                    <a:lnTo>
                      <a:pt x="278" y="258"/>
                    </a:lnTo>
                    <a:lnTo>
                      <a:pt x="244" y="288"/>
                    </a:lnTo>
                    <a:lnTo>
                      <a:pt x="207" y="273"/>
                    </a:lnTo>
                    <a:lnTo>
                      <a:pt x="156" y="288"/>
                    </a:lnTo>
                    <a:lnTo>
                      <a:pt x="69" y="273"/>
                    </a:lnTo>
                    <a:lnTo>
                      <a:pt x="69" y="240"/>
                    </a:lnTo>
                    <a:lnTo>
                      <a:pt x="52" y="240"/>
                    </a:lnTo>
                    <a:lnTo>
                      <a:pt x="17" y="192"/>
                    </a:lnTo>
                    <a:lnTo>
                      <a:pt x="0" y="177"/>
                    </a:lnTo>
                    <a:lnTo>
                      <a:pt x="17" y="162"/>
                    </a:lnTo>
                    <a:lnTo>
                      <a:pt x="35" y="114"/>
                    </a:lnTo>
                    <a:lnTo>
                      <a:pt x="86" y="48"/>
                    </a:lnTo>
                    <a:lnTo>
                      <a:pt x="86" y="18"/>
                    </a:lnTo>
                    <a:lnTo>
                      <a:pt x="104" y="18"/>
                    </a:lnTo>
                    <a:lnTo>
                      <a:pt x="121" y="33"/>
                    </a:lnTo>
                    <a:lnTo>
                      <a:pt x="121" y="0"/>
                    </a:lnTo>
                    <a:lnTo>
                      <a:pt x="138" y="18"/>
                    </a:lnTo>
                    <a:lnTo>
                      <a:pt x="190" y="18"/>
                    </a:lnTo>
                    <a:lnTo>
                      <a:pt x="244" y="6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0" name="Freeform 291"/>
              <p:cNvSpPr>
                <a:spLocks/>
              </p:cNvSpPr>
              <p:nvPr>
                <p:custDataLst>
                  <p:tags r:id="rId288"/>
                </p:custDataLst>
              </p:nvPr>
            </p:nvSpPr>
            <p:spPr bwMode="auto">
              <a:xfrm>
                <a:off x="10888277" y="6135373"/>
                <a:ext cx="42478" cy="56638"/>
              </a:xfrm>
              <a:custGeom>
                <a:avLst/>
                <a:gdLst>
                  <a:gd name="T0" fmla="*/ 2147483646 w 34"/>
                  <a:gd name="T1" fmla="*/ 2147483646 h 48"/>
                  <a:gd name="T2" fmla="*/ 2147483646 w 34"/>
                  <a:gd name="T3" fmla="*/ 2147483646 h 48"/>
                  <a:gd name="T4" fmla="*/ 0 w 34"/>
                  <a:gd name="T5" fmla="*/ 2147483646 h 48"/>
                  <a:gd name="T6" fmla="*/ 0 w 34"/>
                  <a:gd name="T7" fmla="*/ 2147483646 h 48"/>
                  <a:gd name="T8" fmla="*/ 0 w 34"/>
                  <a:gd name="T9" fmla="*/ 0 h 48"/>
                  <a:gd name="T10" fmla="*/ 2147483646 w 34"/>
                  <a:gd name="T11" fmla="*/ 0 h 48"/>
                  <a:gd name="T12" fmla="*/ 2147483646 w 34"/>
                  <a:gd name="T13" fmla="*/ 0 h 48"/>
                  <a:gd name="T14" fmla="*/ 2147483646 w 34"/>
                  <a:gd name="T15" fmla="*/ 2147483646 h 48"/>
                  <a:gd name="T16" fmla="*/ 2147483646 w 34"/>
                  <a:gd name="T17" fmla="*/ 2147483646 h 48"/>
                  <a:gd name="T18" fmla="*/ 2147483646 w 34"/>
                  <a:gd name="T19" fmla="*/ 2147483646 h 48"/>
                  <a:gd name="T20" fmla="*/ 2147483646 w 34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48"/>
                  <a:gd name="T35" fmla="*/ 34 w 34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48">
                    <a:moveTo>
                      <a:pt x="17" y="48"/>
                    </a:moveTo>
                    <a:lnTo>
                      <a:pt x="17" y="48"/>
                    </a:lnTo>
                    <a:lnTo>
                      <a:pt x="0" y="48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4" y="0"/>
                    </a:lnTo>
                    <a:lnTo>
                      <a:pt x="34" y="15"/>
                    </a:lnTo>
                    <a:lnTo>
                      <a:pt x="17" y="15"/>
                    </a:lnTo>
                    <a:lnTo>
                      <a:pt x="34" y="30"/>
                    </a:lnTo>
                    <a:lnTo>
                      <a:pt x="17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297" name="Freeform 292"/>
              <p:cNvSpPr>
                <a:spLocks/>
              </p:cNvSpPr>
              <p:nvPr>
                <p:custDataLst>
                  <p:tags r:id="rId289"/>
                </p:custDataLst>
              </p:nvPr>
            </p:nvSpPr>
            <p:spPr bwMode="auto">
              <a:xfrm>
                <a:off x="10621141" y="6381580"/>
                <a:ext cx="268343" cy="262151"/>
              </a:xfrm>
              <a:custGeom>
                <a:avLst/>
                <a:gdLst>
                  <a:gd name="T0" fmla="*/ 44254 w 227"/>
                  <a:gd name="T1" fmla="*/ 3175 h 224"/>
                  <a:gd name="T2" fmla="*/ 44254 w 227"/>
                  <a:gd name="T3" fmla="*/ 3175 h 224"/>
                  <a:gd name="T4" fmla="*/ 37932 w 227"/>
                  <a:gd name="T5" fmla="*/ 0 h 224"/>
                  <a:gd name="T6" fmla="*/ 27659 w 227"/>
                  <a:gd name="T7" fmla="*/ 3175 h 224"/>
                  <a:gd name="T8" fmla="*/ 10273 w 227"/>
                  <a:gd name="T9" fmla="*/ 0 h 224"/>
                  <a:gd name="T10" fmla="*/ 3161 w 227"/>
                  <a:gd name="T11" fmla="*/ 0 h 224"/>
                  <a:gd name="T12" fmla="*/ 0 w 227"/>
                  <a:gd name="T13" fmla="*/ 0 h 224"/>
                  <a:gd name="T14" fmla="*/ 3161 w 227"/>
                  <a:gd name="T15" fmla="*/ 3175 h 224"/>
                  <a:gd name="T16" fmla="*/ 6322 w 227"/>
                  <a:gd name="T17" fmla="*/ 11906 h 224"/>
                  <a:gd name="T18" fmla="*/ 0 w 227"/>
                  <a:gd name="T19" fmla="*/ 22225 h 224"/>
                  <a:gd name="T20" fmla="*/ 0 w 227"/>
                  <a:gd name="T21" fmla="*/ 26194 h 224"/>
                  <a:gd name="T22" fmla="*/ 3161 w 227"/>
                  <a:gd name="T23" fmla="*/ 26194 h 224"/>
                  <a:gd name="T24" fmla="*/ 20547 w 227"/>
                  <a:gd name="T25" fmla="*/ 34925 h 224"/>
                  <a:gd name="T26" fmla="*/ 20547 w 227"/>
                  <a:gd name="T27" fmla="*/ 41275 h 224"/>
                  <a:gd name="T28" fmla="*/ 30820 w 227"/>
                  <a:gd name="T29" fmla="*/ 44450 h 224"/>
                  <a:gd name="T30" fmla="*/ 33981 w 227"/>
                  <a:gd name="T31" fmla="*/ 34925 h 224"/>
                  <a:gd name="T32" fmla="*/ 37932 w 227"/>
                  <a:gd name="T33" fmla="*/ 34925 h 224"/>
                  <a:gd name="T34" fmla="*/ 41093 w 227"/>
                  <a:gd name="T35" fmla="*/ 28575 h 224"/>
                  <a:gd name="T36" fmla="*/ 37932 w 227"/>
                  <a:gd name="T37" fmla="*/ 26194 h 224"/>
                  <a:gd name="T38" fmla="*/ 37932 w 227"/>
                  <a:gd name="T39" fmla="*/ 9525 h 224"/>
                  <a:gd name="T40" fmla="*/ 44254 w 227"/>
                  <a:gd name="T41" fmla="*/ 3175 h 2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27"/>
                  <a:gd name="T64" fmla="*/ 0 h 224"/>
                  <a:gd name="T65" fmla="*/ 227 w 227"/>
                  <a:gd name="T66" fmla="*/ 224 h 22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27" h="224">
                    <a:moveTo>
                      <a:pt x="227" y="15"/>
                    </a:moveTo>
                    <a:lnTo>
                      <a:pt x="227" y="15"/>
                    </a:lnTo>
                    <a:lnTo>
                      <a:pt x="192" y="0"/>
                    </a:lnTo>
                    <a:lnTo>
                      <a:pt x="140" y="15"/>
                    </a:lnTo>
                    <a:lnTo>
                      <a:pt x="52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15"/>
                    </a:lnTo>
                    <a:lnTo>
                      <a:pt x="35" y="63"/>
                    </a:lnTo>
                    <a:lnTo>
                      <a:pt x="0" y="111"/>
                    </a:lnTo>
                    <a:lnTo>
                      <a:pt x="0" y="129"/>
                    </a:lnTo>
                    <a:lnTo>
                      <a:pt x="18" y="129"/>
                    </a:lnTo>
                    <a:lnTo>
                      <a:pt x="104" y="176"/>
                    </a:lnTo>
                    <a:lnTo>
                      <a:pt x="104" y="207"/>
                    </a:lnTo>
                    <a:lnTo>
                      <a:pt x="158" y="224"/>
                    </a:lnTo>
                    <a:lnTo>
                      <a:pt x="175" y="176"/>
                    </a:lnTo>
                    <a:lnTo>
                      <a:pt x="192" y="176"/>
                    </a:lnTo>
                    <a:lnTo>
                      <a:pt x="210" y="144"/>
                    </a:lnTo>
                    <a:lnTo>
                      <a:pt x="192" y="129"/>
                    </a:lnTo>
                    <a:lnTo>
                      <a:pt x="192" y="48"/>
                    </a:lnTo>
                    <a:lnTo>
                      <a:pt x="227" y="1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392" name="Freeform 293"/>
              <p:cNvSpPr>
                <a:spLocks/>
              </p:cNvSpPr>
              <p:nvPr>
                <p:custDataLst>
                  <p:tags r:id="rId290"/>
                </p:custDataLst>
              </p:nvPr>
            </p:nvSpPr>
            <p:spPr bwMode="auto">
              <a:xfrm>
                <a:off x="10480014" y="6380803"/>
                <a:ext cx="181713" cy="169913"/>
              </a:xfrm>
              <a:custGeom>
                <a:avLst/>
                <a:gdLst>
                  <a:gd name="T0" fmla="*/ 2147483646 w 156"/>
                  <a:gd name="T1" fmla="*/ 0 h 144"/>
                  <a:gd name="T2" fmla="*/ 2147483646 w 156"/>
                  <a:gd name="T3" fmla="*/ 0 h 144"/>
                  <a:gd name="T4" fmla="*/ 2147483646 w 156"/>
                  <a:gd name="T5" fmla="*/ 2147483646 h 144"/>
                  <a:gd name="T6" fmla="*/ 2147483646 w 156"/>
                  <a:gd name="T7" fmla="*/ 2147483646 h 144"/>
                  <a:gd name="T8" fmla="*/ 2147483646 w 156"/>
                  <a:gd name="T9" fmla="*/ 2147483646 h 144"/>
                  <a:gd name="T10" fmla="*/ 2147483646 w 156"/>
                  <a:gd name="T11" fmla="*/ 2147483646 h 144"/>
                  <a:gd name="T12" fmla="*/ 2147483646 w 156"/>
                  <a:gd name="T13" fmla="*/ 2147483646 h 144"/>
                  <a:gd name="T14" fmla="*/ 2147483646 w 156"/>
                  <a:gd name="T15" fmla="*/ 2147483646 h 144"/>
                  <a:gd name="T16" fmla="*/ 0 w 156"/>
                  <a:gd name="T17" fmla="*/ 2147483646 h 144"/>
                  <a:gd name="T18" fmla="*/ 2147483646 w 156"/>
                  <a:gd name="T19" fmla="*/ 2147483646 h 144"/>
                  <a:gd name="T20" fmla="*/ 2147483646 w 156"/>
                  <a:gd name="T21" fmla="*/ 2147483646 h 144"/>
                  <a:gd name="T22" fmla="*/ 2147483646 w 156"/>
                  <a:gd name="T23" fmla="*/ 2147483646 h 144"/>
                  <a:gd name="T24" fmla="*/ 2147483646 w 156"/>
                  <a:gd name="T25" fmla="*/ 2147483646 h 144"/>
                  <a:gd name="T26" fmla="*/ 2147483646 w 156"/>
                  <a:gd name="T27" fmla="*/ 2147483646 h 144"/>
                  <a:gd name="T28" fmla="*/ 2147483646 w 156"/>
                  <a:gd name="T29" fmla="*/ 2147483646 h 144"/>
                  <a:gd name="T30" fmla="*/ 2147483646 w 156"/>
                  <a:gd name="T31" fmla="*/ 0 h 14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6"/>
                  <a:gd name="T49" fmla="*/ 0 h 144"/>
                  <a:gd name="T50" fmla="*/ 156 w 156"/>
                  <a:gd name="T51" fmla="*/ 144 h 14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6" h="144">
                    <a:moveTo>
                      <a:pt x="121" y="0"/>
                    </a:moveTo>
                    <a:lnTo>
                      <a:pt x="121" y="0"/>
                    </a:lnTo>
                    <a:lnTo>
                      <a:pt x="139" y="15"/>
                    </a:lnTo>
                    <a:lnTo>
                      <a:pt x="156" y="63"/>
                    </a:lnTo>
                    <a:lnTo>
                      <a:pt x="121" y="111"/>
                    </a:lnTo>
                    <a:lnTo>
                      <a:pt x="121" y="129"/>
                    </a:lnTo>
                    <a:lnTo>
                      <a:pt x="69" y="129"/>
                    </a:lnTo>
                    <a:lnTo>
                      <a:pt x="35" y="129"/>
                    </a:lnTo>
                    <a:lnTo>
                      <a:pt x="0" y="144"/>
                    </a:lnTo>
                    <a:lnTo>
                      <a:pt x="18" y="96"/>
                    </a:lnTo>
                    <a:lnTo>
                      <a:pt x="35" y="81"/>
                    </a:lnTo>
                    <a:lnTo>
                      <a:pt x="52" y="48"/>
                    </a:lnTo>
                    <a:lnTo>
                      <a:pt x="35" y="48"/>
                    </a:lnTo>
                    <a:lnTo>
                      <a:pt x="35" y="15"/>
                    </a:lnTo>
                    <a:lnTo>
                      <a:pt x="69" y="1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3" name="Freeform 294"/>
              <p:cNvSpPr>
                <a:spLocks/>
              </p:cNvSpPr>
              <p:nvPr>
                <p:custDataLst>
                  <p:tags r:id="rId291"/>
                </p:custDataLst>
              </p:nvPr>
            </p:nvSpPr>
            <p:spPr bwMode="auto">
              <a:xfrm>
                <a:off x="10458775" y="6531837"/>
                <a:ext cx="61357" cy="56638"/>
              </a:xfrm>
              <a:custGeom>
                <a:avLst/>
                <a:gdLst>
                  <a:gd name="T0" fmla="*/ 2147483646 w 52"/>
                  <a:gd name="T1" fmla="*/ 2147483646 h 47"/>
                  <a:gd name="T2" fmla="*/ 2147483646 w 52"/>
                  <a:gd name="T3" fmla="*/ 2147483646 h 47"/>
                  <a:gd name="T4" fmla="*/ 2147483646 w 52"/>
                  <a:gd name="T5" fmla="*/ 2147483646 h 47"/>
                  <a:gd name="T6" fmla="*/ 0 w 52"/>
                  <a:gd name="T7" fmla="*/ 2147483646 h 47"/>
                  <a:gd name="T8" fmla="*/ 2147483646 w 52"/>
                  <a:gd name="T9" fmla="*/ 2147483646 h 47"/>
                  <a:gd name="T10" fmla="*/ 2147483646 w 52"/>
                  <a:gd name="T11" fmla="*/ 0 h 47"/>
                  <a:gd name="T12" fmla="*/ 2147483646 w 52"/>
                  <a:gd name="T13" fmla="*/ 2147483646 h 47"/>
                  <a:gd name="T14" fmla="*/ 2147483646 w 52"/>
                  <a:gd name="T15" fmla="*/ 2147483646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"/>
                  <a:gd name="T25" fmla="*/ 0 h 47"/>
                  <a:gd name="T26" fmla="*/ 52 w 52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" h="47">
                    <a:moveTo>
                      <a:pt x="52" y="47"/>
                    </a:moveTo>
                    <a:lnTo>
                      <a:pt x="52" y="47"/>
                    </a:lnTo>
                    <a:lnTo>
                      <a:pt x="17" y="47"/>
                    </a:lnTo>
                    <a:lnTo>
                      <a:pt x="0" y="47"/>
                    </a:lnTo>
                    <a:lnTo>
                      <a:pt x="17" y="15"/>
                    </a:lnTo>
                    <a:lnTo>
                      <a:pt x="52" y="0"/>
                    </a:lnTo>
                    <a:lnTo>
                      <a:pt x="52" y="30"/>
                    </a:lnTo>
                    <a:lnTo>
                      <a:pt x="52" y="4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4" name="Freeform 295"/>
              <p:cNvSpPr>
                <a:spLocks/>
              </p:cNvSpPr>
              <p:nvPr>
                <p:custDataLst>
                  <p:tags r:id="rId292"/>
                </p:custDataLst>
              </p:nvPr>
            </p:nvSpPr>
            <p:spPr bwMode="auto">
              <a:xfrm>
                <a:off x="10480014" y="6588475"/>
                <a:ext cx="40119" cy="56638"/>
              </a:xfrm>
              <a:custGeom>
                <a:avLst/>
                <a:gdLst>
                  <a:gd name="T0" fmla="*/ 2147483646 w 35"/>
                  <a:gd name="T1" fmla="*/ 0 h 48"/>
                  <a:gd name="T2" fmla="*/ 2147483646 w 35"/>
                  <a:gd name="T3" fmla="*/ 0 h 48"/>
                  <a:gd name="T4" fmla="*/ 2147483646 w 35"/>
                  <a:gd name="T5" fmla="*/ 2147483646 h 48"/>
                  <a:gd name="T6" fmla="*/ 0 w 35"/>
                  <a:gd name="T7" fmla="*/ 2147483646 h 48"/>
                  <a:gd name="T8" fmla="*/ 0 w 35"/>
                  <a:gd name="T9" fmla="*/ 2147483646 h 48"/>
                  <a:gd name="T10" fmla="*/ 0 w 35"/>
                  <a:gd name="T11" fmla="*/ 0 h 48"/>
                  <a:gd name="T12" fmla="*/ 2147483646 w 35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48"/>
                  <a:gd name="T23" fmla="*/ 35 w 3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48">
                    <a:moveTo>
                      <a:pt x="35" y="0"/>
                    </a:moveTo>
                    <a:lnTo>
                      <a:pt x="35" y="0"/>
                    </a:lnTo>
                    <a:lnTo>
                      <a:pt x="35" y="16"/>
                    </a:lnTo>
                    <a:lnTo>
                      <a:pt x="0" y="48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5" name="Freeform 296"/>
              <p:cNvSpPr>
                <a:spLocks/>
              </p:cNvSpPr>
              <p:nvPr>
                <p:custDataLst>
                  <p:tags r:id="rId293"/>
                </p:custDataLst>
              </p:nvPr>
            </p:nvSpPr>
            <p:spPr bwMode="auto">
              <a:xfrm>
                <a:off x="9106552" y="5382565"/>
                <a:ext cx="389385" cy="283188"/>
              </a:xfrm>
              <a:custGeom>
                <a:avLst/>
                <a:gdLst>
                  <a:gd name="T0" fmla="*/ 2147483646 w 330"/>
                  <a:gd name="T1" fmla="*/ 2147483646 h 240"/>
                  <a:gd name="T2" fmla="*/ 2147483646 w 330"/>
                  <a:gd name="T3" fmla="*/ 2147483646 h 240"/>
                  <a:gd name="T4" fmla="*/ 2147483646 w 330"/>
                  <a:gd name="T5" fmla="*/ 2147483646 h 240"/>
                  <a:gd name="T6" fmla="*/ 2147483646 w 330"/>
                  <a:gd name="T7" fmla="*/ 2147483646 h 240"/>
                  <a:gd name="T8" fmla="*/ 2147483646 w 330"/>
                  <a:gd name="T9" fmla="*/ 2147483646 h 240"/>
                  <a:gd name="T10" fmla="*/ 2147483646 w 330"/>
                  <a:gd name="T11" fmla="*/ 2147483646 h 240"/>
                  <a:gd name="T12" fmla="*/ 2147483646 w 330"/>
                  <a:gd name="T13" fmla="*/ 2147483646 h 240"/>
                  <a:gd name="T14" fmla="*/ 2147483646 w 330"/>
                  <a:gd name="T15" fmla="*/ 2147483646 h 240"/>
                  <a:gd name="T16" fmla="*/ 2147483646 w 330"/>
                  <a:gd name="T17" fmla="*/ 2147483646 h 240"/>
                  <a:gd name="T18" fmla="*/ 2147483646 w 330"/>
                  <a:gd name="T19" fmla="*/ 2147483646 h 240"/>
                  <a:gd name="T20" fmla="*/ 0 w 330"/>
                  <a:gd name="T21" fmla="*/ 2147483646 h 240"/>
                  <a:gd name="T22" fmla="*/ 2147483646 w 330"/>
                  <a:gd name="T23" fmla="*/ 2147483646 h 240"/>
                  <a:gd name="T24" fmla="*/ 2147483646 w 330"/>
                  <a:gd name="T25" fmla="*/ 2147483646 h 240"/>
                  <a:gd name="T26" fmla="*/ 2147483646 w 330"/>
                  <a:gd name="T27" fmla="*/ 2147483646 h 240"/>
                  <a:gd name="T28" fmla="*/ 2147483646 w 330"/>
                  <a:gd name="T29" fmla="*/ 2147483646 h 240"/>
                  <a:gd name="T30" fmla="*/ 2147483646 w 330"/>
                  <a:gd name="T31" fmla="*/ 2147483646 h 240"/>
                  <a:gd name="T32" fmla="*/ 2147483646 w 330"/>
                  <a:gd name="T33" fmla="*/ 2147483646 h 240"/>
                  <a:gd name="T34" fmla="*/ 2147483646 w 330"/>
                  <a:gd name="T35" fmla="*/ 2147483646 h 240"/>
                  <a:gd name="T36" fmla="*/ 2147483646 w 330"/>
                  <a:gd name="T37" fmla="*/ 0 h 240"/>
                  <a:gd name="T38" fmla="*/ 2147483646 w 330"/>
                  <a:gd name="T39" fmla="*/ 0 h 240"/>
                  <a:gd name="T40" fmla="*/ 2147483646 w 330"/>
                  <a:gd name="T41" fmla="*/ 2147483646 h 240"/>
                  <a:gd name="T42" fmla="*/ 2147483646 w 330"/>
                  <a:gd name="T43" fmla="*/ 2147483646 h 240"/>
                  <a:gd name="T44" fmla="*/ 2147483646 w 330"/>
                  <a:gd name="T45" fmla="*/ 2147483646 h 24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30"/>
                  <a:gd name="T70" fmla="*/ 0 h 240"/>
                  <a:gd name="T71" fmla="*/ 330 w 330"/>
                  <a:gd name="T72" fmla="*/ 240 h 24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30" h="240">
                    <a:moveTo>
                      <a:pt x="296" y="17"/>
                    </a:moveTo>
                    <a:lnTo>
                      <a:pt x="296" y="17"/>
                    </a:lnTo>
                    <a:lnTo>
                      <a:pt x="313" y="17"/>
                    </a:lnTo>
                    <a:lnTo>
                      <a:pt x="330" y="96"/>
                    </a:lnTo>
                    <a:lnTo>
                      <a:pt x="261" y="113"/>
                    </a:lnTo>
                    <a:lnTo>
                      <a:pt x="261" y="128"/>
                    </a:lnTo>
                    <a:lnTo>
                      <a:pt x="209" y="161"/>
                    </a:lnTo>
                    <a:lnTo>
                      <a:pt x="140" y="192"/>
                    </a:lnTo>
                    <a:lnTo>
                      <a:pt x="123" y="209"/>
                    </a:lnTo>
                    <a:lnTo>
                      <a:pt x="123" y="240"/>
                    </a:lnTo>
                    <a:lnTo>
                      <a:pt x="0" y="224"/>
                    </a:lnTo>
                    <a:lnTo>
                      <a:pt x="36" y="224"/>
                    </a:lnTo>
                    <a:lnTo>
                      <a:pt x="71" y="192"/>
                    </a:lnTo>
                    <a:lnTo>
                      <a:pt x="88" y="161"/>
                    </a:lnTo>
                    <a:lnTo>
                      <a:pt x="88" y="128"/>
                    </a:lnTo>
                    <a:lnTo>
                      <a:pt x="106" y="96"/>
                    </a:lnTo>
                    <a:lnTo>
                      <a:pt x="123" y="65"/>
                    </a:lnTo>
                    <a:lnTo>
                      <a:pt x="175" y="48"/>
                    </a:lnTo>
                    <a:lnTo>
                      <a:pt x="192" y="0"/>
                    </a:lnTo>
                    <a:lnTo>
                      <a:pt x="209" y="0"/>
                    </a:lnTo>
                    <a:lnTo>
                      <a:pt x="227" y="17"/>
                    </a:lnTo>
                    <a:lnTo>
                      <a:pt x="278" y="17"/>
                    </a:lnTo>
                    <a:lnTo>
                      <a:pt x="296" y="17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6" name="Freeform 297"/>
              <p:cNvSpPr>
                <a:spLocks/>
              </p:cNvSpPr>
              <p:nvPr>
                <p:custDataLst>
                  <p:tags r:id="rId294"/>
                </p:custDataLst>
              </p:nvPr>
            </p:nvSpPr>
            <p:spPr bwMode="auto">
              <a:xfrm>
                <a:off x="9250507" y="5325928"/>
                <a:ext cx="656053" cy="604135"/>
              </a:xfrm>
              <a:custGeom>
                <a:avLst/>
                <a:gdLst>
                  <a:gd name="T0" fmla="*/ 2147483646 w 555"/>
                  <a:gd name="T1" fmla="*/ 2147483646 h 512"/>
                  <a:gd name="T2" fmla="*/ 2147483646 w 555"/>
                  <a:gd name="T3" fmla="*/ 2147483646 h 512"/>
                  <a:gd name="T4" fmla="*/ 2147483646 w 555"/>
                  <a:gd name="T5" fmla="*/ 2147483646 h 512"/>
                  <a:gd name="T6" fmla="*/ 2147483646 w 555"/>
                  <a:gd name="T7" fmla="*/ 2147483646 h 512"/>
                  <a:gd name="T8" fmla="*/ 2147483646 w 555"/>
                  <a:gd name="T9" fmla="*/ 2147483646 h 512"/>
                  <a:gd name="T10" fmla="*/ 2147483646 w 555"/>
                  <a:gd name="T11" fmla="*/ 2147483646 h 512"/>
                  <a:gd name="T12" fmla="*/ 2147483646 w 555"/>
                  <a:gd name="T13" fmla="*/ 2147483646 h 512"/>
                  <a:gd name="T14" fmla="*/ 2147483646 w 555"/>
                  <a:gd name="T15" fmla="*/ 2147483646 h 512"/>
                  <a:gd name="T16" fmla="*/ 0 w 555"/>
                  <a:gd name="T17" fmla="*/ 2147483646 h 512"/>
                  <a:gd name="T18" fmla="*/ 0 w 555"/>
                  <a:gd name="T19" fmla="*/ 2147483646 h 512"/>
                  <a:gd name="T20" fmla="*/ 2147483646 w 555"/>
                  <a:gd name="T21" fmla="*/ 2147483646 h 512"/>
                  <a:gd name="T22" fmla="*/ 2147483646 w 555"/>
                  <a:gd name="T23" fmla="*/ 2147483646 h 512"/>
                  <a:gd name="T24" fmla="*/ 2147483646 w 555"/>
                  <a:gd name="T25" fmla="*/ 2147483646 h 512"/>
                  <a:gd name="T26" fmla="*/ 2147483646 w 555"/>
                  <a:gd name="T27" fmla="*/ 2147483646 h 512"/>
                  <a:gd name="T28" fmla="*/ 2147483646 w 555"/>
                  <a:gd name="T29" fmla="*/ 2147483646 h 512"/>
                  <a:gd name="T30" fmla="*/ 2147483646 w 555"/>
                  <a:gd name="T31" fmla="*/ 2147483646 h 512"/>
                  <a:gd name="T32" fmla="*/ 2147483646 w 555"/>
                  <a:gd name="T33" fmla="*/ 2147483646 h 512"/>
                  <a:gd name="T34" fmla="*/ 2147483646 w 555"/>
                  <a:gd name="T35" fmla="*/ 2147483646 h 512"/>
                  <a:gd name="T36" fmla="*/ 2147483646 w 555"/>
                  <a:gd name="T37" fmla="*/ 2147483646 h 512"/>
                  <a:gd name="T38" fmla="*/ 2147483646 w 555"/>
                  <a:gd name="T39" fmla="*/ 2147483646 h 512"/>
                  <a:gd name="T40" fmla="*/ 2147483646 w 555"/>
                  <a:gd name="T41" fmla="*/ 2147483646 h 512"/>
                  <a:gd name="T42" fmla="*/ 2147483646 w 555"/>
                  <a:gd name="T43" fmla="*/ 2147483646 h 512"/>
                  <a:gd name="T44" fmla="*/ 2147483646 w 555"/>
                  <a:gd name="T45" fmla="*/ 2147483646 h 512"/>
                  <a:gd name="T46" fmla="*/ 2147483646 w 555"/>
                  <a:gd name="T47" fmla="*/ 2147483646 h 512"/>
                  <a:gd name="T48" fmla="*/ 2147483646 w 555"/>
                  <a:gd name="T49" fmla="*/ 2147483646 h 512"/>
                  <a:gd name="T50" fmla="*/ 2147483646 w 555"/>
                  <a:gd name="T51" fmla="*/ 2147483646 h 512"/>
                  <a:gd name="T52" fmla="*/ 2147483646 w 555"/>
                  <a:gd name="T53" fmla="*/ 2147483646 h 512"/>
                  <a:gd name="T54" fmla="*/ 2147483646 w 555"/>
                  <a:gd name="T55" fmla="*/ 2147483646 h 512"/>
                  <a:gd name="T56" fmla="*/ 2147483646 w 555"/>
                  <a:gd name="T57" fmla="*/ 2147483646 h 512"/>
                  <a:gd name="T58" fmla="*/ 2147483646 w 555"/>
                  <a:gd name="T59" fmla="*/ 2147483646 h 512"/>
                  <a:gd name="T60" fmla="*/ 2147483646 w 555"/>
                  <a:gd name="T61" fmla="*/ 2147483646 h 512"/>
                  <a:gd name="T62" fmla="*/ 2147483646 w 555"/>
                  <a:gd name="T63" fmla="*/ 0 h 512"/>
                  <a:gd name="T64" fmla="*/ 2147483646 w 555"/>
                  <a:gd name="T65" fmla="*/ 2147483646 h 512"/>
                  <a:gd name="T66" fmla="*/ 2147483646 w 555"/>
                  <a:gd name="T67" fmla="*/ 0 h 512"/>
                  <a:gd name="T68" fmla="*/ 2147483646 w 555"/>
                  <a:gd name="T69" fmla="*/ 2147483646 h 512"/>
                  <a:gd name="T70" fmla="*/ 2147483646 w 555"/>
                  <a:gd name="T71" fmla="*/ 0 h 512"/>
                  <a:gd name="T72" fmla="*/ 2147483646 w 555"/>
                  <a:gd name="T73" fmla="*/ 2147483646 h 512"/>
                  <a:gd name="T74" fmla="*/ 2147483646 w 555"/>
                  <a:gd name="T75" fmla="*/ 2147483646 h 512"/>
                  <a:gd name="T76" fmla="*/ 2147483646 w 555"/>
                  <a:gd name="T77" fmla="*/ 2147483646 h 51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55"/>
                  <a:gd name="T118" fmla="*/ 0 h 512"/>
                  <a:gd name="T119" fmla="*/ 555 w 555"/>
                  <a:gd name="T120" fmla="*/ 512 h 51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55" h="512">
                    <a:moveTo>
                      <a:pt x="173" y="65"/>
                    </a:moveTo>
                    <a:lnTo>
                      <a:pt x="173" y="65"/>
                    </a:lnTo>
                    <a:lnTo>
                      <a:pt x="192" y="65"/>
                    </a:lnTo>
                    <a:lnTo>
                      <a:pt x="209" y="144"/>
                    </a:lnTo>
                    <a:lnTo>
                      <a:pt x="138" y="161"/>
                    </a:lnTo>
                    <a:lnTo>
                      <a:pt x="138" y="176"/>
                    </a:lnTo>
                    <a:lnTo>
                      <a:pt x="86" y="209"/>
                    </a:lnTo>
                    <a:lnTo>
                      <a:pt x="17" y="240"/>
                    </a:lnTo>
                    <a:lnTo>
                      <a:pt x="0" y="257"/>
                    </a:lnTo>
                    <a:lnTo>
                      <a:pt x="0" y="288"/>
                    </a:lnTo>
                    <a:lnTo>
                      <a:pt x="104" y="353"/>
                    </a:lnTo>
                    <a:lnTo>
                      <a:pt x="261" y="464"/>
                    </a:lnTo>
                    <a:lnTo>
                      <a:pt x="278" y="480"/>
                    </a:lnTo>
                    <a:lnTo>
                      <a:pt x="313" y="497"/>
                    </a:lnTo>
                    <a:lnTo>
                      <a:pt x="330" y="512"/>
                    </a:lnTo>
                    <a:lnTo>
                      <a:pt x="347" y="512"/>
                    </a:lnTo>
                    <a:lnTo>
                      <a:pt x="382" y="512"/>
                    </a:lnTo>
                    <a:lnTo>
                      <a:pt x="555" y="401"/>
                    </a:lnTo>
                    <a:lnTo>
                      <a:pt x="537" y="368"/>
                    </a:lnTo>
                    <a:lnTo>
                      <a:pt x="520" y="368"/>
                    </a:lnTo>
                    <a:lnTo>
                      <a:pt x="486" y="320"/>
                    </a:lnTo>
                    <a:lnTo>
                      <a:pt x="503" y="305"/>
                    </a:lnTo>
                    <a:lnTo>
                      <a:pt x="503" y="272"/>
                    </a:lnTo>
                    <a:lnTo>
                      <a:pt x="503" y="240"/>
                    </a:lnTo>
                    <a:lnTo>
                      <a:pt x="486" y="224"/>
                    </a:lnTo>
                    <a:lnTo>
                      <a:pt x="486" y="209"/>
                    </a:lnTo>
                    <a:lnTo>
                      <a:pt x="486" y="161"/>
                    </a:lnTo>
                    <a:lnTo>
                      <a:pt x="451" y="144"/>
                    </a:lnTo>
                    <a:lnTo>
                      <a:pt x="434" y="113"/>
                    </a:lnTo>
                    <a:lnTo>
                      <a:pt x="468" y="80"/>
                    </a:lnTo>
                    <a:lnTo>
                      <a:pt x="451" y="17"/>
                    </a:lnTo>
                    <a:lnTo>
                      <a:pt x="468" y="0"/>
                    </a:lnTo>
                    <a:lnTo>
                      <a:pt x="451" y="17"/>
                    </a:lnTo>
                    <a:lnTo>
                      <a:pt x="399" y="0"/>
                    </a:lnTo>
                    <a:lnTo>
                      <a:pt x="382" y="17"/>
                    </a:lnTo>
                    <a:lnTo>
                      <a:pt x="347" y="0"/>
                    </a:lnTo>
                    <a:lnTo>
                      <a:pt x="313" y="17"/>
                    </a:lnTo>
                    <a:lnTo>
                      <a:pt x="261" y="17"/>
                    </a:lnTo>
                    <a:lnTo>
                      <a:pt x="173" y="6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7" name="Freeform 298"/>
              <p:cNvSpPr>
                <a:spLocks/>
              </p:cNvSpPr>
              <p:nvPr>
                <p:custDataLst>
                  <p:tags r:id="rId295"/>
                </p:custDataLst>
              </p:nvPr>
            </p:nvSpPr>
            <p:spPr bwMode="auto">
              <a:xfrm>
                <a:off x="9760246" y="5325928"/>
                <a:ext cx="125076" cy="247790"/>
              </a:xfrm>
              <a:custGeom>
                <a:avLst/>
                <a:gdLst>
                  <a:gd name="T0" fmla="*/ 2147483646 w 105"/>
                  <a:gd name="T1" fmla="*/ 2147483646 h 209"/>
                  <a:gd name="T2" fmla="*/ 2147483646 w 105"/>
                  <a:gd name="T3" fmla="*/ 2147483646 h 209"/>
                  <a:gd name="T4" fmla="*/ 2147483646 w 105"/>
                  <a:gd name="T5" fmla="*/ 2147483646 h 209"/>
                  <a:gd name="T6" fmla="*/ 2147483646 w 105"/>
                  <a:gd name="T7" fmla="*/ 2147483646 h 209"/>
                  <a:gd name="T8" fmla="*/ 2147483646 w 105"/>
                  <a:gd name="T9" fmla="*/ 2147483646 h 209"/>
                  <a:gd name="T10" fmla="*/ 2147483646 w 105"/>
                  <a:gd name="T11" fmla="*/ 2147483646 h 209"/>
                  <a:gd name="T12" fmla="*/ 2147483646 w 105"/>
                  <a:gd name="T13" fmla="*/ 2147483646 h 209"/>
                  <a:gd name="T14" fmla="*/ 2147483646 w 105"/>
                  <a:gd name="T15" fmla="*/ 2147483646 h 209"/>
                  <a:gd name="T16" fmla="*/ 0 w 105"/>
                  <a:gd name="T17" fmla="*/ 2147483646 h 209"/>
                  <a:gd name="T18" fmla="*/ 2147483646 w 105"/>
                  <a:gd name="T19" fmla="*/ 2147483646 h 209"/>
                  <a:gd name="T20" fmla="*/ 2147483646 w 105"/>
                  <a:gd name="T21" fmla="*/ 2147483646 h 209"/>
                  <a:gd name="T22" fmla="*/ 2147483646 w 105"/>
                  <a:gd name="T23" fmla="*/ 0 h 209"/>
                  <a:gd name="T24" fmla="*/ 2147483646 w 105"/>
                  <a:gd name="T25" fmla="*/ 0 h 209"/>
                  <a:gd name="T26" fmla="*/ 2147483646 w 105"/>
                  <a:gd name="T27" fmla="*/ 2147483646 h 209"/>
                  <a:gd name="T28" fmla="*/ 2147483646 w 105"/>
                  <a:gd name="T29" fmla="*/ 0 h 209"/>
                  <a:gd name="T30" fmla="*/ 2147483646 w 105"/>
                  <a:gd name="T31" fmla="*/ 2147483646 h 209"/>
                  <a:gd name="T32" fmla="*/ 2147483646 w 105"/>
                  <a:gd name="T33" fmla="*/ 2147483646 h 209"/>
                  <a:gd name="T34" fmla="*/ 2147483646 w 105"/>
                  <a:gd name="T35" fmla="*/ 2147483646 h 209"/>
                  <a:gd name="T36" fmla="*/ 2147483646 w 105"/>
                  <a:gd name="T37" fmla="*/ 2147483646 h 209"/>
                  <a:gd name="T38" fmla="*/ 2147483646 w 105"/>
                  <a:gd name="T39" fmla="*/ 2147483646 h 209"/>
                  <a:gd name="T40" fmla="*/ 2147483646 w 105"/>
                  <a:gd name="T41" fmla="*/ 2147483646 h 20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5"/>
                  <a:gd name="T64" fmla="*/ 0 h 209"/>
                  <a:gd name="T65" fmla="*/ 105 w 105"/>
                  <a:gd name="T66" fmla="*/ 209 h 20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5" h="209">
                    <a:moveTo>
                      <a:pt x="105" y="128"/>
                    </a:moveTo>
                    <a:lnTo>
                      <a:pt x="105" y="128"/>
                    </a:lnTo>
                    <a:lnTo>
                      <a:pt x="105" y="144"/>
                    </a:lnTo>
                    <a:lnTo>
                      <a:pt x="71" y="176"/>
                    </a:lnTo>
                    <a:lnTo>
                      <a:pt x="71" y="192"/>
                    </a:lnTo>
                    <a:lnTo>
                      <a:pt x="54" y="209"/>
                    </a:lnTo>
                    <a:lnTo>
                      <a:pt x="54" y="161"/>
                    </a:lnTo>
                    <a:lnTo>
                      <a:pt x="17" y="144"/>
                    </a:lnTo>
                    <a:lnTo>
                      <a:pt x="0" y="113"/>
                    </a:lnTo>
                    <a:lnTo>
                      <a:pt x="34" y="80"/>
                    </a:lnTo>
                    <a:lnTo>
                      <a:pt x="17" y="17"/>
                    </a:lnTo>
                    <a:lnTo>
                      <a:pt x="34" y="0"/>
                    </a:lnTo>
                    <a:lnTo>
                      <a:pt x="71" y="0"/>
                    </a:lnTo>
                    <a:lnTo>
                      <a:pt x="88" y="17"/>
                    </a:lnTo>
                    <a:lnTo>
                      <a:pt x="105" y="0"/>
                    </a:lnTo>
                    <a:lnTo>
                      <a:pt x="88" y="32"/>
                    </a:lnTo>
                    <a:lnTo>
                      <a:pt x="105" y="65"/>
                    </a:lnTo>
                    <a:lnTo>
                      <a:pt x="71" y="96"/>
                    </a:lnTo>
                    <a:lnTo>
                      <a:pt x="71" y="113"/>
                    </a:lnTo>
                    <a:lnTo>
                      <a:pt x="105" y="113"/>
                    </a:lnTo>
                    <a:lnTo>
                      <a:pt x="105" y="12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8" name="Freeform 299"/>
              <p:cNvSpPr>
                <a:spLocks/>
              </p:cNvSpPr>
              <p:nvPr>
                <p:custDataLst>
                  <p:tags r:id="rId296"/>
                </p:custDataLst>
              </p:nvPr>
            </p:nvSpPr>
            <p:spPr bwMode="auto">
              <a:xfrm>
                <a:off x="9130151" y="5738910"/>
                <a:ext cx="528618" cy="471980"/>
              </a:xfrm>
              <a:custGeom>
                <a:avLst/>
                <a:gdLst>
                  <a:gd name="T0" fmla="*/ 2147483646 w 449"/>
                  <a:gd name="T1" fmla="*/ 0 h 399"/>
                  <a:gd name="T2" fmla="*/ 2147483646 w 449"/>
                  <a:gd name="T3" fmla="*/ 0 h 399"/>
                  <a:gd name="T4" fmla="*/ 2147483646 w 449"/>
                  <a:gd name="T5" fmla="*/ 2147483646 h 399"/>
                  <a:gd name="T6" fmla="*/ 2147483646 w 449"/>
                  <a:gd name="T7" fmla="*/ 2147483646 h 399"/>
                  <a:gd name="T8" fmla="*/ 2147483646 w 449"/>
                  <a:gd name="T9" fmla="*/ 2147483646 h 399"/>
                  <a:gd name="T10" fmla="*/ 2147483646 w 449"/>
                  <a:gd name="T11" fmla="*/ 2147483646 h 399"/>
                  <a:gd name="T12" fmla="*/ 2147483646 w 449"/>
                  <a:gd name="T13" fmla="*/ 2147483646 h 399"/>
                  <a:gd name="T14" fmla="*/ 2147483646 w 449"/>
                  <a:gd name="T15" fmla="*/ 2147483646 h 399"/>
                  <a:gd name="T16" fmla="*/ 2147483646 w 449"/>
                  <a:gd name="T17" fmla="*/ 2147483646 h 399"/>
                  <a:gd name="T18" fmla="*/ 2147483646 w 449"/>
                  <a:gd name="T19" fmla="*/ 2147483646 h 399"/>
                  <a:gd name="T20" fmla="*/ 2147483646 w 449"/>
                  <a:gd name="T21" fmla="*/ 2147483646 h 399"/>
                  <a:gd name="T22" fmla="*/ 2147483646 w 449"/>
                  <a:gd name="T23" fmla="*/ 2147483646 h 399"/>
                  <a:gd name="T24" fmla="*/ 2147483646 w 449"/>
                  <a:gd name="T25" fmla="*/ 2147483646 h 399"/>
                  <a:gd name="T26" fmla="*/ 2147483646 w 449"/>
                  <a:gd name="T27" fmla="*/ 2147483646 h 399"/>
                  <a:gd name="T28" fmla="*/ 2147483646 w 449"/>
                  <a:gd name="T29" fmla="*/ 2147483646 h 399"/>
                  <a:gd name="T30" fmla="*/ 2147483646 w 449"/>
                  <a:gd name="T31" fmla="*/ 2147483646 h 399"/>
                  <a:gd name="T32" fmla="*/ 2147483646 w 449"/>
                  <a:gd name="T33" fmla="*/ 2147483646 h 399"/>
                  <a:gd name="T34" fmla="*/ 2147483646 w 449"/>
                  <a:gd name="T35" fmla="*/ 2147483646 h 399"/>
                  <a:gd name="T36" fmla="*/ 2147483646 w 449"/>
                  <a:gd name="T37" fmla="*/ 2147483646 h 399"/>
                  <a:gd name="T38" fmla="*/ 2147483646 w 449"/>
                  <a:gd name="T39" fmla="*/ 2147483646 h 399"/>
                  <a:gd name="T40" fmla="*/ 2147483646 w 449"/>
                  <a:gd name="T41" fmla="*/ 2147483646 h 399"/>
                  <a:gd name="T42" fmla="*/ 2147483646 w 449"/>
                  <a:gd name="T43" fmla="*/ 2147483646 h 399"/>
                  <a:gd name="T44" fmla="*/ 2147483646 w 449"/>
                  <a:gd name="T45" fmla="*/ 2147483646 h 399"/>
                  <a:gd name="T46" fmla="*/ 0 w 449"/>
                  <a:gd name="T47" fmla="*/ 2147483646 h 399"/>
                  <a:gd name="T48" fmla="*/ 2147483646 w 449"/>
                  <a:gd name="T49" fmla="*/ 2147483646 h 399"/>
                  <a:gd name="T50" fmla="*/ 2147483646 w 449"/>
                  <a:gd name="T51" fmla="*/ 2147483646 h 399"/>
                  <a:gd name="T52" fmla="*/ 2147483646 w 449"/>
                  <a:gd name="T53" fmla="*/ 2147483646 h 399"/>
                  <a:gd name="T54" fmla="*/ 2147483646 w 449"/>
                  <a:gd name="T55" fmla="*/ 2147483646 h 399"/>
                  <a:gd name="T56" fmla="*/ 2147483646 w 449"/>
                  <a:gd name="T57" fmla="*/ 0 h 399"/>
                  <a:gd name="T58" fmla="*/ 2147483646 w 449"/>
                  <a:gd name="T59" fmla="*/ 0 h 39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49"/>
                  <a:gd name="T91" fmla="*/ 0 h 399"/>
                  <a:gd name="T92" fmla="*/ 449 w 449"/>
                  <a:gd name="T93" fmla="*/ 399 h 39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49" h="399">
                    <a:moveTo>
                      <a:pt x="208" y="0"/>
                    </a:moveTo>
                    <a:lnTo>
                      <a:pt x="208" y="0"/>
                    </a:lnTo>
                    <a:lnTo>
                      <a:pt x="363" y="111"/>
                    </a:lnTo>
                    <a:lnTo>
                      <a:pt x="380" y="127"/>
                    </a:lnTo>
                    <a:lnTo>
                      <a:pt x="415" y="144"/>
                    </a:lnTo>
                    <a:lnTo>
                      <a:pt x="432" y="159"/>
                    </a:lnTo>
                    <a:lnTo>
                      <a:pt x="449" y="159"/>
                    </a:lnTo>
                    <a:lnTo>
                      <a:pt x="449" y="240"/>
                    </a:lnTo>
                    <a:lnTo>
                      <a:pt x="432" y="255"/>
                    </a:lnTo>
                    <a:lnTo>
                      <a:pt x="346" y="270"/>
                    </a:lnTo>
                    <a:lnTo>
                      <a:pt x="311" y="270"/>
                    </a:lnTo>
                    <a:lnTo>
                      <a:pt x="277" y="303"/>
                    </a:lnTo>
                    <a:lnTo>
                      <a:pt x="242" y="318"/>
                    </a:lnTo>
                    <a:lnTo>
                      <a:pt x="208" y="366"/>
                    </a:lnTo>
                    <a:lnTo>
                      <a:pt x="190" y="384"/>
                    </a:lnTo>
                    <a:lnTo>
                      <a:pt x="173" y="399"/>
                    </a:lnTo>
                    <a:lnTo>
                      <a:pt x="156" y="384"/>
                    </a:lnTo>
                    <a:lnTo>
                      <a:pt x="138" y="399"/>
                    </a:lnTo>
                    <a:lnTo>
                      <a:pt x="121" y="399"/>
                    </a:lnTo>
                    <a:lnTo>
                      <a:pt x="87" y="336"/>
                    </a:lnTo>
                    <a:lnTo>
                      <a:pt x="52" y="351"/>
                    </a:lnTo>
                    <a:lnTo>
                      <a:pt x="17" y="351"/>
                    </a:lnTo>
                    <a:lnTo>
                      <a:pt x="35" y="336"/>
                    </a:lnTo>
                    <a:lnTo>
                      <a:pt x="0" y="270"/>
                    </a:lnTo>
                    <a:lnTo>
                      <a:pt x="35" y="255"/>
                    </a:lnTo>
                    <a:lnTo>
                      <a:pt x="52" y="270"/>
                    </a:lnTo>
                    <a:lnTo>
                      <a:pt x="69" y="255"/>
                    </a:lnTo>
                    <a:lnTo>
                      <a:pt x="190" y="255"/>
                    </a:lnTo>
                    <a:lnTo>
                      <a:pt x="156" y="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399" name="Freeform 300"/>
              <p:cNvSpPr>
                <a:spLocks/>
              </p:cNvSpPr>
              <p:nvPr>
                <p:custDataLst>
                  <p:tags r:id="rId297"/>
                </p:custDataLst>
              </p:nvPr>
            </p:nvSpPr>
            <p:spPr bwMode="auto">
              <a:xfrm>
                <a:off x="8983837" y="5665754"/>
                <a:ext cx="389385" cy="396464"/>
              </a:xfrm>
              <a:custGeom>
                <a:avLst/>
                <a:gdLst>
                  <a:gd name="T0" fmla="*/ 0 w 331"/>
                  <a:gd name="T1" fmla="*/ 2147483646 h 335"/>
                  <a:gd name="T2" fmla="*/ 0 w 331"/>
                  <a:gd name="T3" fmla="*/ 2147483646 h 335"/>
                  <a:gd name="T4" fmla="*/ 2147483646 w 331"/>
                  <a:gd name="T5" fmla="*/ 2147483646 h 335"/>
                  <a:gd name="T6" fmla="*/ 2147483646 w 331"/>
                  <a:gd name="T7" fmla="*/ 2147483646 h 335"/>
                  <a:gd name="T8" fmla="*/ 2147483646 w 331"/>
                  <a:gd name="T9" fmla="*/ 2147483646 h 335"/>
                  <a:gd name="T10" fmla="*/ 2147483646 w 331"/>
                  <a:gd name="T11" fmla="*/ 2147483646 h 335"/>
                  <a:gd name="T12" fmla="*/ 2147483646 w 331"/>
                  <a:gd name="T13" fmla="*/ 2147483646 h 335"/>
                  <a:gd name="T14" fmla="*/ 2147483646 w 331"/>
                  <a:gd name="T15" fmla="*/ 2147483646 h 335"/>
                  <a:gd name="T16" fmla="*/ 2147483646 w 331"/>
                  <a:gd name="T17" fmla="*/ 0 h 335"/>
                  <a:gd name="T18" fmla="*/ 2147483646 w 331"/>
                  <a:gd name="T19" fmla="*/ 2147483646 h 335"/>
                  <a:gd name="T20" fmla="*/ 2147483646 w 331"/>
                  <a:gd name="T21" fmla="*/ 2147483646 h 335"/>
                  <a:gd name="T22" fmla="*/ 2147483646 w 331"/>
                  <a:gd name="T23" fmla="*/ 2147483646 h 335"/>
                  <a:gd name="T24" fmla="*/ 2147483646 w 331"/>
                  <a:gd name="T25" fmla="*/ 2147483646 h 335"/>
                  <a:gd name="T26" fmla="*/ 2147483646 w 331"/>
                  <a:gd name="T27" fmla="*/ 2147483646 h 335"/>
                  <a:gd name="T28" fmla="*/ 2147483646 w 331"/>
                  <a:gd name="T29" fmla="*/ 2147483646 h 335"/>
                  <a:gd name="T30" fmla="*/ 2147483646 w 331"/>
                  <a:gd name="T31" fmla="*/ 2147483646 h 335"/>
                  <a:gd name="T32" fmla="*/ 2147483646 w 331"/>
                  <a:gd name="T33" fmla="*/ 2147483646 h 335"/>
                  <a:gd name="T34" fmla="*/ 2147483646 w 331"/>
                  <a:gd name="T35" fmla="*/ 2147483646 h 335"/>
                  <a:gd name="T36" fmla="*/ 2147483646 w 331"/>
                  <a:gd name="T37" fmla="*/ 2147483646 h 335"/>
                  <a:gd name="T38" fmla="*/ 0 w 331"/>
                  <a:gd name="T39" fmla="*/ 2147483646 h 335"/>
                  <a:gd name="T40" fmla="*/ 2147483646 w 331"/>
                  <a:gd name="T41" fmla="*/ 2147483646 h 335"/>
                  <a:gd name="T42" fmla="*/ 0 w 331"/>
                  <a:gd name="T43" fmla="*/ 2147483646 h 335"/>
                  <a:gd name="T44" fmla="*/ 2147483646 w 331"/>
                  <a:gd name="T45" fmla="*/ 2147483646 h 335"/>
                  <a:gd name="T46" fmla="*/ 0 w 331"/>
                  <a:gd name="T47" fmla="*/ 2147483646 h 3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31"/>
                  <a:gd name="T73" fmla="*/ 0 h 335"/>
                  <a:gd name="T74" fmla="*/ 331 w 331"/>
                  <a:gd name="T75" fmla="*/ 335 h 3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31" h="335">
                    <a:moveTo>
                      <a:pt x="0" y="176"/>
                    </a:moveTo>
                    <a:lnTo>
                      <a:pt x="0" y="176"/>
                    </a:lnTo>
                    <a:lnTo>
                      <a:pt x="18" y="161"/>
                    </a:lnTo>
                    <a:lnTo>
                      <a:pt x="106" y="161"/>
                    </a:lnTo>
                    <a:lnTo>
                      <a:pt x="106" y="128"/>
                    </a:lnTo>
                    <a:lnTo>
                      <a:pt x="140" y="113"/>
                    </a:lnTo>
                    <a:lnTo>
                      <a:pt x="140" y="32"/>
                    </a:lnTo>
                    <a:lnTo>
                      <a:pt x="227" y="32"/>
                    </a:lnTo>
                    <a:lnTo>
                      <a:pt x="227" y="0"/>
                    </a:lnTo>
                    <a:lnTo>
                      <a:pt x="331" y="65"/>
                    </a:lnTo>
                    <a:lnTo>
                      <a:pt x="279" y="65"/>
                    </a:lnTo>
                    <a:lnTo>
                      <a:pt x="313" y="320"/>
                    </a:lnTo>
                    <a:lnTo>
                      <a:pt x="192" y="320"/>
                    </a:lnTo>
                    <a:lnTo>
                      <a:pt x="175" y="335"/>
                    </a:lnTo>
                    <a:lnTo>
                      <a:pt x="158" y="320"/>
                    </a:lnTo>
                    <a:lnTo>
                      <a:pt x="123" y="335"/>
                    </a:lnTo>
                    <a:lnTo>
                      <a:pt x="106" y="305"/>
                    </a:lnTo>
                    <a:lnTo>
                      <a:pt x="52" y="288"/>
                    </a:lnTo>
                    <a:lnTo>
                      <a:pt x="18" y="288"/>
                    </a:lnTo>
                    <a:lnTo>
                      <a:pt x="0" y="305"/>
                    </a:lnTo>
                    <a:lnTo>
                      <a:pt x="18" y="240"/>
                    </a:lnTo>
                    <a:lnTo>
                      <a:pt x="0" y="224"/>
                    </a:lnTo>
                    <a:lnTo>
                      <a:pt x="18" y="192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0" name="Freeform 301"/>
              <p:cNvSpPr>
                <a:spLocks/>
              </p:cNvSpPr>
              <p:nvPr>
                <p:custDataLst>
                  <p:tags r:id="rId298"/>
                </p:custDataLst>
              </p:nvPr>
            </p:nvSpPr>
            <p:spPr bwMode="auto">
              <a:xfrm>
                <a:off x="8983837" y="5646874"/>
                <a:ext cx="266670" cy="226551"/>
              </a:xfrm>
              <a:custGeom>
                <a:avLst/>
                <a:gdLst>
                  <a:gd name="T0" fmla="*/ 0 w 227"/>
                  <a:gd name="T1" fmla="*/ 2147483646 h 192"/>
                  <a:gd name="T2" fmla="*/ 0 w 227"/>
                  <a:gd name="T3" fmla="*/ 2147483646 h 192"/>
                  <a:gd name="T4" fmla="*/ 2147483646 w 227"/>
                  <a:gd name="T5" fmla="*/ 2147483646 h 192"/>
                  <a:gd name="T6" fmla="*/ 2147483646 w 227"/>
                  <a:gd name="T7" fmla="*/ 2147483646 h 192"/>
                  <a:gd name="T8" fmla="*/ 2147483646 w 227"/>
                  <a:gd name="T9" fmla="*/ 2147483646 h 192"/>
                  <a:gd name="T10" fmla="*/ 2147483646 w 227"/>
                  <a:gd name="T11" fmla="*/ 2147483646 h 192"/>
                  <a:gd name="T12" fmla="*/ 2147483646 w 227"/>
                  <a:gd name="T13" fmla="*/ 2147483646 h 192"/>
                  <a:gd name="T14" fmla="*/ 2147483646 w 227"/>
                  <a:gd name="T15" fmla="*/ 2147483646 h 192"/>
                  <a:gd name="T16" fmla="*/ 2147483646 w 227"/>
                  <a:gd name="T17" fmla="*/ 2147483646 h 192"/>
                  <a:gd name="T18" fmla="*/ 2147483646 w 227"/>
                  <a:gd name="T19" fmla="*/ 0 h 192"/>
                  <a:gd name="T20" fmla="*/ 2147483646 w 227"/>
                  <a:gd name="T21" fmla="*/ 2147483646 h 192"/>
                  <a:gd name="T22" fmla="*/ 2147483646 w 227"/>
                  <a:gd name="T23" fmla="*/ 2147483646 h 192"/>
                  <a:gd name="T24" fmla="*/ 2147483646 w 227"/>
                  <a:gd name="T25" fmla="*/ 2147483646 h 192"/>
                  <a:gd name="T26" fmla="*/ 0 w 227"/>
                  <a:gd name="T27" fmla="*/ 2147483646 h 192"/>
                  <a:gd name="T28" fmla="*/ 0 w 227"/>
                  <a:gd name="T29" fmla="*/ 2147483646 h 19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7"/>
                  <a:gd name="T46" fmla="*/ 0 h 192"/>
                  <a:gd name="T47" fmla="*/ 227 w 227"/>
                  <a:gd name="T48" fmla="*/ 192 h 19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7" h="192">
                    <a:moveTo>
                      <a:pt x="0" y="192"/>
                    </a:moveTo>
                    <a:lnTo>
                      <a:pt x="0" y="192"/>
                    </a:lnTo>
                    <a:lnTo>
                      <a:pt x="18" y="177"/>
                    </a:lnTo>
                    <a:lnTo>
                      <a:pt x="106" y="177"/>
                    </a:lnTo>
                    <a:lnTo>
                      <a:pt x="106" y="144"/>
                    </a:lnTo>
                    <a:lnTo>
                      <a:pt x="140" y="129"/>
                    </a:lnTo>
                    <a:lnTo>
                      <a:pt x="140" y="48"/>
                    </a:lnTo>
                    <a:lnTo>
                      <a:pt x="227" y="48"/>
                    </a:lnTo>
                    <a:lnTo>
                      <a:pt x="227" y="16"/>
                    </a:lnTo>
                    <a:lnTo>
                      <a:pt x="106" y="0"/>
                    </a:lnTo>
                    <a:lnTo>
                      <a:pt x="89" y="33"/>
                    </a:lnTo>
                    <a:lnTo>
                      <a:pt x="69" y="48"/>
                    </a:lnTo>
                    <a:lnTo>
                      <a:pt x="52" y="96"/>
                    </a:lnTo>
                    <a:lnTo>
                      <a:pt x="0" y="160"/>
                    </a:lnTo>
                    <a:lnTo>
                      <a:pt x="0" y="192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1" name="Freeform 302"/>
              <p:cNvSpPr>
                <a:spLocks/>
              </p:cNvSpPr>
              <p:nvPr>
                <p:custDataLst>
                  <p:tags r:id="rId299"/>
                </p:custDataLst>
              </p:nvPr>
            </p:nvSpPr>
            <p:spPr bwMode="auto">
              <a:xfrm>
                <a:off x="8981478" y="6097615"/>
                <a:ext cx="101477" cy="18879"/>
              </a:xfrm>
              <a:custGeom>
                <a:avLst/>
                <a:gdLst>
                  <a:gd name="T0" fmla="*/ 0 w 87"/>
                  <a:gd name="T1" fmla="*/ 2147483646 h 15"/>
                  <a:gd name="T2" fmla="*/ 0 w 87"/>
                  <a:gd name="T3" fmla="*/ 2147483646 h 15"/>
                  <a:gd name="T4" fmla="*/ 2147483646 w 87"/>
                  <a:gd name="T5" fmla="*/ 2147483646 h 15"/>
                  <a:gd name="T6" fmla="*/ 2147483646 w 87"/>
                  <a:gd name="T7" fmla="*/ 0 h 15"/>
                  <a:gd name="T8" fmla="*/ 2147483646 w 87"/>
                  <a:gd name="T9" fmla="*/ 2147483646 h 15"/>
                  <a:gd name="T10" fmla="*/ 2147483646 w 87"/>
                  <a:gd name="T11" fmla="*/ 0 h 15"/>
                  <a:gd name="T12" fmla="*/ 2147483646 w 87"/>
                  <a:gd name="T13" fmla="*/ 0 h 15"/>
                  <a:gd name="T14" fmla="*/ 0 w 87"/>
                  <a:gd name="T15" fmla="*/ 0 h 15"/>
                  <a:gd name="T16" fmla="*/ 0 w 87"/>
                  <a:gd name="T17" fmla="*/ 2147483646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5"/>
                  <a:gd name="T29" fmla="*/ 87 w 87"/>
                  <a:gd name="T30" fmla="*/ 15 h 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5">
                    <a:moveTo>
                      <a:pt x="0" y="15"/>
                    </a:moveTo>
                    <a:lnTo>
                      <a:pt x="0" y="15"/>
                    </a:lnTo>
                    <a:lnTo>
                      <a:pt x="18" y="15"/>
                    </a:lnTo>
                    <a:lnTo>
                      <a:pt x="52" y="0"/>
                    </a:lnTo>
                    <a:lnTo>
                      <a:pt x="69" y="15"/>
                    </a:lnTo>
                    <a:lnTo>
                      <a:pt x="87" y="0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2" name="Freeform 303"/>
              <p:cNvSpPr>
                <a:spLocks/>
              </p:cNvSpPr>
              <p:nvPr>
                <p:custDataLst>
                  <p:tags r:id="rId300"/>
                </p:custDataLst>
              </p:nvPr>
            </p:nvSpPr>
            <p:spPr bwMode="auto">
              <a:xfrm>
                <a:off x="8981478" y="6135373"/>
                <a:ext cx="101477" cy="56638"/>
              </a:xfrm>
              <a:custGeom>
                <a:avLst/>
                <a:gdLst>
                  <a:gd name="T0" fmla="*/ 2147483646 w 87"/>
                  <a:gd name="T1" fmla="*/ 2147483646 h 48"/>
                  <a:gd name="T2" fmla="*/ 2147483646 w 87"/>
                  <a:gd name="T3" fmla="*/ 2147483646 h 48"/>
                  <a:gd name="T4" fmla="*/ 2147483646 w 87"/>
                  <a:gd name="T5" fmla="*/ 2147483646 h 48"/>
                  <a:gd name="T6" fmla="*/ 2147483646 w 87"/>
                  <a:gd name="T7" fmla="*/ 0 h 48"/>
                  <a:gd name="T8" fmla="*/ 0 w 87"/>
                  <a:gd name="T9" fmla="*/ 0 h 48"/>
                  <a:gd name="T10" fmla="*/ 2147483646 w 87"/>
                  <a:gd name="T11" fmla="*/ 2147483646 h 48"/>
                  <a:gd name="T12" fmla="*/ 2147483646 w 87"/>
                  <a:gd name="T13" fmla="*/ 2147483646 h 48"/>
                  <a:gd name="T14" fmla="*/ 2147483646 w 87"/>
                  <a:gd name="T15" fmla="*/ 2147483646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7"/>
                  <a:gd name="T25" fmla="*/ 0 h 48"/>
                  <a:gd name="T26" fmla="*/ 87 w 87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7" h="48">
                    <a:moveTo>
                      <a:pt x="52" y="48"/>
                    </a:moveTo>
                    <a:lnTo>
                      <a:pt x="52" y="48"/>
                    </a:lnTo>
                    <a:lnTo>
                      <a:pt x="87" y="15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35" y="15"/>
                    </a:lnTo>
                    <a:lnTo>
                      <a:pt x="35" y="30"/>
                    </a:lnTo>
                    <a:lnTo>
                      <a:pt x="52" y="48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3" name="Freeform 304"/>
              <p:cNvSpPr>
                <a:spLocks/>
              </p:cNvSpPr>
              <p:nvPr>
                <p:custDataLst>
                  <p:tags r:id="rId301"/>
                </p:custDataLst>
              </p:nvPr>
            </p:nvSpPr>
            <p:spPr bwMode="auto">
              <a:xfrm>
                <a:off x="9104193" y="6210890"/>
                <a:ext cx="84956" cy="94396"/>
              </a:xfrm>
              <a:custGeom>
                <a:avLst/>
                <a:gdLst>
                  <a:gd name="T0" fmla="*/ 0 w 71"/>
                  <a:gd name="T1" fmla="*/ 2147483646 h 81"/>
                  <a:gd name="T2" fmla="*/ 0 w 71"/>
                  <a:gd name="T3" fmla="*/ 2147483646 h 81"/>
                  <a:gd name="T4" fmla="*/ 2147483646 w 71"/>
                  <a:gd name="T5" fmla="*/ 0 h 81"/>
                  <a:gd name="T6" fmla="*/ 2147483646 w 71"/>
                  <a:gd name="T7" fmla="*/ 0 h 81"/>
                  <a:gd name="T8" fmla="*/ 2147483646 w 71"/>
                  <a:gd name="T9" fmla="*/ 2147483646 h 81"/>
                  <a:gd name="T10" fmla="*/ 2147483646 w 71"/>
                  <a:gd name="T11" fmla="*/ 2147483646 h 81"/>
                  <a:gd name="T12" fmla="*/ 2147483646 w 71"/>
                  <a:gd name="T13" fmla="*/ 2147483646 h 81"/>
                  <a:gd name="T14" fmla="*/ 2147483646 w 71"/>
                  <a:gd name="T15" fmla="*/ 2147483646 h 81"/>
                  <a:gd name="T16" fmla="*/ 0 w 71"/>
                  <a:gd name="T17" fmla="*/ 2147483646 h 81"/>
                  <a:gd name="T18" fmla="*/ 0 w 71"/>
                  <a:gd name="T19" fmla="*/ 214748364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81"/>
                  <a:gd name="T32" fmla="*/ 71 w 71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81">
                    <a:moveTo>
                      <a:pt x="0" y="15"/>
                    </a:moveTo>
                    <a:lnTo>
                      <a:pt x="0" y="15"/>
                    </a:lnTo>
                    <a:lnTo>
                      <a:pt x="19" y="0"/>
                    </a:lnTo>
                    <a:lnTo>
                      <a:pt x="36" y="0"/>
                    </a:lnTo>
                    <a:lnTo>
                      <a:pt x="71" y="33"/>
                    </a:lnTo>
                    <a:lnTo>
                      <a:pt x="71" y="48"/>
                    </a:lnTo>
                    <a:lnTo>
                      <a:pt x="36" y="81"/>
                    </a:lnTo>
                    <a:lnTo>
                      <a:pt x="19" y="63"/>
                    </a:lnTo>
                    <a:lnTo>
                      <a:pt x="0" y="63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4" name="Freeform 305"/>
              <p:cNvSpPr>
                <a:spLocks/>
              </p:cNvSpPr>
              <p:nvPr>
                <p:custDataLst>
                  <p:tags r:id="rId302"/>
                </p:custDataLst>
              </p:nvPr>
            </p:nvSpPr>
            <p:spPr bwMode="auto">
              <a:xfrm>
                <a:off x="9144311" y="6248649"/>
                <a:ext cx="146314" cy="132155"/>
              </a:xfrm>
              <a:custGeom>
                <a:avLst/>
                <a:gdLst>
                  <a:gd name="T0" fmla="*/ 2147483646 w 122"/>
                  <a:gd name="T1" fmla="*/ 2147483646 h 111"/>
                  <a:gd name="T2" fmla="*/ 2147483646 w 122"/>
                  <a:gd name="T3" fmla="*/ 2147483646 h 111"/>
                  <a:gd name="T4" fmla="*/ 2147483646 w 122"/>
                  <a:gd name="T5" fmla="*/ 2147483646 h 111"/>
                  <a:gd name="T6" fmla="*/ 2147483646 w 122"/>
                  <a:gd name="T7" fmla="*/ 2147483646 h 111"/>
                  <a:gd name="T8" fmla="*/ 2147483646 w 122"/>
                  <a:gd name="T9" fmla="*/ 2147483646 h 111"/>
                  <a:gd name="T10" fmla="*/ 2147483646 w 122"/>
                  <a:gd name="T11" fmla="*/ 2147483646 h 111"/>
                  <a:gd name="T12" fmla="*/ 2147483646 w 122"/>
                  <a:gd name="T13" fmla="*/ 0 h 111"/>
                  <a:gd name="T14" fmla="*/ 2147483646 w 122"/>
                  <a:gd name="T15" fmla="*/ 2147483646 h 111"/>
                  <a:gd name="T16" fmla="*/ 0 w 122"/>
                  <a:gd name="T17" fmla="*/ 2147483646 h 111"/>
                  <a:gd name="T18" fmla="*/ 2147483646 w 122"/>
                  <a:gd name="T19" fmla="*/ 2147483646 h 111"/>
                  <a:gd name="T20" fmla="*/ 2147483646 w 122"/>
                  <a:gd name="T21" fmla="*/ 2147483646 h 1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11"/>
                  <a:gd name="T35" fmla="*/ 122 w 122"/>
                  <a:gd name="T36" fmla="*/ 111 h 1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11">
                    <a:moveTo>
                      <a:pt x="122" y="111"/>
                    </a:moveTo>
                    <a:lnTo>
                      <a:pt x="122" y="111"/>
                    </a:lnTo>
                    <a:lnTo>
                      <a:pt x="122" y="78"/>
                    </a:lnTo>
                    <a:lnTo>
                      <a:pt x="86" y="63"/>
                    </a:lnTo>
                    <a:lnTo>
                      <a:pt x="86" y="30"/>
                    </a:lnTo>
                    <a:lnTo>
                      <a:pt x="69" y="30"/>
                    </a:lnTo>
                    <a:lnTo>
                      <a:pt x="51" y="0"/>
                    </a:lnTo>
                    <a:lnTo>
                      <a:pt x="34" y="15"/>
                    </a:lnTo>
                    <a:lnTo>
                      <a:pt x="0" y="48"/>
                    </a:lnTo>
                    <a:lnTo>
                      <a:pt x="86" y="111"/>
                    </a:lnTo>
                    <a:lnTo>
                      <a:pt x="122" y="111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5" name="Freeform 306"/>
              <p:cNvSpPr>
                <a:spLocks/>
              </p:cNvSpPr>
              <p:nvPr>
                <p:custDataLst>
                  <p:tags r:id="rId303"/>
                </p:custDataLst>
              </p:nvPr>
            </p:nvSpPr>
            <p:spPr bwMode="auto">
              <a:xfrm>
                <a:off x="9248146" y="6192011"/>
                <a:ext cx="205312" cy="188792"/>
              </a:xfrm>
              <a:custGeom>
                <a:avLst/>
                <a:gdLst>
                  <a:gd name="T0" fmla="*/ 2147483646 w 173"/>
                  <a:gd name="T1" fmla="*/ 2147483646 h 159"/>
                  <a:gd name="T2" fmla="*/ 2147483646 w 173"/>
                  <a:gd name="T3" fmla="*/ 2147483646 h 159"/>
                  <a:gd name="T4" fmla="*/ 2147483646 w 173"/>
                  <a:gd name="T5" fmla="*/ 2147483646 h 159"/>
                  <a:gd name="T6" fmla="*/ 2147483646 w 173"/>
                  <a:gd name="T7" fmla="*/ 2147483646 h 159"/>
                  <a:gd name="T8" fmla="*/ 2147483646 w 173"/>
                  <a:gd name="T9" fmla="*/ 2147483646 h 159"/>
                  <a:gd name="T10" fmla="*/ 2147483646 w 173"/>
                  <a:gd name="T11" fmla="*/ 2147483646 h 159"/>
                  <a:gd name="T12" fmla="*/ 2147483646 w 173"/>
                  <a:gd name="T13" fmla="*/ 2147483646 h 159"/>
                  <a:gd name="T14" fmla="*/ 2147483646 w 173"/>
                  <a:gd name="T15" fmla="*/ 0 h 159"/>
                  <a:gd name="T16" fmla="*/ 2147483646 w 173"/>
                  <a:gd name="T17" fmla="*/ 2147483646 h 159"/>
                  <a:gd name="T18" fmla="*/ 2147483646 w 173"/>
                  <a:gd name="T19" fmla="*/ 0 h 159"/>
                  <a:gd name="T20" fmla="*/ 2147483646 w 173"/>
                  <a:gd name="T21" fmla="*/ 2147483646 h 159"/>
                  <a:gd name="T22" fmla="*/ 2147483646 w 173"/>
                  <a:gd name="T23" fmla="*/ 2147483646 h 159"/>
                  <a:gd name="T24" fmla="*/ 2147483646 w 173"/>
                  <a:gd name="T25" fmla="*/ 2147483646 h 159"/>
                  <a:gd name="T26" fmla="*/ 2147483646 w 173"/>
                  <a:gd name="T27" fmla="*/ 2147483646 h 159"/>
                  <a:gd name="T28" fmla="*/ 2147483646 w 173"/>
                  <a:gd name="T29" fmla="*/ 2147483646 h 159"/>
                  <a:gd name="T30" fmla="*/ 2147483646 w 173"/>
                  <a:gd name="T31" fmla="*/ 2147483646 h 159"/>
                  <a:gd name="T32" fmla="*/ 0 w 173"/>
                  <a:gd name="T33" fmla="*/ 2147483646 h 159"/>
                  <a:gd name="T34" fmla="*/ 0 w 173"/>
                  <a:gd name="T35" fmla="*/ 2147483646 h 159"/>
                  <a:gd name="T36" fmla="*/ 2147483646 w 173"/>
                  <a:gd name="T37" fmla="*/ 2147483646 h 159"/>
                  <a:gd name="T38" fmla="*/ 2147483646 w 173"/>
                  <a:gd name="T39" fmla="*/ 2147483646 h 159"/>
                  <a:gd name="T40" fmla="*/ 2147483646 w 173"/>
                  <a:gd name="T41" fmla="*/ 2147483646 h 159"/>
                  <a:gd name="T42" fmla="*/ 2147483646 w 173"/>
                  <a:gd name="T43" fmla="*/ 2147483646 h 159"/>
                  <a:gd name="T44" fmla="*/ 2147483646 w 173"/>
                  <a:gd name="T45" fmla="*/ 2147483646 h 15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3"/>
                  <a:gd name="T70" fmla="*/ 0 h 159"/>
                  <a:gd name="T71" fmla="*/ 173 w 173"/>
                  <a:gd name="T72" fmla="*/ 159 h 15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3" h="159">
                    <a:moveTo>
                      <a:pt x="155" y="144"/>
                    </a:moveTo>
                    <a:lnTo>
                      <a:pt x="155" y="144"/>
                    </a:lnTo>
                    <a:lnTo>
                      <a:pt x="155" y="96"/>
                    </a:lnTo>
                    <a:lnTo>
                      <a:pt x="173" y="63"/>
                    </a:lnTo>
                    <a:lnTo>
                      <a:pt x="155" y="30"/>
                    </a:lnTo>
                    <a:lnTo>
                      <a:pt x="138" y="15"/>
                    </a:lnTo>
                    <a:lnTo>
                      <a:pt x="104" y="15"/>
                    </a:lnTo>
                    <a:lnTo>
                      <a:pt x="86" y="0"/>
                    </a:lnTo>
                    <a:lnTo>
                      <a:pt x="69" y="15"/>
                    </a:lnTo>
                    <a:lnTo>
                      <a:pt x="52" y="0"/>
                    </a:lnTo>
                    <a:lnTo>
                      <a:pt x="34" y="15"/>
                    </a:lnTo>
                    <a:lnTo>
                      <a:pt x="17" y="15"/>
                    </a:lnTo>
                    <a:lnTo>
                      <a:pt x="17" y="30"/>
                    </a:lnTo>
                    <a:lnTo>
                      <a:pt x="17" y="48"/>
                    </a:lnTo>
                    <a:lnTo>
                      <a:pt x="17" y="63"/>
                    </a:lnTo>
                    <a:lnTo>
                      <a:pt x="17" y="78"/>
                    </a:lnTo>
                    <a:lnTo>
                      <a:pt x="0" y="78"/>
                    </a:lnTo>
                    <a:lnTo>
                      <a:pt x="0" y="111"/>
                    </a:lnTo>
                    <a:lnTo>
                      <a:pt x="34" y="126"/>
                    </a:lnTo>
                    <a:lnTo>
                      <a:pt x="34" y="159"/>
                    </a:lnTo>
                    <a:lnTo>
                      <a:pt x="69" y="144"/>
                    </a:lnTo>
                    <a:lnTo>
                      <a:pt x="121" y="144"/>
                    </a:lnTo>
                    <a:lnTo>
                      <a:pt x="155" y="14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6" name="Freeform 307"/>
              <p:cNvSpPr>
                <a:spLocks/>
              </p:cNvSpPr>
              <p:nvPr>
                <p:custDataLst>
                  <p:tags r:id="rId304"/>
                </p:custDataLst>
              </p:nvPr>
            </p:nvSpPr>
            <p:spPr bwMode="auto">
              <a:xfrm>
                <a:off x="9351982" y="6059857"/>
                <a:ext cx="243071" cy="169913"/>
              </a:xfrm>
              <a:custGeom>
                <a:avLst/>
                <a:gdLst>
                  <a:gd name="T0" fmla="*/ 0 w 208"/>
                  <a:gd name="T1" fmla="*/ 2147483646 h 144"/>
                  <a:gd name="T2" fmla="*/ 0 w 208"/>
                  <a:gd name="T3" fmla="*/ 2147483646 h 144"/>
                  <a:gd name="T4" fmla="*/ 2147483646 w 208"/>
                  <a:gd name="T5" fmla="*/ 2147483646 h 144"/>
                  <a:gd name="T6" fmla="*/ 2147483646 w 208"/>
                  <a:gd name="T7" fmla="*/ 2147483646 h 144"/>
                  <a:gd name="T8" fmla="*/ 2147483646 w 208"/>
                  <a:gd name="T9" fmla="*/ 2147483646 h 144"/>
                  <a:gd name="T10" fmla="*/ 2147483646 w 208"/>
                  <a:gd name="T11" fmla="*/ 0 h 144"/>
                  <a:gd name="T12" fmla="*/ 2147483646 w 208"/>
                  <a:gd name="T13" fmla="*/ 0 h 144"/>
                  <a:gd name="T14" fmla="*/ 2147483646 w 208"/>
                  <a:gd name="T15" fmla="*/ 2147483646 h 144"/>
                  <a:gd name="T16" fmla="*/ 2147483646 w 208"/>
                  <a:gd name="T17" fmla="*/ 2147483646 h 144"/>
                  <a:gd name="T18" fmla="*/ 2147483646 w 208"/>
                  <a:gd name="T19" fmla="*/ 2147483646 h 144"/>
                  <a:gd name="T20" fmla="*/ 2147483646 w 208"/>
                  <a:gd name="T21" fmla="*/ 2147483646 h 144"/>
                  <a:gd name="T22" fmla="*/ 2147483646 w 208"/>
                  <a:gd name="T23" fmla="*/ 2147483646 h 144"/>
                  <a:gd name="T24" fmla="*/ 2147483646 w 208"/>
                  <a:gd name="T25" fmla="*/ 2147483646 h 144"/>
                  <a:gd name="T26" fmla="*/ 2147483646 w 208"/>
                  <a:gd name="T27" fmla="*/ 2147483646 h 144"/>
                  <a:gd name="T28" fmla="*/ 2147483646 w 208"/>
                  <a:gd name="T29" fmla="*/ 2147483646 h 144"/>
                  <a:gd name="T30" fmla="*/ 2147483646 w 208"/>
                  <a:gd name="T31" fmla="*/ 2147483646 h 144"/>
                  <a:gd name="T32" fmla="*/ 2147483646 w 208"/>
                  <a:gd name="T33" fmla="*/ 2147483646 h 144"/>
                  <a:gd name="T34" fmla="*/ 2147483646 w 208"/>
                  <a:gd name="T35" fmla="*/ 2147483646 h 144"/>
                  <a:gd name="T36" fmla="*/ 0 w 208"/>
                  <a:gd name="T37" fmla="*/ 2147483646 h 1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8"/>
                  <a:gd name="T58" fmla="*/ 0 h 144"/>
                  <a:gd name="T59" fmla="*/ 208 w 208"/>
                  <a:gd name="T60" fmla="*/ 144 h 1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8" h="144">
                    <a:moveTo>
                      <a:pt x="0" y="114"/>
                    </a:moveTo>
                    <a:lnTo>
                      <a:pt x="0" y="114"/>
                    </a:lnTo>
                    <a:lnTo>
                      <a:pt x="18" y="96"/>
                    </a:lnTo>
                    <a:lnTo>
                      <a:pt x="52" y="48"/>
                    </a:lnTo>
                    <a:lnTo>
                      <a:pt x="87" y="33"/>
                    </a:lnTo>
                    <a:lnTo>
                      <a:pt x="121" y="0"/>
                    </a:lnTo>
                    <a:lnTo>
                      <a:pt x="156" y="0"/>
                    </a:lnTo>
                    <a:lnTo>
                      <a:pt x="156" y="33"/>
                    </a:lnTo>
                    <a:lnTo>
                      <a:pt x="190" y="66"/>
                    </a:lnTo>
                    <a:lnTo>
                      <a:pt x="208" y="66"/>
                    </a:lnTo>
                    <a:lnTo>
                      <a:pt x="208" y="81"/>
                    </a:lnTo>
                    <a:lnTo>
                      <a:pt x="173" y="96"/>
                    </a:lnTo>
                    <a:lnTo>
                      <a:pt x="138" y="96"/>
                    </a:lnTo>
                    <a:lnTo>
                      <a:pt x="69" y="96"/>
                    </a:lnTo>
                    <a:lnTo>
                      <a:pt x="69" y="114"/>
                    </a:lnTo>
                    <a:lnTo>
                      <a:pt x="69" y="144"/>
                    </a:lnTo>
                    <a:lnTo>
                      <a:pt x="52" y="129"/>
                    </a:lnTo>
                    <a:lnTo>
                      <a:pt x="18" y="129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07" name="Freeform 308"/>
              <p:cNvSpPr>
                <a:spLocks/>
              </p:cNvSpPr>
              <p:nvPr>
                <p:custDataLst>
                  <p:tags r:id="rId305"/>
                </p:custDataLst>
              </p:nvPr>
            </p:nvSpPr>
            <p:spPr bwMode="auto">
              <a:xfrm>
                <a:off x="9514816" y="6173132"/>
                <a:ext cx="61357" cy="151034"/>
              </a:xfrm>
              <a:custGeom>
                <a:avLst/>
                <a:gdLst>
                  <a:gd name="T0" fmla="*/ 2147483646 w 52"/>
                  <a:gd name="T1" fmla="*/ 0 h 129"/>
                  <a:gd name="T2" fmla="*/ 2147483646 w 52"/>
                  <a:gd name="T3" fmla="*/ 0 h 129"/>
                  <a:gd name="T4" fmla="*/ 0 w 52"/>
                  <a:gd name="T5" fmla="*/ 0 h 129"/>
                  <a:gd name="T6" fmla="*/ 2147483646 w 52"/>
                  <a:gd name="T7" fmla="*/ 2147483646 h 129"/>
                  <a:gd name="T8" fmla="*/ 2147483646 w 52"/>
                  <a:gd name="T9" fmla="*/ 2147483646 h 129"/>
                  <a:gd name="T10" fmla="*/ 2147483646 w 52"/>
                  <a:gd name="T11" fmla="*/ 2147483646 h 129"/>
                  <a:gd name="T12" fmla="*/ 2147483646 w 52"/>
                  <a:gd name="T13" fmla="*/ 2147483646 h 129"/>
                  <a:gd name="T14" fmla="*/ 2147483646 w 52"/>
                  <a:gd name="T15" fmla="*/ 2147483646 h 129"/>
                  <a:gd name="T16" fmla="*/ 2147483646 w 52"/>
                  <a:gd name="T17" fmla="*/ 2147483646 h 129"/>
                  <a:gd name="T18" fmla="*/ 2147483646 w 52"/>
                  <a:gd name="T19" fmla="*/ 2147483646 h 129"/>
                  <a:gd name="T20" fmla="*/ 2147483646 w 52"/>
                  <a:gd name="T21" fmla="*/ 0 h 1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2"/>
                  <a:gd name="T34" fmla="*/ 0 h 129"/>
                  <a:gd name="T35" fmla="*/ 52 w 52"/>
                  <a:gd name="T36" fmla="*/ 129 h 1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2" h="129">
                    <a:moveTo>
                      <a:pt x="35" y="0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18" y="66"/>
                    </a:lnTo>
                    <a:lnTo>
                      <a:pt x="35" y="114"/>
                    </a:lnTo>
                    <a:lnTo>
                      <a:pt x="35" y="129"/>
                    </a:lnTo>
                    <a:lnTo>
                      <a:pt x="52" y="129"/>
                    </a:lnTo>
                    <a:lnTo>
                      <a:pt x="52" y="66"/>
                    </a:lnTo>
                    <a:lnTo>
                      <a:pt x="52" y="33"/>
                    </a:lnTo>
                    <a:lnTo>
                      <a:pt x="35" y="18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4" name="Freeform 309"/>
              <p:cNvSpPr>
                <a:spLocks/>
              </p:cNvSpPr>
              <p:nvPr>
                <p:custDataLst>
                  <p:tags r:id="rId306"/>
                </p:custDataLst>
              </p:nvPr>
            </p:nvSpPr>
            <p:spPr bwMode="auto">
              <a:xfrm>
                <a:off x="9537372" y="5794862"/>
                <a:ext cx="511722" cy="359938"/>
              </a:xfrm>
              <a:custGeom>
                <a:avLst/>
                <a:gdLst>
                  <a:gd name="T0" fmla="*/ 73025 w 436"/>
                  <a:gd name="T1" fmla="*/ 50968 h 303"/>
                  <a:gd name="T2" fmla="*/ 73025 w 436"/>
                  <a:gd name="T3" fmla="*/ 50968 h 303"/>
                  <a:gd name="T4" fmla="*/ 73025 w 436"/>
                  <a:gd name="T5" fmla="*/ 47782 h 303"/>
                  <a:gd name="T6" fmla="*/ 83344 w 436"/>
                  <a:gd name="T7" fmla="*/ 35040 h 303"/>
                  <a:gd name="T8" fmla="*/ 86519 w 436"/>
                  <a:gd name="T9" fmla="*/ 15927 h 303"/>
                  <a:gd name="T10" fmla="*/ 80169 w 436"/>
                  <a:gd name="T11" fmla="*/ 9556 h 303"/>
                  <a:gd name="T12" fmla="*/ 80169 w 436"/>
                  <a:gd name="T13" fmla="*/ 3185 h 303"/>
                  <a:gd name="T14" fmla="*/ 76200 w 436"/>
                  <a:gd name="T15" fmla="*/ 0 h 303"/>
                  <a:gd name="T16" fmla="*/ 62706 w 436"/>
                  <a:gd name="T17" fmla="*/ 0 h 303"/>
                  <a:gd name="T18" fmla="*/ 27781 w 436"/>
                  <a:gd name="T19" fmla="*/ 22298 h 303"/>
                  <a:gd name="T20" fmla="*/ 21431 w 436"/>
                  <a:gd name="T21" fmla="*/ 22298 h 303"/>
                  <a:gd name="T22" fmla="*/ 21431 w 436"/>
                  <a:gd name="T23" fmla="*/ 38226 h 303"/>
                  <a:gd name="T24" fmla="*/ 17463 w 436"/>
                  <a:gd name="T25" fmla="*/ 41411 h 303"/>
                  <a:gd name="T26" fmla="*/ 0 w 436"/>
                  <a:gd name="T27" fmla="*/ 44597 h 303"/>
                  <a:gd name="T28" fmla="*/ 0 w 436"/>
                  <a:gd name="T29" fmla="*/ 50968 h 303"/>
                  <a:gd name="T30" fmla="*/ 7144 w 436"/>
                  <a:gd name="T31" fmla="*/ 57339 h 303"/>
                  <a:gd name="T32" fmla="*/ 10319 w 436"/>
                  <a:gd name="T33" fmla="*/ 57339 h 303"/>
                  <a:gd name="T34" fmla="*/ 10319 w 436"/>
                  <a:gd name="T35" fmla="*/ 60524 h 303"/>
                  <a:gd name="T36" fmla="*/ 10319 w 436"/>
                  <a:gd name="T37" fmla="*/ 57339 h 303"/>
                  <a:gd name="T38" fmla="*/ 14288 w 436"/>
                  <a:gd name="T39" fmla="*/ 57339 h 303"/>
                  <a:gd name="T40" fmla="*/ 17463 w 436"/>
                  <a:gd name="T41" fmla="*/ 60524 h 303"/>
                  <a:gd name="T42" fmla="*/ 17463 w 436"/>
                  <a:gd name="T43" fmla="*/ 57339 h 303"/>
                  <a:gd name="T44" fmla="*/ 23812 w 436"/>
                  <a:gd name="T45" fmla="*/ 50968 h 303"/>
                  <a:gd name="T46" fmla="*/ 27781 w 436"/>
                  <a:gd name="T47" fmla="*/ 50968 h 303"/>
                  <a:gd name="T48" fmla="*/ 38100 w 436"/>
                  <a:gd name="T49" fmla="*/ 54153 h 303"/>
                  <a:gd name="T50" fmla="*/ 42069 w 436"/>
                  <a:gd name="T51" fmla="*/ 54153 h 303"/>
                  <a:gd name="T52" fmla="*/ 48419 w 436"/>
                  <a:gd name="T53" fmla="*/ 57339 h 303"/>
                  <a:gd name="T54" fmla="*/ 55563 w 436"/>
                  <a:gd name="T55" fmla="*/ 54153 h 303"/>
                  <a:gd name="T56" fmla="*/ 65881 w 436"/>
                  <a:gd name="T57" fmla="*/ 54153 h 303"/>
                  <a:gd name="T58" fmla="*/ 69850 w 436"/>
                  <a:gd name="T59" fmla="*/ 50968 h 303"/>
                  <a:gd name="T60" fmla="*/ 73025 w 436"/>
                  <a:gd name="T61" fmla="*/ 50968 h 30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36"/>
                  <a:gd name="T94" fmla="*/ 0 h 303"/>
                  <a:gd name="T95" fmla="*/ 436 w 436"/>
                  <a:gd name="T96" fmla="*/ 303 h 303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36" h="303">
                    <a:moveTo>
                      <a:pt x="366" y="255"/>
                    </a:moveTo>
                    <a:lnTo>
                      <a:pt x="366" y="255"/>
                    </a:lnTo>
                    <a:lnTo>
                      <a:pt x="366" y="240"/>
                    </a:lnTo>
                    <a:lnTo>
                      <a:pt x="418" y="175"/>
                    </a:lnTo>
                    <a:lnTo>
                      <a:pt x="436" y="79"/>
                    </a:lnTo>
                    <a:lnTo>
                      <a:pt x="401" y="48"/>
                    </a:lnTo>
                    <a:lnTo>
                      <a:pt x="401" y="15"/>
                    </a:lnTo>
                    <a:lnTo>
                      <a:pt x="384" y="0"/>
                    </a:lnTo>
                    <a:lnTo>
                      <a:pt x="313" y="0"/>
                    </a:lnTo>
                    <a:lnTo>
                      <a:pt x="140" y="111"/>
                    </a:lnTo>
                    <a:lnTo>
                      <a:pt x="105" y="111"/>
                    </a:lnTo>
                    <a:lnTo>
                      <a:pt x="105" y="192"/>
                    </a:lnTo>
                    <a:lnTo>
                      <a:pt x="86" y="207"/>
                    </a:lnTo>
                    <a:lnTo>
                      <a:pt x="0" y="222"/>
                    </a:lnTo>
                    <a:lnTo>
                      <a:pt x="0" y="255"/>
                    </a:lnTo>
                    <a:lnTo>
                      <a:pt x="34" y="288"/>
                    </a:lnTo>
                    <a:lnTo>
                      <a:pt x="52" y="288"/>
                    </a:lnTo>
                    <a:lnTo>
                      <a:pt x="52" y="303"/>
                    </a:lnTo>
                    <a:lnTo>
                      <a:pt x="52" y="288"/>
                    </a:lnTo>
                    <a:lnTo>
                      <a:pt x="69" y="288"/>
                    </a:lnTo>
                    <a:lnTo>
                      <a:pt x="86" y="303"/>
                    </a:lnTo>
                    <a:lnTo>
                      <a:pt x="86" y="288"/>
                    </a:lnTo>
                    <a:lnTo>
                      <a:pt x="123" y="255"/>
                    </a:lnTo>
                    <a:lnTo>
                      <a:pt x="140" y="255"/>
                    </a:lnTo>
                    <a:lnTo>
                      <a:pt x="192" y="270"/>
                    </a:lnTo>
                    <a:lnTo>
                      <a:pt x="209" y="270"/>
                    </a:lnTo>
                    <a:lnTo>
                      <a:pt x="244" y="288"/>
                    </a:lnTo>
                    <a:lnTo>
                      <a:pt x="278" y="270"/>
                    </a:lnTo>
                    <a:lnTo>
                      <a:pt x="332" y="270"/>
                    </a:lnTo>
                    <a:lnTo>
                      <a:pt x="349" y="255"/>
                    </a:lnTo>
                    <a:lnTo>
                      <a:pt x="366" y="25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409" name="Freeform 310"/>
              <p:cNvSpPr>
                <a:spLocks/>
              </p:cNvSpPr>
              <p:nvPr>
                <p:custDataLst>
                  <p:tags r:id="rId307"/>
                </p:custDataLst>
              </p:nvPr>
            </p:nvSpPr>
            <p:spPr bwMode="auto">
              <a:xfrm>
                <a:off x="8964958" y="6003219"/>
                <a:ext cx="202952" cy="132155"/>
              </a:xfrm>
              <a:custGeom>
                <a:avLst/>
                <a:gdLst>
                  <a:gd name="T0" fmla="*/ 2147483646 w 173"/>
                  <a:gd name="T1" fmla="*/ 2147483646 h 113"/>
                  <a:gd name="T2" fmla="*/ 2147483646 w 173"/>
                  <a:gd name="T3" fmla="*/ 2147483646 h 113"/>
                  <a:gd name="T4" fmla="*/ 2147483646 w 173"/>
                  <a:gd name="T5" fmla="*/ 2147483646 h 113"/>
                  <a:gd name="T6" fmla="*/ 2147483646 w 173"/>
                  <a:gd name="T7" fmla="*/ 2147483646 h 113"/>
                  <a:gd name="T8" fmla="*/ 2147483646 w 173"/>
                  <a:gd name="T9" fmla="*/ 2147483646 h 113"/>
                  <a:gd name="T10" fmla="*/ 2147483646 w 173"/>
                  <a:gd name="T11" fmla="*/ 2147483646 h 113"/>
                  <a:gd name="T12" fmla="*/ 2147483646 w 173"/>
                  <a:gd name="T13" fmla="*/ 2147483646 h 113"/>
                  <a:gd name="T14" fmla="*/ 2147483646 w 173"/>
                  <a:gd name="T15" fmla="*/ 2147483646 h 113"/>
                  <a:gd name="T16" fmla="*/ 0 w 173"/>
                  <a:gd name="T17" fmla="*/ 2147483646 h 113"/>
                  <a:gd name="T18" fmla="*/ 2147483646 w 173"/>
                  <a:gd name="T19" fmla="*/ 2147483646 h 113"/>
                  <a:gd name="T20" fmla="*/ 2147483646 w 173"/>
                  <a:gd name="T21" fmla="*/ 0 h 113"/>
                  <a:gd name="T22" fmla="*/ 2147483646 w 173"/>
                  <a:gd name="T23" fmla="*/ 0 h 113"/>
                  <a:gd name="T24" fmla="*/ 2147483646 w 173"/>
                  <a:gd name="T25" fmla="*/ 2147483646 h 113"/>
                  <a:gd name="T26" fmla="*/ 2147483646 w 173"/>
                  <a:gd name="T27" fmla="*/ 2147483646 h 113"/>
                  <a:gd name="T28" fmla="*/ 2147483646 w 173"/>
                  <a:gd name="T29" fmla="*/ 2147483646 h 113"/>
                  <a:gd name="T30" fmla="*/ 2147483646 w 173"/>
                  <a:gd name="T31" fmla="*/ 2147483646 h 113"/>
                  <a:gd name="T32" fmla="*/ 2147483646 w 173"/>
                  <a:gd name="T33" fmla="*/ 2147483646 h 113"/>
                  <a:gd name="T34" fmla="*/ 2147483646 w 173"/>
                  <a:gd name="T35" fmla="*/ 2147483646 h 1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"/>
                  <a:gd name="T55" fmla="*/ 0 h 113"/>
                  <a:gd name="T56" fmla="*/ 173 w 173"/>
                  <a:gd name="T57" fmla="*/ 113 h 11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" h="113">
                    <a:moveTo>
                      <a:pt x="17" y="95"/>
                    </a:moveTo>
                    <a:lnTo>
                      <a:pt x="17" y="95"/>
                    </a:lnTo>
                    <a:lnTo>
                      <a:pt x="35" y="95"/>
                    </a:lnTo>
                    <a:lnTo>
                      <a:pt x="69" y="80"/>
                    </a:lnTo>
                    <a:lnTo>
                      <a:pt x="86" y="95"/>
                    </a:lnTo>
                    <a:lnTo>
                      <a:pt x="104" y="80"/>
                    </a:lnTo>
                    <a:lnTo>
                      <a:pt x="69" y="80"/>
                    </a:lnTo>
                    <a:lnTo>
                      <a:pt x="17" y="80"/>
                    </a:lnTo>
                    <a:lnTo>
                      <a:pt x="0" y="47"/>
                    </a:lnTo>
                    <a:lnTo>
                      <a:pt x="17" y="17"/>
                    </a:lnTo>
                    <a:lnTo>
                      <a:pt x="35" y="0"/>
                    </a:lnTo>
                    <a:lnTo>
                      <a:pt x="69" y="0"/>
                    </a:lnTo>
                    <a:lnTo>
                      <a:pt x="121" y="17"/>
                    </a:lnTo>
                    <a:lnTo>
                      <a:pt x="138" y="47"/>
                    </a:lnTo>
                    <a:lnTo>
                      <a:pt x="173" y="113"/>
                    </a:lnTo>
                    <a:lnTo>
                      <a:pt x="104" y="113"/>
                    </a:lnTo>
                    <a:lnTo>
                      <a:pt x="17" y="113"/>
                    </a:lnTo>
                    <a:lnTo>
                      <a:pt x="17" y="95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10" name="Freeform 311"/>
              <p:cNvSpPr>
                <a:spLocks/>
              </p:cNvSpPr>
              <p:nvPr>
                <p:custDataLst>
                  <p:tags r:id="rId308"/>
                </p:custDataLst>
              </p:nvPr>
            </p:nvSpPr>
            <p:spPr bwMode="auto">
              <a:xfrm>
                <a:off x="9434579" y="6173132"/>
                <a:ext cx="122715" cy="188792"/>
              </a:xfrm>
              <a:custGeom>
                <a:avLst/>
                <a:gdLst>
                  <a:gd name="T0" fmla="*/ 0 w 104"/>
                  <a:gd name="T1" fmla="*/ 2147483646 h 162"/>
                  <a:gd name="T2" fmla="*/ 0 w 104"/>
                  <a:gd name="T3" fmla="*/ 2147483646 h 162"/>
                  <a:gd name="T4" fmla="*/ 0 w 104"/>
                  <a:gd name="T5" fmla="*/ 2147483646 h 162"/>
                  <a:gd name="T6" fmla="*/ 0 w 104"/>
                  <a:gd name="T7" fmla="*/ 0 h 162"/>
                  <a:gd name="T8" fmla="*/ 2147483646 w 104"/>
                  <a:gd name="T9" fmla="*/ 0 h 162"/>
                  <a:gd name="T10" fmla="*/ 2147483646 w 104"/>
                  <a:gd name="T11" fmla="*/ 2147483646 h 162"/>
                  <a:gd name="T12" fmla="*/ 2147483646 w 104"/>
                  <a:gd name="T13" fmla="*/ 2147483646 h 162"/>
                  <a:gd name="T14" fmla="*/ 2147483646 w 104"/>
                  <a:gd name="T15" fmla="*/ 2147483646 h 162"/>
                  <a:gd name="T16" fmla="*/ 2147483646 w 104"/>
                  <a:gd name="T17" fmla="*/ 2147483646 h 162"/>
                  <a:gd name="T18" fmla="*/ 0 w 104"/>
                  <a:gd name="T19" fmla="*/ 2147483646 h 162"/>
                  <a:gd name="T20" fmla="*/ 0 w 104"/>
                  <a:gd name="T21" fmla="*/ 2147483646 h 162"/>
                  <a:gd name="T22" fmla="*/ 2147483646 w 104"/>
                  <a:gd name="T23" fmla="*/ 2147483646 h 162"/>
                  <a:gd name="T24" fmla="*/ 0 w 104"/>
                  <a:gd name="T25" fmla="*/ 2147483646 h 1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4"/>
                  <a:gd name="T40" fmla="*/ 0 h 162"/>
                  <a:gd name="T41" fmla="*/ 104 w 104"/>
                  <a:gd name="T42" fmla="*/ 162 h 16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4" h="162">
                    <a:moveTo>
                      <a:pt x="0" y="48"/>
                    </a:moveTo>
                    <a:lnTo>
                      <a:pt x="0" y="4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87" y="66"/>
                    </a:lnTo>
                    <a:lnTo>
                      <a:pt x="104" y="114"/>
                    </a:lnTo>
                    <a:lnTo>
                      <a:pt x="104" y="129"/>
                    </a:lnTo>
                    <a:lnTo>
                      <a:pt x="18" y="162"/>
                    </a:lnTo>
                    <a:lnTo>
                      <a:pt x="0" y="162"/>
                    </a:lnTo>
                    <a:lnTo>
                      <a:pt x="0" y="114"/>
                    </a:lnTo>
                    <a:lnTo>
                      <a:pt x="18" y="8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17" name="Freeform 312"/>
              <p:cNvSpPr>
                <a:spLocks/>
              </p:cNvSpPr>
              <p:nvPr>
                <p:custDataLst>
                  <p:tags r:id="rId309"/>
                </p:custDataLst>
              </p:nvPr>
            </p:nvSpPr>
            <p:spPr bwMode="auto">
              <a:xfrm>
                <a:off x="9616419" y="6096544"/>
                <a:ext cx="372350" cy="285036"/>
              </a:xfrm>
              <a:custGeom>
                <a:avLst/>
                <a:gdLst>
                  <a:gd name="T0" fmla="*/ 30859 w 317"/>
                  <a:gd name="T1" fmla="*/ 45244 h 240"/>
                  <a:gd name="T2" fmla="*/ 30859 w 317"/>
                  <a:gd name="T3" fmla="*/ 45244 h 240"/>
                  <a:gd name="T4" fmla="*/ 37980 w 317"/>
                  <a:gd name="T5" fmla="*/ 35719 h 240"/>
                  <a:gd name="T6" fmla="*/ 41145 w 317"/>
                  <a:gd name="T7" fmla="*/ 35719 h 240"/>
                  <a:gd name="T8" fmla="*/ 45101 w 317"/>
                  <a:gd name="T9" fmla="*/ 38100 h 240"/>
                  <a:gd name="T10" fmla="*/ 48266 w 317"/>
                  <a:gd name="T11" fmla="*/ 35719 h 240"/>
                  <a:gd name="T12" fmla="*/ 55387 w 317"/>
                  <a:gd name="T13" fmla="*/ 26194 h 240"/>
                  <a:gd name="T14" fmla="*/ 58552 w 317"/>
                  <a:gd name="T15" fmla="*/ 16669 h 240"/>
                  <a:gd name="T16" fmla="*/ 62508 w 317"/>
                  <a:gd name="T17" fmla="*/ 9525 h 240"/>
                  <a:gd name="T18" fmla="*/ 62508 w 317"/>
                  <a:gd name="T19" fmla="*/ 7144 h 240"/>
                  <a:gd name="T20" fmla="*/ 62508 w 317"/>
                  <a:gd name="T21" fmla="*/ 3175 h 240"/>
                  <a:gd name="T22" fmla="*/ 58552 w 317"/>
                  <a:gd name="T23" fmla="*/ 0 h 240"/>
                  <a:gd name="T24" fmla="*/ 55387 w 317"/>
                  <a:gd name="T25" fmla="*/ 0 h 240"/>
                  <a:gd name="T26" fmla="*/ 52222 w 317"/>
                  <a:gd name="T27" fmla="*/ 3175 h 240"/>
                  <a:gd name="T28" fmla="*/ 41145 w 317"/>
                  <a:gd name="T29" fmla="*/ 3175 h 240"/>
                  <a:gd name="T30" fmla="*/ 34815 w 317"/>
                  <a:gd name="T31" fmla="*/ 7144 h 240"/>
                  <a:gd name="T32" fmla="*/ 27694 w 317"/>
                  <a:gd name="T33" fmla="*/ 3175 h 240"/>
                  <a:gd name="T34" fmla="*/ 23737 w 317"/>
                  <a:gd name="T35" fmla="*/ 3175 h 240"/>
                  <a:gd name="T36" fmla="*/ 13451 w 317"/>
                  <a:gd name="T37" fmla="*/ 0 h 240"/>
                  <a:gd name="T38" fmla="*/ 10286 w 317"/>
                  <a:gd name="T39" fmla="*/ 0 h 240"/>
                  <a:gd name="T40" fmla="*/ 3165 w 317"/>
                  <a:gd name="T41" fmla="*/ 7144 h 240"/>
                  <a:gd name="T42" fmla="*/ 3165 w 317"/>
                  <a:gd name="T43" fmla="*/ 9525 h 240"/>
                  <a:gd name="T44" fmla="*/ 3165 w 317"/>
                  <a:gd name="T45" fmla="*/ 16669 h 240"/>
                  <a:gd name="T46" fmla="*/ 0 w 317"/>
                  <a:gd name="T47" fmla="*/ 28575 h 240"/>
                  <a:gd name="T48" fmla="*/ 0 w 317"/>
                  <a:gd name="T49" fmla="*/ 38100 h 240"/>
                  <a:gd name="T50" fmla="*/ 10286 w 317"/>
                  <a:gd name="T51" fmla="*/ 38100 h 240"/>
                  <a:gd name="T52" fmla="*/ 10286 w 317"/>
                  <a:gd name="T53" fmla="*/ 41275 h 240"/>
                  <a:gd name="T54" fmla="*/ 13451 w 317"/>
                  <a:gd name="T55" fmla="*/ 47625 h 240"/>
                  <a:gd name="T56" fmla="*/ 17407 w 317"/>
                  <a:gd name="T57" fmla="*/ 47625 h 240"/>
                  <a:gd name="T58" fmla="*/ 30859 w 317"/>
                  <a:gd name="T59" fmla="*/ 47625 h 240"/>
                  <a:gd name="T60" fmla="*/ 30859 w 317"/>
                  <a:gd name="T61" fmla="*/ 45244 h 24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17"/>
                  <a:gd name="T94" fmla="*/ 0 h 240"/>
                  <a:gd name="T95" fmla="*/ 317 w 317"/>
                  <a:gd name="T96" fmla="*/ 240 h 24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17" h="240">
                    <a:moveTo>
                      <a:pt x="159" y="225"/>
                    </a:moveTo>
                    <a:lnTo>
                      <a:pt x="159" y="225"/>
                    </a:lnTo>
                    <a:lnTo>
                      <a:pt x="194" y="177"/>
                    </a:lnTo>
                    <a:lnTo>
                      <a:pt x="211" y="177"/>
                    </a:lnTo>
                    <a:lnTo>
                      <a:pt x="228" y="192"/>
                    </a:lnTo>
                    <a:lnTo>
                      <a:pt x="246" y="177"/>
                    </a:lnTo>
                    <a:lnTo>
                      <a:pt x="282" y="129"/>
                    </a:lnTo>
                    <a:lnTo>
                      <a:pt x="299" y="81"/>
                    </a:lnTo>
                    <a:lnTo>
                      <a:pt x="317" y="48"/>
                    </a:lnTo>
                    <a:lnTo>
                      <a:pt x="317" y="33"/>
                    </a:lnTo>
                    <a:lnTo>
                      <a:pt x="317" y="15"/>
                    </a:lnTo>
                    <a:lnTo>
                      <a:pt x="299" y="0"/>
                    </a:lnTo>
                    <a:lnTo>
                      <a:pt x="282" y="0"/>
                    </a:lnTo>
                    <a:lnTo>
                      <a:pt x="265" y="15"/>
                    </a:lnTo>
                    <a:lnTo>
                      <a:pt x="211" y="15"/>
                    </a:lnTo>
                    <a:lnTo>
                      <a:pt x="177" y="33"/>
                    </a:lnTo>
                    <a:lnTo>
                      <a:pt x="142" y="15"/>
                    </a:lnTo>
                    <a:lnTo>
                      <a:pt x="123" y="15"/>
                    </a:lnTo>
                    <a:lnTo>
                      <a:pt x="71" y="0"/>
                    </a:lnTo>
                    <a:lnTo>
                      <a:pt x="54" y="0"/>
                    </a:lnTo>
                    <a:lnTo>
                      <a:pt x="19" y="33"/>
                    </a:lnTo>
                    <a:lnTo>
                      <a:pt x="19" y="48"/>
                    </a:lnTo>
                    <a:lnTo>
                      <a:pt x="19" y="81"/>
                    </a:lnTo>
                    <a:lnTo>
                      <a:pt x="0" y="144"/>
                    </a:lnTo>
                    <a:lnTo>
                      <a:pt x="0" y="192"/>
                    </a:lnTo>
                    <a:lnTo>
                      <a:pt x="54" y="192"/>
                    </a:lnTo>
                    <a:lnTo>
                      <a:pt x="54" y="207"/>
                    </a:lnTo>
                    <a:lnTo>
                      <a:pt x="71" y="240"/>
                    </a:lnTo>
                    <a:lnTo>
                      <a:pt x="88" y="240"/>
                    </a:lnTo>
                    <a:lnTo>
                      <a:pt x="159" y="240"/>
                    </a:lnTo>
                    <a:lnTo>
                      <a:pt x="159" y="22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  <p:sp>
            <p:nvSpPr>
              <p:cNvPr id="3412" name="Freeform 313"/>
              <p:cNvSpPr>
                <a:spLocks/>
              </p:cNvSpPr>
              <p:nvPr>
                <p:custDataLst>
                  <p:tags r:id="rId310"/>
                </p:custDataLst>
              </p:nvPr>
            </p:nvSpPr>
            <p:spPr bwMode="auto">
              <a:xfrm>
                <a:off x="9557294" y="6135373"/>
                <a:ext cx="82597" cy="188792"/>
              </a:xfrm>
              <a:custGeom>
                <a:avLst/>
                <a:gdLst>
                  <a:gd name="T0" fmla="*/ 2147483646 w 69"/>
                  <a:gd name="T1" fmla="*/ 2147483646 h 159"/>
                  <a:gd name="T2" fmla="*/ 2147483646 w 69"/>
                  <a:gd name="T3" fmla="*/ 2147483646 h 159"/>
                  <a:gd name="T4" fmla="*/ 0 w 69"/>
                  <a:gd name="T5" fmla="*/ 2147483646 h 159"/>
                  <a:gd name="T6" fmla="*/ 0 w 69"/>
                  <a:gd name="T7" fmla="*/ 2147483646 h 159"/>
                  <a:gd name="T8" fmla="*/ 2147483646 w 69"/>
                  <a:gd name="T9" fmla="*/ 2147483646 h 159"/>
                  <a:gd name="T10" fmla="*/ 2147483646 w 69"/>
                  <a:gd name="T11" fmla="*/ 2147483646 h 159"/>
                  <a:gd name="T12" fmla="*/ 2147483646 w 69"/>
                  <a:gd name="T13" fmla="*/ 2147483646 h 159"/>
                  <a:gd name="T14" fmla="*/ 2147483646 w 69"/>
                  <a:gd name="T15" fmla="*/ 2147483646 h 159"/>
                  <a:gd name="T16" fmla="*/ 2147483646 w 69"/>
                  <a:gd name="T17" fmla="*/ 2147483646 h 159"/>
                  <a:gd name="T18" fmla="*/ 2147483646 w 69"/>
                  <a:gd name="T19" fmla="*/ 2147483646 h 159"/>
                  <a:gd name="T20" fmla="*/ 2147483646 w 69"/>
                  <a:gd name="T21" fmla="*/ 2147483646 h 159"/>
                  <a:gd name="T22" fmla="*/ 2147483646 w 69"/>
                  <a:gd name="T23" fmla="*/ 0 h 159"/>
                  <a:gd name="T24" fmla="*/ 2147483646 w 69"/>
                  <a:gd name="T25" fmla="*/ 0 h 159"/>
                  <a:gd name="T26" fmla="*/ 2147483646 w 69"/>
                  <a:gd name="T27" fmla="*/ 2147483646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9"/>
                  <a:gd name="T43" fmla="*/ 0 h 159"/>
                  <a:gd name="T44" fmla="*/ 69 w 69"/>
                  <a:gd name="T45" fmla="*/ 159 h 1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9" h="159">
                    <a:moveTo>
                      <a:pt x="35" y="15"/>
                    </a:moveTo>
                    <a:lnTo>
                      <a:pt x="35" y="15"/>
                    </a:lnTo>
                    <a:lnTo>
                      <a:pt x="0" y="30"/>
                    </a:lnTo>
                    <a:lnTo>
                      <a:pt x="0" y="48"/>
                    </a:lnTo>
                    <a:lnTo>
                      <a:pt x="17" y="63"/>
                    </a:lnTo>
                    <a:lnTo>
                      <a:pt x="17" y="96"/>
                    </a:lnTo>
                    <a:lnTo>
                      <a:pt x="17" y="159"/>
                    </a:lnTo>
                    <a:lnTo>
                      <a:pt x="52" y="159"/>
                    </a:lnTo>
                    <a:lnTo>
                      <a:pt x="52" y="111"/>
                    </a:lnTo>
                    <a:lnTo>
                      <a:pt x="69" y="48"/>
                    </a:lnTo>
                    <a:lnTo>
                      <a:pt x="69" y="15"/>
                    </a:lnTo>
                    <a:lnTo>
                      <a:pt x="52" y="0"/>
                    </a:lnTo>
                    <a:lnTo>
                      <a:pt x="35" y="0"/>
                    </a:lnTo>
                    <a:lnTo>
                      <a:pt x="35" y="15"/>
                    </a:lnTo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413" name="Freeform 314"/>
              <p:cNvSpPr>
                <a:spLocks/>
              </p:cNvSpPr>
              <p:nvPr>
                <p:custDataLst>
                  <p:tags r:id="rId311"/>
                </p:custDataLst>
              </p:nvPr>
            </p:nvSpPr>
            <p:spPr bwMode="auto">
              <a:xfrm>
                <a:off x="9045195" y="6135373"/>
                <a:ext cx="224191" cy="151034"/>
              </a:xfrm>
              <a:custGeom>
                <a:avLst/>
                <a:gdLst>
                  <a:gd name="T0" fmla="*/ 2147483646 w 190"/>
                  <a:gd name="T1" fmla="*/ 2147483646 h 126"/>
                  <a:gd name="T2" fmla="*/ 2147483646 w 190"/>
                  <a:gd name="T3" fmla="*/ 2147483646 h 126"/>
                  <a:gd name="T4" fmla="*/ 2147483646 w 190"/>
                  <a:gd name="T5" fmla="*/ 2147483646 h 126"/>
                  <a:gd name="T6" fmla="*/ 2147483646 w 190"/>
                  <a:gd name="T7" fmla="*/ 2147483646 h 126"/>
                  <a:gd name="T8" fmla="*/ 2147483646 w 190"/>
                  <a:gd name="T9" fmla="*/ 2147483646 h 126"/>
                  <a:gd name="T10" fmla="*/ 2147483646 w 190"/>
                  <a:gd name="T11" fmla="*/ 2147483646 h 126"/>
                  <a:gd name="T12" fmla="*/ 2147483646 w 190"/>
                  <a:gd name="T13" fmla="*/ 2147483646 h 126"/>
                  <a:gd name="T14" fmla="*/ 2147483646 w 190"/>
                  <a:gd name="T15" fmla="*/ 0 h 126"/>
                  <a:gd name="T16" fmla="*/ 2147483646 w 190"/>
                  <a:gd name="T17" fmla="*/ 2147483646 h 126"/>
                  <a:gd name="T18" fmla="*/ 2147483646 w 190"/>
                  <a:gd name="T19" fmla="*/ 2147483646 h 126"/>
                  <a:gd name="T20" fmla="*/ 2147483646 w 190"/>
                  <a:gd name="T21" fmla="*/ 0 h 126"/>
                  <a:gd name="T22" fmla="*/ 2147483646 w 190"/>
                  <a:gd name="T23" fmla="*/ 0 h 126"/>
                  <a:gd name="T24" fmla="*/ 2147483646 w 190"/>
                  <a:gd name="T25" fmla="*/ 2147483646 h 126"/>
                  <a:gd name="T26" fmla="*/ 0 w 190"/>
                  <a:gd name="T27" fmla="*/ 2147483646 h 126"/>
                  <a:gd name="T28" fmla="*/ 2147483646 w 190"/>
                  <a:gd name="T29" fmla="*/ 2147483646 h 126"/>
                  <a:gd name="T30" fmla="*/ 2147483646 w 190"/>
                  <a:gd name="T31" fmla="*/ 2147483646 h 126"/>
                  <a:gd name="T32" fmla="*/ 2147483646 w 190"/>
                  <a:gd name="T33" fmla="*/ 2147483646 h 126"/>
                  <a:gd name="T34" fmla="*/ 2147483646 w 190"/>
                  <a:gd name="T35" fmla="*/ 2147483646 h 126"/>
                  <a:gd name="T36" fmla="*/ 2147483646 w 190"/>
                  <a:gd name="T37" fmla="*/ 2147483646 h 126"/>
                  <a:gd name="T38" fmla="*/ 2147483646 w 190"/>
                  <a:gd name="T39" fmla="*/ 2147483646 h 126"/>
                  <a:gd name="T40" fmla="*/ 2147483646 w 190"/>
                  <a:gd name="T41" fmla="*/ 2147483646 h 126"/>
                  <a:gd name="T42" fmla="*/ 2147483646 w 190"/>
                  <a:gd name="T43" fmla="*/ 2147483646 h 12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90"/>
                  <a:gd name="T67" fmla="*/ 0 h 126"/>
                  <a:gd name="T68" fmla="*/ 190 w 190"/>
                  <a:gd name="T69" fmla="*/ 126 h 12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90" h="126">
                    <a:moveTo>
                      <a:pt x="173" y="126"/>
                    </a:moveTo>
                    <a:lnTo>
                      <a:pt x="173" y="126"/>
                    </a:lnTo>
                    <a:lnTo>
                      <a:pt x="190" y="126"/>
                    </a:lnTo>
                    <a:lnTo>
                      <a:pt x="190" y="111"/>
                    </a:lnTo>
                    <a:lnTo>
                      <a:pt x="190" y="96"/>
                    </a:lnTo>
                    <a:lnTo>
                      <a:pt x="190" y="78"/>
                    </a:lnTo>
                    <a:lnTo>
                      <a:pt x="190" y="63"/>
                    </a:lnTo>
                    <a:lnTo>
                      <a:pt x="156" y="0"/>
                    </a:lnTo>
                    <a:lnTo>
                      <a:pt x="121" y="15"/>
                    </a:lnTo>
                    <a:lnTo>
                      <a:pt x="87" y="15"/>
                    </a:lnTo>
                    <a:lnTo>
                      <a:pt x="104" y="0"/>
                    </a:lnTo>
                    <a:lnTo>
                      <a:pt x="35" y="0"/>
                    </a:lnTo>
                    <a:lnTo>
                      <a:pt x="35" y="15"/>
                    </a:lnTo>
                    <a:lnTo>
                      <a:pt x="0" y="48"/>
                    </a:lnTo>
                    <a:lnTo>
                      <a:pt x="52" y="78"/>
                    </a:lnTo>
                    <a:lnTo>
                      <a:pt x="69" y="63"/>
                    </a:lnTo>
                    <a:lnTo>
                      <a:pt x="87" y="63"/>
                    </a:lnTo>
                    <a:lnTo>
                      <a:pt x="121" y="96"/>
                    </a:lnTo>
                    <a:lnTo>
                      <a:pt x="121" y="111"/>
                    </a:lnTo>
                    <a:lnTo>
                      <a:pt x="138" y="96"/>
                    </a:lnTo>
                    <a:lnTo>
                      <a:pt x="156" y="126"/>
                    </a:lnTo>
                    <a:lnTo>
                      <a:pt x="173" y="126"/>
                    </a:lnTo>
                    <a:close/>
                  </a:path>
                </a:pathLst>
              </a:custGeom>
              <a:solidFill>
                <a:srgbClr val="D8CEB8"/>
              </a:solidFill>
              <a:ln w="9525">
                <a:solidFill>
                  <a:srgbClr val="BBAD8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/>
                <a:endParaRPr lang="en-GB" smtClean="0"/>
              </a:p>
            </p:txBody>
          </p:sp>
          <p:sp>
            <p:nvSpPr>
              <p:cNvPr id="320" name="Freeform 315"/>
              <p:cNvSpPr>
                <a:spLocks/>
              </p:cNvSpPr>
              <p:nvPr>
                <p:custDataLst>
                  <p:tags r:id="rId312"/>
                </p:custDataLst>
              </p:nvPr>
            </p:nvSpPr>
            <p:spPr bwMode="auto">
              <a:xfrm>
                <a:off x="11727793" y="5308011"/>
                <a:ext cx="938158" cy="959139"/>
              </a:xfrm>
              <a:custGeom>
                <a:avLst/>
                <a:gdLst>
                  <a:gd name="connsiteX0" fmla="*/ 9144 w 10000"/>
                  <a:gd name="connsiteY0" fmla="*/ 3307 h 10599"/>
                  <a:gd name="connsiteX1" fmla="*/ 9144 w 10000"/>
                  <a:gd name="connsiteY1" fmla="*/ 3307 h 10599"/>
                  <a:gd name="connsiteX2" fmla="*/ 9572 w 10000"/>
                  <a:gd name="connsiteY2" fmla="*/ 3307 h 10599"/>
                  <a:gd name="connsiteX3" fmla="*/ 10000 w 10000"/>
                  <a:gd name="connsiteY3" fmla="*/ 3724 h 10599"/>
                  <a:gd name="connsiteX4" fmla="*/ 10000 w 10000"/>
                  <a:gd name="connsiteY4" fmla="*/ 4167 h 10599"/>
                  <a:gd name="connsiteX5" fmla="*/ 9572 w 10000"/>
                  <a:gd name="connsiteY5" fmla="*/ 4167 h 10599"/>
                  <a:gd name="connsiteX6" fmla="*/ 9345 w 10000"/>
                  <a:gd name="connsiteY6" fmla="*/ 4349 h 10599"/>
                  <a:gd name="connsiteX7" fmla="*/ 8917 w 10000"/>
                  <a:gd name="connsiteY7" fmla="*/ 5182 h 10599"/>
                  <a:gd name="connsiteX8" fmla="*/ 8690 w 10000"/>
                  <a:gd name="connsiteY8" fmla="*/ 5417 h 10599"/>
                  <a:gd name="connsiteX9" fmla="*/ 8489 w 10000"/>
                  <a:gd name="connsiteY9" fmla="*/ 5807 h 10599"/>
                  <a:gd name="connsiteX10" fmla="*/ 8489 w 10000"/>
                  <a:gd name="connsiteY10" fmla="*/ 6042 h 10599"/>
                  <a:gd name="connsiteX11" fmla="*/ 8262 w 10000"/>
                  <a:gd name="connsiteY11" fmla="*/ 5417 h 10599"/>
                  <a:gd name="connsiteX12" fmla="*/ 8262 w 10000"/>
                  <a:gd name="connsiteY12" fmla="*/ 5182 h 10599"/>
                  <a:gd name="connsiteX13" fmla="*/ 8035 w 10000"/>
                  <a:gd name="connsiteY13" fmla="*/ 5417 h 10599"/>
                  <a:gd name="connsiteX14" fmla="*/ 7834 w 10000"/>
                  <a:gd name="connsiteY14" fmla="*/ 5417 h 10599"/>
                  <a:gd name="connsiteX15" fmla="*/ 7834 w 10000"/>
                  <a:gd name="connsiteY15" fmla="*/ 5182 h 10599"/>
                  <a:gd name="connsiteX16" fmla="*/ 8262 w 10000"/>
                  <a:gd name="connsiteY16" fmla="*/ 4792 h 10599"/>
                  <a:gd name="connsiteX17" fmla="*/ 7406 w 10000"/>
                  <a:gd name="connsiteY17" fmla="*/ 4792 h 10599"/>
                  <a:gd name="connsiteX18" fmla="*/ 7406 w 10000"/>
                  <a:gd name="connsiteY18" fmla="*/ 4349 h 10599"/>
                  <a:gd name="connsiteX19" fmla="*/ 7179 w 10000"/>
                  <a:gd name="connsiteY19" fmla="*/ 4349 h 10599"/>
                  <a:gd name="connsiteX20" fmla="*/ 6952 w 10000"/>
                  <a:gd name="connsiteY20" fmla="*/ 4349 h 10599"/>
                  <a:gd name="connsiteX21" fmla="*/ 6952 w 10000"/>
                  <a:gd name="connsiteY21" fmla="*/ 4557 h 10599"/>
                  <a:gd name="connsiteX22" fmla="*/ 6751 w 10000"/>
                  <a:gd name="connsiteY22" fmla="*/ 4974 h 10599"/>
                  <a:gd name="connsiteX23" fmla="*/ 6952 w 10000"/>
                  <a:gd name="connsiteY23" fmla="*/ 4974 h 10599"/>
                  <a:gd name="connsiteX24" fmla="*/ 7179 w 10000"/>
                  <a:gd name="connsiteY24" fmla="*/ 6042 h 10599"/>
                  <a:gd name="connsiteX25" fmla="*/ 6952 w 10000"/>
                  <a:gd name="connsiteY25" fmla="*/ 6042 h 10599"/>
                  <a:gd name="connsiteX26" fmla="*/ 6952 w 10000"/>
                  <a:gd name="connsiteY26" fmla="*/ 5807 h 10599"/>
                  <a:gd name="connsiteX27" fmla="*/ 6524 w 10000"/>
                  <a:gd name="connsiteY27" fmla="*/ 6042 h 10599"/>
                  <a:gd name="connsiteX28" fmla="*/ 6297 w 10000"/>
                  <a:gd name="connsiteY28" fmla="*/ 6667 h 10599"/>
                  <a:gd name="connsiteX29" fmla="*/ 5869 w 10000"/>
                  <a:gd name="connsiteY29" fmla="*/ 6849 h 10599"/>
                  <a:gd name="connsiteX30" fmla="*/ 4786 w 10000"/>
                  <a:gd name="connsiteY30" fmla="*/ 7682 h 10599"/>
                  <a:gd name="connsiteX31" fmla="*/ 4786 w 10000"/>
                  <a:gd name="connsiteY31" fmla="*/ 7917 h 10599"/>
                  <a:gd name="connsiteX32" fmla="*/ 4559 w 10000"/>
                  <a:gd name="connsiteY32" fmla="*/ 7917 h 10599"/>
                  <a:gd name="connsiteX33" fmla="*/ 4358 w 10000"/>
                  <a:gd name="connsiteY33" fmla="*/ 8099 h 10599"/>
                  <a:gd name="connsiteX34" fmla="*/ 4131 w 10000"/>
                  <a:gd name="connsiteY34" fmla="*/ 8099 h 10599"/>
                  <a:gd name="connsiteX35" fmla="*/ 4131 w 10000"/>
                  <a:gd name="connsiteY35" fmla="*/ 8307 h 10599"/>
                  <a:gd name="connsiteX36" fmla="*/ 4131 w 10000"/>
                  <a:gd name="connsiteY36" fmla="*/ 8932 h 10599"/>
                  <a:gd name="connsiteX37" fmla="*/ 3904 w 10000"/>
                  <a:gd name="connsiteY37" fmla="*/ 9349 h 10599"/>
                  <a:gd name="connsiteX38" fmla="*/ 3904 w 10000"/>
                  <a:gd name="connsiteY38" fmla="*/ 9974 h 10599"/>
                  <a:gd name="connsiteX39" fmla="*/ 3703 w 10000"/>
                  <a:gd name="connsiteY39" fmla="*/ 10182 h 10599"/>
                  <a:gd name="connsiteX40" fmla="*/ 3476 w 10000"/>
                  <a:gd name="connsiteY40" fmla="*/ 10417 h 10599"/>
                  <a:gd name="connsiteX41" fmla="*/ 3249 w 10000"/>
                  <a:gd name="connsiteY41" fmla="*/ 10599 h 10599"/>
                  <a:gd name="connsiteX42" fmla="*/ 2821 w 10000"/>
                  <a:gd name="connsiteY42" fmla="*/ 10417 h 10599"/>
                  <a:gd name="connsiteX43" fmla="*/ 2166 w 10000"/>
                  <a:gd name="connsiteY43" fmla="*/ 8542 h 10599"/>
                  <a:gd name="connsiteX44" fmla="*/ 1738 w 10000"/>
                  <a:gd name="connsiteY44" fmla="*/ 7917 h 10599"/>
                  <a:gd name="connsiteX45" fmla="*/ 1511 w 10000"/>
                  <a:gd name="connsiteY45" fmla="*/ 6667 h 10599"/>
                  <a:gd name="connsiteX46" fmla="*/ 1511 w 10000"/>
                  <a:gd name="connsiteY46" fmla="*/ 5807 h 10599"/>
                  <a:gd name="connsiteX47" fmla="*/ 1310 w 10000"/>
                  <a:gd name="connsiteY47" fmla="*/ 6224 h 10599"/>
                  <a:gd name="connsiteX48" fmla="*/ 856 w 10000"/>
                  <a:gd name="connsiteY48" fmla="*/ 6432 h 10599"/>
                  <a:gd name="connsiteX49" fmla="*/ 202 w 10000"/>
                  <a:gd name="connsiteY49" fmla="*/ 5807 h 10599"/>
                  <a:gd name="connsiteX50" fmla="*/ 655 w 10000"/>
                  <a:gd name="connsiteY50" fmla="*/ 5807 h 10599"/>
                  <a:gd name="connsiteX51" fmla="*/ 655 w 10000"/>
                  <a:gd name="connsiteY51" fmla="*/ 5599 h 10599"/>
                  <a:gd name="connsiteX52" fmla="*/ 428 w 10000"/>
                  <a:gd name="connsiteY52" fmla="*/ 5599 h 10599"/>
                  <a:gd name="connsiteX53" fmla="*/ 0 w 10000"/>
                  <a:gd name="connsiteY53" fmla="*/ 5417 h 10599"/>
                  <a:gd name="connsiteX54" fmla="*/ 202 w 10000"/>
                  <a:gd name="connsiteY54" fmla="*/ 5182 h 10599"/>
                  <a:gd name="connsiteX55" fmla="*/ 856 w 10000"/>
                  <a:gd name="connsiteY55" fmla="*/ 5182 h 10599"/>
                  <a:gd name="connsiteX56" fmla="*/ 856 w 10000"/>
                  <a:gd name="connsiteY56" fmla="*/ 4974 h 10599"/>
                  <a:gd name="connsiteX57" fmla="*/ 856 w 10000"/>
                  <a:gd name="connsiteY57" fmla="*/ 4557 h 10599"/>
                  <a:gd name="connsiteX58" fmla="*/ 655 w 10000"/>
                  <a:gd name="connsiteY58" fmla="*/ 4557 h 10599"/>
                  <a:gd name="connsiteX59" fmla="*/ 655 w 10000"/>
                  <a:gd name="connsiteY59" fmla="*/ 4349 h 10599"/>
                  <a:gd name="connsiteX60" fmla="*/ 428 w 10000"/>
                  <a:gd name="connsiteY60" fmla="*/ 4349 h 10599"/>
                  <a:gd name="connsiteX61" fmla="*/ 428 w 10000"/>
                  <a:gd name="connsiteY61" fmla="*/ 3932 h 10599"/>
                  <a:gd name="connsiteX62" fmla="*/ 655 w 10000"/>
                  <a:gd name="connsiteY62" fmla="*/ 3724 h 10599"/>
                  <a:gd name="connsiteX63" fmla="*/ 856 w 10000"/>
                  <a:gd name="connsiteY63" fmla="*/ 3932 h 10599"/>
                  <a:gd name="connsiteX64" fmla="*/ 1310 w 10000"/>
                  <a:gd name="connsiteY64" fmla="*/ 3724 h 10599"/>
                  <a:gd name="connsiteX65" fmla="*/ 2393 w 10000"/>
                  <a:gd name="connsiteY65" fmla="*/ 2474 h 10599"/>
                  <a:gd name="connsiteX66" fmla="*/ 2166 w 10000"/>
                  <a:gd name="connsiteY66" fmla="*/ 2292 h 10599"/>
                  <a:gd name="connsiteX67" fmla="*/ 2393 w 10000"/>
                  <a:gd name="connsiteY67" fmla="*/ 2292 h 10599"/>
                  <a:gd name="connsiteX68" fmla="*/ 2393 w 10000"/>
                  <a:gd name="connsiteY68" fmla="*/ 2057 h 10599"/>
                  <a:gd name="connsiteX69" fmla="*/ 1965 w 10000"/>
                  <a:gd name="connsiteY69" fmla="*/ 1849 h 10599"/>
                  <a:gd name="connsiteX70" fmla="*/ 2166 w 10000"/>
                  <a:gd name="connsiteY70" fmla="*/ 1432 h 10599"/>
                  <a:gd name="connsiteX71" fmla="*/ 1965 w 10000"/>
                  <a:gd name="connsiteY71" fmla="*/ 1224 h 10599"/>
                  <a:gd name="connsiteX72" fmla="*/ 1940 w 10000"/>
                  <a:gd name="connsiteY72" fmla="*/ 417 h 10599"/>
                  <a:gd name="connsiteX73" fmla="*/ 2596 w 10000"/>
                  <a:gd name="connsiteY73" fmla="*/ 0 h 10599"/>
                  <a:gd name="connsiteX74" fmla="*/ 3249 w 10000"/>
                  <a:gd name="connsiteY74" fmla="*/ 807 h 10599"/>
                  <a:gd name="connsiteX75" fmla="*/ 3904 w 10000"/>
                  <a:gd name="connsiteY75" fmla="*/ 599 h 10599"/>
                  <a:gd name="connsiteX76" fmla="*/ 4131 w 10000"/>
                  <a:gd name="connsiteY76" fmla="*/ 807 h 10599"/>
                  <a:gd name="connsiteX77" fmla="*/ 4131 w 10000"/>
                  <a:gd name="connsiteY77" fmla="*/ 1224 h 10599"/>
                  <a:gd name="connsiteX78" fmla="*/ 3703 w 10000"/>
                  <a:gd name="connsiteY78" fmla="*/ 1667 h 10599"/>
                  <a:gd name="connsiteX79" fmla="*/ 3904 w 10000"/>
                  <a:gd name="connsiteY79" fmla="*/ 2057 h 10599"/>
                  <a:gd name="connsiteX80" fmla="*/ 3476 w 10000"/>
                  <a:gd name="connsiteY80" fmla="*/ 2057 h 10599"/>
                  <a:gd name="connsiteX81" fmla="*/ 3703 w 10000"/>
                  <a:gd name="connsiteY81" fmla="*/ 2682 h 10599"/>
                  <a:gd name="connsiteX82" fmla="*/ 4358 w 10000"/>
                  <a:gd name="connsiteY82" fmla="*/ 2917 h 10599"/>
                  <a:gd name="connsiteX83" fmla="*/ 4131 w 10000"/>
                  <a:gd name="connsiteY83" fmla="*/ 3542 h 10599"/>
                  <a:gd name="connsiteX84" fmla="*/ 4559 w 10000"/>
                  <a:gd name="connsiteY84" fmla="*/ 3724 h 10599"/>
                  <a:gd name="connsiteX85" fmla="*/ 6524 w 10000"/>
                  <a:gd name="connsiteY85" fmla="*/ 4349 h 10599"/>
                  <a:gd name="connsiteX86" fmla="*/ 6751 w 10000"/>
                  <a:gd name="connsiteY86" fmla="*/ 4349 h 10599"/>
                  <a:gd name="connsiteX87" fmla="*/ 6751 w 10000"/>
                  <a:gd name="connsiteY87" fmla="*/ 4167 h 10599"/>
                  <a:gd name="connsiteX88" fmla="*/ 6751 w 10000"/>
                  <a:gd name="connsiteY88" fmla="*/ 3724 h 10599"/>
                  <a:gd name="connsiteX89" fmla="*/ 6952 w 10000"/>
                  <a:gd name="connsiteY89" fmla="*/ 3724 h 10599"/>
                  <a:gd name="connsiteX90" fmla="*/ 7179 w 10000"/>
                  <a:gd name="connsiteY90" fmla="*/ 3932 h 10599"/>
                  <a:gd name="connsiteX91" fmla="*/ 7179 w 10000"/>
                  <a:gd name="connsiteY91" fmla="*/ 4167 h 10599"/>
                  <a:gd name="connsiteX92" fmla="*/ 8035 w 10000"/>
                  <a:gd name="connsiteY92" fmla="*/ 4167 h 10599"/>
                  <a:gd name="connsiteX93" fmla="*/ 8262 w 10000"/>
                  <a:gd name="connsiteY93" fmla="*/ 4167 h 10599"/>
                  <a:gd name="connsiteX94" fmla="*/ 8035 w 10000"/>
                  <a:gd name="connsiteY94" fmla="*/ 3724 h 10599"/>
                  <a:gd name="connsiteX95" fmla="*/ 9144 w 10000"/>
                  <a:gd name="connsiteY95" fmla="*/ 3307 h 10599"/>
                  <a:gd name="connsiteX0" fmla="*/ 9144 w 10000"/>
                  <a:gd name="connsiteY0" fmla="*/ 3307 h 10599"/>
                  <a:gd name="connsiteX1" fmla="*/ 9144 w 10000"/>
                  <a:gd name="connsiteY1" fmla="*/ 3307 h 10599"/>
                  <a:gd name="connsiteX2" fmla="*/ 9572 w 10000"/>
                  <a:gd name="connsiteY2" fmla="*/ 3307 h 10599"/>
                  <a:gd name="connsiteX3" fmla="*/ 10000 w 10000"/>
                  <a:gd name="connsiteY3" fmla="*/ 3724 h 10599"/>
                  <a:gd name="connsiteX4" fmla="*/ 10000 w 10000"/>
                  <a:gd name="connsiteY4" fmla="*/ 4167 h 10599"/>
                  <a:gd name="connsiteX5" fmla="*/ 9572 w 10000"/>
                  <a:gd name="connsiteY5" fmla="*/ 4167 h 10599"/>
                  <a:gd name="connsiteX6" fmla="*/ 9345 w 10000"/>
                  <a:gd name="connsiteY6" fmla="*/ 4349 h 10599"/>
                  <a:gd name="connsiteX7" fmla="*/ 8917 w 10000"/>
                  <a:gd name="connsiteY7" fmla="*/ 5182 h 10599"/>
                  <a:gd name="connsiteX8" fmla="*/ 8690 w 10000"/>
                  <a:gd name="connsiteY8" fmla="*/ 5417 h 10599"/>
                  <a:gd name="connsiteX9" fmla="*/ 8489 w 10000"/>
                  <a:gd name="connsiteY9" fmla="*/ 5807 h 10599"/>
                  <a:gd name="connsiteX10" fmla="*/ 8489 w 10000"/>
                  <a:gd name="connsiteY10" fmla="*/ 6042 h 10599"/>
                  <a:gd name="connsiteX11" fmla="*/ 8262 w 10000"/>
                  <a:gd name="connsiteY11" fmla="*/ 5417 h 10599"/>
                  <a:gd name="connsiteX12" fmla="*/ 8262 w 10000"/>
                  <a:gd name="connsiteY12" fmla="*/ 5182 h 10599"/>
                  <a:gd name="connsiteX13" fmla="*/ 8035 w 10000"/>
                  <a:gd name="connsiteY13" fmla="*/ 5417 h 10599"/>
                  <a:gd name="connsiteX14" fmla="*/ 7834 w 10000"/>
                  <a:gd name="connsiteY14" fmla="*/ 5417 h 10599"/>
                  <a:gd name="connsiteX15" fmla="*/ 7834 w 10000"/>
                  <a:gd name="connsiteY15" fmla="*/ 5182 h 10599"/>
                  <a:gd name="connsiteX16" fmla="*/ 8262 w 10000"/>
                  <a:gd name="connsiteY16" fmla="*/ 4792 h 10599"/>
                  <a:gd name="connsiteX17" fmla="*/ 7406 w 10000"/>
                  <a:gd name="connsiteY17" fmla="*/ 4792 h 10599"/>
                  <a:gd name="connsiteX18" fmla="*/ 7406 w 10000"/>
                  <a:gd name="connsiteY18" fmla="*/ 4349 h 10599"/>
                  <a:gd name="connsiteX19" fmla="*/ 7179 w 10000"/>
                  <a:gd name="connsiteY19" fmla="*/ 4349 h 10599"/>
                  <a:gd name="connsiteX20" fmla="*/ 6952 w 10000"/>
                  <a:gd name="connsiteY20" fmla="*/ 4349 h 10599"/>
                  <a:gd name="connsiteX21" fmla="*/ 6952 w 10000"/>
                  <a:gd name="connsiteY21" fmla="*/ 4557 h 10599"/>
                  <a:gd name="connsiteX22" fmla="*/ 6751 w 10000"/>
                  <a:gd name="connsiteY22" fmla="*/ 4974 h 10599"/>
                  <a:gd name="connsiteX23" fmla="*/ 6952 w 10000"/>
                  <a:gd name="connsiteY23" fmla="*/ 4974 h 10599"/>
                  <a:gd name="connsiteX24" fmla="*/ 7179 w 10000"/>
                  <a:gd name="connsiteY24" fmla="*/ 6042 h 10599"/>
                  <a:gd name="connsiteX25" fmla="*/ 6952 w 10000"/>
                  <a:gd name="connsiteY25" fmla="*/ 6042 h 10599"/>
                  <a:gd name="connsiteX26" fmla="*/ 6952 w 10000"/>
                  <a:gd name="connsiteY26" fmla="*/ 5807 h 10599"/>
                  <a:gd name="connsiteX27" fmla="*/ 6524 w 10000"/>
                  <a:gd name="connsiteY27" fmla="*/ 6042 h 10599"/>
                  <a:gd name="connsiteX28" fmla="*/ 6297 w 10000"/>
                  <a:gd name="connsiteY28" fmla="*/ 6667 h 10599"/>
                  <a:gd name="connsiteX29" fmla="*/ 5869 w 10000"/>
                  <a:gd name="connsiteY29" fmla="*/ 6849 h 10599"/>
                  <a:gd name="connsiteX30" fmla="*/ 4786 w 10000"/>
                  <a:gd name="connsiteY30" fmla="*/ 7682 h 10599"/>
                  <a:gd name="connsiteX31" fmla="*/ 4786 w 10000"/>
                  <a:gd name="connsiteY31" fmla="*/ 7917 h 10599"/>
                  <a:gd name="connsiteX32" fmla="*/ 4559 w 10000"/>
                  <a:gd name="connsiteY32" fmla="*/ 7917 h 10599"/>
                  <a:gd name="connsiteX33" fmla="*/ 4358 w 10000"/>
                  <a:gd name="connsiteY33" fmla="*/ 8099 h 10599"/>
                  <a:gd name="connsiteX34" fmla="*/ 4131 w 10000"/>
                  <a:gd name="connsiteY34" fmla="*/ 8099 h 10599"/>
                  <a:gd name="connsiteX35" fmla="*/ 4131 w 10000"/>
                  <a:gd name="connsiteY35" fmla="*/ 8307 h 10599"/>
                  <a:gd name="connsiteX36" fmla="*/ 4131 w 10000"/>
                  <a:gd name="connsiteY36" fmla="*/ 8932 h 10599"/>
                  <a:gd name="connsiteX37" fmla="*/ 3904 w 10000"/>
                  <a:gd name="connsiteY37" fmla="*/ 9349 h 10599"/>
                  <a:gd name="connsiteX38" fmla="*/ 3904 w 10000"/>
                  <a:gd name="connsiteY38" fmla="*/ 9974 h 10599"/>
                  <a:gd name="connsiteX39" fmla="*/ 3703 w 10000"/>
                  <a:gd name="connsiteY39" fmla="*/ 10182 h 10599"/>
                  <a:gd name="connsiteX40" fmla="*/ 3476 w 10000"/>
                  <a:gd name="connsiteY40" fmla="*/ 10417 h 10599"/>
                  <a:gd name="connsiteX41" fmla="*/ 3249 w 10000"/>
                  <a:gd name="connsiteY41" fmla="*/ 10599 h 10599"/>
                  <a:gd name="connsiteX42" fmla="*/ 2821 w 10000"/>
                  <a:gd name="connsiteY42" fmla="*/ 10417 h 10599"/>
                  <a:gd name="connsiteX43" fmla="*/ 2166 w 10000"/>
                  <a:gd name="connsiteY43" fmla="*/ 8542 h 10599"/>
                  <a:gd name="connsiteX44" fmla="*/ 1738 w 10000"/>
                  <a:gd name="connsiteY44" fmla="*/ 7917 h 10599"/>
                  <a:gd name="connsiteX45" fmla="*/ 1511 w 10000"/>
                  <a:gd name="connsiteY45" fmla="*/ 6667 h 10599"/>
                  <a:gd name="connsiteX46" fmla="*/ 1511 w 10000"/>
                  <a:gd name="connsiteY46" fmla="*/ 5807 h 10599"/>
                  <a:gd name="connsiteX47" fmla="*/ 1310 w 10000"/>
                  <a:gd name="connsiteY47" fmla="*/ 6224 h 10599"/>
                  <a:gd name="connsiteX48" fmla="*/ 856 w 10000"/>
                  <a:gd name="connsiteY48" fmla="*/ 6432 h 10599"/>
                  <a:gd name="connsiteX49" fmla="*/ 202 w 10000"/>
                  <a:gd name="connsiteY49" fmla="*/ 5807 h 10599"/>
                  <a:gd name="connsiteX50" fmla="*/ 655 w 10000"/>
                  <a:gd name="connsiteY50" fmla="*/ 5807 h 10599"/>
                  <a:gd name="connsiteX51" fmla="*/ 655 w 10000"/>
                  <a:gd name="connsiteY51" fmla="*/ 5599 h 10599"/>
                  <a:gd name="connsiteX52" fmla="*/ 428 w 10000"/>
                  <a:gd name="connsiteY52" fmla="*/ 5599 h 10599"/>
                  <a:gd name="connsiteX53" fmla="*/ 0 w 10000"/>
                  <a:gd name="connsiteY53" fmla="*/ 5417 h 10599"/>
                  <a:gd name="connsiteX54" fmla="*/ 202 w 10000"/>
                  <a:gd name="connsiteY54" fmla="*/ 5182 h 10599"/>
                  <a:gd name="connsiteX55" fmla="*/ 856 w 10000"/>
                  <a:gd name="connsiteY55" fmla="*/ 5182 h 10599"/>
                  <a:gd name="connsiteX56" fmla="*/ 856 w 10000"/>
                  <a:gd name="connsiteY56" fmla="*/ 4974 h 10599"/>
                  <a:gd name="connsiteX57" fmla="*/ 856 w 10000"/>
                  <a:gd name="connsiteY57" fmla="*/ 4557 h 10599"/>
                  <a:gd name="connsiteX58" fmla="*/ 655 w 10000"/>
                  <a:gd name="connsiteY58" fmla="*/ 4557 h 10599"/>
                  <a:gd name="connsiteX59" fmla="*/ 655 w 10000"/>
                  <a:gd name="connsiteY59" fmla="*/ 4349 h 10599"/>
                  <a:gd name="connsiteX60" fmla="*/ 428 w 10000"/>
                  <a:gd name="connsiteY60" fmla="*/ 4349 h 10599"/>
                  <a:gd name="connsiteX61" fmla="*/ 428 w 10000"/>
                  <a:gd name="connsiteY61" fmla="*/ 3932 h 10599"/>
                  <a:gd name="connsiteX62" fmla="*/ 655 w 10000"/>
                  <a:gd name="connsiteY62" fmla="*/ 3724 h 10599"/>
                  <a:gd name="connsiteX63" fmla="*/ 856 w 10000"/>
                  <a:gd name="connsiteY63" fmla="*/ 3932 h 10599"/>
                  <a:gd name="connsiteX64" fmla="*/ 1310 w 10000"/>
                  <a:gd name="connsiteY64" fmla="*/ 3724 h 10599"/>
                  <a:gd name="connsiteX65" fmla="*/ 2393 w 10000"/>
                  <a:gd name="connsiteY65" fmla="*/ 2474 h 10599"/>
                  <a:gd name="connsiteX66" fmla="*/ 2166 w 10000"/>
                  <a:gd name="connsiteY66" fmla="*/ 2292 h 10599"/>
                  <a:gd name="connsiteX67" fmla="*/ 2393 w 10000"/>
                  <a:gd name="connsiteY67" fmla="*/ 2292 h 10599"/>
                  <a:gd name="connsiteX68" fmla="*/ 2393 w 10000"/>
                  <a:gd name="connsiteY68" fmla="*/ 2057 h 10599"/>
                  <a:gd name="connsiteX69" fmla="*/ 1965 w 10000"/>
                  <a:gd name="connsiteY69" fmla="*/ 1849 h 10599"/>
                  <a:gd name="connsiteX70" fmla="*/ 2166 w 10000"/>
                  <a:gd name="connsiteY70" fmla="*/ 1432 h 10599"/>
                  <a:gd name="connsiteX71" fmla="*/ 1965 w 10000"/>
                  <a:gd name="connsiteY71" fmla="*/ 1224 h 10599"/>
                  <a:gd name="connsiteX72" fmla="*/ 1940 w 10000"/>
                  <a:gd name="connsiteY72" fmla="*/ 417 h 10599"/>
                  <a:gd name="connsiteX73" fmla="*/ 2596 w 10000"/>
                  <a:gd name="connsiteY73" fmla="*/ 0 h 10599"/>
                  <a:gd name="connsiteX74" fmla="*/ 3382 w 10000"/>
                  <a:gd name="connsiteY74" fmla="*/ 599 h 10599"/>
                  <a:gd name="connsiteX75" fmla="*/ 3904 w 10000"/>
                  <a:gd name="connsiteY75" fmla="*/ 599 h 10599"/>
                  <a:gd name="connsiteX76" fmla="*/ 4131 w 10000"/>
                  <a:gd name="connsiteY76" fmla="*/ 807 h 10599"/>
                  <a:gd name="connsiteX77" fmla="*/ 4131 w 10000"/>
                  <a:gd name="connsiteY77" fmla="*/ 1224 h 10599"/>
                  <a:gd name="connsiteX78" fmla="*/ 3703 w 10000"/>
                  <a:gd name="connsiteY78" fmla="*/ 1667 h 10599"/>
                  <a:gd name="connsiteX79" fmla="*/ 3904 w 10000"/>
                  <a:gd name="connsiteY79" fmla="*/ 2057 h 10599"/>
                  <a:gd name="connsiteX80" fmla="*/ 3476 w 10000"/>
                  <a:gd name="connsiteY80" fmla="*/ 2057 h 10599"/>
                  <a:gd name="connsiteX81" fmla="*/ 3703 w 10000"/>
                  <a:gd name="connsiteY81" fmla="*/ 2682 h 10599"/>
                  <a:gd name="connsiteX82" fmla="*/ 4358 w 10000"/>
                  <a:gd name="connsiteY82" fmla="*/ 2917 h 10599"/>
                  <a:gd name="connsiteX83" fmla="*/ 4131 w 10000"/>
                  <a:gd name="connsiteY83" fmla="*/ 3542 h 10599"/>
                  <a:gd name="connsiteX84" fmla="*/ 4559 w 10000"/>
                  <a:gd name="connsiteY84" fmla="*/ 3724 h 10599"/>
                  <a:gd name="connsiteX85" fmla="*/ 6524 w 10000"/>
                  <a:gd name="connsiteY85" fmla="*/ 4349 h 10599"/>
                  <a:gd name="connsiteX86" fmla="*/ 6751 w 10000"/>
                  <a:gd name="connsiteY86" fmla="*/ 4349 h 10599"/>
                  <a:gd name="connsiteX87" fmla="*/ 6751 w 10000"/>
                  <a:gd name="connsiteY87" fmla="*/ 4167 h 10599"/>
                  <a:gd name="connsiteX88" fmla="*/ 6751 w 10000"/>
                  <a:gd name="connsiteY88" fmla="*/ 3724 h 10599"/>
                  <a:gd name="connsiteX89" fmla="*/ 6952 w 10000"/>
                  <a:gd name="connsiteY89" fmla="*/ 3724 h 10599"/>
                  <a:gd name="connsiteX90" fmla="*/ 7179 w 10000"/>
                  <a:gd name="connsiteY90" fmla="*/ 3932 h 10599"/>
                  <a:gd name="connsiteX91" fmla="*/ 7179 w 10000"/>
                  <a:gd name="connsiteY91" fmla="*/ 4167 h 10599"/>
                  <a:gd name="connsiteX92" fmla="*/ 8035 w 10000"/>
                  <a:gd name="connsiteY92" fmla="*/ 4167 h 10599"/>
                  <a:gd name="connsiteX93" fmla="*/ 8262 w 10000"/>
                  <a:gd name="connsiteY93" fmla="*/ 4167 h 10599"/>
                  <a:gd name="connsiteX94" fmla="*/ 8035 w 10000"/>
                  <a:gd name="connsiteY94" fmla="*/ 3724 h 10599"/>
                  <a:gd name="connsiteX95" fmla="*/ 9144 w 10000"/>
                  <a:gd name="connsiteY95" fmla="*/ 3307 h 10599"/>
                  <a:gd name="connsiteX0" fmla="*/ 9144 w 10000"/>
                  <a:gd name="connsiteY0" fmla="*/ 3307 h 10599"/>
                  <a:gd name="connsiteX1" fmla="*/ 9144 w 10000"/>
                  <a:gd name="connsiteY1" fmla="*/ 3307 h 10599"/>
                  <a:gd name="connsiteX2" fmla="*/ 9572 w 10000"/>
                  <a:gd name="connsiteY2" fmla="*/ 3307 h 10599"/>
                  <a:gd name="connsiteX3" fmla="*/ 10000 w 10000"/>
                  <a:gd name="connsiteY3" fmla="*/ 3724 h 10599"/>
                  <a:gd name="connsiteX4" fmla="*/ 10000 w 10000"/>
                  <a:gd name="connsiteY4" fmla="*/ 4167 h 10599"/>
                  <a:gd name="connsiteX5" fmla="*/ 9572 w 10000"/>
                  <a:gd name="connsiteY5" fmla="*/ 4167 h 10599"/>
                  <a:gd name="connsiteX6" fmla="*/ 9345 w 10000"/>
                  <a:gd name="connsiteY6" fmla="*/ 4349 h 10599"/>
                  <a:gd name="connsiteX7" fmla="*/ 8917 w 10000"/>
                  <a:gd name="connsiteY7" fmla="*/ 5182 h 10599"/>
                  <a:gd name="connsiteX8" fmla="*/ 8690 w 10000"/>
                  <a:gd name="connsiteY8" fmla="*/ 5417 h 10599"/>
                  <a:gd name="connsiteX9" fmla="*/ 8489 w 10000"/>
                  <a:gd name="connsiteY9" fmla="*/ 5807 h 10599"/>
                  <a:gd name="connsiteX10" fmla="*/ 8489 w 10000"/>
                  <a:gd name="connsiteY10" fmla="*/ 6042 h 10599"/>
                  <a:gd name="connsiteX11" fmla="*/ 8262 w 10000"/>
                  <a:gd name="connsiteY11" fmla="*/ 5417 h 10599"/>
                  <a:gd name="connsiteX12" fmla="*/ 8262 w 10000"/>
                  <a:gd name="connsiteY12" fmla="*/ 5182 h 10599"/>
                  <a:gd name="connsiteX13" fmla="*/ 8035 w 10000"/>
                  <a:gd name="connsiteY13" fmla="*/ 5417 h 10599"/>
                  <a:gd name="connsiteX14" fmla="*/ 7834 w 10000"/>
                  <a:gd name="connsiteY14" fmla="*/ 5417 h 10599"/>
                  <a:gd name="connsiteX15" fmla="*/ 7834 w 10000"/>
                  <a:gd name="connsiteY15" fmla="*/ 5182 h 10599"/>
                  <a:gd name="connsiteX16" fmla="*/ 8262 w 10000"/>
                  <a:gd name="connsiteY16" fmla="*/ 4792 h 10599"/>
                  <a:gd name="connsiteX17" fmla="*/ 7406 w 10000"/>
                  <a:gd name="connsiteY17" fmla="*/ 4792 h 10599"/>
                  <a:gd name="connsiteX18" fmla="*/ 7406 w 10000"/>
                  <a:gd name="connsiteY18" fmla="*/ 4349 h 10599"/>
                  <a:gd name="connsiteX19" fmla="*/ 7179 w 10000"/>
                  <a:gd name="connsiteY19" fmla="*/ 4349 h 10599"/>
                  <a:gd name="connsiteX20" fmla="*/ 6952 w 10000"/>
                  <a:gd name="connsiteY20" fmla="*/ 4349 h 10599"/>
                  <a:gd name="connsiteX21" fmla="*/ 6952 w 10000"/>
                  <a:gd name="connsiteY21" fmla="*/ 4557 h 10599"/>
                  <a:gd name="connsiteX22" fmla="*/ 6751 w 10000"/>
                  <a:gd name="connsiteY22" fmla="*/ 4974 h 10599"/>
                  <a:gd name="connsiteX23" fmla="*/ 6952 w 10000"/>
                  <a:gd name="connsiteY23" fmla="*/ 4974 h 10599"/>
                  <a:gd name="connsiteX24" fmla="*/ 7179 w 10000"/>
                  <a:gd name="connsiteY24" fmla="*/ 6042 h 10599"/>
                  <a:gd name="connsiteX25" fmla="*/ 6952 w 10000"/>
                  <a:gd name="connsiteY25" fmla="*/ 6042 h 10599"/>
                  <a:gd name="connsiteX26" fmla="*/ 6952 w 10000"/>
                  <a:gd name="connsiteY26" fmla="*/ 5807 h 10599"/>
                  <a:gd name="connsiteX27" fmla="*/ 6524 w 10000"/>
                  <a:gd name="connsiteY27" fmla="*/ 6042 h 10599"/>
                  <a:gd name="connsiteX28" fmla="*/ 6297 w 10000"/>
                  <a:gd name="connsiteY28" fmla="*/ 6667 h 10599"/>
                  <a:gd name="connsiteX29" fmla="*/ 5869 w 10000"/>
                  <a:gd name="connsiteY29" fmla="*/ 6849 h 10599"/>
                  <a:gd name="connsiteX30" fmla="*/ 4786 w 10000"/>
                  <a:gd name="connsiteY30" fmla="*/ 7682 h 10599"/>
                  <a:gd name="connsiteX31" fmla="*/ 4786 w 10000"/>
                  <a:gd name="connsiteY31" fmla="*/ 7917 h 10599"/>
                  <a:gd name="connsiteX32" fmla="*/ 4559 w 10000"/>
                  <a:gd name="connsiteY32" fmla="*/ 7917 h 10599"/>
                  <a:gd name="connsiteX33" fmla="*/ 4358 w 10000"/>
                  <a:gd name="connsiteY33" fmla="*/ 8099 h 10599"/>
                  <a:gd name="connsiteX34" fmla="*/ 4131 w 10000"/>
                  <a:gd name="connsiteY34" fmla="*/ 8099 h 10599"/>
                  <a:gd name="connsiteX35" fmla="*/ 4131 w 10000"/>
                  <a:gd name="connsiteY35" fmla="*/ 8307 h 10599"/>
                  <a:gd name="connsiteX36" fmla="*/ 4131 w 10000"/>
                  <a:gd name="connsiteY36" fmla="*/ 8932 h 10599"/>
                  <a:gd name="connsiteX37" fmla="*/ 3904 w 10000"/>
                  <a:gd name="connsiteY37" fmla="*/ 9349 h 10599"/>
                  <a:gd name="connsiteX38" fmla="*/ 3904 w 10000"/>
                  <a:gd name="connsiteY38" fmla="*/ 9974 h 10599"/>
                  <a:gd name="connsiteX39" fmla="*/ 3703 w 10000"/>
                  <a:gd name="connsiteY39" fmla="*/ 10182 h 10599"/>
                  <a:gd name="connsiteX40" fmla="*/ 3476 w 10000"/>
                  <a:gd name="connsiteY40" fmla="*/ 10417 h 10599"/>
                  <a:gd name="connsiteX41" fmla="*/ 3249 w 10000"/>
                  <a:gd name="connsiteY41" fmla="*/ 10599 h 10599"/>
                  <a:gd name="connsiteX42" fmla="*/ 2821 w 10000"/>
                  <a:gd name="connsiteY42" fmla="*/ 10417 h 10599"/>
                  <a:gd name="connsiteX43" fmla="*/ 2166 w 10000"/>
                  <a:gd name="connsiteY43" fmla="*/ 8542 h 10599"/>
                  <a:gd name="connsiteX44" fmla="*/ 1738 w 10000"/>
                  <a:gd name="connsiteY44" fmla="*/ 7917 h 10599"/>
                  <a:gd name="connsiteX45" fmla="*/ 1511 w 10000"/>
                  <a:gd name="connsiteY45" fmla="*/ 6667 h 10599"/>
                  <a:gd name="connsiteX46" fmla="*/ 1511 w 10000"/>
                  <a:gd name="connsiteY46" fmla="*/ 5807 h 10599"/>
                  <a:gd name="connsiteX47" fmla="*/ 1310 w 10000"/>
                  <a:gd name="connsiteY47" fmla="*/ 6224 h 10599"/>
                  <a:gd name="connsiteX48" fmla="*/ 856 w 10000"/>
                  <a:gd name="connsiteY48" fmla="*/ 6432 h 10599"/>
                  <a:gd name="connsiteX49" fmla="*/ 202 w 10000"/>
                  <a:gd name="connsiteY49" fmla="*/ 5807 h 10599"/>
                  <a:gd name="connsiteX50" fmla="*/ 655 w 10000"/>
                  <a:gd name="connsiteY50" fmla="*/ 5807 h 10599"/>
                  <a:gd name="connsiteX51" fmla="*/ 655 w 10000"/>
                  <a:gd name="connsiteY51" fmla="*/ 5599 h 10599"/>
                  <a:gd name="connsiteX52" fmla="*/ 428 w 10000"/>
                  <a:gd name="connsiteY52" fmla="*/ 5599 h 10599"/>
                  <a:gd name="connsiteX53" fmla="*/ 0 w 10000"/>
                  <a:gd name="connsiteY53" fmla="*/ 5417 h 10599"/>
                  <a:gd name="connsiteX54" fmla="*/ 202 w 10000"/>
                  <a:gd name="connsiteY54" fmla="*/ 5182 h 10599"/>
                  <a:gd name="connsiteX55" fmla="*/ 856 w 10000"/>
                  <a:gd name="connsiteY55" fmla="*/ 5182 h 10599"/>
                  <a:gd name="connsiteX56" fmla="*/ 856 w 10000"/>
                  <a:gd name="connsiteY56" fmla="*/ 4974 h 10599"/>
                  <a:gd name="connsiteX57" fmla="*/ 856 w 10000"/>
                  <a:gd name="connsiteY57" fmla="*/ 4557 h 10599"/>
                  <a:gd name="connsiteX58" fmla="*/ 655 w 10000"/>
                  <a:gd name="connsiteY58" fmla="*/ 4557 h 10599"/>
                  <a:gd name="connsiteX59" fmla="*/ 655 w 10000"/>
                  <a:gd name="connsiteY59" fmla="*/ 4349 h 10599"/>
                  <a:gd name="connsiteX60" fmla="*/ 428 w 10000"/>
                  <a:gd name="connsiteY60" fmla="*/ 4349 h 10599"/>
                  <a:gd name="connsiteX61" fmla="*/ 428 w 10000"/>
                  <a:gd name="connsiteY61" fmla="*/ 3932 h 10599"/>
                  <a:gd name="connsiteX62" fmla="*/ 655 w 10000"/>
                  <a:gd name="connsiteY62" fmla="*/ 3724 h 10599"/>
                  <a:gd name="connsiteX63" fmla="*/ 856 w 10000"/>
                  <a:gd name="connsiteY63" fmla="*/ 3932 h 10599"/>
                  <a:gd name="connsiteX64" fmla="*/ 1310 w 10000"/>
                  <a:gd name="connsiteY64" fmla="*/ 3724 h 10599"/>
                  <a:gd name="connsiteX65" fmla="*/ 2393 w 10000"/>
                  <a:gd name="connsiteY65" fmla="*/ 2474 h 10599"/>
                  <a:gd name="connsiteX66" fmla="*/ 2166 w 10000"/>
                  <a:gd name="connsiteY66" fmla="*/ 2292 h 10599"/>
                  <a:gd name="connsiteX67" fmla="*/ 2393 w 10000"/>
                  <a:gd name="connsiteY67" fmla="*/ 2292 h 10599"/>
                  <a:gd name="connsiteX68" fmla="*/ 2393 w 10000"/>
                  <a:gd name="connsiteY68" fmla="*/ 2057 h 10599"/>
                  <a:gd name="connsiteX69" fmla="*/ 1965 w 10000"/>
                  <a:gd name="connsiteY69" fmla="*/ 1849 h 10599"/>
                  <a:gd name="connsiteX70" fmla="*/ 2166 w 10000"/>
                  <a:gd name="connsiteY70" fmla="*/ 1432 h 10599"/>
                  <a:gd name="connsiteX71" fmla="*/ 1965 w 10000"/>
                  <a:gd name="connsiteY71" fmla="*/ 1224 h 10599"/>
                  <a:gd name="connsiteX72" fmla="*/ 1940 w 10000"/>
                  <a:gd name="connsiteY72" fmla="*/ 417 h 10599"/>
                  <a:gd name="connsiteX73" fmla="*/ 2596 w 10000"/>
                  <a:gd name="connsiteY73" fmla="*/ 0 h 10599"/>
                  <a:gd name="connsiteX74" fmla="*/ 3382 w 10000"/>
                  <a:gd name="connsiteY74" fmla="*/ 599 h 10599"/>
                  <a:gd name="connsiteX75" fmla="*/ 4131 w 10000"/>
                  <a:gd name="connsiteY75" fmla="*/ 495 h 10599"/>
                  <a:gd name="connsiteX76" fmla="*/ 4131 w 10000"/>
                  <a:gd name="connsiteY76" fmla="*/ 807 h 10599"/>
                  <a:gd name="connsiteX77" fmla="*/ 4131 w 10000"/>
                  <a:gd name="connsiteY77" fmla="*/ 1224 h 10599"/>
                  <a:gd name="connsiteX78" fmla="*/ 3703 w 10000"/>
                  <a:gd name="connsiteY78" fmla="*/ 1667 h 10599"/>
                  <a:gd name="connsiteX79" fmla="*/ 3904 w 10000"/>
                  <a:gd name="connsiteY79" fmla="*/ 2057 h 10599"/>
                  <a:gd name="connsiteX80" fmla="*/ 3476 w 10000"/>
                  <a:gd name="connsiteY80" fmla="*/ 2057 h 10599"/>
                  <a:gd name="connsiteX81" fmla="*/ 3703 w 10000"/>
                  <a:gd name="connsiteY81" fmla="*/ 2682 h 10599"/>
                  <a:gd name="connsiteX82" fmla="*/ 4358 w 10000"/>
                  <a:gd name="connsiteY82" fmla="*/ 2917 h 10599"/>
                  <a:gd name="connsiteX83" fmla="*/ 4131 w 10000"/>
                  <a:gd name="connsiteY83" fmla="*/ 3542 h 10599"/>
                  <a:gd name="connsiteX84" fmla="*/ 4559 w 10000"/>
                  <a:gd name="connsiteY84" fmla="*/ 3724 h 10599"/>
                  <a:gd name="connsiteX85" fmla="*/ 6524 w 10000"/>
                  <a:gd name="connsiteY85" fmla="*/ 4349 h 10599"/>
                  <a:gd name="connsiteX86" fmla="*/ 6751 w 10000"/>
                  <a:gd name="connsiteY86" fmla="*/ 4349 h 10599"/>
                  <a:gd name="connsiteX87" fmla="*/ 6751 w 10000"/>
                  <a:gd name="connsiteY87" fmla="*/ 4167 h 10599"/>
                  <a:gd name="connsiteX88" fmla="*/ 6751 w 10000"/>
                  <a:gd name="connsiteY88" fmla="*/ 3724 h 10599"/>
                  <a:gd name="connsiteX89" fmla="*/ 6952 w 10000"/>
                  <a:gd name="connsiteY89" fmla="*/ 3724 h 10599"/>
                  <a:gd name="connsiteX90" fmla="*/ 7179 w 10000"/>
                  <a:gd name="connsiteY90" fmla="*/ 3932 h 10599"/>
                  <a:gd name="connsiteX91" fmla="*/ 7179 w 10000"/>
                  <a:gd name="connsiteY91" fmla="*/ 4167 h 10599"/>
                  <a:gd name="connsiteX92" fmla="*/ 8035 w 10000"/>
                  <a:gd name="connsiteY92" fmla="*/ 4167 h 10599"/>
                  <a:gd name="connsiteX93" fmla="*/ 8262 w 10000"/>
                  <a:gd name="connsiteY93" fmla="*/ 4167 h 10599"/>
                  <a:gd name="connsiteX94" fmla="*/ 8035 w 10000"/>
                  <a:gd name="connsiteY94" fmla="*/ 3724 h 10599"/>
                  <a:gd name="connsiteX95" fmla="*/ 9144 w 10000"/>
                  <a:gd name="connsiteY95" fmla="*/ 3307 h 10599"/>
                  <a:gd name="connsiteX0" fmla="*/ 9144 w 10000"/>
                  <a:gd name="connsiteY0" fmla="*/ 3307 h 10599"/>
                  <a:gd name="connsiteX1" fmla="*/ 9144 w 10000"/>
                  <a:gd name="connsiteY1" fmla="*/ 3307 h 10599"/>
                  <a:gd name="connsiteX2" fmla="*/ 9572 w 10000"/>
                  <a:gd name="connsiteY2" fmla="*/ 3307 h 10599"/>
                  <a:gd name="connsiteX3" fmla="*/ 10000 w 10000"/>
                  <a:gd name="connsiteY3" fmla="*/ 3724 h 10599"/>
                  <a:gd name="connsiteX4" fmla="*/ 10000 w 10000"/>
                  <a:gd name="connsiteY4" fmla="*/ 4167 h 10599"/>
                  <a:gd name="connsiteX5" fmla="*/ 9572 w 10000"/>
                  <a:gd name="connsiteY5" fmla="*/ 4167 h 10599"/>
                  <a:gd name="connsiteX6" fmla="*/ 9345 w 10000"/>
                  <a:gd name="connsiteY6" fmla="*/ 4349 h 10599"/>
                  <a:gd name="connsiteX7" fmla="*/ 8917 w 10000"/>
                  <a:gd name="connsiteY7" fmla="*/ 5182 h 10599"/>
                  <a:gd name="connsiteX8" fmla="*/ 8690 w 10000"/>
                  <a:gd name="connsiteY8" fmla="*/ 5417 h 10599"/>
                  <a:gd name="connsiteX9" fmla="*/ 8489 w 10000"/>
                  <a:gd name="connsiteY9" fmla="*/ 5807 h 10599"/>
                  <a:gd name="connsiteX10" fmla="*/ 8489 w 10000"/>
                  <a:gd name="connsiteY10" fmla="*/ 6042 h 10599"/>
                  <a:gd name="connsiteX11" fmla="*/ 8262 w 10000"/>
                  <a:gd name="connsiteY11" fmla="*/ 5417 h 10599"/>
                  <a:gd name="connsiteX12" fmla="*/ 8262 w 10000"/>
                  <a:gd name="connsiteY12" fmla="*/ 5182 h 10599"/>
                  <a:gd name="connsiteX13" fmla="*/ 8035 w 10000"/>
                  <a:gd name="connsiteY13" fmla="*/ 5417 h 10599"/>
                  <a:gd name="connsiteX14" fmla="*/ 7834 w 10000"/>
                  <a:gd name="connsiteY14" fmla="*/ 5417 h 10599"/>
                  <a:gd name="connsiteX15" fmla="*/ 7834 w 10000"/>
                  <a:gd name="connsiteY15" fmla="*/ 5182 h 10599"/>
                  <a:gd name="connsiteX16" fmla="*/ 8262 w 10000"/>
                  <a:gd name="connsiteY16" fmla="*/ 4792 h 10599"/>
                  <a:gd name="connsiteX17" fmla="*/ 7406 w 10000"/>
                  <a:gd name="connsiteY17" fmla="*/ 4792 h 10599"/>
                  <a:gd name="connsiteX18" fmla="*/ 7406 w 10000"/>
                  <a:gd name="connsiteY18" fmla="*/ 4349 h 10599"/>
                  <a:gd name="connsiteX19" fmla="*/ 7179 w 10000"/>
                  <a:gd name="connsiteY19" fmla="*/ 4349 h 10599"/>
                  <a:gd name="connsiteX20" fmla="*/ 6952 w 10000"/>
                  <a:gd name="connsiteY20" fmla="*/ 4349 h 10599"/>
                  <a:gd name="connsiteX21" fmla="*/ 6952 w 10000"/>
                  <a:gd name="connsiteY21" fmla="*/ 4557 h 10599"/>
                  <a:gd name="connsiteX22" fmla="*/ 6751 w 10000"/>
                  <a:gd name="connsiteY22" fmla="*/ 4974 h 10599"/>
                  <a:gd name="connsiteX23" fmla="*/ 6952 w 10000"/>
                  <a:gd name="connsiteY23" fmla="*/ 4974 h 10599"/>
                  <a:gd name="connsiteX24" fmla="*/ 7179 w 10000"/>
                  <a:gd name="connsiteY24" fmla="*/ 6042 h 10599"/>
                  <a:gd name="connsiteX25" fmla="*/ 6952 w 10000"/>
                  <a:gd name="connsiteY25" fmla="*/ 6042 h 10599"/>
                  <a:gd name="connsiteX26" fmla="*/ 6952 w 10000"/>
                  <a:gd name="connsiteY26" fmla="*/ 5807 h 10599"/>
                  <a:gd name="connsiteX27" fmla="*/ 6524 w 10000"/>
                  <a:gd name="connsiteY27" fmla="*/ 6042 h 10599"/>
                  <a:gd name="connsiteX28" fmla="*/ 6297 w 10000"/>
                  <a:gd name="connsiteY28" fmla="*/ 6667 h 10599"/>
                  <a:gd name="connsiteX29" fmla="*/ 5869 w 10000"/>
                  <a:gd name="connsiteY29" fmla="*/ 6849 h 10599"/>
                  <a:gd name="connsiteX30" fmla="*/ 4786 w 10000"/>
                  <a:gd name="connsiteY30" fmla="*/ 7682 h 10599"/>
                  <a:gd name="connsiteX31" fmla="*/ 4786 w 10000"/>
                  <a:gd name="connsiteY31" fmla="*/ 7917 h 10599"/>
                  <a:gd name="connsiteX32" fmla="*/ 4559 w 10000"/>
                  <a:gd name="connsiteY32" fmla="*/ 7917 h 10599"/>
                  <a:gd name="connsiteX33" fmla="*/ 4358 w 10000"/>
                  <a:gd name="connsiteY33" fmla="*/ 8099 h 10599"/>
                  <a:gd name="connsiteX34" fmla="*/ 4131 w 10000"/>
                  <a:gd name="connsiteY34" fmla="*/ 8099 h 10599"/>
                  <a:gd name="connsiteX35" fmla="*/ 4131 w 10000"/>
                  <a:gd name="connsiteY35" fmla="*/ 8307 h 10599"/>
                  <a:gd name="connsiteX36" fmla="*/ 4131 w 10000"/>
                  <a:gd name="connsiteY36" fmla="*/ 8932 h 10599"/>
                  <a:gd name="connsiteX37" fmla="*/ 3904 w 10000"/>
                  <a:gd name="connsiteY37" fmla="*/ 9349 h 10599"/>
                  <a:gd name="connsiteX38" fmla="*/ 3904 w 10000"/>
                  <a:gd name="connsiteY38" fmla="*/ 9974 h 10599"/>
                  <a:gd name="connsiteX39" fmla="*/ 3703 w 10000"/>
                  <a:gd name="connsiteY39" fmla="*/ 10182 h 10599"/>
                  <a:gd name="connsiteX40" fmla="*/ 3476 w 10000"/>
                  <a:gd name="connsiteY40" fmla="*/ 10417 h 10599"/>
                  <a:gd name="connsiteX41" fmla="*/ 3249 w 10000"/>
                  <a:gd name="connsiteY41" fmla="*/ 10599 h 10599"/>
                  <a:gd name="connsiteX42" fmla="*/ 2821 w 10000"/>
                  <a:gd name="connsiteY42" fmla="*/ 10417 h 10599"/>
                  <a:gd name="connsiteX43" fmla="*/ 2166 w 10000"/>
                  <a:gd name="connsiteY43" fmla="*/ 8542 h 10599"/>
                  <a:gd name="connsiteX44" fmla="*/ 1738 w 10000"/>
                  <a:gd name="connsiteY44" fmla="*/ 7917 h 10599"/>
                  <a:gd name="connsiteX45" fmla="*/ 1511 w 10000"/>
                  <a:gd name="connsiteY45" fmla="*/ 6667 h 10599"/>
                  <a:gd name="connsiteX46" fmla="*/ 1511 w 10000"/>
                  <a:gd name="connsiteY46" fmla="*/ 5807 h 10599"/>
                  <a:gd name="connsiteX47" fmla="*/ 1310 w 10000"/>
                  <a:gd name="connsiteY47" fmla="*/ 6224 h 10599"/>
                  <a:gd name="connsiteX48" fmla="*/ 856 w 10000"/>
                  <a:gd name="connsiteY48" fmla="*/ 6432 h 10599"/>
                  <a:gd name="connsiteX49" fmla="*/ 202 w 10000"/>
                  <a:gd name="connsiteY49" fmla="*/ 5807 h 10599"/>
                  <a:gd name="connsiteX50" fmla="*/ 655 w 10000"/>
                  <a:gd name="connsiteY50" fmla="*/ 5807 h 10599"/>
                  <a:gd name="connsiteX51" fmla="*/ 655 w 10000"/>
                  <a:gd name="connsiteY51" fmla="*/ 5599 h 10599"/>
                  <a:gd name="connsiteX52" fmla="*/ 428 w 10000"/>
                  <a:gd name="connsiteY52" fmla="*/ 5599 h 10599"/>
                  <a:gd name="connsiteX53" fmla="*/ 0 w 10000"/>
                  <a:gd name="connsiteY53" fmla="*/ 5417 h 10599"/>
                  <a:gd name="connsiteX54" fmla="*/ 202 w 10000"/>
                  <a:gd name="connsiteY54" fmla="*/ 5182 h 10599"/>
                  <a:gd name="connsiteX55" fmla="*/ 856 w 10000"/>
                  <a:gd name="connsiteY55" fmla="*/ 5182 h 10599"/>
                  <a:gd name="connsiteX56" fmla="*/ 856 w 10000"/>
                  <a:gd name="connsiteY56" fmla="*/ 4974 h 10599"/>
                  <a:gd name="connsiteX57" fmla="*/ 856 w 10000"/>
                  <a:gd name="connsiteY57" fmla="*/ 4557 h 10599"/>
                  <a:gd name="connsiteX58" fmla="*/ 655 w 10000"/>
                  <a:gd name="connsiteY58" fmla="*/ 4557 h 10599"/>
                  <a:gd name="connsiteX59" fmla="*/ 655 w 10000"/>
                  <a:gd name="connsiteY59" fmla="*/ 4349 h 10599"/>
                  <a:gd name="connsiteX60" fmla="*/ 428 w 10000"/>
                  <a:gd name="connsiteY60" fmla="*/ 4349 h 10599"/>
                  <a:gd name="connsiteX61" fmla="*/ 428 w 10000"/>
                  <a:gd name="connsiteY61" fmla="*/ 3932 h 10599"/>
                  <a:gd name="connsiteX62" fmla="*/ 655 w 10000"/>
                  <a:gd name="connsiteY62" fmla="*/ 3724 h 10599"/>
                  <a:gd name="connsiteX63" fmla="*/ 856 w 10000"/>
                  <a:gd name="connsiteY63" fmla="*/ 3932 h 10599"/>
                  <a:gd name="connsiteX64" fmla="*/ 1310 w 10000"/>
                  <a:gd name="connsiteY64" fmla="*/ 3724 h 10599"/>
                  <a:gd name="connsiteX65" fmla="*/ 2393 w 10000"/>
                  <a:gd name="connsiteY65" fmla="*/ 2474 h 10599"/>
                  <a:gd name="connsiteX66" fmla="*/ 2166 w 10000"/>
                  <a:gd name="connsiteY66" fmla="*/ 2292 h 10599"/>
                  <a:gd name="connsiteX67" fmla="*/ 2393 w 10000"/>
                  <a:gd name="connsiteY67" fmla="*/ 2292 h 10599"/>
                  <a:gd name="connsiteX68" fmla="*/ 2393 w 10000"/>
                  <a:gd name="connsiteY68" fmla="*/ 2057 h 10599"/>
                  <a:gd name="connsiteX69" fmla="*/ 1965 w 10000"/>
                  <a:gd name="connsiteY69" fmla="*/ 1849 h 10599"/>
                  <a:gd name="connsiteX70" fmla="*/ 2166 w 10000"/>
                  <a:gd name="connsiteY70" fmla="*/ 1432 h 10599"/>
                  <a:gd name="connsiteX71" fmla="*/ 1965 w 10000"/>
                  <a:gd name="connsiteY71" fmla="*/ 1224 h 10599"/>
                  <a:gd name="connsiteX72" fmla="*/ 2189 w 10000"/>
                  <a:gd name="connsiteY72" fmla="*/ 807 h 10599"/>
                  <a:gd name="connsiteX73" fmla="*/ 1940 w 10000"/>
                  <a:gd name="connsiteY73" fmla="*/ 417 h 10599"/>
                  <a:gd name="connsiteX74" fmla="*/ 2596 w 10000"/>
                  <a:gd name="connsiteY74" fmla="*/ 0 h 10599"/>
                  <a:gd name="connsiteX75" fmla="*/ 3382 w 10000"/>
                  <a:gd name="connsiteY75" fmla="*/ 599 h 10599"/>
                  <a:gd name="connsiteX76" fmla="*/ 4131 w 10000"/>
                  <a:gd name="connsiteY76" fmla="*/ 495 h 10599"/>
                  <a:gd name="connsiteX77" fmla="*/ 4131 w 10000"/>
                  <a:gd name="connsiteY77" fmla="*/ 807 h 10599"/>
                  <a:gd name="connsiteX78" fmla="*/ 4131 w 10000"/>
                  <a:gd name="connsiteY78" fmla="*/ 1224 h 10599"/>
                  <a:gd name="connsiteX79" fmla="*/ 3703 w 10000"/>
                  <a:gd name="connsiteY79" fmla="*/ 1667 h 10599"/>
                  <a:gd name="connsiteX80" fmla="*/ 3904 w 10000"/>
                  <a:gd name="connsiteY80" fmla="*/ 2057 h 10599"/>
                  <a:gd name="connsiteX81" fmla="*/ 3476 w 10000"/>
                  <a:gd name="connsiteY81" fmla="*/ 2057 h 10599"/>
                  <a:gd name="connsiteX82" fmla="*/ 3703 w 10000"/>
                  <a:gd name="connsiteY82" fmla="*/ 2682 h 10599"/>
                  <a:gd name="connsiteX83" fmla="*/ 4358 w 10000"/>
                  <a:gd name="connsiteY83" fmla="*/ 2917 h 10599"/>
                  <a:gd name="connsiteX84" fmla="*/ 4131 w 10000"/>
                  <a:gd name="connsiteY84" fmla="*/ 3542 h 10599"/>
                  <a:gd name="connsiteX85" fmla="*/ 4559 w 10000"/>
                  <a:gd name="connsiteY85" fmla="*/ 3724 h 10599"/>
                  <a:gd name="connsiteX86" fmla="*/ 6524 w 10000"/>
                  <a:gd name="connsiteY86" fmla="*/ 4349 h 10599"/>
                  <a:gd name="connsiteX87" fmla="*/ 6751 w 10000"/>
                  <a:gd name="connsiteY87" fmla="*/ 4349 h 10599"/>
                  <a:gd name="connsiteX88" fmla="*/ 6751 w 10000"/>
                  <a:gd name="connsiteY88" fmla="*/ 4167 h 10599"/>
                  <a:gd name="connsiteX89" fmla="*/ 6751 w 10000"/>
                  <a:gd name="connsiteY89" fmla="*/ 3724 h 10599"/>
                  <a:gd name="connsiteX90" fmla="*/ 6952 w 10000"/>
                  <a:gd name="connsiteY90" fmla="*/ 3724 h 10599"/>
                  <a:gd name="connsiteX91" fmla="*/ 7179 w 10000"/>
                  <a:gd name="connsiteY91" fmla="*/ 3932 h 10599"/>
                  <a:gd name="connsiteX92" fmla="*/ 7179 w 10000"/>
                  <a:gd name="connsiteY92" fmla="*/ 4167 h 10599"/>
                  <a:gd name="connsiteX93" fmla="*/ 8035 w 10000"/>
                  <a:gd name="connsiteY93" fmla="*/ 4167 h 10599"/>
                  <a:gd name="connsiteX94" fmla="*/ 8262 w 10000"/>
                  <a:gd name="connsiteY94" fmla="*/ 4167 h 10599"/>
                  <a:gd name="connsiteX95" fmla="*/ 8035 w 10000"/>
                  <a:gd name="connsiteY95" fmla="*/ 3724 h 10599"/>
                  <a:gd name="connsiteX96" fmla="*/ 9144 w 10000"/>
                  <a:gd name="connsiteY96" fmla="*/ 3307 h 10599"/>
                  <a:gd name="connsiteX0" fmla="*/ 9144 w 10000"/>
                  <a:gd name="connsiteY0" fmla="*/ 3307 h 10599"/>
                  <a:gd name="connsiteX1" fmla="*/ 9144 w 10000"/>
                  <a:gd name="connsiteY1" fmla="*/ 3307 h 10599"/>
                  <a:gd name="connsiteX2" fmla="*/ 9572 w 10000"/>
                  <a:gd name="connsiteY2" fmla="*/ 3307 h 10599"/>
                  <a:gd name="connsiteX3" fmla="*/ 10000 w 10000"/>
                  <a:gd name="connsiteY3" fmla="*/ 3724 h 10599"/>
                  <a:gd name="connsiteX4" fmla="*/ 10000 w 10000"/>
                  <a:gd name="connsiteY4" fmla="*/ 4167 h 10599"/>
                  <a:gd name="connsiteX5" fmla="*/ 9572 w 10000"/>
                  <a:gd name="connsiteY5" fmla="*/ 4167 h 10599"/>
                  <a:gd name="connsiteX6" fmla="*/ 9345 w 10000"/>
                  <a:gd name="connsiteY6" fmla="*/ 4349 h 10599"/>
                  <a:gd name="connsiteX7" fmla="*/ 8917 w 10000"/>
                  <a:gd name="connsiteY7" fmla="*/ 5182 h 10599"/>
                  <a:gd name="connsiteX8" fmla="*/ 8690 w 10000"/>
                  <a:gd name="connsiteY8" fmla="*/ 5417 h 10599"/>
                  <a:gd name="connsiteX9" fmla="*/ 8489 w 10000"/>
                  <a:gd name="connsiteY9" fmla="*/ 5807 h 10599"/>
                  <a:gd name="connsiteX10" fmla="*/ 8489 w 10000"/>
                  <a:gd name="connsiteY10" fmla="*/ 6042 h 10599"/>
                  <a:gd name="connsiteX11" fmla="*/ 8262 w 10000"/>
                  <a:gd name="connsiteY11" fmla="*/ 5417 h 10599"/>
                  <a:gd name="connsiteX12" fmla="*/ 8262 w 10000"/>
                  <a:gd name="connsiteY12" fmla="*/ 5182 h 10599"/>
                  <a:gd name="connsiteX13" fmla="*/ 8035 w 10000"/>
                  <a:gd name="connsiteY13" fmla="*/ 5417 h 10599"/>
                  <a:gd name="connsiteX14" fmla="*/ 7834 w 10000"/>
                  <a:gd name="connsiteY14" fmla="*/ 5417 h 10599"/>
                  <a:gd name="connsiteX15" fmla="*/ 7834 w 10000"/>
                  <a:gd name="connsiteY15" fmla="*/ 5182 h 10599"/>
                  <a:gd name="connsiteX16" fmla="*/ 8262 w 10000"/>
                  <a:gd name="connsiteY16" fmla="*/ 4792 h 10599"/>
                  <a:gd name="connsiteX17" fmla="*/ 7406 w 10000"/>
                  <a:gd name="connsiteY17" fmla="*/ 4792 h 10599"/>
                  <a:gd name="connsiteX18" fmla="*/ 7406 w 10000"/>
                  <a:gd name="connsiteY18" fmla="*/ 4349 h 10599"/>
                  <a:gd name="connsiteX19" fmla="*/ 7179 w 10000"/>
                  <a:gd name="connsiteY19" fmla="*/ 4349 h 10599"/>
                  <a:gd name="connsiteX20" fmla="*/ 6952 w 10000"/>
                  <a:gd name="connsiteY20" fmla="*/ 4349 h 10599"/>
                  <a:gd name="connsiteX21" fmla="*/ 6952 w 10000"/>
                  <a:gd name="connsiteY21" fmla="*/ 4557 h 10599"/>
                  <a:gd name="connsiteX22" fmla="*/ 6751 w 10000"/>
                  <a:gd name="connsiteY22" fmla="*/ 4974 h 10599"/>
                  <a:gd name="connsiteX23" fmla="*/ 6952 w 10000"/>
                  <a:gd name="connsiteY23" fmla="*/ 4974 h 10599"/>
                  <a:gd name="connsiteX24" fmla="*/ 7179 w 10000"/>
                  <a:gd name="connsiteY24" fmla="*/ 6042 h 10599"/>
                  <a:gd name="connsiteX25" fmla="*/ 6952 w 10000"/>
                  <a:gd name="connsiteY25" fmla="*/ 6042 h 10599"/>
                  <a:gd name="connsiteX26" fmla="*/ 6952 w 10000"/>
                  <a:gd name="connsiteY26" fmla="*/ 5807 h 10599"/>
                  <a:gd name="connsiteX27" fmla="*/ 6524 w 10000"/>
                  <a:gd name="connsiteY27" fmla="*/ 6042 h 10599"/>
                  <a:gd name="connsiteX28" fmla="*/ 6297 w 10000"/>
                  <a:gd name="connsiteY28" fmla="*/ 6667 h 10599"/>
                  <a:gd name="connsiteX29" fmla="*/ 5869 w 10000"/>
                  <a:gd name="connsiteY29" fmla="*/ 6849 h 10599"/>
                  <a:gd name="connsiteX30" fmla="*/ 4786 w 10000"/>
                  <a:gd name="connsiteY30" fmla="*/ 7682 h 10599"/>
                  <a:gd name="connsiteX31" fmla="*/ 4786 w 10000"/>
                  <a:gd name="connsiteY31" fmla="*/ 7917 h 10599"/>
                  <a:gd name="connsiteX32" fmla="*/ 4559 w 10000"/>
                  <a:gd name="connsiteY32" fmla="*/ 7917 h 10599"/>
                  <a:gd name="connsiteX33" fmla="*/ 4358 w 10000"/>
                  <a:gd name="connsiteY33" fmla="*/ 8099 h 10599"/>
                  <a:gd name="connsiteX34" fmla="*/ 4131 w 10000"/>
                  <a:gd name="connsiteY34" fmla="*/ 8099 h 10599"/>
                  <a:gd name="connsiteX35" fmla="*/ 4131 w 10000"/>
                  <a:gd name="connsiteY35" fmla="*/ 8307 h 10599"/>
                  <a:gd name="connsiteX36" fmla="*/ 4131 w 10000"/>
                  <a:gd name="connsiteY36" fmla="*/ 8932 h 10599"/>
                  <a:gd name="connsiteX37" fmla="*/ 3904 w 10000"/>
                  <a:gd name="connsiteY37" fmla="*/ 9349 h 10599"/>
                  <a:gd name="connsiteX38" fmla="*/ 3904 w 10000"/>
                  <a:gd name="connsiteY38" fmla="*/ 9974 h 10599"/>
                  <a:gd name="connsiteX39" fmla="*/ 3703 w 10000"/>
                  <a:gd name="connsiteY39" fmla="*/ 10182 h 10599"/>
                  <a:gd name="connsiteX40" fmla="*/ 3476 w 10000"/>
                  <a:gd name="connsiteY40" fmla="*/ 10417 h 10599"/>
                  <a:gd name="connsiteX41" fmla="*/ 3249 w 10000"/>
                  <a:gd name="connsiteY41" fmla="*/ 10599 h 10599"/>
                  <a:gd name="connsiteX42" fmla="*/ 2821 w 10000"/>
                  <a:gd name="connsiteY42" fmla="*/ 10417 h 10599"/>
                  <a:gd name="connsiteX43" fmla="*/ 2166 w 10000"/>
                  <a:gd name="connsiteY43" fmla="*/ 8542 h 10599"/>
                  <a:gd name="connsiteX44" fmla="*/ 1738 w 10000"/>
                  <a:gd name="connsiteY44" fmla="*/ 7917 h 10599"/>
                  <a:gd name="connsiteX45" fmla="*/ 1511 w 10000"/>
                  <a:gd name="connsiteY45" fmla="*/ 6667 h 10599"/>
                  <a:gd name="connsiteX46" fmla="*/ 1511 w 10000"/>
                  <a:gd name="connsiteY46" fmla="*/ 5807 h 10599"/>
                  <a:gd name="connsiteX47" fmla="*/ 1310 w 10000"/>
                  <a:gd name="connsiteY47" fmla="*/ 6224 h 10599"/>
                  <a:gd name="connsiteX48" fmla="*/ 856 w 10000"/>
                  <a:gd name="connsiteY48" fmla="*/ 6432 h 10599"/>
                  <a:gd name="connsiteX49" fmla="*/ 202 w 10000"/>
                  <a:gd name="connsiteY49" fmla="*/ 5807 h 10599"/>
                  <a:gd name="connsiteX50" fmla="*/ 655 w 10000"/>
                  <a:gd name="connsiteY50" fmla="*/ 5807 h 10599"/>
                  <a:gd name="connsiteX51" fmla="*/ 655 w 10000"/>
                  <a:gd name="connsiteY51" fmla="*/ 5599 h 10599"/>
                  <a:gd name="connsiteX52" fmla="*/ 428 w 10000"/>
                  <a:gd name="connsiteY52" fmla="*/ 5599 h 10599"/>
                  <a:gd name="connsiteX53" fmla="*/ 0 w 10000"/>
                  <a:gd name="connsiteY53" fmla="*/ 5417 h 10599"/>
                  <a:gd name="connsiteX54" fmla="*/ 202 w 10000"/>
                  <a:gd name="connsiteY54" fmla="*/ 5182 h 10599"/>
                  <a:gd name="connsiteX55" fmla="*/ 856 w 10000"/>
                  <a:gd name="connsiteY55" fmla="*/ 5182 h 10599"/>
                  <a:gd name="connsiteX56" fmla="*/ 856 w 10000"/>
                  <a:gd name="connsiteY56" fmla="*/ 4974 h 10599"/>
                  <a:gd name="connsiteX57" fmla="*/ 856 w 10000"/>
                  <a:gd name="connsiteY57" fmla="*/ 4557 h 10599"/>
                  <a:gd name="connsiteX58" fmla="*/ 655 w 10000"/>
                  <a:gd name="connsiteY58" fmla="*/ 4557 h 10599"/>
                  <a:gd name="connsiteX59" fmla="*/ 655 w 10000"/>
                  <a:gd name="connsiteY59" fmla="*/ 4349 h 10599"/>
                  <a:gd name="connsiteX60" fmla="*/ 428 w 10000"/>
                  <a:gd name="connsiteY60" fmla="*/ 4349 h 10599"/>
                  <a:gd name="connsiteX61" fmla="*/ 428 w 10000"/>
                  <a:gd name="connsiteY61" fmla="*/ 3932 h 10599"/>
                  <a:gd name="connsiteX62" fmla="*/ 655 w 10000"/>
                  <a:gd name="connsiteY62" fmla="*/ 3724 h 10599"/>
                  <a:gd name="connsiteX63" fmla="*/ 856 w 10000"/>
                  <a:gd name="connsiteY63" fmla="*/ 3932 h 10599"/>
                  <a:gd name="connsiteX64" fmla="*/ 1310 w 10000"/>
                  <a:gd name="connsiteY64" fmla="*/ 3724 h 10599"/>
                  <a:gd name="connsiteX65" fmla="*/ 2393 w 10000"/>
                  <a:gd name="connsiteY65" fmla="*/ 2474 h 10599"/>
                  <a:gd name="connsiteX66" fmla="*/ 2166 w 10000"/>
                  <a:gd name="connsiteY66" fmla="*/ 2292 h 10599"/>
                  <a:gd name="connsiteX67" fmla="*/ 2393 w 10000"/>
                  <a:gd name="connsiteY67" fmla="*/ 2292 h 10599"/>
                  <a:gd name="connsiteX68" fmla="*/ 2393 w 10000"/>
                  <a:gd name="connsiteY68" fmla="*/ 2057 h 10599"/>
                  <a:gd name="connsiteX69" fmla="*/ 2596 w 10000"/>
                  <a:gd name="connsiteY69" fmla="*/ 1849 h 10599"/>
                  <a:gd name="connsiteX70" fmla="*/ 2166 w 10000"/>
                  <a:gd name="connsiteY70" fmla="*/ 1432 h 10599"/>
                  <a:gd name="connsiteX71" fmla="*/ 1965 w 10000"/>
                  <a:gd name="connsiteY71" fmla="*/ 1224 h 10599"/>
                  <a:gd name="connsiteX72" fmla="*/ 2189 w 10000"/>
                  <a:gd name="connsiteY72" fmla="*/ 807 h 10599"/>
                  <a:gd name="connsiteX73" fmla="*/ 1940 w 10000"/>
                  <a:gd name="connsiteY73" fmla="*/ 417 h 10599"/>
                  <a:gd name="connsiteX74" fmla="*/ 2596 w 10000"/>
                  <a:gd name="connsiteY74" fmla="*/ 0 h 10599"/>
                  <a:gd name="connsiteX75" fmla="*/ 3382 w 10000"/>
                  <a:gd name="connsiteY75" fmla="*/ 599 h 10599"/>
                  <a:gd name="connsiteX76" fmla="*/ 4131 w 10000"/>
                  <a:gd name="connsiteY76" fmla="*/ 495 h 10599"/>
                  <a:gd name="connsiteX77" fmla="*/ 4131 w 10000"/>
                  <a:gd name="connsiteY77" fmla="*/ 807 h 10599"/>
                  <a:gd name="connsiteX78" fmla="*/ 4131 w 10000"/>
                  <a:gd name="connsiteY78" fmla="*/ 1224 h 10599"/>
                  <a:gd name="connsiteX79" fmla="*/ 3703 w 10000"/>
                  <a:gd name="connsiteY79" fmla="*/ 1667 h 10599"/>
                  <a:gd name="connsiteX80" fmla="*/ 3904 w 10000"/>
                  <a:gd name="connsiteY80" fmla="*/ 2057 h 10599"/>
                  <a:gd name="connsiteX81" fmla="*/ 3476 w 10000"/>
                  <a:gd name="connsiteY81" fmla="*/ 2057 h 10599"/>
                  <a:gd name="connsiteX82" fmla="*/ 3703 w 10000"/>
                  <a:gd name="connsiteY82" fmla="*/ 2682 h 10599"/>
                  <a:gd name="connsiteX83" fmla="*/ 4358 w 10000"/>
                  <a:gd name="connsiteY83" fmla="*/ 2917 h 10599"/>
                  <a:gd name="connsiteX84" fmla="*/ 4131 w 10000"/>
                  <a:gd name="connsiteY84" fmla="*/ 3542 h 10599"/>
                  <a:gd name="connsiteX85" fmla="*/ 4559 w 10000"/>
                  <a:gd name="connsiteY85" fmla="*/ 3724 h 10599"/>
                  <a:gd name="connsiteX86" fmla="*/ 6524 w 10000"/>
                  <a:gd name="connsiteY86" fmla="*/ 4349 h 10599"/>
                  <a:gd name="connsiteX87" fmla="*/ 6751 w 10000"/>
                  <a:gd name="connsiteY87" fmla="*/ 4349 h 10599"/>
                  <a:gd name="connsiteX88" fmla="*/ 6751 w 10000"/>
                  <a:gd name="connsiteY88" fmla="*/ 4167 h 10599"/>
                  <a:gd name="connsiteX89" fmla="*/ 6751 w 10000"/>
                  <a:gd name="connsiteY89" fmla="*/ 3724 h 10599"/>
                  <a:gd name="connsiteX90" fmla="*/ 6952 w 10000"/>
                  <a:gd name="connsiteY90" fmla="*/ 3724 h 10599"/>
                  <a:gd name="connsiteX91" fmla="*/ 7179 w 10000"/>
                  <a:gd name="connsiteY91" fmla="*/ 3932 h 10599"/>
                  <a:gd name="connsiteX92" fmla="*/ 7179 w 10000"/>
                  <a:gd name="connsiteY92" fmla="*/ 4167 h 10599"/>
                  <a:gd name="connsiteX93" fmla="*/ 8035 w 10000"/>
                  <a:gd name="connsiteY93" fmla="*/ 4167 h 10599"/>
                  <a:gd name="connsiteX94" fmla="*/ 8262 w 10000"/>
                  <a:gd name="connsiteY94" fmla="*/ 4167 h 10599"/>
                  <a:gd name="connsiteX95" fmla="*/ 8035 w 10000"/>
                  <a:gd name="connsiteY95" fmla="*/ 3724 h 10599"/>
                  <a:gd name="connsiteX96" fmla="*/ 9144 w 10000"/>
                  <a:gd name="connsiteY96" fmla="*/ 3307 h 1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10000" h="10599">
                    <a:moveTo>
                      <a:pt x="9144" y="3307"/>
                    </a:moveTo>
                    <a:lnTo>
                      <a:pt x="9144" y="3307"/>
                    </a:lnTo>
                    <a:lnTo>
                      <a:pt x="9572" y="3307"/>
                    </a:lnTo>
                    <a:lnTo>
                      <a:pt x="10000" y="3724"/>
                    </a:lnTo>
                    <a:lnTo>
                      <a:pt x="10000" y="4167"/>
                    </a:lnTo>
                    <a:lnTo>
                      <a:pt x="9572" y="4167"/>
                    </a:lnTo>
                    <a:lnTo>
                      <a:pt x="9345" y="4349"/>
                    </a:lnTo>
                    <a:lnTo>
                      <a:pt x="8917" y="5182"/>
                    </a:lnTo>
                    <a:lnTo>
                      <a:pt x="8690" y="5417"/>
                    </a:lnTo>
                    <a:lnTo>
                      <a:pt x="8489" y="5807"/>
                    </a:lnTo>
                    <a:lnTo>
                      <a:pt x="8489" y="6042"/>
                    </a:lnTo>
                    <a:cubicBezTo>
                      <a:pt x="8413" y="5834"/>
                      <a:pt x="8338" y="5625"/>
                      <a:pt x="8262" y="5417"/>
                    </a:cubicBezTo>
                    <a:lnTo>
                      <a:pt x="8262" y="5182"/>
                    </a:lnTo>
                    <a:lnTo>
                      <a:pt x="8035" y="5417"/>
                    </a:lnTo>
                    <a:lnTo>
                      <a:pt x="7834" y="5417"/>
                    </a:lnTo>
                    <a:lnTo>
                      <a:pt x="7834" y="5182"/>
                    </a:lnTo>
                    <a:lnTo>
                      <a:pt x="8262" y="4792"/>
                    </a:lnTo>
                    <a:lnTo>
                      <a:pt x="7406" y="4792"/>
                    </a:lnTo>
                    <a:lnTo>
                      <a:pt x="7406" y="4349"/>
                    </a:lnTo>
                    <a:lnTo>
                      <a:pt x="7179" y="4349"/>
                    </a:lnTo>
                    <a:lnTo>
                      <a:pt x="6952" y="4349"/>
                    </a:lnTo>
                    <a:lnTo>
                      <a:pt x="6952" y="4557"/>
                    </a:lnTo>
                    <a:lnTo>
                      <a:pt x="6751" y="4974"/>
                    </a:lnTo>
                    <a:lnTo>
                      <a:pt x="6952" y="4974"/>
                    </a:lnTo>
                    <a:cubicBezTo>
                      <a:pt x="7028" y="5330"/>
                      <a:pt x="7103" y="5686"/>
                      <a:pt x="7179" y="6042"/>
                    </a:cubicBezTo>
                    <a:lnTo>
                      <a:pt x="6952" y="6042"/>
                    </a:lnTo>
                    <a:lnTo>
                      <a:pt x="6952" y="5807"/>
                    </a:lnTo>
                    <a:lnTo>
                      <a:pt x="6524" y="6042"/>
                    </a:lnTo>
                    <a:cubicBezTo>
                      <a:pt x="6448" y="6250"/>
                      <a:pt x="6373" y="6459"/>
                      <a:pt x="6297" y="6667"/>
                    </a:cubicBezTo>
                    <a:lnTo>
                      <a:pt x="5869" y="6849"/>
                    </a:lnTo>
                    <a:lnTo>
                      <a:pt x="4786" y="7682"/>
                    </a:lnTo>
                    <a:lnTo>
                      <a:pt x="4786" y="7917"/>
                    </a:lnTo>
                    <a:lnTo>
                      <a:pt x="4559" y="7917"/>
                    </a:lnTo>
                    <a:lnTo>
                      <a:pt x="4358" y="8099"/>
                    </a:lnTo>
                    <a:lnTo>
                      <a:pt x="4131" y="8099"/>
                    </a:lnTo>
                    <a:lnTo>
                      <a:pt x="4131" y="8307"/>
                    </a:lnTo>
                    <a:lnTo>
                      <a:pt x="4131" y="8932"/>
                    </a:lnTo>
                    <a:lnTo>
                      <a:pt x="3904" y="9349"/>
                    </a:lnTo>
                    <a:lnTo>
                      <a:pt x="3904" y="9974"/>
                    </a:lnTo>
                    <a:lnTo>
                      <a:pt x="3703" y="10182"/>
                    </a:lnTo>
                    <a:lnTo>
                      <a:pt x="3476" y="10417"/>
                    </a:lnTo>
                    <a:lnTo>
                      <a:pt x="3249" y="10599"/>
                    </a:lnTo>
                    <a:lnTo>
                      <a:pt x="2821" y="10417"/>
                    </a:lnTo>
                    <a:lnTo>
                      <a:pt x="2166" y="8542"/>
                    </a:lnTo>
                    <a:lnTo>
                      <a:pt x="1738" y="7917"/>
                    </a:lnTo>
                    <a:cubicBezTo>
                      <a:pt x="1662" y="7500"/>
                      <a:pt x="1587" y="7084"/>
                      <a:pt x="1511" y="6667"/>
                    </a:cubicBezTo>
                    <a:lnTo>
                      <a:pt x="1511" y="5807"/>
                    </a:lnTo>
                    <a:lnTo>
                      <a:pt x="1310" y="6224"/>
                    </a:lnTo>
                    <a:lnTo>
                      <a:pt x="856" y="6432"/>
                    </a:lnTo>
                    <a:lnTo>
                      <a:pt x="202" y="5807"/>
                    </a:lnTo>
                    <a:lnTo>
                      <a:pt x="655" y="5807"/>
                    </a:lnTo>
                    <a:lnTo>
                      <a:pt x="655" y="5599"/>
                    </a:lnTo>
                    <a:lnTo>
                      <a:pt x="428" y="5599"/>
                    </a:lnTo>
                    <a:lnTo>
                      <a:pt x="0" y="5417"/>
                    </a:lnTo>
                    <a:lnTo>
                      <a:pt x="202" y="5182"/>
                    </a:lnTo>
                    <a:lnTo>
                      <a:pt x="856" y="5182"/>
                    </a:lnTo>
                    <a:lnTo>
                      <a:pt x="856" y="4974"/>
                    </a:lnTo>
                    <a:lnTo>
                      <a:pt x="856" y="4557"/>
                    </a:lnTo>
                    <a:lnTo>
                      <a:pt x="655" y="4557"/>
                    </a:lnTo>
                    <a:lnTo>
                      <a:pt x="655" y="4349"/>
                    </a:lnTo>
                    <a:lnTo>
                      <a:pt x="428" y="4349"/>
                    </a:lnTo>
                    <a:lnTo>
                      <a:pt x="428" y="3932"/>
                    </a:lnTo>
                    <a:lnTo>
                      <a:pt x="655" y="3724"/>
                    </a:lnTo>
                    <a:lnTo>
                      <a:pt x="856" y="3932"/>
                    </a:lnTo>
                    <a:lnTo>
                      <a:pt x="1310" y="3724"/>
                    </a:lnTo>
                    <a:lnTo>
                      <a:pt x="2393" y="2474"/>
                    </a:lnTo>
                    <a:lnTo>
                      <a:pt x="2166" y="2292"/>
                    </a:lnTo>
                    <a:lnTo>
                      <a:pt x="2393" y="2292"/>
                    </a:lnTo>
                    <a:lnTo>
                      <a:pt x="2393" y="2057"/>
                    </a:lnTo>
                    <a:lnTo>
                      <a:pt x="2596" y="1849"/>
                    </a:lnTo>
                    <a:lnTo>
                      <a:pt x="2166" y="1432"/>
                    </a:lnTo>
                    <a:lnTo>
                      <a:pt x="1965" y="1224"/>
                    </a:lnTo>
                    <a:cubicBezTo>
                      <a:pt x="1925" y="1133"/>
                      <a:pt x="2193" y="941"/>
                      <a:pt x="2189" y="807"/>
                    </a:cubicBezTo>
                    <a:cubicBezTo>
                      <a:pt x="2185" y="673"/>
                      <a:pt x="1829" y="565"/>
                      <a:pt x="1940" y="417"/>
                    </a:cubicBezTo>
                    <a:lnTo>
                      <a:pt x="2596" y="0"/>
                    </a:lnTo>
                    <a:lnTo>
                      <a:pt x="3382" y="599"/>
                    </a:lnTo>
                    <a:lnTo>
                      <a:pt x="4131" y="495"/>
                    </a:lnTo>
                    <a:lnTo>
                      <a:pt x="4131" y="807"/>
                    </a:lnTo>
                    <a:lnTo>
                      <a:pt x="4131" y="1224"/>
                    </a:lnTo>
                    <a:lnTo>
                      <a:pt x="3703" y="1667"/>
                    </a:lnTo>
                    <a:lnTo>
                      <a:pt x="3904" y="2057"/>
                    </a:lnTo>
                    <a:lnTo>
                      <a:pt x="3476" y="2057"/>
                    </a:lnTo>
                    <a:cubicBezTo>
                      <a:pt x="3552" y="2265"/>
                      <a:pt x="3627" y="2474"/>
                      <a:pt x="3703" y="2682"/>
                    </a:cubicBezTo>
                    <a:lnTo>
                      <a:pt x="4358" y="2917"/>
                    </a:lnTo>
                    <a:cubicBezTo>
                      <a:pt x="4282" y="3125"/>
                      <a:pt x="4207" y="3334"/>
                      <a:pt x="4131" y="3542"/>
                    </a:cubicBezTo>
                    <a:lnTo>
                      <a:pt x="4559" y="3724"/>
                    </a:lnTo>
                    <a:lnTo>
                      <a:pt x="6524" y="4349"/>
                    </a:lnTo>
                    <a:lnTo>
                      <a:pt x="6751" y="4349"/>
                    </a:lnTo>
                    <a:lnTo>
                      <a:pt x="6751" y="4167"/>
                    </a:lnTo>
                    <a:lnTo>
                      <a:pt x="6751" y="3724"/>
                    </a:lnTo>
                    <a:lnTo>
                      <a:pt x="6952" y="3724"/>
                    </a:lnTo>
                    <a:lnTo>
                      <a:pt x="7179" y="3932"/>
                    </a:lnTo>
                    <a:lnTo>
                      <a:pt x="7179" y="4167"/>
                    </a:lnTo>
                    <a:lnTo>
                      <a:pt x="8035" y="4167"/>
                    </a:lnTo>
                    <a:lnTo>
                      <a:pt x="8262" y="4167"/>
                    </a:lnTo>
                    <a:lnTo>
                      <a:pt x="8035" y="3724"/>
                    </a:lnTo>
                    <a:lnTo>
                      <a:pt x="9144" y="330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>
                  <a:defRPr/>
                </a:pPr>
                <a:endParaRPr lang="en-GB"/>
              </a:p>
            </p:txBody>
          </p:sp>
        </p:grpSp>
        <p:grpSp>
          <p:nvGrpSpPr>
            <p:cNvPr id="3088" name="Group 338"/>
            <p:cNvGrpSpPr>
              <a:grpSpLocks/>
            </p:cNvGrpSpPr>
            <p:nvPr/>
          </p:nvGrpSpPr>
          <p:grpSpPr bwMode="auto">
            <a:xfrm>
              <a:off x="3498007" y="4280209"/>
              <a:ext cx="9536735" cy="2427541"/>
              <a:chOff x="3498007" y="4280209"/>
              <a:chExt cx="9536735" cy="2427541"/>
            </a:xfrm>
          </p:grpSpPr>
          <p:sp>
            <p:nvSpPr>
              <p:cNvPr id="327" name="TextBox 326"/>
              <p:cNvSpPr txBox="1"/>
              <p:nvPr/>
            </p:nvSpPr>
            <p:spPr>
              <a:xfrm>
                <a:off x="3497223" y="5128190"/>
                <a:ext cx="1050488" cy="33705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Mexico</a:t>
                </a:r>
              </a:p>
            </p:txBody>
          </p:sp>
          <p:sp>
            <p:nvSpPr>
              <p:cNvPr id="328" name="TextBox 327"/>
              <p:cNvSpPr txBox="1"/>
              <p:nvPr/>
            </p:nvSpPr>
            <p:spPr>
              <a:xfrm>
                <a:off x="4100473" y="5789808"/>
                <a:ext cx="1385395" cy="46396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Colombia</a:t>
                </a: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11984326" y="5126110"/>
                <a:ext cx="1050488" cy="3391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China</a:t>
                </a:r>
              </a:p>
            </p:txBody>
          </p:sp>
          <p:sp>
            <p:nvSpPr>
              <p:cNvPr id="330" name="TextBox 329"/>
              <p:cNvSpPr txBox="1"/>
              <p:nvPr/>
            </p:nvSpPr>
            <p:spPr>
              <a:xfrm>
                <a:off x="9937437" y="5708667"/>
                <a:ext cx="1048407" cy="3391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India</a:t>
                </a:r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10690459" y="6305787"/>
                <a:ext cx="1327150" cy="40154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Indonesia</a:t>
                </a:r>
              </a:p>
            </p:txBody>
          </p:sp>
          <p:sp>
            <p:nvSpPr>
              <p:cNvPr id="332" name="TextBox 331"/>
              <p:cNvSpPr txBox="1"/>
              <p:nvPr/>
            </p:nvSpPr>
            <p:spPr>
              <a:xfrm>
                <a:off x="7805261" y="6208001"/>
                <a:ext cx="1050486" cy="33705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DRC</a:t>
                </a: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9269702" y="6083168"/>
                <a:ext cx="1048407" cy="3391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Kenya</a:t>
                </a:r>
              </a:p>
            </p:txBody>
          </p:sp>
          <p:sp>
            <p:nvSpPr>
              <p:cNvPr id="334" name="TextBox 333"/>
              <p:cNvSpPr txBox="1"/>
              <p:nvPr/>
            </p:nvSpPr>
            <p:spPr>
              <a:xfrm>
                <a:off x="7287297" y="5042888"/>
                <a:ext cx="1050488" cy="33705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Niger</a:t>
                </a:r>
              </a:p>
            </p:txBody>
          </p:sp>
          <p:sp>
            <p:nvSpPr>
              <p:cNvPr id="335" name="TextBox 334"/>
              <p:cNvSpPr txBox="1"/>
              <p:nvPr/>
            </p:nvSpPr>
            <p:spPr>
              <a:xfrm>
                <a:off x="7181209" y="5773164"/>
                <a:ext cx="1046326" cy="3391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Nigeria</a:t>
                </a:r>
              </a:p>
            </p:txBody>
          </p:sp>
          <p:sp>
            <p:nvSpPr>
              <p:cNvPr id="336" name="TextBox 335"/>
              <p:cNvSpPr txBox="1"/>
              <p:nvPr/>
            </p:nvSpPr>
            <p:spPr>
              <a:xfrm>
                <a:off x="8015358" y="4705837"/>
                <a:ext cx="1048407" cy="33705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Egypt</a:t>
                </a: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8629009" y="4279322"/>
                <a:ext cx="1048407" cy="33913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Turkey</a:t>
                </a:r>
              </a:p>
            </p:txBody>
          </p:sp>
          <p:sp>
            <p:nvSpPr>
              <p:cNvPr id="338" name="TextBox 337"/>
              <p:cNvSpPr txBox="1"/>
              <p:nvPr/>
            </p:nvSpPr>
            <p:spPr>
              <a:xfrm>
                <a:off x="9456918" y="4805704"/>
                <a:ext cx="1048407" cy="33913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0">
                  <a:defRPr/>
                </a:pPr>
                <a:r>
                  <a:rPr lang="en-GB" sz="1600" b="1" dirty="0">
                    <a:solidFill>
                      <a:srgbClr val="E82533">
                        <a:lumMod val="50000"/>
                      </a:srgbClr>
                    </a:solidFill>
                    <a:latin typeface="Arial Narrow" panose="020B0606020202030204" pitchFamily="34" charset="0"/>
                  </a:rPr>
                  <a:t>Iraq</a:t>
                </a:r>
              </a:p>
            </p:txBody>
          </p:sp>
        </p:grpSp>
      </p:grpSp>
      <p:sp>
        <p:nvSpPr>
          <p:cNvPr id="340" name="AutoShape 4"/>
          <p:cNvSpPr>
            <a:spLocks/>
          </p:cNvSpPr>
          <p:nvPr/>
        </p:nvSpPr>
        <p:spPr bwMode="auto">
          <a:xfrm>
            <a:off x="857250" y="2446338"/>
            <a:ext cx="6469063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What is the mobile gender gap?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084" name="TextBox 3"/>
          <p:cNvSpPr txBox="1">
            <a:spLocks noChangeArrowheads="1"/>
          </p:cNvSpPr>
          <p:nvPr/>
        </p:nvSpPr>
        <p:spPr bwMode="auto">
          <a:xfrm>
            <a:off x="771525" y="3222625"/>
            <a:ext cx="543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/>
            <a:r>
              <a:rPr lang="en-GB" altLang="en-US" b="1" smtClean="0">
                <a:solidFill>
                  <a:srgbClr val="839099"/>
                </a:solidFill>
                <a:latin typeface="Arial Narrow" pitchFamily="34" charset="0"/>
              </a:rPr>
              <a:t>The ‘mobile gender gap’ is the gap between the levels of access, ownership and usage of mobile between men and women</a:t>
            </a:r>
          </a:p>
        </p:txBody>
      </p:sp>
      <p:sp>
        <p:nvSpPr>
          <p:cNvPr id="342" name="AutoShape 4"/>
          <p:cNvSpPr>
            <a:spLocks/>
          </p:cNvSpPr>
          <p:nvPr/>
        </p:nvSpPr>
        <p:spPr bwMode="auto">
          <a:xfrm>
            <a:off x="852488" y="4953000"/>
            <a:ext cx="646906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What will the study involve?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863600" y="5648325"/>
            <a:ext cx="54356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>
              <a:defRPr/>
            </a:pPr>
            <a:r>
              <a:rPr lang="en-GB" b="1" dirty="0">
                <a:solidFill>
                  <a:srgbClr val="839099"/>
                </a:solidFill>
                <a:latin typeface="Arial Narrow" panose="020B0606020202030204" pitchFamily="34" charset="0"/>
              </a:rPr>
              <a:t>This study will include</a:t>
            </a:r>
          </a:p>
          <a:p>
            <a:pPr marL="342900" indent="-342900" eaLnBrk="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839099"/>
                </a:solidFill>
                <a:latin typeface="Arial Narrow" panose="020B0606020202030204" pitchFamily="34" charset="0"/>
              </a:rPr>
              <a:t>12,000 interviews in the field</a:t>
            </a:r>
          </a:p>
          <a:p>
            <a:pPr marL="342900" indent="-342900" eaLnBrk="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839099"/>
                </a:solidFill>
                <a:latin typeface="Arial Narrow" panose="020B0606020202030204" pitchFamily="34" charset="0"/>
              </a:rPr>
              <a:t>84 focus groups</a:t>
            </a:r>
          </a:p>
          <a:p>
            <a:pPr marL="342900" indent="-342900" eaLnBrk="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839099"/>
                </a:solidFill>
                <a:latin typeface="Arial Narrow" panose="020B0606020202030204" pitchFamily="34" charset="0"/>
              </a:rPr>
              <a:t>150+ interviews with MNOs, NGOs, executives and local experts</a:t>
            </a:r>
          </a:p>
        </p:txBody>
      </p:sp>
    </p:spTree>
    <p:extLst>
      <p:ext uri="{BB962C8B-B14F-4D97-AF65-F5344CB8AC3E}">
        <p14:creationId xmlns:p14="http://schemas.microsoft.com/office/powerpoint/2010/main" val="27213084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889000" y="533400"/>
            <a:ext cx="11201400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>
                <a:solidFill>
                  <a:srgbClr val="B1111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The study aims to provide valuable information for operators</a:t>
            </a:r>
            <a:endParaRPr lang="en-US" dirty="0">
              <a:solidFill>
                <a:srgbClr val="B11116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0" name="AutoShape 4"/>
          <p:cNvSpPr>
            <a:spLocks/>
          </p:cNvSpPr>
          <p:nvPr/>
        </p:nvSpPr>
        <p:spPr bwMode="auto">
          <a:xfrm>
            <a:off x="8628063" y="2582863"/>
            <a:ext cx="6434137" cy="619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…in return we will provide operators with: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9685338" y="3205163"/>
            <a:ext cx="5834062" cy="1219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b="1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Estimate of the global and regional gap in SIM ownership </a:t>
            </a:r>
            <a:r>
              <a:rPr lang="en-GB" sz="2000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between men and women and the revenue opportunity in closing this gap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9685338" y="4271963"/>
            <a:ext cx="5834062" cy="11382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b="1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Assessment of the drivers and barriers to SIM ownership and mobile usage </a:t>
            </a:r>
            <a:r>
              <a:rPr lang="en-GB" sz="2000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from a demand and supply perspective</a:t>
            </a:r>
          </a:p>
        </p:txBody>
      </p:sp>
      <p:sp>
        <p:nvSpPr>
          <p:cNvPr id="4102" name="Oval 25"/>
          <p:cNvSpPr>
            <a:spLocks noChangeArrowheads="1"/>
          </p:cNvSpPr>
          <p:nvPr/>
        </p:nvSpPr>
        <p:spPr bwMode="auto">
          <a:xfrm>
            <a:off x="8847138" y="3509963"/>
            <a:ext cx="609600" cy="6096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4103" name="Oval 26"/>
          <p:cNvSpPr>
            <a:spLocks noChangeArrowheads="1"/>
          </p:cNvSpPr>
          <p:nvPr/>
        </p:nvSpPr>
        <p:spPr bwMode="auto">
          <a:xfrm>
            <a:off x="8847138" y="4535488"/>
            <a:ext cx="609600" cy="6096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9685338" y="5262563"/>
            <a:ext cx="5834062" cy="11382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b="1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Practical recommendations </a:t>
            </a:r>
            <a:r>
              <a:rPr lang="en-GB" sz="2000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on how to increase mobile ownership and usage amongst women in similar markets</a:t>
            </a:r>
          </a:p>
        </p:txBody>
      </p:sp>
      <p:sp>
        <p:nvSpPr>
          <p:cNvPr id="4105" name="Oval 28"/>
          <p:cNvSpPr>
            <a:spLocks noChangeArrowheads="1"/>
          </p:cNvSpPr>
          <p:nvPr/>
        </p:nvSpPr>
        <p:spPr bwMode="auto">
          <a:xfrm>
            <a:off x="8847138" y="5526088"/>
            <a:ext cx="609600" cy="6096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19" name="AutoShape 4"/>
          <p:cNvSpPr>
            <a:spLocks/>
          </p:cNvSpPr>
          <p:nvPr/>
        </p:nvSpPr>
        <p:spPr bwMode="auto">
          <a:xfrm>
            <a:off x="965200" y="2582863"/>
            <a:ext cx="6434138" cy="619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Operators can support this study by providing…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4107" name="Rectangle 344"/>
          <p:cNvSpPr>
            <a:spLocks noChangeArrowheads="1"/>
          </p:cNvSpPr>
          <p:nvPr/>
        </p:nvSpPr>
        <p:spPr bwMode="auto">
          <a:xfrm>
            <a:off x="965200" y="3857625"/>
            <a:ext cx="1371600" cy="12858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Gender data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2489200" y="3857625"/>
            <a:ext cx="4910138" cy="1285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Operators to provide gender data where possible (e.g. split between male and female subscribers)</a:t>
            </a:r>
          </a:p>
        </p:txBody>
      </p:sp>
      <p:sp>
        <p:nvSpPr>
          <p:cNvPr id="4109" name="Rectangle 26"/>
          <p:cNvSpPr>
            <a:spLocks noChangeArrowheads="1"/>
          </p:cNvSpPr>
          <p:nvPr/>
        </p:nvSpPr>
        <p:spPr bwMode="auto">
          <a:xfrm>
            <a:off x="965200" y="5324475"/>
            <a:ext cx="1371600" cy="12858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Expertise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2489200" y="5324475"/>
            <a:ext cx="4910138" cy="1285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Expert interviews with operators to assess the drivers and barriers to mobile usage</a:t>
            </a:r>
          </a:p>
        </p:txBody>
      </p:sp>
      <p:sp>
        <p:nvSpPr>
          <p:cNvPr id="30" name="Isosceles Triangle 29"/>
          <p:cNvSpPr/>
          <p:nvPr/>
        </p:nvSpPr>
        <p:spPr bwMode="auto">
          <a:xfrm rot="5400000">
            <a:off x="5825331" y="5884069"/>
            <a:ext cx="4224338" cy="381000"/>
          </a:xfrm>
          <a:prstGeom prst="triangle">
            <a:avLst/>
          </a:prstGeom>
          <a:solidFill>
            <a:schemeClr val="accent6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marL="396875" indent="0">
              <a:defRPr/>
            </a:pPr>
            <a:endParaRPr lang="en-GB"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4112" name="Rectangle 17"/>
          <p:cNvSpPr>
            <a:spLocks noChangeArrowheads="1"/>
          </p:cNvSpPr>
          <p:nvPr/>
        </p:nvSpPr>
        <p:spPr bwMode="auto">
          <a:xfrm>
            <a:off x="965200" y="6791325"/>
            <a:ext cx="1371600" cy="128587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Case studies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489200" y="6791325"/>
            <a:ext cx="4910138" cy="1285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Case studies of successful ways operators have reached rural women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965200" y="8077200"/>
            <a:ext cx="7848600" cy="12858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Note:  All commercially-sensitive data will remain confidential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9685338" y="7100888"/>
            <a:ext cx="5834062" cy="11382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50800" tIns="50800" rIns="50800" bIns="50800" anchor="ctr"/>
          <a:lstStyle/>
          <a:p>
            <a:pPr eaLnBrk="0">
              <a:defRPr/>
            </a:pPr>
            <a:r>
              <a:rPr lang="en-GB" sz="2000" b="1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Detailed country-level data and consumer insights </a:t>
            </a:r>
            <a:r>
              <a:rPr lang="en-GB" sz="2000" dirty="0">
                <a:solidFill>
                  <a:srgbClr val="373737">
                    <a:lumMod val="60000"/>
                    <a:lumOff val="40000"/>
                  </a:srgbClr>
                </a:solidFill>
                <a:latin typeface="Arial Narrow" panose="020B0606020202030204" pitchFamily="34" charset="0"/>
              </a:rPr>
              <a:t>from field interviews and focus groups</a:t>
            </a:r>
          </a:p>
        </p:txBody>
      </p:sp>
      <p:sp>
        <p:nvSpPr>
          <p:cNvPr id="4116" name="Oval 28"/>
          <p:cNvSpPr>
            <a:spLocks noChangeArrowheads="1"/>
          </p:cNvSpPr>
          <p:nvPr/>
        </p:nvSpPr>
        <p:spPr bwMode="auto">
          <a:xfrm>
            <a:off x="8847138" y="7364413"/>
            <a:ext cx="609600" cy="6096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 algn="ctr"/>
            <a:r>
              <a:rPr lang="en-GB" altLang="en-US" b="1" smtClean="0">
                <a:solidFill>
                  <a:srgbClr val="FFFFFF"/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27" name="AutoShape 4"/>
          <p:cNvSpPr>
            <a:spLocks/>
          </p:cNvSpPr>
          <p:nvPr/>
        </p:nvSpPr>
        <p:spPr bwMode="auto">
          <a:xfrm>
            <a:off x="8607425" y="6629400"/>
            <a:ext cx="6434138" cy="619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ABC5BF"/>
              </a:buClr>
              <a:buFont typeface="Arial Narrow" charset="0"/>
              <a:buNone/>
              <a:defRPr/>
            </a:pPr>
            <a:r>
              <a:rPr lang="en-US" sz="2800" b="1" dirty="0">
                <a:solidFill>
                  <a:srgbClr val="E82533">
                    <a:lumMod val="75000"/>
                  </a:srgbClr>
                </a:solidFill>
                <a:latin typeface="Arial Narrow" panose="020B0606020202030204" pitchFamily="34" charset="0"/>
                <a:ea typeface="ＭＳ Ｐゴシック" charset="0"/>
                <a:cs typeface="Arial" charset="0"/>
                <a:sym typeface="Arial" charset="0"/>
              </a:rPr>
              <a:t>And for operators in the 12 focus countries:</a:t>
            </a:r>
            <a:endParaRPr lang="en-US" sz="1800" b="1" dirty="0">
              <a:solidFill>
                <a:srgbClr val="E82533">
                  <a:lumMod val="75000"/>
                </a:srgbClr>
              </a:solidFill>
              <a:latin typeface="Arial Narrow" panose="020B0606020202030204" pitchFamily="34" charset="0"/>
              <a:ea typeface="ＭＳ Ｐゴシック" charset="0"/>
              <a:cs typeface="Calibri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289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400" y="0"/>
            <a:ext cx="16690009" cy="1251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833229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Disaster Response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833229" y="2008902"/>
            <a:ext cx="145426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endParaRPr lang="en-GB" sz="2800" dirty="0" smtClean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37144" y="2008902"/>
            <a:ext cx="12772455" cy="419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607" tIns="28804" rIns="57607" bIns="28804">
            <a:spAutoFit/>
          </a:bodyPr>
          <a:lstStyle/>
          <a:p>
            <a:pPr>
              <a:buClr>
                <a:srgbClr val="82A29D"/>
              </a:buClr>
            </a:pPr>
            <a:r>
              <a:rPr lang="en-US" sz="3200" dirty="0">
                <a:solidFill>
                  <a:schemeClr val="bg1"/>
                </a:solidFill>
                <a:latin typeface="Arial" charset="0"/>
                <a:ea typeface="MS PGothic" charset="0"/>
                <a:cs typeface="Arial" charset="0"/>
              </a:rPr>
              <a:t>The Disaster Response Program works to facilitate coordination and knowledge sharing between mobile operators, Governments and the humanitarian response community.</a:t>
            </a:r>
          </a:p>
          <a:p>
            <a:pPr>
              <a:buClr>
                <a:srgbClr val="82A29D"/>
              </a:buClr>
            </a:pPr>
            <a:endParaRPr lang="en-US" sz="3200" dirty="0">
              <a:solidFill>
                <a:schemeClr val="bg1"/>
              </a:solidFill>
              <a:latin typeface="Arial" charset="0"/>
              <a:ea typeface="MS PGothic" charset="0"/>
              <a:cs typeface="Arial" charset="0"/>
            </a:endParaRPr>
          </a:p>
          <a:p>
            <a:pPr>
              <a:buClr>
                <a:srgbClr val="82A29D"/>
              </a:buClr>
            </a:pPr>
            <a:r>
              <a:rPr lang="en-US" sz="3200" dirty="0">
                <a:solidFill>
                  <a:schemeClr val="bg1"/>
                </a:solidFill>
                <a:latin typeface="Arial" charset="0"/>
                <a:ea typeface="MS PGothic" charset="0"/>
                <a:cs typeface="Arial" charset="0"/>
              </a:rPr>
              <a:t> Our team supports the mobile industry in improving network and organizational resilience so that this technology can be depended on as a lifeline in disaster.</a:t>
            </a:r>
          </a:p>
          <a:p>
            <a:pPr>
              <a:lnSpc>
                <a:spcPct val="140000"/>
              </a:lnSpc>
              <a:buClr>
                <a:srgbClr val="82A29D"/>
              </a:buClr>
              <a:buFont typeface="Arial" charset="0"/>
              <a:buChar char="•"/>
            </a:pPr>
            <a:endParaRPr lang="en-GB" sz="3200" dirty="0">
              <a:solidFill>
                <a:schemeClr val="bg1"/>
              </a:solidFill>
              <a:latin typeface="Arial" charset="0"/>
              <a:ea typeface="MS PGothic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695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833229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Disaster Response – work in Asia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833229" y="2008902"/>
            <a:ext cx="145426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endParaRPr lang="en-GB" sz="2800" dirty="0" smtClean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03200" y="1676400"/>
            <a:ext cx="15925800" cy="750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607" tIns="28804" rIns="57607" bIns="28804">
            <a:spAutoFit/>
          </a:bodyPr>
          <a:lstStyle/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/>
              <a:buChar char="•"/>
            </a:pPr>
            <a:r>
              <a:rPr lang="en-GB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MNO </a:t>
            </a:r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support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: On the ground </a:t>
            </a:r>
            <a:r>
              <a:rPr lang="en-GB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&amp; 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remote coordination support for Filipino MNOs during Typhoon Haiyan response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/>
              <a:buChar char="•"/>
            </a:pPr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Convening: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 Preparedness workshops held or upcoming in Philippines, Bangladesh, Nepal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/>
              <a:buChar char="•"/>
            </a:pPr>
            <a:r>
              <a:rPr lang="en-GB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Eco-system Engagement</a:t>
            </a:r>
            <a:r>
              <a:rPr lang="en-GB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: 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Disaster Response Regulatory engagement (Regulatory officers meeting, Hong Kong, Mobile Asia Expo)</a:t>
            </a:r>
          </a:p>
          <a:p>
            <a:pPr marL="342900" indent="-342900">
              <a:lnSpc>
                <a:spcPct val="140000"/>
              </a:lnSpc>
              <a:buClr>
                <a:srgbClr val="82A29D"/>
              </a:buClr>
              <a:buFont typeface="Arial"/>
              <a:buChar char="•"/>
            </a:pPr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Case studies and Knowledge Sharing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:  (Philippines, Sri Lanka (forth coming), New </a:t>
            </a:r>
            <a:r>
              <a:rPr lang="en-GB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Zealand</a:t>
            </a:r>
          </a:p>
          <a:p>
            <a:pPr>
              <a:lnSpc>
                <a:spcPct val="140000"/>
              </a:lnSpc>
              <a:buClr>
                <a:srgbClr val="82A29D"/>
              </a:buClr>
            </a:pPr>
            <a:endParaRPr lang="en-GB" sz="1000" b="1" dirty="0" smtClean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>
              <a:lnSpc>
                <a:spcPct val="140000"/>
              </a:lnSpc>
              <a:buClr>
                <a:srgbClr val="82A29D"/>
              </a:buClr>
            </a:pPr>
            <a:r>
              <a:rPr lang="en-GB" b="1" u="sng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Our </a:t>
            </a:r>
            <a:r>
              <a:rPr lang="en-GB" b="1" u="sng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other Areas of Focus:</a:t>
            </a:r>
          </a:p>
          <a:p>
            <a:pPr marL="183023" lvl="1" indent="0" defTabSz="384047" eaLnBrk="0"/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Driving a long term view of preparedness for the industry</a:t>
            </a:r>
          </a:p>
          <a:p>
            <a:pPr marL="183023" lvl="1" indent="0" defTabSz="384047" eaLnBrk="0"/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Partnering with UN, World Food Programme and other humanitarian organisations to incorporate long term pre-standing frameworks for cooperation during disasters</a:t>
            </a:r>
          </a:p>
          <a:p>
            <a:pPr marL="183023" lvl="1" indent="0" defTabSz="384047" eaLnBrk="0"/>
            <a:endParaRPr lang="en-GB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marL="183023" lvl="1" indent="0" defTabSz="384047" eaLnBrk="0"/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Capturing Best Practice in Communicating with Customers </a:t>
            </a:r>
          </a:p>
          <a:p>
            <a:pPr marL="183023" lvl="1" indent="0" defTabSz="384047" eaLnBrk="0"/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Providing regular updates and liaising with humanitarian partners about network outages, restoration activities and emergency communication services in the Philippines</a:t>
            </a:r>
          </a:p>
          <a:p>
            <a:pPr marL="183023" lvl="1" indent="0" defTabSz="384047" eaLnBrk="0"/>
            <a:endParaRPr lang="en-GB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marL="183023" lvl="1" indent="0" defTabSz="384047" eaLnBrk="0"/>
            <a:r>
              <a:rPr lang="en-GB" b="1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Advocating the unique role and contribution of mobile and MNOs 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in disaster preparedness and response through Spotlight Case studies on Vodafone Instant Network, </a:t>
            </a:r>
            <a:r>
              <a:rPr lang="en-GB" dirty="0" err="1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Turkcell</a:t>
            </a:r>
            <a:r>
              <a:rPr lang="en-GB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, Refugees</a:t>
            </a:r>
            <a:endParaRPr lang="en-US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>
              <a:lnSpc>
                <a:spcPct val="140000"/>
              </a:lnSpc>
              <a:buClr>
                <a:srgbClr val="82A29D"/>
              </a:buClr>
              <a:buFont typeface="Arial" charset="0"/>
              <a:buChar char="•"/>
            </a:pPr>
            <a:endParaRPr lang="en-GB" sz="20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8729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833229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Mobile Enabled Community Services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24" name="Rectangle 9"/>
          <p:cNvSpPr>
            <a:spLocks/>
          </p:cNvSpPr>
          <p:nvPr/>
        </p:nvSpPr>
        <p:spPr bwMode="auto">
          <a:xfrm>
            <a:off x="833229" y="2008902"/>
            <a:ext cx="14542606" cy="53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endParaRPr lang="en-GB" sz="2800" dirty="0" smtClean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0400" y="1676400"/>
            <a:ext cx="15011400" cy="1066800"/>
          </a:xfrm>
          <a:prstGeom prst="roundRect">
            <a:avLst>
              <a:gd name="adj" fmla="val 3991"/>
            </a:avLst>
          </a:prstGeom>
          <a:solidFill>
            <a:srgbClr val="3D6576">
              <a:alpha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171450" lvl="1" indent="0" algn="ctr" defTabSz="914400" fontAlgn="auto" hangingPunct="1">
              <a:spcBef>
                <a:spcPts val="0"/>
              </a:spcBef>
              <a:spcAft>
                <a:spcPts val="0"/>
              </a:spcAft>
              <a:buClr>
                <a:srgbClr val="3D6576"/>
              </a:buClr>
              <a:buSzPct val="100000"/>
              <a:defRPr/>
            </a:pPr>
            <a:r>
              <a:rPr lang="en-GB" sz="2800" kern="0" dirty="0">
                <a:solidFill>
                  <a:srgbClr val="FFFFFF"/>
                </a:solidFill>
                <a:latin typeface="Arial"/>
                <a:cs typeface="Arial"/>
              </a:rPr>
              <a:t>The GSMA  </a:t>
            </a:r>
            <a:r>
              <a:rPr lang="en-GB" sz="2800" kern="0" dirty="0" smtClean="0">
                <a:solidFill>
                  <a:srgbClr val="FFFFFF"/>
                </a:solidFill>
                <a:latin typeface="Arial"/>
                <a:cs typeface="Arial"/>
              </a:rPr>
              <a:t>Mobile Enabled Community Services (MECS) </a:t>
            </a:r>
            <a:r>
              <a:rPr lang="en-GB" sz="2800" kern="0" dirty="0">
                <a:solidFill>
                  <a:srgbClr val="FFFFFF"/>
                </a:solidFill>
                <a:latin typeface="Arial"/>
                <a:cs typeface="Arial"/>
              </a:rPr>
              <a:t>programme leverages mobile technology &amp; infrastructure to improve access to basic energy and water </a:t>
            </a:r>
            <a:r>
              <a:rPr lang="en-GB" sz="2800" kern="0" dirty="0" smtClean="0">
                <a:solidFill>
                  <a:srgbClr val="FFFFFF"/>
                </a:solidFill>
                <a:latin typeface="Arial"/>
                <a:cs typeface="Arial"/>
              </a:rPr>
              <a:t>services</a:t>
            </a:r>
            <a:endParaRPr lang="en-GB" sz="2800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3300" y="2950932"/>
            <a:ext cx="8305800" cy="579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7862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  <a:defRPr/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MECS Addressable Market- Energy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84400" y="1524000"/>
            <a:ext cx="10820400" cy="689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/>
          <p:cNvSpPr>
            <a:spLocks/>
          </p:cNvSpPr>
          <p:nvPr/>
        </p:nvSpPr>
        <p:spPr bwMode="auto">
          <a:xfrm>
            <a:off x="584200" y="1652746"/>
            <a:ext cx="14542606" cy="139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indent="0" eaLnBrk="0">
              <a:defRPr/>
            </a:pP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255 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million people live with mobile coverage but lack access to </a:t>
            </a: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energy</a:t>
            </a: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2000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2284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defRPr/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MECS Addressable Market- Water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0600" y="2125317"/>
            <a:ext cx="11125200" cy="71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>
            <a:spLocks/>
          </p:cNvSpPr>
          <p:nvPr/>
        </p:nvSpPr>
        <p:spPr bwMode="auto">
          <a:xfrm>
            <a:off x="584200" y="1652746"/>
            <a:ext cx="14542606" cy="139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indent="0" eaLnBrk="0">
              <a:defRPr/>
            </a:pP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99 million people live with mobile coverage but lack access to improved water</a:t>
            </a: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2000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817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889000" y="533400"/>
            <a:ext cx="6642100" cy="679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  <a:buFont typeface="Arial Narrow" charset="0"/>
              <a:buNone/>
              <a:defRPr/>
            </a:pPr>
            <a:r>
              <a:rPr lang="en-US" sz="48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MECS Grantees </a:t>
            </a:r>
            <a:endParaRPr lang="en-US" dirty="0">
              <a:solidFill>
                <a:srgbClr val="3D656C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00" y="1905000"/>
            <a:ext cx="137160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2218194" y="7070724"/>
            <a:ext cx="230188" cy="1825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2218194" y="7375524"/>
            <a:ext cx="230188" cy="182563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Text Placeholder 2"/>
          <p:cNvSpPr txBox="1">
            <a:spLocks/>
          </p:cNvSpPr>
          <p:nvPr/>
        </p:nvSpPr>
        <p:spPr>
          <a:xfrm>
            <a:off x="12484894" y="6964362"/>
            <a:ext cx="1143000" cy="411162"/>
          </a:xfrm>
          <a:prstGeom prst="rect">
            <a:avLst/>
          </a:prstGeom>
        </p:spPr>
        <p:txBody>
          <a:bodyPr/>
          <a:lstStyle>
            <a:lvl1pPr marL="38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-110" charset="2"/>
              <a:buChar char="¢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–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2pPr>
            <a:lvl3pPr marL="1219200" indent="-3048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•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3pPr>
            <a:lvl4pPr marL="1676400" indent="-3048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–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4pPr>
            <a:lvl5pPr marL="20955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pitchFamily="-110" charset="0"/>
              <a:buAutoNum type="arabicPeriod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5pPr>
            <a:lvl6pPr marL="2552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30099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671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924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457200">
              <a:spcBef>
                <a:spcPct val="0"/>
              </a:spcBef>
              <a:buClrTx/>
              <a:buSzTx/>
              <a:buFont typeface="Wingdings 2" pitchFamily="-110" charset="2"/>
              <a:buNone/>
              <a:defRPr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Arial"/>
              </a:rPr>
              <a:t>Water</a:t>
            </a:r>
          </a:p>
          <a:p>
            <a:pPr marL="342900" indent="-342900" defTabSz="457200">
              <a:spcBef>
                <a:spcPct val="0"/>
              </a:spcBef>
              <a:buClrTx/>
              <a:buSzTx/>
              <a:buFont typeface="Wingdings 2" pitchFamily="-110" charset="2"/>
              <a:buAutoNum type="arabicPeriod"/>
              <a:defRPr/>
            </a:pPr>
            <a:endParaRPr lang="en-GB" sz="1100" kern="0" dirty="0" smtClean="0">
              <a:solidFill>
                <a:schemeClr val="tx1"/>
              </a:solidFill>
              <a:latin typeface="+mn-lt"/>
              <a:ea typeface="SimSun" pitchFamily="2" charset="-122"/>
              <a:cs typeface="Calibri" pitchFamily="34" charset="0"/>
            </a:endParaRPr>
          </a:p>
          <a:p>
            <a:pPr marL="0" indent="0" defTabSz="457200">
              <a:spcBef>
                <a:spcPct val="0"/>
              </a:spcBef>
              <a:buClrTx/>
              <a:buSzTx/>
              <a:buFont typeface="Wingdings 2" pitchFamily="-110" charset="2"/>
              <a:buNone/>
              <a:defRPr/>
            </a:pPr>
            <a:endParaRPr lang="en-US" sz="1100" kern="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12484894" y="7261224"/>
            <a:ext cx="1143000" cy="411163"/>
          </a:xfrm>
          <a:prstGeom prst="rect">
            <a:avLst/>
          </a:prstGeom>
        </p:spPr>
        <p:txBody>
          <a:bodyPr/>
          <a:lstStyle>
            <a:lvl1pPr marL="38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-110" charset="2"/>
              <a:buChar char="¢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–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2pPr>
            <a:lvl3pPr marL="1219200" indent="-3048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•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3pPr>
            <a:lvl4pPr marL="1676400" indent="-3048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Arial" pitchFamily="-110" charset="0"/>
              <a:buChar char="–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4pPr>
            <a:lvl5pPr marL="20955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pitchFamily="-110" charset="0"/>
              <a:buAutoNum type="arabicPeriod"/>
              <a:defRPr sz="2000">
                <a:solidFill>
                  <a:srgbClr val="404040"/>
                </a:solidFill>
                <a:latin typeface="+mj-lt"/>
                <a:ea typeface="Arial" pitchFamily="-110" charset="0"/>
                <a:cs typeface="+mn-cs"/>
              </a:defRPr>
            </a:lvl5pPr>
            <a:lvl6pPr marL="2552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30099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671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924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Font typeface="Arial" charset="0"/>
              <a:buAutoNum type="arabicPeriod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457200">
              <a:spcBef>
                <a:spcPct val="0"/>
              </a:spcBef>
              <a:buClrTx/>
              <a:buSzTx/>
              <a:buFont typeface="Wingdings 2" pitchFamily="-110" charset="2"/>
              <a:buNone/>
              <a:defRPr/>
            </a:pP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Arial"/>
              </a:rPr>
              <a:t>Energy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ea typeface="ＭＳ Ｐゴシック" charset="0"/>
              <a:cs typeface="Arial"/>
            </a:endParaRPr>
          </a:p>
          <a:p>
            <a:pPr marL="342900" indent="-342900" defTabSz="457200">
              <a:spcBef>
                <a:spcPct val="0"/>
              </a:spcBef>
              <a:buClrTx/>
              <a:buSzTx/>
              <a:buFont typeface="Wingdings 2" pitchFamily="-110" charset="2"/>
              <a:buAutoNum type="arabicPeriod"/>
              <a:defRPr/>
            </a:pPr>
            <a:endParaRPr lang="en-GB" sz="1100" kern="0" dirty="0" smtClean="0">
              <a:solidFill>
                <a:schemeClr val="tx1"/>
              </a:solidFill>
              <a:latin typeface="+mn-lt"/>
              <a:ea typeface="SimSun" pitchFamily="2" charset="-122"/>
              <a:cs typeface="Calibri" pitchFamily="34" charset="0"/>
            </a:endParaRPr>
          </a:p>
          <a:p>
            <a:pPr marL="0" indent="0" defTabSz="457200">
              <a:spcBef>
                <a:spcPct val="0"/>
              </a:spcBef>
              <a:buClrTx/>
              <a:buSzTx/>
              <a:buFont typeface="Wingdings 2" pitchFamily="-110" charset="2"/>
              <a:buNone/>
              <a:defRPr/>
            </a:pPr>
            <a:endParaRPr lang="en-US" sz="1100" kern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1234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/>
          <p:cNvSpPr>
            <a:spLocks/>
          </p:cNvSpPr>
          <p:nvPr/>
        </p:nvSpPr>
        <p:spPr bwMode="auto">
          <a:xfrm>
            <a:off x="0" y="-122239"/>
            <a:ext cx="16573500" cy="97266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D656C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sp>
        <p:nvSpPr>
          <p:cNvPr id="6147" name="AutoShape 3"/>
          <p:cNvSpPr>
            <a:spLocks/>
          </p:cNvSpPr>
          <p:nvPr/>
        </p:nvSpPr>
        <p:spPr bwMode="auto">
          <a:xfrm>
            <a:off x="6477000" y="2785268"/>
            <a:ext cx="9347200" cy="1955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indent="0">
              <a:defRPr/>
            </a:pPr>
            <a:r>
              <a:rPr lang="en-US" sz="5400" dirty="0" smtClean="0">
                <a:solidFill>
                  <a:schemeClr val="accent6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Asia-Pacific &amp; Indonesia </a:t>
            </a:r>
            <a:endParaRPr lang="en-US" sz="1800" dirty="0">
              <a:solidFill>
                <a:schemeClr val="accent6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6483350" y="4994275"/>
            <a:ext cx="10026650" cy="34925"/>
          </a:xfrm>
          <a:prstGeom prst="line">
            <a:avLst/>
          </a:prstGeom>
          <a:noFill/>
          <a:ln w="635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indent="0" defTabSz="457200">
              <a:defRPr/>
            </a:pPr>
            <a:endParaRPr lang="en-US" sz="1200"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</p:txBody>
      </p:sp>
      <p:pic>
        <p:nvPicPr>
          <p:cNvPr id="16387" name="Picture 3" descr="G:\Mobile for Development\Media\ALL PHOTOS BY PROJECT\mAgri\India\Mast2 (2)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1450" y="-147638"/>
            <a:ext cx="6013450" cy="97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 descr="gsma_mobdev_cmyk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4482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800" y="2955380"/>
            <a:ext cx="6524487" cy="588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Asia Pacific Subscribers vs. Connections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75600" y="2453283"/>
            <a:ext cx="7849883" cy="52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/>
          </p:cNvSpPr>
          <p:nvPr/>
        </p:nvSpPr>
        <p:spPr bwMode="auto">
          <a:xfrm>
            <a:off x="803965" y="2180431"/>
            <a:ext cx="7271303" cy="41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2000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Total connections (m) &amp; penetration (%)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8248097" y="2104231"/>
            <a:ext cx="7271303" cy="41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eaLnBrk="0">
              <a:defRPr/>
            </a:pPr>
            <a:r>
              <a:rPr lang="en-GB" sz="2000" b="1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Unique subscribers(m) &amp; subscriber penetration (%)</a:t>
            </a:r>
          </a:p>
        </p:txBody>
      </p:sp>
    </p:spTree>
    <p:extLst>
      <p:ext uri="{BB962C8B-B14F-4D97-AF65-F5344CB8AC3E}">
        <p14:creationId xmlns:p14="http://schemas.microsoft.com/office/powerpoint/2010/main" val="18729127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Indonesia Subscribers vs. Connections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84400" y="1905000"/>
            <a:ext cx="10563310" cy="576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00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833229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</a:pPr>
            <a:r>
              <a:rPr lang="en-US" altLang="en-US" sz="44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Potential for growth of mobile internet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0" y="1524000"/>
            <a:ext cx="8906290" cy="714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8461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1712162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3600" b="1" dirty="0" smtClean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Mobile-enabled products &amp; services in Asia Pacific</a:t>
            </a:r>
            <a:endParaRPr lang="en-US" altLang="en-US" sz="36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0600" y="1752600"/>
            <a:ext cx="10210800" cy="691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7719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2115800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  <a:buFont typeface="Arial Narrow" pitchFamily="34" charset="0"/>
              <a:buNone/>
            </a:pPr>
            <a:r>
              <a:rPr lang="en-US" altLang="en-US" sz="48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Indonesia Network Infrastructure</a:t>
            </a:r>
            <a:endParaRPr lang="en-US" altLang="en-US" sz="48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7" name="Rectangle 9"/>
          <p:cNvSpPr>
            <a:spLocks/>
          </p:cNvSpPr>
          <p:nvPr/>
        </p:nvSpPr>
        <p:spPr bwMode="auto">
          <a:xfrm>
            <a:off x="584200" y="1849279"/>
            <a:ext cx="14542606" cy="188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eaLnBrk="0">
              <a:buFont typeface="Arial" panose="020B0604020202020204" pitchFamily="34" charset="0"/>
              <a:buChar char="•"/>
              <a:defRPr/>
            </a:pP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90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, 699 towers for all islands</a:t>
            </a:r>
          </a:p>
          <a:p>
            <a:pPr marL="457200" indent="-457200" eaLnBrk="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25,000 towers owned by Tower Companies with a tenancy ratio of 1.5-1.6</a:t>
            </a:r>
          </a:p>
          <a:p>
            <a:pPr eaLnBrk="0">
              <a:defRPr/>
            </a:pP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2000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9800" y="3581400"/>
            <a:ext cx="8001000" cy="435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2790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2115800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indent="0">
              <a:buClr>
                <a:srgbClr val="6B6C6E"/>
              </a:buClr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Indonesia Network Infrastructure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sp>
        <p:nvSpPr>
          <p:cNvPr id="7" name="Rectangle 9"/>
          <p:cNvSpPr>
            <a:spLocks/>
          </p:cNvSpPr>
          <p:nvPr/>
        </p:nvSpPr>
        <p:spPr bwMode="auto">
          <a:xfrm>
            <a:off x="584200" y="1652746"/>
            <a:ext cx="14542606" cy="139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095C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indent="0" eaLnBrk="0">
              <a:defRPr/>
            </a:pP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5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% of total tower </a:t>
            </a: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sites </a:t>
            </a:r>
            <a:r>
              <a:rPr lang="en-GB" sz="3200" dirty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are off-grid and more than 4% </a:t>
            </a:r>
            <a:r>
              <a:rPr lang="en-GB" sz="3200" dirty="0" smtClean="0">
                <a:solidFill>
                  <a:srgbClr val="7A7A7A"/>
                </a:solidFill>
                <a:latin typeface="Arial" charset="0"/>
                <a:ea typeface="MS PGothic" charset="0"/>
                <a:cs typeface="Arial" charset="0"/>
              </a:rPr>
              <a:t>have unreliable power</a:t>
            </a: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3200" dirty="0">
              <a:solidFill>
                <a:srgbClr val="7A7A7A"/>
              </a:solidFill>
              <a:latin typeface="Arial" charset="0"/>
              <a:ea typeface="MS PGothic" charset="0"/>
              <a:cs typeface="Arial" charset="0"/>
            </a:endParaRPr>
          </a:p>
          <a:p>
            <a:pPr eaLnBrk="0">
              <a:defRPr/>
            </a:pPr>
            <a:endParaRPr lang="en-GB" sz="2000" dirty="0">
              <a:latin typeface="Calibri" charset="0"/>
              <a:ea typeface="MS PGothic" charset="0"/>
              <a:cs typeface="MS PGothic" charset="0"/>
              <a:sym typeface="Calibri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1400" y="3216965"/>
            <a:ext cx="6101522" cy="551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5200" y="3048000"/>
            <a:ext cx="7418211" cy="518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5609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gsma_mobdev_cmy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49100" y="-431800"/>
            <a:ext cx="530225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47"/>
          <p:cNvSpPr>
            <a:spLocks/>
          </p:cNvSpPr>
          <p:nvPr/>
        </p:nvSpPr>
        <p:spPr bwMode="auto">
          <a:xfrm>
            <a:off x="431800" y="492125"/>
            <a:ext cx="12115800" cy="6794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marL="0" indent="0">
              <a:buClr>
                <a:srgbClr val="6B6C6E"/>
              </a:buClr>
            </a:pPr>
            <a:r>
              <a:rPr lang="en-US" altLang="en-US" sz="4400" b="1" dirty="0">
                <a:solidFill>
                  <a:srgbClr val="3D656C"/>
                </a:solidFill>
                <a:latin typeface="Arial" charset="0"/>
                <a:ea typeface="ＭＳ Ｐゴシック" charset="0"/>
                <a:cs typeface="Arial" charset="0"/>
                <a:sym typeface="Arial" pitchFamily="34" charset="0"/>
              </a:rPr>
              <a:t>Indonesia Electrification Ratios by Provinces</a:t>
            </a:r>
            <a:endParaRPr lang="en-US" altLang="en-US" sz="4400" b="1" dirty="0">
              <a:solidFill>
                <a:srgbClr val="3D656C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101" name="AutoShape 5" descr="https://encrypted-tbn1.gstatic.com/images?q=tbn:ANd9GcRUbl3Q77qkq-MX6cKhFtuqvsXMkupM-6yN9-XpRiWW-GD5VAFRww"/>
          <p:cNvSpPr>
            <a:spLocks noChangeAspect="1" noChangeArrowheads="1"/>
          </p:cNvSpPr>
          <p:nvPr/>
        </p:nvSpPr>
        <p:spPr bwMode="auto">
          <a:xfrm>
            <a:off x="-2263775" y="2420938"/>
            <a:ext cx="242887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0"/>
            <a:endParaRPr lang="en-GB" altLang="en-US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0600" y="1905000"/>
            <a:ext cx="11652058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8310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t5MRESiYk6mnvW.h44Z7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UFSf7Rw70KyqS7YPQP8a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rNR8IF0L0SySGIbULnWz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qPuyHleECXv4Ypl0wc3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q4RWcJExUGThWn6WQWVH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8wJy9.T70u6KA76sWaaK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wNHDjVU0GAySVJpTJs_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qZeJjNb0KH5iHwPgueo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G_MuBp5CEK9EqAw4X14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1Z.HICdPU24ZM8DxIB73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znR95e0keAIOgLrOTj3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rWp0UXRjkCu2h_yFwwj.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_oeb4MKW0CxRC2y5Nl0z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6vcK.DLHEmuzjMitmmEv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AoxfpFOoUOGia0sEkez1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gBtGkxEESAx_2D94Pac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.pF9fCWLUecN2bqHrYAa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mSuu3aD0iV1TqDE7s5.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KQ0U7ZCkKxZWg07BySE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wHcTB4AEWt6O2LlpfUk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LZjA2acI0qPvnD8vk6Ij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OcPP7O60W3uAj322rlW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XgcAxHZE.DQYfqb93Gy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MRAyhjPxUSMnbnQd0MRX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8izSRXl4Eeo_evaFGF_R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LnZAgOwUUu9zEeNdAExK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hQ7KxhBXk2qbYIG2VZ6m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8wMlJVJUujH3iwcKkie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ONgtDSDS02hm0C3vGyJt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qAogB8FkSyF5w9NY1m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.WlLrZHLk2rMt4sS3idB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YI3KGego02.1OOEvfKmM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.e4Ki1f7UWisXt6vvi_k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Be2t2_wxEW.hDZ4gQ1Lm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_CCIOKwEGgTC3jh38Ip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R5H7wnxkqjL6i.cIm5W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9JLuuAm0.R0owSC6hzC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qFkfJN_U6vx3U08Ucl2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OHcFxrWWkSDnlPxTIeFy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EcQPNnVUup.5wEPKlPb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U9Q8F3Jb0.qNLLeos75p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ansbsFMkCZV8vj37.VZ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qZ53EQA1U.PvF0rd5yDz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OS.IWQC0qYnIGSq0.LN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qXlF_vNkuok4_hcRrrp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FHANt9aSUWDcWjKKfBXb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DneWrZhkCyoklX9FlUE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lo5qeL8Eyb3i1311oMN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gIqZaBkVkqElJtC9FRvb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c_xql2SJEenM6sa91uWQ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8zNcCtbo06a95j3nayms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Tvaa4QqNEqqzJmgE0jKt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SdVjtqp9kWdwYGLcralo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y7rRnY6k61sPsVX8trI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k7RyxM1oEW6w336vPvFe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8Z21ruxk2g5Xdt4dRZk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QDGqe2V9kyCit0qllhjO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TWk.mQ_vE6j2.wD3hWmE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yJLZIl3EKiZh64uHy97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KXmoBmYE6WMsfU2Ut8C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jMi3hqlbkG4TlPmHhNyt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O0uRpBCEub4AT1l2csG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mzVRvpFEqXh7_WPJchW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r5G.cdTUESsngVvvRLfd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1Sq0A2UqRTElVIlsVO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ZD8dz8wQU.9BQV9YoOMg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my0j1LcU6GNvfbP8EQB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wCxIW2yEW2ll5z8eWq7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pxS3VEK0kqMMIowd8wNb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vETPoLTke00b410q_Tj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egLdehY0Wb9WsG1bJXC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_Mwrj0.ECOrjQxqJbOQ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u6UEZkSsUGyoVS1L_Ndb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.ualFQkU.sJGH_pY0p8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MJsnQeckCmobQMSsNaT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trnF5GHkkeQKfairqXHM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4HcHQmZKEOig3R5hnRbv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_bcp0Q.u0yam5I8VgqQy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evMbJsJUuTJ5iYeW79a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x35q1kuyUSfmswyuLCO8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fZTmNxB30GmjiWS2WGIB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G7GyvqXU.0pCxKOAN6G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gCoG9e1rUm7KkXGLyT.Q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BFDTMq7k2WJtQf9EaJq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69l41ACcUSHTuhX3LC3V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JR1xcWtUSZRQiGBt5Gg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6_bsFn0kmxrORQGDO4v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s4P.BxeDkGACvl67ZACj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txmJYrN_Eqrm_ky0VZfU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amOWJiL060t3CYG8Y6R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EMP69PC4Em9AmQ2RXJ2q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oGf4bRN9kWFeBUAoqlCw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ESKtOxXEqLyc2s76IBw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nio7QkJ5USzJ86aMibbg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4xRluGaWUy6obKblW8xn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mb8i7vqqkKhhruJPAjR6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WJCqdSQuEiHIkDpeVSC4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1jbwD56U6Wq6nrEODwX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GVKeBEjPUGN9q8p6UdIP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bzoni6N.0e2LR6dQOTha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Ea.f8bp.kW8wPt1QNzbw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CsW3hkzCkql29g1QO_hO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_XN8Bq48kWGBBZkK79kN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5vWXep10.UTQ6YjshUB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iVJsupGk.i7BT5j9M1L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iiA5JUGk.pdkgW5Hhh2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vzmMZAyaE6RxbHl4WVLY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Z3Ip7wGGEuqF.KfJyVi5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U6yRPif1EqddVMJ5qib7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SGeVvEcg02NqJcVK365T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8CCSo7kEuZ9BnQSgNYT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Mqsf_HREGZ6JB3JT0zyQ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OkZB2SzH0uTzTP9cr_Ec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pHytK9oRU2MtTSi_uHWs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5Nhi5Lu.ECpk6zDlqWjM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5D4H5sI4kSuEz0ifwDEo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PJGSREfmkm6VlNv8jwOI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zAfCPg7k6Uje2NzfADV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DL7DvhuUk61m34NxJSQo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NRbrc2QUaP3uCjQcSnY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2ngnlbUWUqg_E2xbfh91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Kuoq0_Rnk2Ih2Rkj1Ojl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guMjO4mk.CyJ9KPRMM5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M.AcRZa0ukNgsSr1oM0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atb3xmwk6ZApLyLbMLT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9qerrJIE2tgMeq.Pps7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ORVz5NtI0eKJABpMMA9B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xs48mmvkGuhZcepwuz4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kqIk7ZsfEGBsfmTTHRhw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Ky_8EzOQ0eGZhPKbGZA.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7PQhaYfgUOUpzkNud4hR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yyrNcNAkGVVXV507YqC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BE6.o0aakuCRyR7zH6tN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TCdNO_oUCAh5MPlfU1w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a2r1zjD2kG0B4EeQYuRp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d4_i6efJEiMyG1xC3geq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rvL3tX7Tk.vCccXbhjdy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I36M4aDUGaQu2TecbJq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YsI5IFZMkiQtvnOG94S_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atV2D0hKUC5eSTda53wa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_dBrzTLkKgxu2DonVFr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yfkeTIdUiunpk_N36Ed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ZXZf.UlUUuMmetHnlOTq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zNXkYf6Kk.Iv0XieyGMN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kOrpHZHQ0uikgDaOwOk0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1NfFzpFm0S8ceR0eWTFO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GtW3CjkDkuI1E_bW_Wtk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vDvMnfx1EC6n7ru1DGwB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8qVLKCAEClgEfxnFmrs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ulFdLklkuBd3fJ72WOc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d4DuL3dKUCWJnn4KIlTm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qfDcA8Cg0S6i7ND1RPSJ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3JGdwzvykaytbkP4aqV9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wFHjr37zUa7uax1ZjtPc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sWHR9wBvE2cKINJBu7T8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YNGFBwAki.pZOER9UeJ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DXoC0TevEyxSmKA0NWb1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AAX_YfU2Ue9qUKdRbGGs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M_xgpCyHkOVB922KD65h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dc1yWwQkG09Qx7EVRkZ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6ksDrEvkqyDZ.MLk21i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CS63zu6106ZeOabMpVU_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VcdyXPfLEuz24U0mik_zg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p2zOB.JEubiR158powc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6ft4K53kSriCL2p0J55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IjZGobMEGFUtHqSxT9B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mAm0pgN20aIoAcizJe8o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lJkCsSQUqM4m1VWve0w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5a5cr6nUeHeb0cKJ9w6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Xk2SCGMMEasX0KmLUcxO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4LVYQNx02YnEadNfUQ.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YNnOurJfUK2HuJAJKdx5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0DjhUxDEWHEgom9hUfw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57HdPXFEinsKpJYBCF3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0cogQtXUOThS0rjklpK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CkFUJZagUS_9D94SEj0u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WeJMqok5kWlITVNk_tM9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j6d3qTcGEuqHQDcoJNui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57j6QkcqE2Vwue9WZDJf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O8U_.zRES4frM8Ld7qn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bQ7RFVUUKQg0HePhzlG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3ANOaXS90q9nish2e5xS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wmvU2zSq0y2PDoWj3cY.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yrFNXg8RkaJ42BPGYTP0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GSCttBCkS.DEPBNqUX2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hQ0kzhq0KdpxDStIvWC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4WODkL9EGzvwgHh4I8S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7l.XkivHUuYuIbYtBefu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s0zcTEPTUifqLMKBtmS8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uIx9bN6EqBLEhFhykIH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Ju6Ej_d2UaSz.QxAlFyD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u9ehucMJEew3U3zqylQK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xv9bKghECY31R6HoPPN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gMuSBU0wE23QVYzUiLO0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1SLbBBukS8YHq9yWCqW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rvdXQtpEikvyeR3bQK.Q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TGdsDjL5kmoI.MtZZcUE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4Z4PKu66UikyAqpFAg8w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iD2eRPb.EGbJ8fDWfSsJ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HVqt0bYU.pFu1.awV9W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jb53dc4Ui4a9PJ3gjnTQ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5WcJ48hD0S3DgQJrqifeQ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U0YN9rh0KKj3q7dSGg5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kQaiFnybkyEPUwYXNaWJ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yaps5hwEq80yEpPXKUG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FMavmXX9EuObY83LXRxK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R_86hsTUiGrC4FM9s7a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r9NIP7FEKn5g_6aBHaK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lYl0mkAjke4BBRwwKzto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4nDuJ_y8k.7DAVpsY9x.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GQVlyeC0SKlTVXHwClL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7r8VLvjpkmNX7R1iyQu1A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wU1fYlxkmfg5CYRhc3D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tiBj2W5UyYE7vMnvWMF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42FPUkXEiVl2vZxAcxmg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IvSAAw_QUOjDyKf5_EKx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Bzub8gmEKMbO0Nh28bv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LUdF_u9AEinM90gkIDCw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M2dY9BPk6iJnz5rcC3O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5k5LprtpUe9xvN3BFlUYg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UbBYNKc0OZW2BBvmi0k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8pdMgh2zU6zuF1jc8QX4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bIxjPtFoUG6dtqMeA5nc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cHwfyCBl0iRCKR.kMKdTQ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qz5ohLeP0uYJRx.Z9zc8A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18JmR1Mhkmc0cgyMCKrt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9nWhSXkK06S2MUY_ZHys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hf7TXrGEEOmNMoXcqMf3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dVjs7CluE.3ElNcqWq3Y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.19BlvZk679w8udYJy3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VKSBicUlEi334AG7XXGy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vmlz.8u0aZpjfTN7j3p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JTYhHX9u0iK7dHkWoKWK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h053aZ3O02FWhNsW5qlgQ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Ba8f1lXUi3SU2XDDX_Y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1VFMKm8CEWMvza_AxYOW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_zSqK6i0Se3OMMA2dn_g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Ynle7ha0GP4dQwISDC9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1WbsuUCE0Sn7a.HF1LWAw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tnhurPqbUKRzbLma_Pg7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78x.NYQrUWowoHOtlgHdg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xzzKzpWtUmu331S8svAv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b9.GauEUenlfNGyFUcL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o9Vc9FLGEmke4B6Fm9I.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TNeUKmrrUSWiplUNXKQUA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i.Nrb2yky0QHPdkt3KQ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HBSmGHU0qH2Zo1dKKFr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xR0IZWrl0igQwiYLeZai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6ChDntXeUmEozVN.GTaE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wae2pFCUqbv0sJNF_Ek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jW9J4ToUeSeV8ksPJyOg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m6xcIXsbUGSCzkvcvbJi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8eVaRHZEOZlvAjQqiJC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.KsUpOchEe1HCXpeZkeFw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2ylzXlOu0uKScZyn4B9h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FLo9.7FkWCqIEJMSp.J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xbagmYdUC21dD7bbxHa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DItQM_la0.1t7EcK38ha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w8pmP9f0E6T2.PD_Ehyj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XUOlM0gDkClocDYXhahw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aHkj6UiK0qc0iCaFzl0S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Xk2IqsN0WTSI_oDgxrRg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7KH1daDEU..FQXli0OOq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02sDEnQxkmQAQALg5aju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1eIuLQRykaDpIuNlm6VjQ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JX4bJj7EaANhgeIjdKM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4eKoB7UqUWgBnB6lG4ENw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0d1LAeHkKby71pi04Es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seJPh_QCEm2eRX.zacWBw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yZKvpEQcUm0OJDxSZMG3w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Iy32zh3YkGrUj.3DSVdwA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6.DTwI2UOKLDEGVpWyeg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SPXFXbys0Gd9v3Y8JZ3V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RNHNOMdUuDCl4ouhgEMQ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8tjVApBLEi3.IbHNQXwP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z6Mam1ry0a2gjYF.otX8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LobrcxEaEe5HOHvRipwW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vGMT.j.UO83jNAMlhTb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66ywLlU10qQPA71Ds8WTA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5fc7m7tIUKR.3nkxBpot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7UHZkkYPk2vXiXDYYGlIw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cxO7AFldkWpIoG.3Ly4Fg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we7fyfQBUiLkWGuH_Xbv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QNHHylD0miQWOL6AdeJw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FvFCHJWk6lEmTXM2ODY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_Y_iWpUWYryPhPPyR6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YWbRVEhq0m6sfJvWiFiHA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eyaGlSZxEeJ_iPoYlJ_NA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BNELh73kSubBhtHR7BOg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7r7I4uJbEKDMdC8HwpIWw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JXoxxk2gESLh5hsNO2kF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GxuX7cZ8kOS8sFyseYYzA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9MC6sPO0iT5kaH_UIYDQ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HInwCp0v0SHa5yObD3mW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gFisRoGckGfw6.AKFZtq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Zu5j5QbEOh_1qyw2zDp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EAE5YRFN0WLxDottXYN9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FaLLQrbO0yFypDOo0NI_A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j6NovToO0GoDc3yONwjRQ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Owg1iQVp0.H09Dn97gBEA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BNB2_ZNEaQjcxFk.5txw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BvOs3pc0kWo4CFaHlTtHQ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vt6ZkifEGkSMT0HWrg2w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tvqkHY0aE2nI62wY.JIG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ZGE5CqBU2KJVt3c7yx4A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fs24dNBEuRlGK5qiMTnQ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2KOawgBkCCvrrANdi6WA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Sob0UJvUUqSDL3QCGtogA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2iSOh17m0SQKMbFx1sfT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4Rkd8NAukKHB4x60T__NQ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2kgbEg1k2de9Est.Iiaw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0aUhvzckiB2K2tQvcZyg"/>
</p:tagLst>
</file>

<file path=ppt/theme/theme1.xml><?xml version="1.0" encoding="utf-8"?>
<a:theme xmlns:a="http://schemas.openxmlformats.org/drawingml/2006/main" name="Office Theme">
  <a:themeElements>
    <a:clrScheme name="GSMA Colour Profile">
      <a:dk1>
        <a:srgbClr val="373737"/>
      </a:dk1>
      <a:lt1>
        <a:srgbClr val="E82533"/>
      </a:lt1>
      <a:dk2>
        <a:srgbClr val="A2002B"/>
      </a:dk2>
      <a:lt2>
        <a:srgbClr val="E57417"/>
      </a:lt2>
      <a:accent1>
        <a:srgbClr val="424D80"/>
      </a:accent1>
      <a:accent2>
        <a:srgbClr val="839099"/>
      </a:accent2>
      <a:accent3>
        <a:srgbClr val="9EBBAF"/>
      </a:accent3>
      <a:accent4>
        <a:srgbClr val="E9E2D7"/>
      </a:accent4>
      <a:accent5>
        <a:srgbClr val="000000"/>
      </a:accent5>
      <a:accent6>
        <a:srgbClr val="FFFFFF"/>
      </a:accent6>
      <a:hlink>
        <a:srgbClr val="0000FF"/>
      </a:hlink>
      <a:folHlink>
        <a:srgbClr val="FF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GSMA Colour Profile">
      <a:dk1>
        <a:srgbClr val="373737"/>
      </a:dk1>
      <a:lt1>
        <a:srgbClr val="E82533"/>
      </a:lt1>
      <a:dk2>
        <a:srgbClr val="A2002B"/>
      </a:dk2>
      <a:lt2>
        <a:srgbClr val="E57417"/>
      </a:lt2>
      <a:accent1>
        <a:srgbClr val="424D80"/>
      </a:accent1>
      <a:accent2>
        <a:srgbClr val="839099"/>
      </a:accent2>
      <a:accent3>
        <a:srgbClr val="9EBBAF"/>
      </a:accent3>
      <a:accent4>
        <a:srgbClr val="E9E2D7"/>
      </a:accent4>
      <a:accent5>
        <a:srgbClr val="000000"/>
      </a:accent5>
      <a:accent6>
        <a:srgbClr val="FFFFFF"/>
      </a:accent6>
      <a:hlink>
        <a:srgbClr val="0000FF"/>
      </a:hlink>
      <a:folHlink>
        <a:srgbClr val="FF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GSMA Colour Profile">
      <a:dk1>
        <a:srgbClr val="373737"/>
      </a:dk1>
      <a:lt1>
        <a:srgbClr val="E82533"/>
      </a:lt1>
      <a:dk2>
        <a:srgbClr val="A2002B"/>
      </a:dk2>
      <a:lt2>
        <a:srgbClr val="E57417"/>
      </a:lt2>
      <a:accent1>
        <a:srgbClr val="424D80"/>
      </a:accent1>
      <a:accent2>
        <a:srgbClr val="839099"/>
      </a:accent2>
      <a:accent3>
        <a:srgbClr val="9EBBAF"/>
      </a:accent3>
      <a:accent4>
        <a:srgbClr val="E9E2D7"/>
      </a:accent4>
      <a:accent5>
        <a:srgbClr val="000000"/>
      </a:accent5>
      <a:accent6>
        <a:srgbClr val="FFFFFF"/>
      </a:accent6>
      <a:hlink>
        <a:srgbClr val="0000FF"/>
      </a:hlink>
      <a:folHlink>
        <a:srgbClr val="FF00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095C9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</a:bodyPr>
      <a:lstStyle>
        <a:defPPr marL="396875" marR="0" indent="0" algn="l" defTabSz="6096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  <a:cs typeface="Calibri" charset="0"/>
            <a:sym typeface="Calibri" charset="0"/>
          </a:defRPr>
        </a:defPPr>
      </a:lst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1227</Words>
  <Application>Microsoft Office PowerPoint</Application>
  <PresentationFormat>Custom</PresentationFormat>
  <Paragraphs>176</Paragraphs>
  <Slides>29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MS PGothic</vt:lpstr>
      <vt:lpstr>MS PGothic</vt:lpstr>
      <vt:lpstr>SimSun</vt:lpstr>
      <vt:lpstr>Arial</vt:lpstr>
      <vt:lpstr>Arial Narrow</vt:lpstr>
      <vt:lpstr>Calibri</vt:lpstr>
      <vt:lpstr>Helvetica</vt:lpstr>
      <vt:lpstr>Lucida Grande</vt:lpstr>
      <vt:lpstr>Wingdings 2</vt:lpstr>
      <vt:lpstr>Office Theme</vt:lpstr>
      <vt:lpstr>1_Office Theme</vt:lpstr>
      <vt:lpstr>2_Office Theme</vt:lpstr>
      <vt:lpstr>3_Office Theme</vt:lpstr>
      <vt:lpstr>4_Office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Roach</dc:creator>
  <cp:lastModifiedBy>Olly Parsons</cp:lastModifiedBy>
  <cp:revision>190</cp:revision>
  <dcterms:modified xsi:type="dcterms:W3CDTF">2014-07-10T09:42:42Z</dcterms:modified>
</cp:coreProperties>
</file>