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4.xml" ContentType="application/vnd.openxmlformats-officedocument.them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5.xml" ContentType="application/vnd.openxmlformats-officedocument.them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6.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7.xml" ContentType="application/vnd.openxmlformats-officedocument.them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8.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9.xml" ContentType="application/vnd.openxmlformats-officedocument.them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10.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11.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12.xml" ContentType="application/vnd.openxmlformats-officedocument.them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13.xml" ContentType="application/vnd.openxmlformats-officedocument.them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14.xml" ContentType="application/vnd.openxmlformats-officedocument.them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15.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6.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17.xml" ContentType="application/vnd.openxmlformats-officedocument.them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heme/theme18.xml" ContentType="application/vnd.openxmlformats-officedocument.theme+xml"/>
  <Override PartName="/ppt/theme/theme19.xml" ContentType="application/vnd.openxmlformats-officedocument.theme+xml"/>
  <Override PartName="/ppt/notesSlides/notesSlide1.xml" ContentType="application/vnd.openxmlformats-officedocument.presentationml.notesSlide+xml"/>
  <Override PartName="/ppt/tags/tag60.xml" ContentType="application/vnd.openxmlformats-officedocument.presentationml.tags+xml"/>
  <Override PartName="/ppt/notesSlides/notesSlide2.xml" ContentType="application/vnd.openxmlformats-officedocument.presentationml.notesSlide+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74" r:id="rId4"/>
    <p:sldMasterId id="2147483683" r:id="rId5"/>
    <p:sldMasterId id="2147483692" r:id="rId6"/>
    <p:sldMasterId id="2147483701" r:id="rId7"/>
    <p:sldMasterId id="2147483710" r:id="rId8"/>
    <p:sldMasterId id="2147483719" r:id="rId9"/>
    <p:sldMasterId id="2147483731" r:id="rId10"/>
    <p:sldMasterId id="2147483744" r:id="rId11"/>
    <p:sldMasterId id="2147483748" r:id="rId12"/>
    <p:sldMasterId id="2147483763" r:id="rId13"/>
    <p:sldMasterId id="2147483774" r:id="rId14"/>
    <p:sldMasterId id="2147483779" r:id="rId15"/>
    <p:sldMasterId id="2147483793" r:id="rId16"/>
    <p:sldMasterId id="2147483835" r:id="rId17"/>
    <p:sldMasterId id="2147483843" r:id="rId18"/>
    <p:sldMasterId id="2147483851" r:id="rId19"/>
    <p:sldMasterId id="2147483855" r:id="rId20"/>
  </p:sldMasterIdLst>
  <p:notesMasterIdLst>
    <p:notesMasterId r:id="rId28"/>
  </p:notesMasterIdLst>
  <p:handoutMasterIdLst>
    <p:handoutMasterId r:id="rId29"/>
  </p:handoutMasterIdLst>
  <p:sldIdLst>
    <p:sldId id="1000" r:id="rId21"/>
    <p:sldId id="1002" r:id="rId22"/>
    <p:sldId id="998" r:id="rId23"/>
    <p:sldId id="1005" r:id="rId24"/>
    <p:sldId id="1006" r:id="rId25"/>
    <p:sldId id="1004" r:id="rId26"/>
    <p:sldId id="1003" r:id="rId27"/>
  </p:sldIdLst>
  <p:sldSz cx="9906000" cy="6858000" type="A4"/>
  <p:notesSz cx="6807200" cy="9939338"/>
  <p:custDataLst>
    <p:tags r:id="rId30"/>
  </p:custDataLst>
  <p:defaultTextStyle>
    <a:defPPr>
      <a:defRPr lang="en-US"/>
    </a:defPPr>
    <a:lvl1pPr algn="l" defTabSz="455613" rtl="0" fontAlgn="base">
      <a:spcBef>
        <a:spcPct val="0"/>
      </a:spcBef>
      <a:spcAft>
        <a:spcPct val="0"/>
      </a:spcAft>
      <a:defRPr kern="1200">
        <a:solidFill>
          <a:schemeClr val="tx1"/>
        </a:solidFill>
        <a:latin typeface="Arial" pitchFamily="34" charset="0"/>
        <a:ea typeface="+mn-ea"/>
        <a:cs typeface="Arial" pitchFamily="34" charset="0"/>
      </a:defRPr>
    </a:lvl1pPr>
    <a:lvl2pPr marL="455613" indent="1588" algn="l" defTabSz="455613" rtl="0" fontAlgn="base">
      <a:spcBef>
        <a:spcPct val="0"/>
      </a:spcBef>
      <a:spcAft>
        <a:spcPct val="0"/>
      </a:spcAft>
      <a:defRPr kern="1200">
        <a:solidFill>
          <a:schemeClr val="tx1"/>
        </a:solidFill>
        <a:latin typeface="Arial" pitchFamily="34" charset="0"/>
        <a:ea typeface="+mn-ea"/>
        <a:cs typeface="Arial" pitchFamily="34" charset="0"/>
      </a:defRPr>
    </a:lvl2pPr>
    <a:lvl3pPr marL="912813" indent="1588" algn="l" defTabSz="455613" rtl="0" fontAlgn="base">
      <a:spcBef>
        <a:spcPct val="0"/>
      </a:spcBef>
      <a:spcAft>
        <a:spcPct val="0"/>
      </a:spcAft>
      <a:defRPr kern="1200">
        <a:solidFill>
          <a:schemeClr val="tx1"/>
        </a:solidFill>
        <a:latin typeface="Arial" pitchFamily="34" charset="0"/>
        <a:ea typeface="+mn-ea"/>
        <a:cs typeface="Arial" pitchFamily="34" charset="0"/>
      </a:defRPr>
    </a:lvl3pPr>
    <a:lvl4pPr marL="1370013" indent="1588" algn="l" defTabSz="455613" rtl="0" fontAlgn="base">
      <a:spcBef>
        <a:spcPct val="0"/>
      </a:spcBef>
      <a:spcAft>
        <a:spcPct val="0"/>
      </a:spcAft>
      <a:defRPr kern="1200">
        <a:solidFill>
          <a:schemeClr val="tx1"/>
        </a:solidFill>
        <a:latin typeface="Arial" pitchFamily="34" charset="0"/>
        <a:ea typeface="+mn-ea"/>
        <a:cs typeface="Arial" pitchFamily="34" charset="0"/>
      </a:defRPr>
    </a:lvl4pPr>
    <a:lvl5pPr marL="1827213" indent="1588" algn="l" defTabSz="455613"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6CD5AC"/>
    <a:srgbClr val="008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618" autoAdjust="0"/>
    <p:restoredTop sz="87922" autoAdjust="0"/>
  </p:normalViewPr>
  <p:slideViewPr>
    <p:cSldViewPr snapToGrid="0" snapToObjects="1">
      <p:cViewPr varScale="1">
        <p:scale>
          <a:sx n="61" d="100"/>
          <a:sy n="61" d="100"/>
        </p:scale>
        <p:origin x="624" y="78"/>
      </p:cViewPr>
      <p:guideLst>
        <p:guide orient="horz" pos="2160"/>
        <p:guide pos="3120"/>
      </p:guideLst>
    </p:cSldViewPr>
  </p:slideViewPr>
  <p:notesTextViewPr>
    <p:cViewPr>
      <p:scale>
        <a:sx n="100" d="100"/>
        <a:sy n="100" d="100"/>
      </p:scale>
      <p:origin x="0" y="0"/>
    </p:cViewPr>
  </p:notesTextViewPr>
  <p:sorterViewPr>
    <p:cViewPr>
      <p:scale>
        <a:sx n="98" d="100"/>
        <a:sy n="98" d="100"/>
      </p:scale>
      <p:origin x="0" y="677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 Target="slides/slide6.xml"/><Relationship Id="rId3" Type="http://schemas.openxmlformats.org/officeDocument/2006/relationships/customXml" Target="../customXml/item3.xml"/><Relationship Id="rId21" Type="http://schemas.openxmlformats.org/officeDocument/2006/relationships/slide" Target="slides/slide1.xml"/><Relationship Id="rId34"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5.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Master" Target="slideMasters/slideMaster13.xml"/><Relationship Id="rId20" Type="http://schemas.openxmlformats.org/officeDocument/2006/relationships/slideMaster" Target="slideMasters/slideMaster17.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4.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3.xml"/><Relationship Id="rId28" Type="http://schemas.openxmlformats.org/officeDocument/2006/relationships/notesMaster" Target="notesMasters/notesMaster1.xml"/><Relationship Id="rId10" Type="http://schemas.openxmlformats.org/officeDocument/2006/relationships/slideMaster" Target="slideMasters/slideMaster7.xml"/><Relationship Id="rId19" Type="http://schemas.openxmlformats.org/officeDocument/2006/relationships/slideMaster" Target="slideMasters/slideMaster16.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2.xml"/><Relationship Id="rId27" Type="http://schemas.openxmlformats.org/officeDocument/2006/relationships/slide" Target="slides/slide7.xml"/><Relationship Id="rId30" Type="http://schemas.openxmlformats.org/officeDocument/2006/relationships/tags" Target="tags/tag1.xml"/><Relationship Id="rId8" Type="http://schemas.openxmlformats.org/officeDocument/2006/relationships/slideMaster" Target="slideMasters/slideMaster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image" Target="../media/image3.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4.v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image" Target="../media/image3.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263" cy="496888"/>
          </a:xfrm>
          <a:prstGeom prst="rect">
            <a:avLst/>
          </a:prstGeom>
        </p:spPr>
        <p:txBody>
          <a:bodyPr vert="horz" lIns="91120" tIns="45560" rIns="91120" bIns="45560" rtlCol="0"/>
          <a:lstStyle>
            <a:lvl1pPr algn="l" defTabSz="457165"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55349" y="0"/>
            <a:ext cx="2950263" cy="496888"/>
          </a:xfrm>
          <a:prstGeom prst="rect">
            <a:avLst/>
          </a:prstGeom>
        </p:spPr>
        <p:txBody>
          <a:bodyPr vert="horz" lIns="91120" tIns="45560" rIns="91120" bIns="45560" rtlCol="0"/>
          <a:lstStyle>
            <a:lvl1pPr algn="r" defTabSz="457165" fontAlgn="auto">
              <a:spcBef>
                <a:spcPts val="0"/>
              </a:spcBef>
              <a:spcAft>
                <a:spcPts val="0"/>
              </a:spcAft>
              <a:defRPr sz="1200">
                <a:latin typeface="+mn-lt"/>
                <a:cs typeface="+mn-cs"/>
              </a:defRPr>
            </a:lvl1pPr>
          </a:lstStyle>
          <a:p>
            <a:pPr>
              <a:defRPr/>
            </a:pPr>
            <a:fld id="{2E796B8D-010A-4629-963E-499956AB1A6A}" type="datetime1">
              <a:rPr lang="en-US"/>
              <a:pPr>
                <a:defRPr/>
              </a:pPr>
              <a:t>7/10/2014</a:t>
            </a:fld>
            <a:endParaRPr lang="en-US"/>
          </a:p>
        </p:txBody>
      </p:sp>
      <p:sp>
        <p:nvSpPr>
          <p:cNvPr id="4" name="Footer Placeholder 3"/>
          <p:cNvSpPr>
            <a:spLocks noGrp="1"/>
          </p:cNvSpPr>
          <p:nvPr>
            <p:ph type="ftr" sz="quarter" idx="2"/>
          </p:nvPr>
        </p:nvSpPr>
        <p:spPr>
          <a:xfrm>
            <a:off x="0" y="9440864"/>
            <a:ext cx="2950263" cy="496887"/>
          </a:xfrm>
          <a:prstGeom prst="rect">
            <a:avLst/>
          </a:prstGeom>
        </p:spPr>
        <p:txBody>
          <a:bodyPr vert="horz" lIns="91120" tIns="45560" rIns="91120" bIns="45560" rtlCol="0" anchor="b"/>
          <a:lstStyle>
            <a:lvl1pPr algn="l" defTabSz="457165" fontAlgn="auto">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3855349" y="9440864"/>
            <a:ext cx="2950263" cy="496887"/>
          </a:xfrm>
          <a:prstGeom prst="rect">
            <a:avLst/>
          </a:prstGeom>
        </p:spPr>
        <p:txBody>
          <a:bodyPr vert="horz" lIns="91120" tIns="45560" rIns="91120" bIns="45560" rtlCol="0" anchor="b"/>
          <a:lstStyle>
            <a:lvl1pPr algn="r" defTabSz="457165" fontAlgn="auto">
              <a:spcBef>
                <a:spcPts val="0"/>
              </a:spcBef>
              <a:spcAft>
                <a:spcPts val="0"/>
              </a:spcAft>
              <a:defRPr sz="1200">
                <a:latin typeface="+mn-lt"/>
                <a:cs typeface="+mn-cs"/>
              </a:defRPr>
            </a:lvl1pPr>
          </a:lstStyle>
          <a:p>
            <a:pPr>
              <a:defRPr/>
            </a:pPr>
            <a:fld id="{48824DB5-A70A-4A67-801F-DEDDF80F9DD4}" type="slidenum">
              <a:rPr lang="en-US"/>
              <a:pPr>
                <a:defRPr/>
              </a:pPr>
              <a:t>‹#›</a:t>
            </a:fld>
            <a:endParaRPr lang="en-US"/>
          </a:p>
        </p:txBody>
      </p:sp>
    </p:spTree>
    <p:extLst>
      <p:ext uri="{BB962C8B-B14F-4D97-AF65-F5344CB8AC3E}">
        <p14:creationId xmlns:p14="http://schemas.microsoft.com/office/powerpoint/2010/main" val="320908905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263" cy="496888"/>
          </a:xfrm>
          <a:prstGeom prst="rect">
            <a:avLst/>
          </a:prstGeom>
        </p:spPr>
        <p:txBody>
          <a:bodyPr vert="horz" lIns="91120" tIns="45560" rIns="91120" bIns="45560" rtlCol="0"/>
          <a:lstStyle>
            <a:lvl1pPr algn="l" defTabSz="457165"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55349" y="0"/>
            <a:ext cx="2950263" cy="496888"/>
          </a:xfrm>
          <a:prstGeom prst="rect">
            <a:avLst/>
          </a:prstGeom>
        </p:spPr>
        <p:txBody>
          <a:bodyPr vert="horz" lIns="91120" tIns="45560" rIns="91120" bIns="45560" rtlCol="0"/>
          <a:lstStyle>
            <a:lvl1pPr algn="r" defTabSz="457165" fontAlgn="auto">
              <a:spcBef>
                <a:spcPts val="0"/>
              </a:spcBef>
              <a:spcAft>
                <a:spcPts val="0"/>
              </a:spcAft>
              <a:defRPr sz="1200">
                <a:latin typeface="+mn-lt"/>
                <a:cs typeface="+mn-cs"/>
              </a:defRPr>
            </a:lvl1pPr>
          </a:lstStyle>
          <a:p>
            <a:pPr>
              <a:defRPr/>
            </a:pPr>
            <a:fld id="{CB583FB7-F3A6-4C2A-BACD-E2E13F61E01B}" type="datetime1">
              <a:rPr lang="en-US"/>
              <a:pPr>
                <a:defRPr/>
              </a:pPr>
              <a:t>7/10/2014</a:t>
            </a:fld>
            <a:endParaRPr lang="en-US"/>
          </a:p>
        </p:txBody>
      </p:sp>
      <p:sp>
        <p:nvSpPr>
          <p:cNvPr id="4" name="Slide Image Placeholder 3"/>
          <p:cNvSpPr>
            <a:spLocks noGrp="1" noRot="1" noChangeAspect="1"/>
          </p:cNvSpPr>
          <p:nvPr>
            <p:ph type="sldImg" idx="2"/>
          </p:nvPr>
        </p:nvSpPr>
        <p:spPr>
          <a:xfrm>
            <a:off x="712788" y="746125"/>
            <a:ext cx="5381625" cy="3725863"/>
          </a:xfrm>
          <a:prstGeom prst="rect">
            <a:avLst/>
          </a:prstGeom>
          <a:noFill/>
          <a:ln w="12700">
            <a:solidFill>
              <a:prstClr val="black"/>
            </a:solidFill>
          </a:ln>
        </p:spPr>
        <p:txBody>
          <a:bodyPr vert="horz" lIns="91120" tIns="45560" rIns="91120" bIns="45560" rtlCol="0" anchor="ctr"/>
          <a:lstStyle/>
          <a:p>
            <a:pPr lvl="0"/>
            <a:endParaRPr lang="en-US" noProof="0"/>
          </a:p>
        </p:txBody>
      </p:sp>
      <p:sp>
        <p:nvSpPr>
          <p:cNvPr id="5" name="Notes Placeholder 4"/>
          <p:cNvSpPr>
            <a:spLocks noGrp="1"/>
          </p:cNvSpPr>
          <p:nvPr>
            <p:ph type="body" sz="quarter" idx="3"/>
          </p:nvPr>
        </p:nvSpPr>
        <p:spPr>
          <a:xfrm>
            <a:off x="681198" y="4721225"/>
            <a:ext cx="5444806" cy="4471988"/>
          </a:xfrm>
          <a:prstGeom prst="rect">
            <a:avLst/>
          </a:prstGeom>
        </p:spPr>
        <p:txBody>
          <a:bodyPr vert="horz" lIns="91120" tIns="45560" rIns="91120" bIns="4556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9440864"/>
            <a:ext cx="2950263" cy="496887"/>
          </a:xfrm>
          <a:prstGeom prst="rect">
            <a:avLst/>
          </a:prstGeom>
        </p:spPr>
        <p:txBody>
          <a:bodyPr vert="horz" lIns="91120" tIns="45560" rIns="91120" bIns="45560" rtlCol="0" anchor="b"/>
          <a:lstStyle>
            <a:lvl1pPr algn="l" defTabSz="457165"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55349" y="9440864"/>
            <a:ext cx="2950263" cy="496887"/>
          </a:xfrm>
          <a:prstGeom prst="rect">
            <a:avLst/>
          </a:prstGeom>
        </p:spPr>
        <p:txBody>
          <a:bodyPr vert="horz" lIns="91120" tIns="45560" rIns="91120" bIns="45560" rtlCol="0" anchor="b"/>
          <a:lstStyle>
            <a:lvl1pPr algn="r" defTabSz="457165" fontAlgn="auto">
              <a:spcBef>
                <a:spcPts val="0"/>
              </a:spcBef>
              <a:spcAft>
                <a:spcPts val="0"/>
              </a:spcAft>
              <a:defRPr sz="1200">
                <a:latin typeface="+mn-lt"/>
                <a:cs typeface="+mn-cs"/>
              </a:defRPr>
            </a:lvl1pPr>
          </a:lstStyle>
          <a:p>
            <a:pPr>
              <a:defRPr/>
            </a:pPr>
            <a:fld id="{D4FFD3CD-F012-496E-AD05-B504CCE4753D}" type="slidenum">
              <a:rPr lang="en-US"/>
              <a:pPr>
                <a:defRPr/>
              </a:pPr>
              <a:t>‹#›</a:t>
            </a:fld>
            <a:endParaRPr lang="en-US"/>
          </a:p>
        </p:txBody>
      </p:sp>
    </p:spTree>
    <p:extLst>
      <p:ext uri="{BB962C8B-B14F-4D97-AF65-F5344CB8AC3E}">
        <p14:creationId xmlns:p14="http://schemas.microsoft.com/office/powerpoint/2010/main" val="1650349189"/>
      </p:ext>
    </p:extLst>
  </p:cSld>
  <p:clrMap bg1="lt1" tx1="dk1" bg2="lt2" tx2="dk2" accent1="accent1" accent2="accent2" accent3="accent3" accent4="accent4" accent5="accent5" accent6="accent6" hlink="hlink" folHlink="folHlink"/>
  <p:hf hdr="0" ftr="0" dt="0"/>
  <p:notesStyle>
    <a:lvl1pPr algn="l" defTabSz="455613" rtl="0" eaLnBrk="0" fontAlgn="base" hangingPunct="0">
      <a:spcBef>
        <a:spcPct val="30000"/>
      </a:spcBef>
      <a:spcAft>
        <a:spcPct val="0"/>
      </a:spcAft>
      <a:defRPr sz="1200" kern="1200">
        <a:solidFill>
          <a:schemeClr val="tx1"/>
        </a:solidFill>
        <a:latin typeface="+mn-lt"/>
        <a:ea typeface="+mn-ea"/>
        <a:cs typeface="+mn-cs"/>
      </a:defRPr>
    </a:lvl1pPr>
    <a:lvl2pPr marL="455613" algn="l" defTabSz="455613" rtl="0" eaLnBrk="0" fontAlgn="base" hangingPunct="0">
      <a:spcBef>
        <a:spcPct val="30000"/>
      </a:spcBef>
      <a:spcAft>
        <a:spcPct val="0"/>
      </a:spcAft>
      <a:defRPr sz="1200" kern="1200">
        <a:solidFill>
          <a:schemeClr val="tx1"/>
        </a:solidFill>
        <a:latin typeface="+mn-lt"/>
        <a:ea typeface="+mn-ea"/>
        <a:cs typeface="+mn-cs"/>
      </a:defRPr>
    </a:lvl2pPr>
    <a:lvl3pPr marL="912813" algn="l" defTabSz="455613" rtl="0" eaLnBrk="0" fontAlgn="base" hangingPunct="0">
      <a:spcBef>
        <a:spcPct val="30000"/>
      </a:spcBef>
      <a:spcAft>
        <a:spcPct val="0"/>
      </a:spcAft>
      <a:defRPr sz="1200" kern="1200">
        <a:solidFill>
          <a:schemeClr val="tx1"/>
        </a:solidFill>
        <a:latin typeface="+mn-lt"/>
        <a:ea typeface="+mn-ea"/>
        <a:cs typeface="+mn-cs"/>
      </a:defRPr>
    </a:lvl3pPr>
    <a:lvl4pPr marL="1370013" algn="l" defTabSz="455613" rtl="0" eaLnBrk="0" fontAlgn="base" hangingPunct="0">
      <a:spcBef>
        <a:spcPct val="30000"/>
      </a:spcBef>
      <a:spcAft>
        <a:spcPct val="0"/>
      </a:spcAft>
      <a:defRPr sz="1200" kern="1200">
        <a:solidFill>
          <a:schemeClr val="tx1"/>
        </a:solidFill>
        <a:latin typeface="+mn-lt"/>
        <a:ea typeface="+mn-ea"/>
        <a:cs typeface="+mn-cs"/>
      </a:defRPr>
    </a:lvl4pPr>
    <a:lvl5pPr marL="1827213" algn="l" defTabSz="455613" rtl="0" eaLnBrk="0" fontAlgn="base" hangingPunct="0">
      <a:spcBef>
        <a:spcPct val="30000"/>
      </a:spcBef>
      <a:spcAft>
        <a:spcPct val="0"/>
      </a:spcAft>
      <a:defRPr sz="1200" kern="1200">
        <a:solidFill>
          <a:schemeClr val="tx1"/>
        </a:solidFill>
        <a:latin typeface="+mn-lt"/>
        <a:ea typeface="+mn-ea"/>
        <a:cs typeface="+mn-cs"/>
      </a:defRPr>
    </a:lvl5pPr>
    <a:lvl6pPr marL="2285826" algn="l" defTabSz="457165" rtl="0" eaLnBrk="1" latinLnBrk="0" hangingPunct="1">
      <a:defRPr sz="1200" kern="1200">
        <a:solidFill>
          <a:schemeClr val="tx1"/>
        </a:solidFill>
        <a:latin typeface="+mn-lt"/>
        <a:ea typeface="+mn-ea"/>
        <a:cs typeface="+mn-cs"/>
      </a:defRPr>
    </a:lvl6pPr>
    <a:lvl7pPr marL="2742990" algn="l" defTabSz="457165" rtl="0" eaLnBrk="1" latinLnBrk="0" hangingPunct="1">
      <a:defRPr sz="1200" kern="1200">
        <a:solidFill>
          <a:schemeClr val="tx1"/>
        </a:solidFill>
        <a:latin typeface="+mn-lt"/>
        <a:ea typeface="+mn-ea"/>
        <a:cs typeface="+mn-cs"/>
      </a:defRPr>
    </a:lvl7pPr>
    <a:lvl8pPr marL="3200156" algn="l" defTabSz="457165" rtl="0" eaLnBrk="1" latinLnBrk="0" hangingPunct="1">
      <a:defRPr sz="1200" kern="1200">
        <a:solidFill>
          <a:schemeClr val="tx1"/>
        </a:solidFill>
        <a:latin typeface="+mn-lt"/>
        <a:ea typeface="+mn-ea"/>
        <a:cs typeface="+mn-cs"/>
      </a:defRPr>
    </a:lvl8pPr>
    <a:lvl9pPr marL="3657321" algn="l" defTabSz="45716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d-ID" smtClean="0"/>
          </a:p>
        </p:txBody>
      </p:sp>
      <p:sp>
        <p:nvSpPr>
          <p:cNvPr id="51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pitchFamily="18" charset="0"/>
                <a:ea typeface="MS PGothic" pitchFamily="34" charset="-128"/>
              </a:defRPr>
            </a:lvl1pPr>
            <a:lvl2pPr marL="742950" indent="-285750">
              <a:defRPr sz="3200">
                <a:solidFill>
                  <a:schemeClr val="tx1"/>
                </a:solidFill>
                <a:latin typeface="Times New Roman" pitchFamily="18" charset="0"/>
                <a:ea typeface="MS PGothic" pitchFamily="34" charset="-128"/>
              </a:defRPr>
            </a:lvl2pPr>
            <a:lvl3pPr marL="1143000" indent="-228600">
              <a:defRPr sz="3200">
                <a:solidFill>
                  <a:schemeClr val="tx1"/>
                </a:solidFill>
                <a:latin typeface="Times New Roman" pitchFamily="18" charset="0"/>
                <a:ea typeface="MS PGothic" pitchFamily="34" charset="-128"/>
              </a:defRPr>
            </a:lvl3pPr>
            <a:lvl4pPr marL="1600200" indent="-228600">
              <a:defRPr sz="3200">
                <a:solidFill>
                  <a:schemeClr val="tx1"/>
                </a:solidFill>
                <a:latin typeface="Times New Roman" pitchFamily="18" charset="0"/>
                <a:ea typeface="MS PGothic" pitchFamily="34" charset="-128"/>
              </a:defRPr>
            </a:lvl4pPr>
            <a:lvl5pPr marL="2057400" indent="-228600">
              <a:defRPr sz="32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32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32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32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3200">
                <a:solidFill>
                  <a:schemeClr val="tx1"/>
                </a:solidFill>
                <a:latin typeface="Times New Roman" pitchFamily="18" charset="0"/>
                <a:ea typeface="MS PGothic" pitchFamily="34" charset="-128"/>
              </a:defRPr>
            </a:lvl9pPr>
          </a:lstStyle>
          <a:p>
            <a:fld id="{EDB2CBCE-4211-4B25-AF54-5D94831641B5}" type="slidenum">
              <a:rPr lang="id-ID" sz="1200">
                <a:latin typeface="Arial" pitchFamily="34" charset="0"/>
              </a:rPr>
              <a:pPr/>
              <a:t>0</a:t>
            </a:fld>
            <a:endParaRPr lang="id-ID" sz="1200">
              <a:latin typeface="Arial" pitchFamily="34" charset="0"/>
            </a:endParaRPr>
          </a:p>
        </p:txBody>
      </p:sp>
    </p:spTree>
    <p:extLst>
      <p:ext uri="{BB962C8B-B14F-4D97-AF65-F5344CB8AC3E}">
        <p14:creationId xmlns:p14="http://schemas.microsoft.com/office/powerpoint/2010/main" val="2768169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pPr>
              <a:defRPr/>
            </a:pPr>
            <a:fld id="{D4FFD3CD-F012-496E-AD05-B504CCE4753D}" type="slidenum">
              <a:rPr lang="en-US" smtClean="0"/>
              <a:pPr>
                <a:defRPr/>
              </a:pPr>
              <a:t>2</a:t>
            </a:fld>
            <a:endParaRPr lang="en-US"/>
          </a:p>
        </p:txBody>
      </p:sp>
    </p:spTree>
    <p:extLst>
      <p:ext uri="{BB962C8B-B14F-4D97-AF65-F5344CB8AC3E}">
        <p14:creationId xmlns:p14="http://schemas.microsoft.com/office/powerpoint/2010/main" val="28955294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d-ID" smtClean="0"/>
          </a:p>
        </p:txBody>
      </p:sp>
      <p:sp>
        <p:nvSpPr>
          <p:cNvPr id="4" name="Slide Number Placeholder 3"/>
          <p:cNvSpPr>
            <a:spLocks noGrp="1"/>
          </p:cNvSpPr>
          <p:nvPr>
            <p:ph type="sldNum" sz="quarter" idx="5"/>
          </p:nvPr>
        </p:nvSpPr>
        <p:spPr/>
        <p:txBody>
          <a:bodyPr/>
          <a:lstStyle/>
          <a:p>
            <a:pPr>
              <a:defRPr/>
            </a:pPr>
            <a:fld id="{31505CC4-63B2-45B3-8798-E44CB309FEDB}" type="slidenum">
              <a:rPr lang="en-US" smtClean="0"/>
              <a:pPr>
                <a:defRPr/>
              </a:pPr>
              <a:t>4</a:t>
            </a:fld>
            <a:endParaRPr lang="en-US"/>
          </a:p>
        </p:txBody>
      </p:sp>
    </p:spTree>
    <p:extLst>
      <p:ext uri="{BB962C8B-B14F-4D97-AF65-F5344CB8AC3E}">
        <p14:creationId xmlns:p14="http://schemas.microsoft.com/office/powerpoint/2010/main" val="24118126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2.xml"/><Relationship Id="rId1" Type="http://schemas.openxmlformats.org/officeDocument/2006/relationships/tags" Target="../tags/tag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5.xml"/><Relationship Id="rId7" Type="http://schemas.openxmlformats.org/officeDocument/2006/relationships/image" Target="../media/image1.jpeg"/><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image" Target="../media/image3.emf"/><Relationship Id="rId5" Type="http://schemas.openxmlformats.org/officeDocument/2006/relationships/oleObject" Target="../embeddings/oleObject2.bin"/><Relationship Id="rId4"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9.xml"/><Relationship Id="rId7" Type="http://schemas.openxmlformats.org/officeDocument/2006/relationships/image" Target="../media/image1.jpeg"/><Relationship Id="rId2" Type="http://schemas.openxmlformats.org/officeDocument/2006/relationships/tags" Target="../tags/tag8.xml"/><Relationship Id="rId1" Type="http://schemas.openxmlformats.org/officeDocument/2006/relationships/vmlDrawing" Target="../drawings/vmlDrawing4.vml"/><Relationship Id="rId6" Type="http://schemas.openxmlformats.org/officeDocument/2006/relationships/image" Target="../media/image3.emf"/><Relationship Id="rId5" Type="http://schemas.openxmlformats.org/officeDocument/2006/relationships/oleObject" Target="../embeddings/oleObject4.bin"/><Relationship Id="rId4"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0.xml"/><Relationship Id="rId1" Type="http://schemas.openxmlformats.org/officeDocument/2006/relationships/vmlDrawing" Target="../drawings/vmlDrawing5.vml"/><Relationship Id="rId6" Type="http://schemas.openxmlformats.org/officeDocument/2006/relationships/image" Target="../media/image1.jpeg"/><Relationship Id="rId5" Type="http://schemas.openxmlformats.org/officeDocument/2006/relationships/image" Target="../media/image3.emf"/><Relationship Id="rId4" Type="http://schemas.openxmlformats.org/officeDocument/2006/relationships/oleObject" Target="../embeddings/oleObject5.bin"/></Relationships>
</file>

<file path=ppt/slideLayouts/_rels/slideLayout17.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1.xml"/><Relationship Id="rId1" Type="http://schemas.openxmlformats.org/officeDocument/2006/relationships/vmlDrawing" Target="../drawings/vmlDrawing6.vml"/><Relationship Id="rId6" Type="http://schemas.openxmlformats.org/officeDocument/2006/relationships/image" Target="../media/image1.jpeg"/><Relationship Id="rId5" Type="http://schemas.openxmlformats.org/officeDocument/2006/relationships/image" Target="../media/image3.emf"/><Relationship Id="rId4" Type="http://schemas.openxmlformats.org/officeDocument/2006/relationships/oleObject" Target="../embeddings/oleObject6.bin"/></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4.xml"/><Relationship Id="rId1" Type="http://schemas.openxmlformats.org/officeDocument/2006/relationships/tags" Target="../tags/tag1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tags" Target="../tags/tag15.xml"/><Relationship Id="rId7" Type="http://schemas.openxmlformats.org/officeDocument/2006/relationships/image" Target="../media/image1.jpeg"/><Relationship Id="rId2" Type="http://schemas.openxmlformats.org/officeDocument/2006/relationships/tags" Target="../tags/tag14.xml"/><Relationship Id="rId1" Type="http://schemas.openxmlformats.org/officeDocument/2006/relationships/vmlDrawing" Target="../drawings/vmlDrawing8.vml"/><Relationship Id="rId6" Type="http://schemas.openxmlformats.org/officeDocument/2006/relationships/image" Target="../media/image3.emf"/><Relationship Id="rId5" Type="http://schemas.openxmlformats.org/officeDocument/2006/relationships/oleObject" Target="../embeddings/oleObject8.bin"/><Relationship Id="rId4"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6.xml"/><Relationship Id="rId1" Type="http://schemas.openxmlformats.org/officeDocument/2006/relationships/vmlDrawing" Target="../drawings/vmlDrawing9.vml"/><Relationship Id="rId6" Type="http://schemas.openxmlformats.org/officeDocument/2006/relationships/image" Target="../media/image1.jpeg"/><Relationship Id="rId5" Type="http://schemas.openxmlformats.org/officeDocument/2006/relationships/image" Target="../media/image3.emf"/><Relationship Id="rId4" Type="http://schemas.openxmlformats.org/officeDocument/2006/relationships/oleObject" Target="../embeddings/oleObject9.bin"/></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5.xml"/><Relationship Id="rId1" Type="http://schemas.openxmlformats.org/officeDocument/2006/relationships/tags" Target="../tags/tag18.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3" Type="http://schemas.openxmlformats.org/officeDocument/2006/relationships/tags" Target="../tags/tag20.xml"/><Relationship Id="rId7" Type="http://schemas.openxmlformats.org/officeDocument/2006/relationships/image" Target="../media/image1.jpeg"/><Relationship Id="rId2" Type="http://schemas.openxmlformats.org/officeDocument/2006/relationships/tags" Target="../tags/tag19.xml"/><Relationship Id="rId1" Type="http://schemas.openxmlformats.org/officeDocument/2006/relationships/vmlDrawing" Target="../drawings/vmlDrawing11.vml"/><Relationship Id="rId6" Type="http://schemas.openxmlformats.org/officeDocument/2006/relationships/image" Target="../media/image3.emf"/><Relationship Id="rId5" Type="http://schemas.openxmlformats.org/officeDocument/2006/relationships/oleObject" Target="../embeddings/oleObject11.bin"/><Relationship Id="rId4"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21.xml"/><Relationship Id="rId1" Type="http://schemas.openxmlformats.org/officeDocument/2006/relationships/vmlDrawing" Target="../drawings/vmlDrawing12.vml"/><Relationship Id="rId6" Type="http://schemas.openxmlformats.org/officeDocument/2006/relationships/image" Target="../media/image1.jpeg"/><Relationship Id="rId5" Type="http://schemas.openxmlformats.org/officeDocument/2006/relationships/image" Target="../media/image3.emf"/><Relationship Id="rId4" Type="http://schemas.openxmlformats.org/officeDocument/2006/relationships/oleObject" Target="../embeddings/oleObject12.bin"/></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2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8" Type="http://schemas.openxmlformats.org/officeDocument/2006/relationships/oleObject" Target="../embeddings/oleObject14.bin"/><Relationship Id="rId3" Type="http://schemas.openxmlformats.org/officeDocument/2006/relationships/tags" Target="../tags/tag24.xml"/><Relationship Id="rId7" Type="http://schemas.openxmlformats.org/officeDocument/2006/relationships/slideMaster" Target="../slideMasters/slideMaster7.xml"/><Relationship Id="rId12" Type="http://schemas.openxmlformats.org/officeDocument/2006/relationships/image" Target="../media/image1.jpeg"/><Relationship Id="rId2" Type="http://schemas.openxmlformats.org/officeDocument/2006/relationships/tags" Target="../tags/tag23.xml"/><Relationship Id="rId1" Type="http://schemas.openxmlformats.org/officeDocument/2006/relationships/vmlDrawing" Target="../drawings/vmlDrawing14.vml"/><Relationship Id="rId6" Type="http://schemas.openxmlformats.org/officeDocument/2006/relationships/tags" Target="../tags/tag27.xml"/><Relationship Id="rId11" Type="http://schemas.openxmlformats.org/officeDocument/2006/relationships/image" Target="../media/image7.jpeg"/><Relationship Id="rId5" Type="http://schemas.openxmlformats.org/officeDocument/2006/relationships/tags" Target="../tags/tag26.xml"/><Relationship Id="rId10" Type="http://schemas.openxmlformats.org/officeDocument/2006/relationships/image" Target="../media/image6.png"/><Relationship Id="rId4" Type="http://schemas.openxmlformats.org/officeDocument/2006/relationships/tags" Target="../tags/tag25.xml"/><Relationship Id="rId9" Type="http://schemas.openxmlformats.org/officeDocument/2006/relationships/image" Target="../media/image3.emf"/></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9.xml"/><Relationship Id="rId1" Type="http://schemas.openxmlformats.org/officeDocument/2006/relationships/tags" Target="../tags/tag2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8" Type="http://schemas.openxmlformats.org/officeDocument/2006/relationships/oleObject" Target="../embeddings/oleObject16.bin"/><Relationship Id="rId3" Type="http://schemas.openxmlformats.org/officeDocument/2006/relationships/tags" Target="../tags/tag30.xml"/><Relationship Id="rId7" Type="http://schemas.openxmlformats.org/officeDocument/2006/relationships/slideMaster" Target="../slideMasters/slideMaster9.xml"/><Relationship Id="rId12" Type="http://schemas.openxmlformats.org/officeDocument/2006/relationships/image" Target="../media/image1.jpeg"/><Relationship Id="rId2" Type="http://schemas.openxmlformats.org/officeDocument/2006/relationships/tags" Target="../tags/tag29.xml"/><Relationship Id="rId1" Type="http://schemas.openxmlformats.org/officeDocument/2006/relationships/vmlDrawing" Target="../drawings/vmlDrawing16.vml"/><Relationship Id="rId6" Type="http://schemas.openxmlformats.org/officeDocument/2006/relationships/tags" Target="../tags/tag33.xml"/><Relationship Id="rId11" Type="http://schemas.openxmlformats.org/officeDocument/2006/relationships/image" Target="../media/image7.jpeg"/><Relationship Id="rId5" Type="http://schemas.openxmlformats.org/officeDocument/2006/relationships/tags" Target="../tags/tag32.xml"/><Relationship Id="rId10" Type="http://schemas.openxmlformats.org/officeDocument/2006/relationships/image" Target="../media/image6.png"/><Relationship Id="rId4" Type="http://schemas.openxmlformats.org/officeDocument/2006/relationships/tags" Target="../tags/tag31.xml"/><Relationship Id="rId9" Type="http://schemas.openxmlformats.org/officeDocument/2006/relationships/image" Target="../media/image3.emf"/></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0.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0.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0.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0.xml.rels><?xml version="1.0" encoding="UTF-8" standalone="yes"?>
<Relationships xmlns="http://schemas.openxmlformats.org/package/2006/relationships"><Relationship Id="rId2" Type="http://schemas.openxmlformats.org/officeDocument/2006/relationships/slideMaster" Target="../slideMasters/slideMaster12.xml"/><Relationship Id="rId1" Type="http://schemas.openxmlformats.org/officeDocument/2006/relationships/tags" Target="../tags/tag3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8" Type="http://schemas.openxmlformats.org/officeDocument/2006/relationships/oleObject" Target="../embeddings/oleObject18.bin"/><Relationship Id="rId3" Type="http://schemas.openxmlformats.org/officeDocument/2006/relationships/tags" Target="../tags/tag36.xml"/><Relationship Id="rId7" Type="http://schemas.openxmlformats.org/officeDocument/2006/relationships/slideMaster" Target="../slideMasters/slideMaster12.xml"/><Relationship Id="rId2" Type="http://schemas.openxmlformats.org/officeDocument/2006/relationships/tags" Target="../tags/tag35.xml"/><Relationship Id="rId1" Type="http://schemas.openxmlformats.org/officeDocument/2006/relationships/vmlDrawing" Target="../drawings/vmlDrawing18.vml"/><Relationship Id="rId6" Type="http://schemas.openxmlformats.org/officeDocument/2006/relationships/tags" Target="../tags/tag39.xml"/><Relationship Id="rId11" Type="http://schemas.openxmlformats.org/officeDocument/2006/relationships/image" Target="../media/image7.jpeg"/><Relationship Id="rId5" Type="http://schemas.openxmlformats.org/officeDocument/2006/relationships/tags" Target="../tags/tag38.xml"/><Relationship Id="rId10" Type="http://schemas.openxmlformats.org/officeDocument/2006/relationships/image" Target="../media/image6.png"/><Relationship Id="rId4" Type="http://schemas.openxmlformats.org/officeDocument/2006/relationships/tags" Target="../tags/tag37.xml"/><Relationship Id="rId9" Type="http://schemas.openxmlformats.org/officeDocument/2006/relationships/image" Target="../media/image3.emf"/></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3.xml"/><Relationship Id="rId1" Type="http://schemas.openxmlformats.org/officeDocument/2006/relationships/tags" Target="../tags/tag41.xml"/><Relationship Id="rId4" Type="http://schemas.openxmlformats.org/officeDocument/2006/relationships/image" Target="../media/image1.jpe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3.xml.rels><?xml version="1.0" encoding="UTF-8" standalone="yes"?>
<Relationships xmlns="http://schemas.openxmlformats.org/package/2006/relationships"><Relationship Id="rId8" Type="http://schemas.openxmlformats.org/officeDocument/2006/relationships/oleObject" Target="../embeddings/oleObject21.bin"/><Relationship Id="rId3" Type="http://schemas.openxmlformats.org/officeDocument/2006/relationships/tags" Target="../tags/tag43.xml"/><Relationship Id="rId7" Type="http://schemas.openxmlformats.org/officeDocument/2006/relationships/image" Target="../media/image1.jpeg"/><Relationship Id="rId2" Type="http://schemas.openxmlformats.org/officeDocument/2006/relationships/tags" Target="../tags/tag42.xml"/><Relationship Id="rId1" Type="http://schemas.openxmlformats.org/officeDocument/2006/relationships/vmlDrawing" Target="../drawings/vmlDrawing20.vml"/><Relationship Id="rId6" Type="http://schemas.openxmlformats.org/officeDocument/2006/relationships/image" Target="../media/image3.emf"/><Relationship Id="rId5" Type="http://schemas.openxmlformats.org/officeDocument/2006/relationships/oleObject" Target="../embeddings/oleObject20.bin"/><Relationship Id="rId4" Type="http://schemas.openxmlformats.org/officeDocument/2006/relationships/slideMaster" Target="../slideMasters/slideMaster13.xml"/><Relationship Id="rId9" Type="http://schemas.openxmlformats.org/officeDocument/2006/relationships/image" Target="../media/image11.emf"/></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6.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45.xml"/><Relationship Id="rId7" Type="http://schemas.openxmlformats.org/officeDocument/2006/relationships/image" Target="../media/image1.jpeg"/><Relationship Id="rId2" Type="http://schemas.openxmlformats.org/officeDocument/2006/relationships/tags" Target="../tags/tag44.xml"/><Relationship Id="rId1" Type="http://schemas.openxmlformats.org/officeDocument/2006/relationships/vmlDrawing" Target="../drawings/vmlDrawing21.vml"/><Relationship Id="rId6" Type="http://schemas.openxmlformats.org/officeDocument/2006/relationships/image" Target="../media/image3.emf"/><Relationship Id="rId5" Type="http://schemas.openxmlformats.org/officeDocument/2006/relationships/oleObject" Target="../embeddings/oleObject22.bin"/><Relationship Id="rId4" Type="http://schemas.openxmlformats.org/officeDocument/2006/relationships/slideMaster" Target="../slideMasters/slideMaster13.xml"/></Relationships>
</file>

<file path=ppt/slideLayouts/_rels/slideLayout97.xml.rels><?xml version="1.0" encoding="UTF-8" standalone="yes"?>
<Relationships xmlns="http://schemas.openxmlformats.org/package/2006/relationships"><Relationship Id="rId3" Type="http://schemas.openxmlformats.org/officeDocument/2006/relationships/slideMaster" Target="../slideMasters/slideMaster13.xml"/><Relationship Id="rId2" Type="http://schemas.openxmlformats.org/officeDocument/2006/relationships/tags" Target="../tags/tag46.xml"/><Relationship Id="rId1" Type="http://schemas.openxmlformats.org/officeDocument/2006/relationships/vmlDrawing" Target="../drawings/vmlDrawing22.vml"/><Relationship Id="rId6" Type="http://schemas.openxmlformats.org/officeDocument/2006/relationships/image" Target="../media/image1.jpeg"/><Relationship Id="rId5" Type="http://schemas.openxmlformats.org/officeDocument/2006/relationships/image" Target="../media/image3.emf"/><Relationship Id="rId4" Type="http://schemas.openxmlformats.org/officeDocument/2006/relationships/oleObject" Target="../embeddings/oleObject23.bin"/></Relationships>
</file>

<file path=ppt/slideLayouts/_rels/slideLayout98.xml.rels><?xml version="1.0" encoding="UTF-8" standalone="yes"?>
<Relationships xmlns="http://schemas.openxmlformats.org/package/2006/relationships"><Relationship Id="rId3" Type="http://schemas.openxmlformats.org/officeDocument/2006/relationships/slideMaster" Target="../slideMasters/slideMaster14.xml"/><Relationship Id="rId2" Type="http://schemas.openxmlformats.org/officeDocument/2006/relationships/tags" Target="../tags/tag49.xml"/><Relationship Id="rId1" Type="http://schemas.openxmlformats.org/officeDocument/2006/relationships/tags" Target="../tags/tag48.xml"/><Relationship Id="rId4" Type="http://schemas.openxmlformats.org/officeDocument/2006/relationships/image" Target="../media/image13.png"/></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0.xml.rels><?xml version="1.0" encoding="UTF-8" standalone="yes"?>
<Relationships xmlns="http://schemas.openxmlformats.org/package/2006/relationships"><Relationship Id="rId8" Type="http://schemas.openxmlformats.org/officeDocument/2006/relationships/oleObject" Target="../embeddings/oleObject26.bin"/><Relationship Id="rId3" Type="http://schemas.openxmlformats.org/officeDocument/2006/relationships/tags" Target="../tags/tag51.xml"/><Relationship Id="rId7" Type="http://schemas.openxmlformats.org/officeDocument/2006/relationships/image" Target="../media/image12.png"/><Relationship Id="rId2" Type="http://schemas.openxmlformats.org/officeDocument/2006/relationships/tags" Target="../tags/tag50.xml"/><Relationship Id="rId1" Type="http://schemas.openxmlformats.org/officeDocument/2006/relationships/vmlDrawing" Target="../drawings/vmlDrawing24.vml"/><Relationship Id="rId6" Type="http://schemas.openxmlformats.org/officeDocument/2006/relationships/image" Target="../media/image3.emf"/><Relationship Id="rId5" Type="http://schemas.openxmlformats.org/officeDocument/2006/relationships/oleObject" Target="../embeddings/oleObject25.bin"/><Relationship Id="rId4" Type="http://schemas.openxmlformats.org/officeDocument/2006/relationships/slideMaster" Target="../slideMasters/slideMaster14.xml"/><Relationship Id="rId9" Type="http://schemas.openxmlformats.org/officeDocument/2006/relationships/image" Target="../media/image11.emf"/></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3.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tags" Target="../tags/tag53.xml"/><Relationship Id="rId7" Type="http://schemas.openxmlformats.org/officeDocument/2006/relationships/image" Target="../media/image12.png"/><Relationship Id="rId2" Type="http://schemas.openxmlformats.org/officeDocument/2006/relationships/tags" Target="../tags/tag52.xml"/><Relationship Id="rId1" Type="http://schemas.openxmlformats.org/officeDocument/2006/relationships/vmlDrawing" Target="../drawings/vmlDrawing25.vml"/><Relationship Id="rId6" Type="http://schemas.openxmlformats.org/officeDocument/2006/relationships/image" Target="../media/image3.emf"/><Relationship Id="rId5" Type="http://schemas.openxmlformats.org/officeDocument/2006/relationships/oleObject" Target="../embeddings/oleObject27.bin"/><Relationship Id="rId4" Type="http://schemas.openxmlformats.org/officeDocument/2006/relationships/slideMaster" Target="../slideMasters/slideMaster14.xml"/></Relationships>
</file>

<file path=ppt/slideLayouts/_rels/slideLayout104.xml.rels><?xml version="1.0" encoding="UTF-8" standalone="yes"?>
<Relationships xmlns="http://schemas.openxmlformats.org/package/2006/relationships"><Relationship Id="rId3" Type="http://schemas.openxmlformats.org/officeDocument/2006/relationships/slideMaster" Target="../slideMasters/slideMaster14.xml"/><Relationship Id="rId2" Type="http://schemas.openxmlformats.org/officeDocument/2006/relationships/tags" Target="../tags/tag54.xml"/><Relationship Id="rId1" Type="http://schemas.openxmlformats.org/officeDocument/2006/relationships/vmlDrawing" Target="../drawings/vmlDrawing26.vml"/><Relationship Id="rId6" Type="http://schemas.openxmlformats.org/officeDocument/2006/relationships/image" Target="../media/image12.png"/><Relationship Id="rId5" Type="http://schemas.openxmlformats.org/officeDocument/2006/relationships/image" Target="../media/image3.emf"/><Relationship Id="rId4" Type="http://schemas.openxmlformats.org/officeDocument/2006/relationships/oleObject" Target="../embeddings/oleObject28.bin"/></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7.xml"/><Relationship Id="rId1" Type="http://schemas.openxmlformats.org/officeDocument/2006/relationships/tags" Target="../tags/tag56.xml"/><Relationship Id="rId4" Type="http://schemas.openxmlformats.org/officeDocument/2006/relationships/image" Target="../media/image5.emf"/></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16.xml.rels><?xml version="1.0" encoding="UTF-8" standalone="yes"?>
<Relationships xmlns="http://schemas.openxmlformats.org/package/2006/relationships"><Relationship Id="rId3" Type="http://schemas.openxmlformats.org/officeDocument/2006/relationships/tags" Target="../tags/tag58.xml"/><Relationship Id="rId7" Type="http://schemas.openxmlformats.org/officeDocument/2006/relationships/image" Target="../media/image1.jpeg"/><Relationship Id="rId2" Type="http://schemas.openxmlformats.org/officeDocument/2006/relationships/tags" Target="../tags/tag57.xml"/><Relationship Id="rId1" Type="http://schemas.openxmlformats.org/officeDocument/2006/relationships/vmlDrawing" Target="../drawings/vmlDrawing28.vml"/><Relationship Id="rId6" Type="http://schemas.openxmlformats.org/officeDocument/2006/relationships/image" Target="../media/image3.emf"/><Relationship Id="rId5" Type="http://schemas.openxmlformats.org/officeDocument/2006/relationships/oleObject" Target="../embeddings/oleObject30.bin"/><Relationship Id="rId4" Type="http://schemas.openxmlformats.org/officeDocument/2006/relationships/slideMaster" Target="../slideMasters/slideMaster17.xml"/></Relationships>
</file>

<file path=ppt/slideLayouts/_rels/slideLayout117.xml.rels><?xml version="1.0" encoding="UTF-8" standalone="yes"?>
<Relationships xmlns="http://schemas.openxmlformats.org/package/2006/relationships"><Relationship Id="rId3" Type="http://schemas.openxmlformats.org/officeDocument/2006/relationships/slideMaster" Target="../slideMasters/slideMaster17.xml"/><Relationship Id="rId2" Type="http://schemas.openxmlformats.org/officeDocument/2006/relationships/tags" Target="../tags/tag59.xml"/><Relationship Id="rId1" Type="http://schemas.openxmlformats.org/officeDocument/2006/relationships/vmlDrawing" Target="../drawings/vmlDrawing29.vml"/><Relationship Id="rId6" Type="http://schemas.openxmlformats.org/officeDocument/2006/relationships/image" Target="../media/image1.jpeg"/><Relationship Id="rId5" Type="http://schemas.openxmlformats.org/officeDocument/2006/relationships/image" Target="../media/image3.emf"/><Relationship Id="rId4" Type="http://schemas.openxmlformats.org/officeDocument/2006/relationships/oleObject" Target="../embeddings/oleObject31.bin"/></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95300" y="6356350"/>
            <a:ext cx="2311400" cy="365125"/>
          </a:xfrm>
          <a:prstGeom prst="rect">
            <a:avLst/>
          </a:prstGeom>
        </p:spPr>
        <p:txBody>
          <a:bodyPr lIns="91433" tIns="45717" rIns="91433" bIns="45717"/>
          <a:lstStyle>
            <a:lvl1pPr defTabSz="457165" fontAlgn="auto">
              <a:spcBef>
                <a:spcPts val="0"/>
              </a:spcBef>
              <a:spcAft>
                <a:spcPts val="0"/>
              </a:spcAft>
              <a:defRPr>
                <a:latin typeface="+mn-lt"/>
                <a:cs typeface="+mn-cs"/>
              </a:defRPr>
            </a:lvl1pPr>
          </a:lstStyle>
          <a:p>
            <a:pPr>
              <a:defRPr/>
            </a:pPr>
            <a:endParaRPr lang="en-US"/>
          </a:p>
        </p:txBody>
      </p:sp>
      <p:sp>
        <p:nvSpPr>
          <p:cNvPr id="5" name="Footer Placeholder 4"/>
          <p:cNvSpPr>
            <a:spLocks noGrp="1"/>
          </p:cNvSpPr>
          <p:nvPr>
            <p:ph type="ftr" sz="quarter" idx="11"/>
          </p:nvPr>
        </p:nvSpPr>
        <p:spPr>
          <a:xfrm>
            <a:off x="3384550" y="6356350"/>
            <a:ext cx="3136900" cy="365125"/>
          </a:xfrm>
          <a:prstGeom prst="rect">
            <a:avLst/>
          </a:prstGeom>
        </p:spPr>
        <p:txBody>
          <a:bodyPr lIns="91433" tIns="45717" rIns="91433" bIns="45717"/>
          <a:lstStyle>
            <a:lvl1pPr defTabSz="457165"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a:xfrm>
            <a:off x="7594600" y="6356350"/>
            <a:ext cx="2311400" cy="365125"/>
          </a:xfrm>
          <a:prstGeom prst="rect">
            <a:avLst/>
          </a:prstGeom>
        </p:spPr>
        <p:txBody>
          <a:bodyPr lIns="91433" tIns="45717" rIns="91433" bIns="45717"/>
          <a:lstStyle>
            <a:lvl1pPr algn="r" defTabSz="457165" fontAlgn="auto">
              <a:spcBef>
                <a:spcPts val="0"/>
              </a:spcBef>
              <a:spcAft>
                <a:spcPts val="0"/>
              </a:spcAft>
              <a:defRPr sz="1200">
                <a:latin typeface="+mn-lt"/>
                <a:cs typeface="+mn-cs"/>
              </a:defRPr>
            </a:lvl1pPr>
          </a:lstStyle>
          <a:p>
            <a:pPr>
              <a:defRPr/>
            </a:pPr>
            <a:fld id="{213B3126-67D6-4B84-B06C-CFA1B9139987}" type="slidenum">
              <a:rPr lang="en-US"/>
              <a:pPr>
                <a:defRPr/>
              </a:pPr>
              <a:t>‹#›</a:t>
            </a:fld>
            <a:endParaRPr lang="en-US"/>
          </a:p>
        </p:txBody>
      </p:sp>
    </p:spTree>
    <p:extLst>
      <p:ext uri="{BB962C8B-B14F-4D97-AF65-F5344CB8AC3E}">
        <p14:creationId xmlns:p14="http://schemas.microsoft.com/office/powerpoint/2010/main" val="5089782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Box 1"/>
          <p:cNvSpPr txBox="1">
            <a:spLocks noChangeArrowheads="1"/>
          </p:cNvSpPr>
          <p:nvPr userDrawn="1"/>
        </p:nvSpPr>
        <p:spPr bwMode="auto">
          <a:xfrm>
            <a:off x="8470900" y="298450"/>
            <a:ext cx="1857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3" tIns="45717" rIns="91433" bIns="45717">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56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56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56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5613"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smtClean="0">
              <a:latin typeface="Calibri" pitchFamily="34" charset="0"/>
            </a:endParaRPr>
          </a:p>
        </p:txBody>
      </p:sp>
      <p:sp>
        <p:nvSpPr>
          <p:cNvPr id="3" name="Slide Number Placeholder 5"/>
          <p:cNvSpPr>
            <a:spLocks noGrp="1"/>
          </p:cNvSpPr>
          <p:nvPr>
            <p:ph type="sldNum" sz="quarter" idx="10"/>
          </p:nvPr>
        </p:nvSpPr>
        <p:spPr>
          <a:xfrm>
            <a:off x="7594600" y="6356350"/>
            <a:ext cx="2311400" cy="365125"/>
          </a:xfrm>
          <a:prstGeom prst="rect">
            <a:avLst/>
          </a:prstGeom>
        </p:spPr>
        <p:txBody>
          <a:bodyPr lIns="91433" tIns="45717" rIns="91433" bIns="45717"/>
          <a:lstStyle>
            <a:lvl1pPr algn="r" defTabSz="457165" fontAlgn="auto">
              <a:spcBef>
                <a:spcPts val="0"/>
              </a:spcBef>
              <a:spcAft>
                <a:spcPts val="0"/>
              </a:spcAft>
              <a:defRPr sz="1200">
                <a:latin typeface="+mn-lt"/>
                <a:cs typeface="+mn-cs"/>
              </a:defRPr>
            </a:lvl1pPr>
          </a:lstStyle>
          <a:p>
            <a:pPr>
              <a:defRPr/>
            </a:pPr>
            <a:fld id="{4A223127-0A34-4AF6-8C8C-05808F2E5296}" type="slidenum">
              <a:rPr lang="en-US"/>
              <a:pPr>
                <a:defRPr/>
              </a:pPr>
              <a:t>‹#›</a:t>
            </a:fld>
            <a:endParaRPr lang="en-US"/>
          </a:p>
        </p:txBody>
      </p:sp>
    </p:spTree>
    <p:extLst>
      <p:ext uri="{BB962C8B-B14F-4D97-AF65-F5344CB8AC3E}">
        <p14:creationId xmlns:p14="http://schemas.microsoft.com/office/powerpoint/2010/main" val="4122212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ATK CoverWhite 2012/01">
    <p:spTree>
      <p:nvGrpSpPr>
        <p:cNvPr id="1" name=""/>
        <p:cNvGrpSpPr/>
        <p:nvPr/>
      </p:nvGrpSpPr>
      <p:grpSpPr>
        <a:xfrm>
          <a:off x="0" y="0"/>
          <a:ext cx="0" cy="0"/>
          <a:chOff x="0" y="0"/>
          <a:chExt cx="0" cy="0"/>
        </a:xfrm>
      </p:grpSpPr>
      <p:cxnSp>
        <p:nvCxnSpPr>
          <p:cNvPr id="8" name="Straight Connector 7"/>
          <p:cNvCxnSpPr/>
          <p:nvPr>
            <p:custDataLst>
              <p:tags r:id="rId1"/>
            </p:custDataLst>
          </p:nvPr>
        </p:nvCxnSpPr>
        <p:spPr>
          <a:xfrm>
            <a:off x="0" y="3548063"/>
            <a:ext cx="9906000" cy="0"/>
          </a:xfrm>
          <a:prstGeom prst="line">
            <a:avLst/>
          </a:prstGeom>
          <a:ln w="6350" cap="flat">
            <a:solidFill>
              <a:schemeClr val="tx1"/>
            </a:solidFill>
            <a:miter lim="800000"/>
          </a:ln>
        </p:spPr>
        <p:style>
          <a:lnRef idx="1">
            <a:schemeClr val="accent1"/>
          </a:lnRef>
          <a:fillRef idx="0">
            <a:schemeClr val="accent1"/>
          </a:fillRef>
          <a:effectRef idx="0">
            <a:schemeClr val="accent1"/>
          </a:effectRef>
          <a:fontRef idx="minor">
            <a:schemeClr val="tx1"/>
          </a:fontRef>
        </p:style>
      </p:cxnSp>
      <p:pic>
        <p:nvPicPr>
          <p:cNvPr id="10" name="Picture 1" descr="New Logo Telkomsel"/>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78800" y="120650"/>
            <a:ext cx="1617663"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Placeholder 13"/>
          <p:cNvSpPr>
            <a:spLocks noGrp="1"/>
          </p:cNvSpPr>
          <p:nvPr>
            <p:ph type="body" sz="quarter" idx="16"/>
          </p:nvPr>
        </p:nvSpPr>
        <p:spPr>
          <a:xfrm>
            <a:off x="265213" y="6344113"/>
            <a:ext cx="3587485" cy="203132"/>
          </a:xfrm>
        </p:spPr>
        <p:txBody>
          <a:bodyPr anchor="b"/>
          <a:lstStyle>
            <a:lvl1pPr marL="0" indent="0">
              <a:spcBef>
                <a:spcPts val="0"/>
              </a:spcBef>
              <a:buNone/>
              <a:defRPr sz="1400"/>
            </a:lvl1pPr>
            <a:lvl2pPr marL="182867" indent="0">
              <a:buNone/>
              <a:defRPr sz="1000"/>
            </a:lvl2pPr>
            <a:lvl3pPr marL="323214" indent="0">
              <a:buNone/>
              <a:defRPr sz="1000"/>
            </a:lvl3pPr>
            <a:lvl4pPr marL="510800" indent="0">
              <a:buNone/>
              <a:defRPr sz="1000"/>
            </a:lvl4pPr>
            <a:lvl5pPr marL="655150" indent="0">
              <a:buNone/>
              <a:defRPr sz="1000"/>
            </a:lvl5pPr>
          </a:lstStyle>
          <a:p>
            <a:pPr lvl="0"/>
            <a:r>
              <a:rPr lang="en-US" smtClean="0"/>
              <a:t>Click to edit Master text styles</a:t>
            </a:r>
          </a:p>
        </p:txBody>
      </p:sp>
      <p:sp>
        <p:nvSpPr>
          <p:cNvPr id="9" name="Text Placeholder 8"/>
          <p:cNvSpPr>
            <a:spLocks noGrp="1"/>
          </p:cNvSpPr>
          <p:nvPr>
            <p:ph type="body" sz="quarter" idx="15"/>
          </p:nvPr>
        </p:nvSpPr>
        <p:spPr>
          <a:xfrm>
            <a:off x="265212" y="5073460"/>
            <a:ext cx="4298577" cy="203132"/>
          </a:xfrm>
          <a:noFill/>
          <a:ln w="6350" cap="flat">
            <a:noFill/>
          </a:ln>
        </p:spPr>
        <p:txBody>
          <a:bodyPr rtlCol="0"/>
          <a:lstStyle>
            <a:lvl1pPr marL="179986" indent="-179986">
              <a:buNone/>
              <a:defRPr lang="en-US" sz="1400" baseline="0" smtClean="0"/>
            </a:lvl1pPr>
            <a:lvl2pPr>
              <a:defRPr lang="en-US" smtClean="0"/>
            </a:lvl2pPr>
            <a:lvl3pPr>
              <a:defRPr lang="en-US" smtClean="0"/>
            </a:lvl3pPr>
            <a:lvl4pPr>
              <a:defRPr lang="en-US" smtClean="0"/>
            </a:lvl4pPr>
            <a:lvl5pPr>
              <a:defRPr lang="en-US"/>
            </a:lvl5pPr>
          </a:lstStyle>
          <a:p>
            <a:pPr lvl="0"/>
            <a:r>
              <a:rPr lang="en-US" smtClean="0"/>
              <a:t>Click to edit Master text styles</a:t>
            </a:r>
          </a:p>
        </p:txBody>
      </p:sp>
      <p:sp>
        <p:nvSpPr>
          <p:cNvPr id="7" name="Text Placeholder 8"/>
          <p:cNvSpPr>
            <a:spLocks noGrp="1"/>
          </p:cNvSpPr>
          <p:nvPr>
            <p:ph type="body" sz="quarter" idx="12"/>
          </p:nvPr>
        </p:nvSpPr>
        <p:spPr>
          <a:xfrm>
            <a:off x="265200" y="4858102"/>
            <a:ext cx="4297408" cy="203132"/>
          </a:xfrm>
          <a:noFill/>
          <a:ln w="6350" cap="flat">
            <a:noFill/>
          </a:ln>
        </p:spPr>
        <p:txBody>
          <a:bodyPr/>
          <a:lstStyle>
            <a:lvl1pPr marL="0" indent="0">
              <a:spcBef>
                <a:spcPts val="0"/>
              </a:spcBef>
              <a:buFontTx/>
              <a:buNone/>
              <a:defRPr sz="1400" baseline="0"/>
            </a:lvl1pPr>
          </a:lstStyle>
          <a:p>
            <a:pPr lvl="0"/>
            <a:r>
              <a:rPr lang="en-US" smtClean="0"/>
              <a:t>Click to edit Master text styles</a:t>
            </a:r>
          </a:p>
        </p:txBody>
      </p:sp>
      <p:sp>
        <p:nvSpPr>
          <p:cNvPr id="3" name="Title 1"/>
          <p:cNvSpPr>
            <a:spLocks noGrp="1"/>
          </p:cNvSpPr>
          <p:nvPr>
            <p:ph type="ctrTitle"/>
          </p:nvPr>
        </p:nvSpPr>
        <p:spPr>
          <a:xfrm>
            <a:off x="265200" y="3685032"/>
            <a:ext cx="9362546" cy="507831"/>
          </a:xfrm>
          <a:prstGeom prst="rect">
            <a:avLst/>
          </a:prstGeom>
          <a:noFill/>
          <a:ln w="6350" cap="flat">
            <a:noFill/>
          </a:ln>
        </p:spPr>
        <p:txBody>
          <a:bodyPr/>
          <a:lstStyle>
            <a:lvl1pPr algn="l">
              <a:lnSpc>
                <a:spcPct val="90000"/>
              </a:lnSpc>
              <a:defRPr sz="3600" b="0" baseline="0">
                <a:latin typeface="Arial" pitchFamily="34" charset="0"/>
                <a:cs typeface="Arial" pitchFamily="34" charset="0"/>
              </a:defRPr>
            </a:lvl1pPr>
          </a:lstStyle>
          <a:p>
            <a:r>
              <a:rPr lang="en-US" smtClean="0"/>
              <a:t>Click to edit Master title style</a:t>
            </a:r>
            <a:endParaRPr lang="de-DE" dirty="0"/>
          </a:p>
        </p:txBody>
      </p:sp>
      <p:sp>
        <p:nvSpPr>
          <p:cNvPr id="4" name="Subtitle 2"/>
          <p:cNvSpPr>
            <a:spLocks noGrp="1"/>
          </p:cNvSpPr>
          <p:nvPr>
            <p:ph type="subTitle" idx="1"/>
          </p:nvPr>
        </p:nvSpPr>
        <p:spPr>
          <a:xfrm>
            <a:off x="265200" y="3154702"/>
            <a:ext cx="9362546" cy="253916"/>
          </a:xfrm>
          <a:prstGeom prst="rect">
            <a:avLst/>
          </a:prstGeom>
          <a:noFill/>
          <a:ln w="6350" cap="flat">
            <a:noFill/>
          </a:ln>
        </p:spPr>
        <p:txBody>
          <a:bodyPr/>
          <a:lstStyle>
            <a:lvl1pPr marL="0" indent="0" algn="l">
              <a:lnSpc>
                <a:spcPct val="90000"/>
              </a:lnSpc>
              <a:spcBef>
                <a:spcPts val="900"/>
              </a:spcBef>
              <a:buNone/>
              <a:defRPr sz="1800" b="1" i="0" baseline="0">
                <a:solidFill>
                  <a:schemeClr val="tx1"/>
                </a:solidFill>
                <a:latin typeface="Arial" pitchFamily="34" charset="0"/>
                <a:cs typeface="Arial" pitchFamily="34" charset="0"/>
              </a:defRPr>
            </a:lvl1pPr>
            <a:lvl2pPr marL="457165" indent="0" algn="ctr">
              <a:buNone/>
              <a:defRPr>
                <a:solidFill>
                  <a:schemeClr val="tx1">
                    <a:tint val="75000"/>
                  </a:schemeClr>
                </a:solidFill>
              </a:defRPr>
            </a:lvl2pPr>
            <a:lvl3pPr marL="914331" indent="0" algn="ctr">
              <a:buNone/>
              <a:defRPr>
                <a:solidFill>
                  <a:schemeClr val="tx1">
                    <a:tint val="75000"/>
                  </a:schemeClr>
                </a:solidFill>
              </a:defRPr>
            </a:lvl3pPr>
            <a:lvl4pPr marL="1371495" indent="0" algn="ctr">
              <a:buNone/>
              <a:defRPr>
                <a:solidFill>
                  <a:schemeClr val="tx1">
                    <a:tint val="75000"/>
                  </a:schemeClr>
                </a:solidFill>
              </a:defRPr>
            </a:lvl4pPr>
            <a:lvl5pPr marL="1828660" indent="0" algn="ctr">
              <a:buNone/>
              <a:defRPr>
                <a:solidFill>
                  <a:schemeClr val="tx1">
                    <a:tint val="75000"/>
                  </a:schemeClr>
                </a:solidFill>
              </a:defRPr>
            </a:lvl5pPr>
            <a:lvl6pPr marL="2285826" indent="0" algn="ctr">
              <a:buNone/>
              <a:defRPr>
                <a:solidFill>
                  <a:schemeClr val="tx1">
                    <a:tint val="75000"/>
                  </a:schemeClr>
                </a:solidFill>
              </a:defRPr>
            </a:lvl6pPr>
            <a:lvl7pPr marL="2742990" indent="0" algn="ctr">
              <a:buNone/>
              <a:defRPr>
                <a:solidFill>
                  <a:schemeClr val="tx1">
                    <a:tint val="75000"/>
                  </a:schemeClr>
                </a:solidFill>
              </a:defRPr>
            </a:lvl7pPr>
            <a:lvl8pPr marL="3200156" indent="0" algn="ctr">
              <a:buNone/>
              <a:defRPr>
                <a:solidFill>
                  <a:schemeClr val="tx1">
                    <a:tint val="75000"/>
                  </a:schemeClr>
                </a:solidFill>
              </a:defRPr>
            </a:lvl8pPr>
            <a:lvl9pPr marL="3657321"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8510131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TK Disclaimer 2012/01">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265200" y="2060576"/>
            <a:ext cx="9362546" cy="225703"/>
          </a:xfrm>
        </p:spPr>
        <p:txBody>
          <a:bodyPr/>
          <a:lstStyle>
            <a:lvl1pPr marL="1587" indent="0">
              <a:spcBef>
                <a:spcPts val="1400"/>
              </a:spcBef>
              <a:buNone/>
              <a:defRPr/>
            </a:lvl1pPr>
            <a:lvl2pPr marL="1587" indent="0">
              <a:spcBef>
                <a:spcPts val="1400"/>
              </a:spcBef>
              <a:buNone/>
              <a:defRPr/>
            </a:lvl2pPr>
            <a:lvl3pPr marL="1587" indent="0">
              <a:spcBef>
                <a:spcPts val="1400"/>
              </a:spcBef>
              <a:buNone/>
              <a:defRPr/>
            </a:lvl3pPr>
            <a:lvl4pPr marL="1587" indent="0">
              <a:spcBef>
                <a:spcPts val="1400"/>
              </a:spcBef>
              <a:buNone/>
              <a:defRPr/>
            </a:lvl4pPr>
            <a:lvl5pPr marL="1587" indent="0">
              <a:spcBef>
                <a:spcPts val="1400"/>
              </a:spcBef>
              <a:buNone/>
              <a:defRPr/>
            </a:lvl5pPr>
          </a:lstStyle>
          <a:p>
            <a:pPr lvl="0"/>
            <a:r>
              <a:rPr lang="en-US" smtClean="0"/>
              <a:t>Click to edit Master text styles</a:t>
            </a:r>
          </a:p>
        </p:txBody>
      </p:sp>
    </p:spTree>
    <p:extLst>
      <p:ext uri="{BB962C8B-B14F-4D97-AF65-F5344CB8AC3E}">
        <p14:creationId xmlns:p14="http://schemas.microsoft.com/office/powerpoint/2010/main" val="5160903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TK TitleAndText 2012/01">
    <p:spTree>
      <p:nvGrpSpPr>
        <p:cNvPr id="1" name=""/>
        <p:cNvGrpSpPr/>
        <p:nvPr/>
      </p:nvGrpSpPr>
      <p:grpSpPr>
        <a:xfrm>
          <a:off x="0" y="0"/>
          <a:ext cx="0" cy="0"/>
          <a:chOff x="0" y="0"/>
          <a:chExt cx="0" cy="0"/>
        </a:xfrm>
      </p:grpSpPr>
      <p:sp>
        <p:nvSpPr>
          <p:cNvPr id="19" name="Title Placeholder 1"/>
          <p:cNvSpPr>
            <a:spLocks noGrp="1"/>
          </p:cNvSpPr>
          <p:nvPr>
            <p:ph type="title"/>
          </p:nvPr>
        </p:nvSpPr>
        <p:spPr>
          <a:xfrm>
            <a:off x="265200" y="804675"/>
            <a:ext cx="9360000" cy="338554"/>
          </a:xfrm>
          <a:prstGeom prst="rect">
            <a:avLst/>
          </a:prstGeom>
          <a:noFill/>
          <a:ln>
            <a:noFill/>
          </a:ln>
        </p:spPr>
        <p:txBody>
          <a:bodyPr rtlCol="0"/>
          <a:lstStyle>
            <a:lvl1pPr>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264848" y="2060575"/>
            <a:ext cx="9360000" cy="1342932"/>
          </a:xfrm>
        </p:spPr>
        <p:txBody>
          <a:bodyPr/>
          <a:lstStyle>
            <a:lvl1pPr>
              <a:defRPr baseline="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02611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TK TitleOnly 2012/01">
    <p:spTree>
      <p:nvGrpSpPr>
        <p:cNvPr id="1" name=""/>
        <p:cNvGrpSpPr/>
        <p:nvPr/>
      </p:nvGrpSpPr>
      <p:grpSpPr>
        <a:xfrm>
          <a:off x="0" y="0"/>
          <a:ext cx="0" cy="0"/>
          <a:chOff x="0" y="0"/>
          <a:chExt cx="0" cy="0"/>
        </a:xfrm>
      </p:grpSpPr>
      <p:sp>
        <p:nvSpPr>
          <p:cNvPr id="19" name="Title Placeholder 1"/>
          <p:cNvSpPr>
            <a:spLocks noGrp="1"/>
          </p:cNvSpPr>
          <p:nvPr>
            <p:ph type="title"/>
          </p:nvPr>
        </p:nvSpPr>
        <p:spPr>
          <a:xfrm>
            <a:off x="265200" y="804675"/>
            <a:ext cx="9360000" cy="338554"/>
          </a:xfrm>
          <a:prstGeom prst="rect">
            <a:avLst/>
          </a:prstGeom>
          <a:noFill/>
          <a:ln>
            <a:noFill/>
          </a:ln>
        </p:spPr>
        <p:txBody>
          <a:bodyPr rtlCol="0"/>
          <a:lstStyle>
            <a:lvl1pPr>
              <a:defRPr/>
            </a:lvl1pPr>
          </a:lstStyle>
          <a:p>
            <a:r>
              <a:rPr lang="en-US" smtClean="0"/>
              <a:t>Click to edit Master title style</a:t>
            </a:r>
            <a:endParaRPr lang="en-US" dirty="0"/>
          </a:p>
        </p:txBody>
      </p:sp>
    </p:spTree>
    <p:extLst>
      <p:ext uri="{BB962C8B-B14F-4D97-AF65-F5344CB8AC3E}">
        <p14:creationId xmlns:p14="http://schemas.microsoft.com/office/powerpoint/2010/main" val="1330317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TK Divider 2012/01">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265206" y="2158006"/>
            <a:ext cx="9366880" cy="282129"/>
          </a:xfrm>
          <a:ln>
            <a:noFill/>
          </a:ln>
        </p:spPr>
        <p:txBody>
          <a:bodyPr/>
          <a:lstStyle>
            <a:lvl1pPr marL="164580" indent="-164580">
              <a:buFont typeface="Arial" pitchFamily="34" charset="0"/>
              <a:buChar char="•"/>
              <a:defRPr sz="2000" baseline="0"/>
            </a:lvl1pPr>
            <a:lvl2pPr marL="347445" indent="-182867">
              <a:spcBef>
                <a:spcPts val="600"/>
              </a:spcBef>
              <a:buFont typeface="Arial" pitchFamily="34" charset="0"/>
              <a:buChar char="–"/>
              <a:defRPr sz="2000"/>
            </a:lvl2pPr>
            <a:lvl3pPr marL="484595" indent="-137150">
              <a:spcBef>
                <a:spcPts val="200"/>
              </a:spcBef>
              <a:buFont typeface="Arial" pitchFamily="34" charset="0"/>
              <a:buChar char="-"/>
              <a:defRPr sz="2000"/>
            </a:lvl3pPr>
            <a:lvl4pPr>
              <a:defRPr sz="2000"/>
            </a:lvl4pPr>
            <a:lvl5pPr>
              <a:defRPr sz="2000"/>
            </a:lvl5pPr>
          </a:lstStyle>
          <a:p>
            <a:pPr lvl="0"/>
            <a:r>
              <a:rPr lang="en-US" smtClean="0"/>
              <a:t>Click to edit Master text styles</a:t>
            </a:r>
          </a:p>
        </p:txBody>
      </p:sp>
      <p:sp>
        <p:nvSpPr>
          <p:cNvPr id="2" name="Title 1"/>
          <p:cNvSpPr>
            <a:spLocks noGrp="1"/>
          </p:cNvSpPr>
          <p:nvPr>
            <p:ph type="title"/>
          </p:nvPr>
        </p:nvSpPr>
        <p:spPr>
          <a:xfrm>
            <a:off x="265212" y="1627633"/>
            <a:ext cx="9366811" cy="338554"/>
          </a:xfrm>
          <a:ln>
            <a:noFill/>
          </a:ln>
        </p:spPr>
        <p:txBody>
          <a:bodyPr/>
          <a:lstStyle>
            <a:lvl1pPr>
              <a:defRPr baseline="0"/>
            </a:lvl1pPr>
          </a:lstStyle>
          <a:p>
            <a:r>
              <a:rPr lang="en-US" smtClean="0"/>
              <a:t>Click to edit Master title style</a:t>
            </a:r>
            <a:endParaRPr lang="en-US" dirty="0"/>
          </a:p>
        </p:txBody>
      </p:sp>
    </p:spTree>
    <p:extLst>
      <p:ext uri="{BB962C8B-B14F-4D97-AF65-F5344CB8AC3E}">
        <p14:creationId xmlns:p14="http://schemas.microsoft.com/office/powerpoint/2010/main" val="2273716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ATK ClosingPage 2012/01">
    <p:spTree>
      <p:nvGrpSpPr>
        <p:cNvPr id="1" name=""/>
        <p:cNvGrpSpPr/>
        <p:nvPr/>
      </p:nvGrpSpPr>
      <p:grpSpPr>
        <a:xfrm>
          <a:off x="0" y="0"/>
          <a:ext cx="0" cy="0"/>
          <a:chOff x="0" y="0"/>
          <a:chExt cx="0" cy="0"/>
        </a:xfrm>
      </p:grpSpPr>
      <p:graphicFrame>
        <p:nvGraphicFramePr>
          <p:cNvPr id="2" name="Object 381"/>
          <p:cNvGraphicFramePr>
            <a:graphicFrameLocks/>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45446" name="think-cell Slide" r:id="rId5" imgW="360" imgH="360" progId="">
                  <p:embed/>
                </p:oleObj>
              </mc:Choice>
              <mc:Fallback>
                <p:oleObj name="think-cell Slide" r:id="rId5" imgW="360" imgH="360" progId="">
                  <p:embed/>
                  <p:pic>
                    <p:nvPicPr>
                      <p:cNvPr id="0" name=""/>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Rectangle 2"/>
          <p:cNvSpPr/>
          <p:nvPr/>
        </p:nvSpPr>
        <p:spPr>
          <a:xfrm>
            <a:off x="0" y="341313"/>
            <a:ext cx="1716088" cy="341312"/>
          </a:xfrm>
          <a:prstGeom prst="rect">
            <a:avLst/>
          </a:prstGeom>
          <a:solidFill>
            <a:schemeClr val="bg1"/>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lIns="73147" tIns="73147" rIns="73147" bIns="73147" anchor="ctr"/>
          <a:lstStyle/>
          <a:p>
            <a:pPr algn="ctr" defTabSz="914331" fontAlgn="auto">
              <a:lnSpc>
                <a:spcPct val="90000"/>
              </a:lnSpc>
              <a:spcBef>
                <a:spcPts val="900"/>
              </a:spcBef>
              <a:spcAft>
                <a:spcPts val="0"/>
              </a:spcAft>
              <a:defRPr/>
            </a:pPr>
            <a:endParaRPr lang="en-US" sz="1400" dirty="0">
              <a:solidFill>
                <a:srgbClr val="FFFFFF"/>
              </a:solidFill>
              <a:cs typeface="Arial" pitchFamily="34" charset="0"/>
            </a:endParaRPr>
          </a:p>
        </p:txBody>
      </p:sp>
      <p:pic>
        <p:nvPicPr>
          <p:cNvPr id="4" name="Picture 1" descr="New Logo Telkomsel"/>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8178800" y="120650"/>
            <a:ext cx="1617663"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p:custDataLst>
              <p:tags r:id="rId3"/>
            </p:custDataLst>
          </p:nvPr>
        </p:nvCxnSpPr>
        <p:spPr>
          <a:xfrm>
            <a:off x="0" y="1627188"/>
            <a:ext cx="9906000" cy="0"/>
          </a:xfrm>
          <a:prstGeom prst="line">
            <a:avLst/>
          </a:prstGeom>
          <a:ln w="3175" cap="flat">
            <a:solidFill>
              <a:schemeClr val="accent3"/>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7410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1" y="838201"/>
            <a:ext cx="8915401" cy="5287966"/>
          </a:xfrm>
        </p:spPr>
        <p:txBody>
          <a:bodyPr>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1"/>
          <p:cNvSpPr>
            <a:spLocks noGrp="1"/>
          </p:cNvSpPr>
          <p:nvPr>
            <p:ph type="title"/>
          </p:nvPr>
        </p:nvSpPr>
        <p:spPr>
          <a:xfrm>
            <a:off x="495301" y="152400"/>
            <a:ext cx="6263106" cy="432048"/>
          </a:xfrm>
          <a:prstGeom prst="rect">
            <a:avLst/>
          </a:prstGeom>
        </p:spPr>
        <p:txBody>
          <a:bodyPr>
            <a:noAutofit/>
          </a:bodyPr>
          <a:lstStyle>
            <a:lvl1pPr algn="l">
              <a:defRPr sz="2400" b="1">
                <a:solidFill>
                  <a:srgbClr val="000000"/>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1672398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TK CoverWhite 2012/01">
    <p:spTree>
      <p:nvGrpSpPr>
        <p:cNvPr id="1" name=""/>
        <p:cNvGrpSpPr/>
        <p:nvPr/>
      </p:nvGrpSpPr>
      <p:grpSpPr>
        <a:xfrm>
          <a:off x="0" y="0"/>
          <a:ext cx="0" cy="0"/>
          <a:chOff x="0" y="0"/>
          <a:chExt cx="0" cy="0"/>
        </a:xfrm>
      </p:grpSpPr>
      <p:cxnSp>
        <p:nvCxnSpPr>
          <p:cNvPr id="8" name="Straight Connector 7"/>
          <p:cNvCxnSpPr/>
          <p:nvPr>
            <p:custDataLst>
              <p:tags r:id="rId1"/>
            </p:custDataLst>
          </p:nvPr>
        </p:nvCxnSpPr>
        <p:spPr>
          <a:xfrm>
            <a:off x="0" y="3548063"/>
            <a:ext cx="9906000" cy="0"/>
          </a:xfrm>
          <a:prstGeom prst="line">
            <a:avLst/>
          </a:prstGeom>
          <a:ln w="6350" cap="flat">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15" name="Text Placeholder 13"/>
          <p:cNvSpPr>
            <a:spLocks noGrp="1"/>
          </p:cNvSpPr>
          <p:nvPr>
            <p:ph type="body" sz="quarter" idx="16"/>
          </p:nvPr>
        </p:nvSpPr>
        <p:spPr>
          <a:xfrm>
            <a:off x="265225" y="6344161"/>
            <a:ext cx="3587485" cy="203132"/>
          </a:xfrm>
        </p:spPr>
        <p:txBody>
          <a:bodyPr anchor="b"/>
          <a:lstStyle>
            <a:lvl1pPr marL="0" indent="0">
              <a:spcBef>
                <a:spcPts val="0"/>
              </a:spcBef>
              <a:buNone/>
              <a:defRPr sz="1400"/>
            </a:lvl1pPr>
            <a:lvl2pPr marL="182867" indent="0">
              <a:buNone/>
              <a:defRPr sz="1000"/>
            </a:lvl2pPr>
            <a:lvl3pPr marL="323214" indent="0">
              <a:buNone/>
              <a:defRPr sz="1000"/>
            </a:lvl3pPr>
            <a:lvl4pPr marL="510800" indent="0">
              <a:buNone/>
              <a:defRPr sz="1000"/>
            </a:lvl4pPr>
            <a:lvl5pPr marL="655150" indent="0">
              <a:buNone/>
              <a:defRPr sz="1000"/>
            </a:lvl5pPr>
          </a:lstStyle>
          <a:p>
            <a:pPr lvl="0"/>
            <a:r>
              <a:rPr lang="en-US" smtClean="0"/>
              <a:t>Click to edit Master text styles</a:t>
            </a:r>
          </a:p>
        </p:txBody>
      </p:sp>
      <p:sp>
        <p:nvSpPr>
          <p:cNvPr id="9" name="Text Placeholder 8"/>
          <p:cNvSpPr>
            <a:spLocks noGrp="1"/>
          </p:cNvSpPr>
          <p:nvPr>
            <p:ph type="body" sz="quarter" idx="15"/>
          </p:nvPr>
        </p:nvSpPr>
        <p:spPr>
          <a:xfrm>
            <a:off x="265216" y="5073508"/>
            <a:ext cx="4298577" cy="203132"/>
          </a:xfrm>
          <a:noFill/>
          <a:ln w="6350" cap="flat">
            <a:noFill/>
          </a:ln>
        </p:spPr>
        <p:txBody>
          <a:bodyPr rtlCol="0"/>
          <a:lstStyle>
            <a:lvl1pPr marL="179986" indent="-179986">
              <a:buNone/>
              <a:defRPr lang="en-US" sz="1400" baseline="0" smtClean="0"/>
            </a:lvl1pPr>
            <a:lvl2pPr>
              <a:defRPr lang="en-US" smtClean="0"/>
            </a:lvl2pPr>
            <a:lvl3pPr>
              <a:defRPr lang="en-US" smtClean="0"/>
            </a:lvl3pPr>
            <a:lvl4pPr>
              <a:defRPr lang="en-US" smtClean="0"/>
            </a:lvl4pPr>
            <a:lvl5pPr>
              <a:defRPr lang="en-US"/>
            </a:lvl5pPr>
          </a:lstStyle>
          <a:p>
            <a:pPr lvl="0"/>
            <a:r>
              <a:rPr lang="en-US" smtClean="0"/>
              <a:t>Click to edit Master text styles</a:t>
            </a:r>
          </a:p>
        </p:txBody>
      </p:sp>
      <p:sp>
        <p:nvSpPr>
          <p:cNvPr id="7" name="Text Placeholder 8"/>
          <p:cNvSpPr>
            <a:spLocks noGrp="1"/>
          </p:cNvSpPr>
          <p:nvPr>
            <p:ph type="body" sz="quarter" idx="12"/>
          </p:nvPr>
        </p:nvSpPr>
        <p:spPr>
          <a:xfrm>
            <a:off x="265200" y="4858150"/>
            <a:ext cx="4297408" cy="203132"/>
          </a:xfrm>
          <a:noFill/>
          <a:ln w="6350" cap="flat">
            <a:noFill/>
          </a:ln>
        </p:spPr>
        <p:txBody>
          <a:bodyPr/>
          <a:lstStyle>
            <a:lvl1pPr marL="0" indent="0">
              <a:spcBef>
                <a:spcPts val="0"/>
              </a:spcBef>
              <a:buFontTx/>
              <a:buNone/>
              <a:defRPr sz="1400" baseline="0"/>
            </a:lvl1pPr>
          </a:lstStyle>
          <a:p>
            <a:pPr lvl="0"/>
            <a:r>
              <a:rPr lang="en-US" smtClean="0"/>
              <a:t>Click to edit Master text styles</a:t>
            </a:r>
          </a:p>
        </p:txBody>
      </p:sp>
      <p:sp>
        <p:nvSpPr>
          <p:cNvPr id="3" name="Title 1"/>
          <p:cNvSpPr>
            <a:spLocks noGrp="1"/>
          </p:cNvSpPr>
          <p:nvPr>
            <p:ph type="ctrTitle"/>
          </p:nvPr>
        </p:nvSpPr>
        <p:spPr>
          <a:xfrm>
            <a:off x="265200" y="3685032"/>
            <a:ext cx="9362546" cy="507831"/>
          </a:xfrm>
          <a:prstGeom prst="rect">
            <a:avLst/>
          </a:prstGeom>
          <a:noFill/>
          <a:ln w="6350" cap="flat">
            <a:noFill/>
          </a:ln>
        </p:spPr>
        <p:txBody>
          <a:bodyPr/>
          <a:lstStyle>
            <a:lvl1pPr algn="l">
              <a:lnSpc>
                <a:spcPct val="90000"/>
              </a:lnSpc>
              <a:defRPr sz="3600" b="0" baseline="0">
                <a:latin typeface="Arial" pitchFamily="34" charset="0"/>
                <a:cs typeface="Arial" pitchFamily="34" charset="0"/>
              </a:defRPr>
            </a:lvl1pPr>
          </a:lstStyle>
          <a:p>
            <a:r>
              <a:rPr lang="en-US" smtClean="0"/>
              <a:t>Click to edit Master title style</a:t>
            </a:r>
            <a:endParaRPr lang="de-DE" dirty="0"/>
          </a:p>
        </p:txBody>
      </p:sp>
      <p:sp>
        <p:nvSpPr>
          <p:cNvPr id="4" name="Subtitle 2"/>
          <p:cNvSpPr>
            <a:spLocks noGrp="1"/>
          </p:cNvSpPr>
          <p:nvPr>
            <p:ph type="subTitle" idx="1"/>
          </p:nvPr>
        </p:nvSpPr>
        <p:spPr>
          <a:xfrm>
            <a:off x="265200" y="3154750"/>
            <a:ext cx="9362546" cy="253916"/>
          </a:xfrm>
          <a:prstGeom prst="rect">
            <a:avLst/>
          </a:prstGeom>
          <a:noFill/>
          <a:ln w="6350" cap="flat">
            <a:noFill/>
          </a:ln>
        </p:spPr>
        <p:txBody>
          <a:bodyPr/>
          <a:lstStyle>
            <a:lvl1pPr marL="0" indent="0" algn="l">
              <a:lnSpc>
                <a:spcPct val="90000"/>
              </a:lnSpc>
              <a:spcBef>
                <a:spcPts val="900"/>
              </a:spcBef>
              <a:buNone/>
              <a:defRPr sz="1800" b="1" i="0" baseline="0">
                <a:solidFill>
                  <a:schemeClr val="tx1"/>
                </a:solidFill>
                <a:latin typeface="Arial" pitchFamily="34" charset="0"/>
                <a:cs typeface="Arial" pitchFamily="34" charset="0"/>
              </a:defRPr>
            </a:lvl1pPr>
            <a:lvl2pPr marL="457165" indent="0" algn="ctr">
              <a:buNone/>
              <a:defRPr>
                <a:solidFill>
                  <a:schemeClr val="tx1">
                    <a:tint val="75000"/>
                  </a:schemeClr>
                </a:solidFill>
              </a:defRPr>
            </a:lvl2pPr>
            <a:lvl3pPr marL="914331" indent="0" algn="ctr">
              <a:buNone/>
              <a:defRPr>
                <a:solidFill>
                  <a:schemeClr val="tx1">
                    <a:tint val="75000"/>
                  </a:schemeClr>
                </a:solidFill>
              </a:defRPr>
            </a:lvl3pPr>
            <a:lvl4pPr marL="1371495" indent="0" algn="ctr">
              <a:buNone/>
              <a:defRPr>
                <a:solidFill>
                  <a:schemeClr val="tx1">
                    <a:tint val="75000"/>
                  </a:schemeClr>
                </a:solidFill>
              </a:defRPr>
            </a:lvl4pPr>
            <a:lvl5pPr marL="1828660" indent="0" algn="ctr">
              <a:buNone/>
              <a:defRPr>
                <a:solidFill>
                  <a:schemeClr val="tx1">
                    <a:tint val="75000"/>
                  </a:schemeClr>
                </a:solidFill>
              </a:defRPr>
            </a:lvl5pPr>
            <a:lvl6pPr marL="2285826" indent="0" algn="ctr">
              <a:buNone/>
              <a:defRPr>
                <a:solidFill>
                  <a:schemeClr val="tx1">
                    <a:tint val="75000"/>
                  </a:schemeClr>
                </a:solidFill>
              </a:defRPr>
            </a:lvl6pPr>
            <a:lvl7pPr marL="2742990" indent="0" algn="ctr">
              <a:buNone/>
              <a:defRPr>
                <a:solidFill>
                  <a:schemeClr val="tx1">
                    <a:tint val="75000"/>
                  </a:schemeClr>
                </a:solidFill>
              </a:defRPr>
            </a:lvl7pPr>
            <a:lvl8pPr marL="3200156" indent="0" algn="ctr">
              <a:buNone/>
              <a:defRPr>
                <a:solidFill>
                  <a:schemeClr val="tx1">
                    <a:tint val="75000"/>
                  </a:schemeClr>
                </a:solidFill>
              </a:defRPr>
            </a:lvl8pPr>
            <a:lvl9pPr marL="3657321"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056529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TK Disclaimer 2012/01">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265200" y="2060576"/>
            <a:ext cx="9362546" cy="225703"/>
          </a:xfrm>
        </p:spPr>
        <p:txBody>
          <a:bodyPr/>
          <a:lstStyle>
            <a:lvl1pPr marL="1587" indent="0">
              <a:spcBef>
                <a:spcPts val="1400"/>
              </a:spcBef>
              <a:buNone/>
              <a:defRPr/>
            </a:lvl1pPr>
            <a:lvl2pPr marL="1587" indent="0">
              <a:spcBef>
                <a:spcPts val="1400"/>
              </a:spcBef>
              <a:buNone/>
              <a:defRPr/>
            </a:lvl2pPr>
            <a:lvl3pPr marL="1587" indent="0">
              <a:spcBef>
                <a:spcPts val="1400"/>
              </a:spcBef>
              <a:buNone/>
              <a:defRPr/>
            </a:lvl3pPr>
            <a:lvl4pPr marL="1587" indent="0">
              <a:spcBef>
                <a:spcPts val="1400"/>
              </a:spcBef>
              <a:buNone/>
              <a:defRPr/>
            </a:lvl4pPr>
            <a:lvl5pPr marL="1587" indent="0">
              <a:spcBef>
                <a:spcPts val="1400"/>
              </a:spcBef>
              <a:buNone/>
              <a:defRPr/>
            </a:lvl5pPr>
          </a:lstStyle>
          <a:p>
            <a:pPr lvl="0"/>
            <a:r>
              <a:rPr lang="en-US" smtClean="0"/>
              <a:t>Click to edit Master text styles</a:t>
            </a:r>
          </a:p>
        </p:txBody>
      </p:sp>
    </p:spTree>
    <p:extLst>
      <p:ext uri="{BB962C8B-B14F-4D97-AF65-F5344CB8AC3E}">
        <p14:creationId xmlns:p14="http://schemas.microsoft.com/office/powerpoint/2010/main" val="23934444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TK TitleAndText 2012/01">
    <p:spTree>
      <p:nvGrpSpPr>
        <p:cNvPr id="1" name=""/>
        <p:cNvGrpSpPr/>
        <p:nvPr/>
      </p:nvGrpSpPr>
      <p:grpSpPr>
        <a:xfrm>
          <a:off x="0" y="0"/>
          <a:ext cx="0" cy="0"/>
          <a:chOff x="0" y="0"/>
          <a:chExt cx="0" cy="0"/>
        </a:xfrm>
      </p:grpSpPr>
      <p:sp>
        <p:nvSpPr>
          <p:cNvPr id="19" name="Title Placeholder 1"/>
          <p:cNvSpPr>
            <a:spLocks noGrp="1"/>
          </p:cNvSpPr>
          <p:nvPr>
            <p:ph type="title"/>
          </p:nvPr>
        </p:nvSpPr>
        <p:spPr>
          <a:xfrm>
            <a:off x="265200" y="804675"/>
            <a:ext cx="9360000" cy="338554"/>
          </a:xfrm>
          <a:prstGeom prst="rect">
            <a:avLst/>
          </a:prstGeom>
          <a:noFill/>
          <a:ln>
            <a:noFill/>
          </a:ln>
        </p:spPr>
        <p:txBody>
          <a:bodyPr rtlCol="0"/>
          <a:lstStyle>
            <a:lvl1pPr>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264848" y="2060575"/>
            <a:ext cx="9360000" cy="1342932"/>
          </a:xfrm>
        </p:spPr>
        <p:txBody>
          <a:bodyPr/>
          <a:lstStyle>
            <a:lvl1pPr>
              <a:defRPr baseline="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846744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TK TitleOnly 2012/01">
    <p:spTree>
      <p:nvGrpSpPr>
        <p:cNvPr id="1" name=""/>
        <p:cNvGrpSpPr/>
        <p:nvPr/>
      </p:nvGrpSpPr>
      <p:grpSpPr>
        <a:xfrm>
          <a:off x="0" y="0"/>
          <a:ext cx="0" cy="0"/>
          <a:chOff x="0" y="0"/>
          <a:chExt cx="0" cy="0"/>
        </a:xfrm>
      </p:grpSpPr>
      <p:sp>
        <p:nvSpPr>
          <p:cNvPr id="19" name="Title Placeholder 1"/>
          <p:cNvSpPr>
            <a:spLocks noGrp="1"/>
          </p:cNvSpPr>
          <p:nvPr>
            <p:ph type="title"/>
          </p:nvPr>
        </p:nvSpPr>
        <p:spPr>
          <a:xfrm>
            <a:off x="265200" y="804675"/>
            <a:ext cx="9360000" cy="338554"/>
          </a:xfrm>
          <a:prstGeom prst="rect">
            <a:avLst/>
          </a:prstGeom>
          <a:noFill/>
          <a:ln>
            <a:noFill/>
          </a:ln>
        </p:spPr>
        <p:txBody>
          <a:bodyPr rtlCol="0"/>
          <a:lstStyle>
            <a:lvl1pPr>
              <a:defRPr/>
            </a:lvl1pPr>
          </a:lstStyle>
          <a:p>
            <a:r>
              <a:rPr lang="en-US" smtClean="0"/>
              <a:t>Click to edit Master title style</a:t>
            </a:r>
            <a:endParaRPr lang="en-US" dirty="0"/>
          </a:p>
        </p:txBody>
      </p:sp>
    </p:spTree>
    <p:extLst>
      <p:ext uri="{BB962C8B-B14F-4D97-AF65-F5344CB8AC3E}">
        <p14:creationId xmlns:p14="http://schemas.microsoft.com/office/powerpoint/2010/main" val="33900485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TK Divider 2012/01">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265206" y="2158054"/>
            <a:ext cx="9366880" cy="282129"/>
          </a:xfrm>
          <a:ln>
            <a:noFill/>
          </a:ln>
        </p:spPr>
        <p:txBody>
          <a:bodyPr/>
          <a:lstStyle>
            <a:lvl1pPr marL="164580" indent="-164580">
              <a:buFont typeface="Arial" pitchFamily="34" charset="0"/>
              <a:buChar char="•"/>
              <a:defRPr sz="2000" baseline="0"/>
            </a:lvl1pPr>
            <a:lvl2pPr marL="347445" indent="-182867">
              <a:spcBef>
                <a:spcPts val="600"/>
              </a:spcBef>
              <a:buFont typeface="Arial" pitchFamily="34" charset="0"/>
              <a:buChar char="–"/>
              <a:defRPr sz="2000"/>
            </a:lvl2pPr>
            <a:lvl3pPr marL="484595" indent="-137150">
              <a:spcBef>
                <a:spcPts val="200"/>
              </a:spcBef>
              <a:buFont typeface="Arial" pitchFamily="34" charset="0"/>
              <a:buChar char="-"/>
              <a:defRPr sz="2000"/>
            </a:lvl3pPr>
            <a:lvl4pPr>
              <a:defRPr sz="2000"/>
            </a:lvl4pPr>
            <a:lvl5pPr>
              <a:defRPr sz="2000"/>
            </a:lvl5pPr>
          </a:lstStyle>
          <a:p>
            <a:pPr lvl="0"/>
            <a:r>
              <a:rPr lang="en-US" smtClean="0"/>
              <a:t>Click to edit Master text styles</a:t>
            </a:r>
          </a:p>
        </p:txBody>
      </p:sp>
      <p:sp>
        <p:nvSpPr>
          <p:cNvPr id="2" name="Title 1"/>
          <p:cNvSpPr>
            <a:spLocks noGrp="1"/>
          </p:cNvSpPr>
          <p:nvPr>
            <p:ph type="title"/>
          </p:nvPr>
        </p:nvSpPr>
        <p:spPr>
          <a:xfrm>
            <a:off x="265228" y="1627633"/>
            <a:ext cx="9366811" cy="338554"/>
          </a:xfrm>
          <a:ln>
            <a:noFill/>
          </a:ln>
        </p:spPr>
        <p:txBody>
          <a:bodyPr/>
          <a:lstStyle>
            <a:lvl1pPr>
              <a:defRPr baseline="0"/>
            </a:lvl1pPr>
          </a:lstStyle>
          <a:p>
            <a:r>
              <a:rPr lang="en-US" smtClean="0"/>
              <a:t>Click to edit Master title style</a:t>
            </a:r>
            <a:endParaRPr lang="en-US" dirty="0"/>
          </a:p>
        </p:txBody>
      </p:sp>
    </p:spTree>
    <p:extLst>
      <p:ext uri="{BB962C8B-B14F-4D97-AF65-F5344CB8AC3E}">
        <p14:creationId xmlns:p14="http://schemas.microsoft.com/office/powerpoint/2010/main" val="5003247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ATK ClosingPage 2012/01">
    <p:spTree>
      <p:nvGrpSpPr>
        <p:cNvPr id="1" name=""/>
        <p:cNvGrpSpPr/>
        <p:nvPr/>
      </p:nvGrpSpPr>
      <p:grpSpPr>
        <a:xfrm>
          <a:off x="0" y="0"/>
          <a:ext cx="0" cy="0"/>
          <a:chOff x="0" y="0"/>
          <a:chExt cx="0" cy="0"/>
        </a:xfrm>
      </p:grpSpPr>
      <p:graphicFrame>
        <p:nvGraphicFramePr>
          <p:cNvPr id="2" name="Object 380"/>
          <p:cNvGraphicFramePr>
            <a:graphicFrameLocks/>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46470" name="think-cell Slide" r:id="rId5" imgW="360" imgH="360" progId="">
                  <p:embed/>
                </p:oleObj>
              </mc:Choice>
              <mc:Fallback>
                <p:oleObj name="think-cell Slide" r:id="rId5" imgW="360" imgH="360" progId="">
                  <p:embed/>
                  <p:pic>
                    <p:nvPicPr>
                      <p:cNvPr id="0" name=""/>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TextBox 2"/>
          <p:cNvSpPr txBox="1">
            <a:spLocks noChangeArrowheads="1"/>
          </p:cNvSpPr>
          <p:nvPr/>
        </p:nvSpPr>
        <p:spPr bwMode="auto">
          <a:xfrm>
            <a:off x="9361488" y="6596063"/>
            <a:ext cx="287337"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none" lIns="0" tIns="0" rIns="0" bIns="0" anchor="b"/>
          <a:lstStyle>
            <a:lvl1pPr defTabSz="912813" eaLnBrk="0" hangingPunct="0">
              <a:defRPr>
                <a:solidFill>
                  <a:schemeClr val="tx1"/>
                </a:solidFill>
                <a:latin typeface="Arial" pitchFamily="34" charset="0"/>
                <a:cs typeface="Arial" pitchFamily="34" charset="0"/>
              </a:defRPr>
            </a:lvl1pPr>
            <a:lvl2pPr marL="742950" indent="-285750" defTabSz="912813" eaLnBrk="0" hangingPunct="0">
              <a:defRPr>
                <a:solidFill>
                  <a:schemeClr val="tx1"/>
                </a:solidFill>
                <a:latin typeface="Arial" pitchFamily="34" charset="0"/>
                <a:cs typeface="Arial" pitchFamily="34" charset="0"/>
              </a:defRPr>
            </a:lvl2pPr>
            <a:lvl3pPr marL="1143000" indent="-228600" defTabSz="912813" eaLnBrk="0" hangingPunct="0">
              <a:defRPr>
                <a:solidFill>
                  <a:schemeClr val="tx1"/>
                </a:solidFill>
                <a:latin typeface="Arial" pitchFamily="34" charset="0"/>
                <a:cs typeface="Arial" pitchFamily="34" charset="0"/>
              </a:defRPr>
            </a:lvl3pPr>
            <a:lvl4pPr marL="1600200" indent="-228600" defTabSz="912813" eaLnBrk="0" hangingPunct="0">
              <a:defRPr>
                <a:solidFill>
                  <a:schemeClr val="tx1"/>
                </a:solidFill>
                <a:latin typeface="Arial" pitchFamily="34" charset="0"/>
                <a:cs typeface="Arial" pitchFamily="34" charset="0"/>
              </a:defRPr>
            </a:lvl4pPr>
            <a:lvl5pPr marL="2057400" indent="-228600" defTabSz="912813" eaLnBrk="0" hangingPunct="0">
              <a:defRPr>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Arial" pitchFamily="34" charset="0"/>
                <a:cs typeface="Arial" pitchFamily="34" charset="0"/>
              </a:defRPr>
            </a:lvl9pPr>
          </a:lstStyle>
          <a:p>
            <a:pPr algn="r" eaLnBrk="1" hangingPunct="1">
              <a:defRPr/>
            </a:pPr>
            <a:fld id="{9B26C45E-9DCE-444C-8041-98900836A480}" type="slidenum">
              <a:rPr lang="en-US" sz="900" smtClean="0">
                <a:solidFill>
                  <a:srgbClr val="ADABA1"/>
                </a:solidFill>
              </a:rPr>
              <a:pPr algn="r" eaLnBrk="1" hangingPunct="1">
                <a:defRPr/>
              </a:pPr>
              <a:t>‹#›</a:t>
            </a:fld>
            <a:endParaRPr lang="en-US" sz="900" smtClean="0">
              <a:solidFill>
                <a:srgbClr val="ADABA1"/>
              </a:solidFill>
            </a:endParaRPr>
          </a:p>
        </p:txBody>
      </p:sp>
      <p:sp>
        <p:nvSpPr>
          <p:cNvPr id="4" name="Rectangle 3"/>
          <p:cNvSpPr/>
          <p:nvPr/>
        </p:nvSpPr>
        <p:spPr>
          <a:xfrm>
            <a:off x="0" y="341313"/>
            <a:ext cx="1716088" cy="341312"/>
          </a:xfrm>
          <a:prstGeom prst="rect">
            <a:avLst/>
          </a:prstGeom>
          <a:solidFill>
            <a:schemeClr val="bg1"/>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lIns="73147" tIns="73147" rIns="73147" bIns="73147" anchor="ctr"/>
          <a:lstStyle/>
          <a:p>
            <a:pPr algn="ctr" defTabSz="914331" fontAlgn="auto">
              <a:lnSpc>
                <a:spcPct val="90000"/>
              </a:lnSpc>
              <a:spcBef>
                <a:spcPts val="900"/>
              </a:spcBef>
              <a:spcAft>
                <a:spcPts val="0"/>
              </a:spcAft>
              <a:defRPr/>
            </a:pPr>
            <a:endParaRPr lang="en-US" sz="1400" dirty="0" err="1">
              <a:solidFill>
                <a:srgbClr val="FFFFFF"/>
              </a:solidFill>
              <a:cs typeface="Arial" pitchFamily="34" charset="0"/>
            </a:endParaRPr>
          </a:p>
        </p:txBody>
      </p:sp>
      <p:pic>
        <p:nvPicPr>
          <p:cNvPr id="5" name="Picture 1" descr="New Logo Telkomsel"/>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8178800" y="120650"/>
            <a:ext cx="1617663"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descr="006_Sig-for-last-page.jpg"/>
          <p:cNvPicPr>
            <a:picLocks noChangeAspect="1"/>
          </p:cNvPicPr>
          <p:nvPr userDrawn="1"/>
        </p:nvPicPr>
        <p:blipFill>
          <a:blip r:embed="rId8">
            <a:extLst>
              <a:ext uri="{28A0092B-C50C-407E-A947-70E740481C1C}">
                <a14:useLocalDpi xmlns:a14="http://schemas.microsoft.com/office/drawing/2010/main" val="0"/>
              </a:ext>
            </a:extLst>
          </a:blip>
          <a:srcRect l="398"/>
          <a:stretch>
            <a:fillRect/>
          </a:stretch>
        </p:blipFill>
        <p:spPr bwMode="auto">
          <a:xfrm>
            <a:off x="0" y="4630738"/>
            <a:ext cx="9866313" cy="222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p:cNvCxnSpPr/>
          <p:nvPr>
            <p:custDataLst>
              <p:tags r:id="rId3"/>
            </p:custDataLst>
          </p:nvPr>
        </p:nvCxnSpPr>
        <p:spPr>
          <a:xfrm>
            <a:off x="0" y="1627188"/>
            <a:ext cx="9906000" cy="0"/>
          </a:xfrm>
          <a:prstGeom prst="line">
            <a:avLst/>
          </a:prstGeom>
          <a:ln w="3175" cap="flat">
            <a:solidFill>
              <a:schemeClr val="accent3"/>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70410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graphicFrame>
        <p:nvGraphicFramePr>
          <p:cNvPr id="4" name="Object 380"/>
          <p:cNvGraphicFramePr>
            <a:graphicFrameLocks/>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47494" name="think-cell Slide" r:id="rId4" imgW="360" imgH="360" progId="">
                  <p:embed/>
                </p:oleObj>
              </mc:Choice>
              <mc:Fallback>
                <p:oleObj name="think-cell Slide" r:id="rId4" imgW="360" imgH="360" progId="">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TextBox 4"/>
          <p:cNvSpPr txBox="1">
            <a:spLocks noChangeArrowheads="1"/>
          </p:cNvSpPr>
          <p:nvPr/>
        </p:nvSpPr>
        <p:spPr bwMode="auto">
          <a:xfrm>
            <a:off x="9361488" y="6596063"/>
            <a:ext cx="287337"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none" lIns="0" tIns="0" rIns="0" bIns="0" anchor="b"/>
          <a:lstStyle>
            <a:lvl1pPr defTabSz="912813" eaLnBrk="0" hangingPunct="0">
              <a:defRPr>
                <a:solidFill>
                  <a:schemeClr val="tx1"/>
                </a:solidFill>
                <a:latin typeface="Arial" pitchFamily="34" charset="0"/>
                <a:cs typeface="Arial" pitchFamily="34" charset="0"/>
              </a:defRPr>
            </a:lvl1pPr>
            <a:lvl2pPr marL="742950" indent="-285750" defTabSz="912813" eaLnBrk="0" hangingPunct="0">
              <a:defRPr>
                <a:solidFill>
                  <a:schemeClr val="tx1"/>
                </a:solidFill>
                <a:latin typeface="Arial" pitchFamily="34" charset="0"/>
                <a:cs typeface="Arial" pitchFamily="34" charset="0"/>
              </a:defRPr>
            </a:lvl2pPr>
            <a:lvl3pPr marL="1143000" indent="-228600" defTabSz="912813" eaLnBrk="0" hangingPunct="0">
              <a:defRPr>
                <a:solidFill>
                  <a:schemeClr val="tx1"/>
                </a:solidFill>
                <a:latin typeface="Arial" pitchFamily="34" charset="0"/>
                <a:cs typeface="Arial" pitchFamily="34" charset="0"/>
              </a:defRPr>
            </a:lvl3pPr>
            <a:lvl4pPr marL="1600200" indent="-228600" defTabSz="912813" eaLnBrk="0" hangingPunct="0">
              <a:defRPr>
                <a:solidFill>
                  <a:schemeClr val="tx1"/>
                </a:solidFill>
                <a:latin typeface="Arial" pitchFamily="34" charset="0"/>
                <a:cs typeface="Arial" pitchFamily="34" charset="0"/>
              </a:defRPr>
            </a:lvl4pPr>
            <a:lvl5pPr marL="2057400" indent="-228600" defTabSz="912813" eaLnBrk="0" hangingPunct="0">
              <a:defRPr>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Arial" pitchFamily="34" charset="0"/>
                <a:cs typeface="Arial" pitchFamily="34" charset="0"/>
              </a:defRPr>
            </a:lvl9pPr>
          </a:lstStyle>
          <a:p>
            <a:pPr algn="r" eaLnBrk="1" hangingPunct="1">
              <a:defRPr/>
            </a:pPr>
            <a:fld id="{9188DC6E-EA3A-4022-A8D3-FDCFD15D1A71}" type="slidenum">
              <a:rPr lang="en-US" sz="900" smtClean="0">
                <a:solidFill>
                  <a:srgbClr val="ADABA1"/>
                </a:solidFill>
              </a:rPr>
              <a:pPr algn="r" eaLnBrk="1" hangingPunct="1">
                <a:defRPr/>
              </a:pPr>
              <a:t>‹#›</a:t>
            </a:fld>
            <a:endParaRPr lang="en-US" sz="900" smtClean="0">
              <a:solidFill>
                <a:srgbClr val="ADABA1"/>
              </a:solidFill>
            </a:endParaRPr>
          </a:p>
        </p:txBody>
      </p:sp>
      <p:sp>
        <p:nvSpPr>
          <p:cNvPr id="6" name="Rectangle 5"/>
          <p:cNvSpPr/>
          <p:nvPr/>
        </p:nvSpPr>
        <p:spPr>
          <a:xfrm>
            <a:off x="0" y="341313"/>
            <a:ext cx="1716088" cy="341312"/>
          </a:xfrm>
          <a:prstGeom prst="rect">
            <a:avLst/>
          </a:prstGeom>
          <a:solidFill>
            <a:schemeClr val="bg1"/>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lIns="73147" tIns="73147" rIns="73147" bIns="73147" anchor="ctr"/>
          <a:lstStyle/>
          <a:p>
            <a:pPr algn="ctr" defTabSz="914331" fontAlgn="auto">
              <a:lnSpc>
                <a:spcPct val="90000"/>
              </a:lnSpc>
              <a:spcBef>
                <a:spcPts val="900"/>
              </a:spcBef>
              <a:spcAft>
                <a:spcPts val="0"/>
              </a:spcAft>
              <a:defRPr/>
            </a:pPr>
            <a:endParaRPr lang="en-US" sz="1400" dirty="0" err="1">
              <a:solidFill>
                <a:srgbClr val="FFFFFF"/>
              </a:solidFill>
              <a:cs typeface="Arial" pitchFamily="34" charset="0"/>
            </a:endParaRPr>
          </a:p>
        </p:txBody>
      </p:sp>
      <p:pic>
        <p:nvPicPr>
          <p:cNvPr id="7" name="Picture 1" descr="New Logo Telkomsel"/>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8178800" y="120650"/>
            <a:ext cx="1617663"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742950" y="2130495"/>
            <a:ext cx="8420100" cy="338554"/>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485900" y="3886205"/>
            <a:ext cx="6934200" cy="225703"/>
          </a:xfrm>
          <a:prstGeom prst="rect">
            <a:avLst/>
          </a:prstGeom>
        </p:spPr>
        <p:txBody>
          <a:bodyPr/>
          <a:lstStyle>
            <a:lvl1pPr marL="0" indent="0" algn="ctr">
              <a:buNone/>
              <a:defRPr>
                <a:solidFill>
                  <a:schemeClr val="tx1">
                    <a:tint val="75000"/>
                  </a:schemeClr>
                </a:solidFill>
              </a:defRPr>
            </a:lvl1pPr>
            <a:lvl2pPr marL="457165" indent="0" algn="ctr">
              <a:buNone/>
              <a:defRPr>
                <a:solidFill>
                  <a:schemeClr val="tx1">
                    <a:tint val="75000"/>
                  </a:schemeClr>
                </a:solidFill>
              </a:defRPr>
            </a:lvl2pPr>
            <a:lvl3pPr marL="914331" indent="0" algn="ctr">
              <a:buNone/>
              <a:defRPr>
                <a:solidFill>
                  <a:schemeClr val="tx1">
                    <a:tint val="75000"/>
                  </a:schemeClr>
                </a:solidFill>
              </a:defRPr>
            </a:lvl3pPr>
            <a:lvl4pPr marL="1371495" indent="0" algn="ctr">
              <a:buNone/>
              <a:defRPr>
                <a:solidFill>
                  <a:schemeClr val="tx1">
                    <a:tint val="75000"/>
                  </a:schemeClr>
                </a:solidFill>
              </a:defRPr>
            </a:lvl4pPr>
            <a:lvl5pPr marL="1828660" indent="0" algn="ctr">
              <a:buNone/>
              <a:defRPr>
                <a:solidFill>
                  <a:schemeClr val="tx1">
                    <a:tint val="75000"/>
                  </a:schemeClr>
                </a:solidFill>
              </a:defRPr>
            </a:lvl5pPr>
            <a:lvl6pPr marL="2285826" indent="0" algn="ctr">
              <a:buNone/>
              <a:defRPr>
                <a:solidFill>
                  <a:schemeClr val="tx1">
                    <a:tint val="75000"/>
                  </a:schemeClr>
                </a:solidFill>
              </a:defRPr>
            </a:lvl6pPr>
            <a:lvl7pPr marL="2742990" indent="0" algn="ctr">
              <a:buNone/>
              <a:defRPr>
                <a:solidFill>
                  <a:schemeClr val="tx1">
                    <a:tint val="75000"/>
                  </a:schemeClr>
                </a:solidFill>
              </a:defRPr>
            </a:lvl7pPr>
            <a:lvl8pPr marL="3200156" indent="0" algn="ctr">
              <a:buNone/>
              <a:defRPr>
                <a:solidFill>
                  <a:schemeClr val="tx1">
                    <a:tint val="75000"/>
                  </a:schemeClr>
                </a:solidFill>
              </a:defRPr>
            </a:lvl8pPr>
            <a:lvl9pPr marL="3657321" indent="0" algn="ctr">
              <a:buNone/>
              <a:defRPr>
                <a:solidFill>
                  <a:schemeClr val="tx1">
                    <a:tint val="75000"/>
                  </a:schemeClr>
                </a:solidFill>
              </a:defRPr>
            </a:lvl9pPr>
          </a:lstStyle>
          <a:p>
            <a:r>
              <a:rPr lang="en-US" smtClean="0"/>
              <a:t>Click to edit Master subtitle style</a:t>
            </a:r>
            <a:endParaRPr lang="en-US"/>
          </a:p>
        </p:txBody>
      </p:sp>
      <p:sp>
        <p:nvSpPr>
          <p:cNvPr id="8" name="Date Placeholder 3"/>
          <p:cNvSpPr>
            <a:spLocks noGrp="1"/>
          </p:cNvSpPr>
          <p:nvPr>
            <p:ph type="dt" sz="half" idx="10"/>
          </p:nvPr>
        </p:nvSpPr>
        <p:spPr>
          <a:xfrm>
            <a:off x="495300" y="6356350"/>
            <a:ext cx="2311400" cy="365125"/>
          </a:xfrm>
          <a:prstGeom prst="rect">
            <a:avLst/>
          </a:prstGeom>
        </p:spPr>
        <p:txBody>
          <a:bodyPr vert="horz" wrap="square" lIns="91433" tIns="45717" rIns="91433" bIns="45717" numCol="1" anchor="t" anchorCtr="0" compatLnSpc="1">
            <a:prstTxWarp prst="textNoShape">
              <a:avLst/>
            </a:prstTxWarp>
          </a:bodyPr>
          <a:lstStyle>
            <a:lvl1pPr>
              <a:defRPr>
                <a:solidFill>
                  <a:srgbClr val="000000"/>
                </a:solidFill>
              </a:defRPr>
            </a:lvl1pPr>
          </a:lstStyle>
          <a:p>
            <a:pPr>
              <a:defRPr/>
            </a:pPr>
            <a:endParaRPr lang="en-US"/>
          </a:p>
        </p:txBody>
      </p:sp>
      <p:sp>
        <p:nvSpPr>
          <p:cNvPr id="9" name="Footer Placeholder 4"/>
          <p:cNvSpPr>
            <a:spLocks noGrp="1"/>
          </p:cNvSpPr>
          <p:nvPr>
            <p:ph type="ftr" sz="quarter" idx="11"/>
          </p:nvPr>
        </p:nvSpPr>
        <p:spPr>
          <a:xfrm>
            <a:off x="3384550" y="6356350"/>
            <a:ext cx="3136900" cy="365125"/>
          </a:xfrm>
          <a:prstGeom prst="rect">
            <a:avLst/>
          </a:prstGeom>
        </p:spPr>
        <p:txBody>
          <a:bodyPr vert="horz" wrap="square" lIns="91433" tIns="45717" rIns="91433" bIns="45717" numCol="1" anchor="t" anchorCtr="0" compatLnSpc="1">
            <a:prstTxWarp prst="textNoShape">
              <a:avLst/>
            </a:prstTxWarp>
          </a:bodyPr>
          <a:lstStyle>
            <a:lvl1pPr>
              <a:defRPr>
                <a:solidFill>
                  <a:srgbClr val="000000"/>
                </a:solidFill>
              </a:defRPr>
            </a:lvl1pPr>
          </a:lstStyle>
          <a:p>
            <a:pPr>
              <a:defRPr/>
            </a:pPr>
            <a:endParaRPr lang="en-US"/>
          </a:p>
        </p:txBody>
      </p:sp>
      <p:sp>
        <p:nvSpPr>
          <p:cNvPr id="10" name="Slide Number Placeholder 5"/>
          <p:cNvSpPr>
            <a:spLocks noGrp="1"/>
          </p:cNvSpPr>
          <p:nvPr>
            <p:ph type="sldNum" sz="quarter" idx="12"/>
          </p:nvPr>
        </p:nvSpPr>
        <p:spPr>
          <a:xfrm>
            <a:off x="7099300" y="6356350"/>
            <a:ext cx="2311400" cy="365125"/>
          </a:xfrm>
          <a:prstGeom prst="rect">
            <a:avLst/>
          </a:prstGeom>
        </p:spPr>
        <p:txBody>
          <a:bodyPr vert="horz" wrap="square" lIns="91433" tIns="45717" rIns="91433" bIns="45717" numCol="1" anchor="t" anchorCtr="0" compatLnSpc="1">
            <a:prstTxWarp prst="textNoShape">
              <a:avLst/>
            </a:prstTxWarp>
          </a:bodyPr>
          <a:lstStyle>
            <a:lvl1pPr>
              <a:defRPr>
                <a:solidFill>
                  <a:srgbClr val="000000"/>
                </a:solidFill>
              </a:defRPr>
            </a:lvl1pPr>
          </a:lstStyle>
          <a:p>
            <a:pPr>
              <a:defRPr/>
            </a:pPr>
            <a:fld id="{3D166C36-C651-4801-90FC-07C547F5FCDA}" type="slidenum">
              <a:rPr lang="en-US"/>
              <a:pPr>
                <a:defRPr/>
              </a:pPr>
              <a:t>‹#›</a:t>
            </a:fld>
            <a:endParaRPr lang="en-US"/>
          </a:p>
        </p:txBody>
      </p:sp>
    </p:spTree>
    <p:extLst>
      <p:ext uri="{BB962C8B-B14F-4D97-AF65-F5344CB8AC3E}">
        <p14:creationId xmlns:p14="http://schemas.microsoft.com/office/powerpoint/2010/main" val="23390663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obj">
  <p:cSld name="Title and Content">
    <p:spTree>
      <p:nvGrpSpPr>
        <p:cNvPr id="1" name=""/>
        <p:cNvGrpSpPr/>
        <p:nvPr/>
      </p:nvGrpSpPr>
      <p:grpSpPr>
        <a:xfrm>
          <a:off x="0" y="0"/>
          <a:ext cx="0" cy="0"/>
          <a:chOff x="0" y="0"/>
          <a:chExt cx="0" cy="0"/>
        </a:xfrm>
      </p:grpSpPr>
      <p:graphicFrame>
        <p:nvGraphicFramePr>
          <p:cNvPr id="4" name="Object 380"/>
          <p:cNvGraphicFramePr>
            <a:graphicFrameLocks/>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48518" name="think-cell Slide" r:id="rId4" imgW="360" imgH="360" progId="">
                  <p:embed/>
                </p:oleObj>
              </mc:Choice>
              <mc:Fallback>
                <p:oleObj name="think-cell Slide" r:id="rId4" imgW="360" imgH="360" progId="">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TextBox 4"/>
          <p:cNvSpPr txBox="1">
            <a:spLocks noChangeArrowheads="1"/>
          </p:cNvSpPr>
          <p:nvPr/>
        </p:nvSpPr>
        <p:spPr bwMode="auto">
          <a:xfrm>
            <a:off x="9361488" y="6596063"/>
            <a:ext cx="287337"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none" lIns="0" tIns="0" rIns="0" bIns="0" anchor="b"/>
          <a:lstStyle>
            <a:lvl1pPr defTabSz="912813" eaLnBrk="0" hangingPunct="0">
              <a:defRPr>
                <a:solidFill>
                  <a:schemeClr val="tx1"/>
                </a:solidFill>
                <a:latin typeface="Arial" pitchFamily="34" charset="0"/>
                <a:cs typeface="Arial" pitchFamily="34" charset="0"/>
              </a:defRPr>
            </a:lvl1pPr>
            <a:lvl2pPr marL="742950" indent="-285750" defTabSz="912813" eaLnBrk="0" hangingPunct="0">
              <a:defRPr>
                <a:solidFill>
                  <a:schemeClr val="tx1"/>
                </a:solidFill>
                <a:latin typeface="Arial" pitchFamily="34" charset="0"/>
                <a:cs typeface="Arial" pitchFamily="34" charset="0"/>
              </a:defRPr>
            </a:lvl2pPr>
            <a:lvl3pPr marL="1143000" indent="-228600" defTabSz="912813" eaLnBrk="0" hangingPunct="0">
              <a:defRPr>
                <a:solidFill>
                  <a:schemeClr val="tx1"/>
                </a:solidFill>
                <a:latin typeface="Arial" pitchFamily="34" charset="0"/>
                <a:cs typeface="Arial" pitchFamily="34" charset="0"/>
              </a:defRPr>
            </a:lvl3pPr>
            <a:lvl4pPr marL="1600200" indent="-228600" defTabSz="912813" eaLnBrk="0" hangingPunct="0">
              <a:defRPr>
                <a:solidFill>
                  <a:schemeClr val="tx1"/>
                </a:solidFill>
                <a:latin typeface="Arial" pitchFamily="34" charset="0"/>
                <a:cs typeface="Arial" pitchFamily="34" charset="0"/>
              </a:defRPr>
            </a:lvl4pPr>
            <a:lvl5pPr marL="2057400" indent="-228600" defTabSz="912813" eaLnBrk="0" hangingPunct="0">
              <a:defRPr>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Arial" pitchFamily="34" charset="0"/>
                <a:cs typeface="Arial" pitchFamily="34" charset="0"/>
              </a:defRPr>
            </a:lvl9pPr>
          </a:lstStyle>
          <a:p>
            <a:pPr algn="r" eaLnBrk="1" hangingPunct="1">
              <a:defRPr/>
            </a:pPr>
            <a:fld id="{7DCC5920-872E-437F-A7A6-2B07110347FB}" type="slidenum">
              <a:rPr lang="en-US" sz="900" smtClean="0">
                <a:solidFill>
                  <a:srgbClr val="ADABA1"/>
                </a:solidFill>
              </a:rPr>
              <a:pPr algn="r" eaLnBrk="1" hangingPunct="1">
                <a:defRPr/>
              </a:pPr>
              <a:t>‹#›</a:t>
            </a:fld>
            <a:endParaRPr lang="en-US" sz="900" smtClean="0">
              <a:solidFill>
                <a:srgbClr val="ADABA1"/>
              </a:solidFill>
            </a:endParaRPr>
          </a:p>
        </p:txBody>
      </p:sp>
      <p:sp>
        <p:nvSpPr>
          <p:cNvPr id="6" name="Rectangle 5"/>
          <p:cNvSpPr/>
          <p:nvPr/>
        </p:nvSpPr>
        <p:spPr>
          <a:xfrm>
            <a:off x="0" y="341313"/>
            <a:ext cx="1716088" cy="341312"/>
          </a:xfrm>
          <a:prstGeom prst="rect">
            <a:avLst/>
          </a:prstGeom>
          <a:solidFill>
            <a:schemeClr val="bg1"/>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lIns="73147" tIns="73147" rIns="73147" bIns="73147" anchor="ctr"/>
          <a:lstStyle/>
          <a:p>
            <a:pPr algn="ctr" defTabSz="914331" fontAlgn="auto">
              <a:lnSpc>
                <a:spcPct val="90000"/>
              </a:lnSpc>
              <a:spcBef>
                <a:spcPts val="900"/>
              </a:spcBef>
              <a:spcAft>
                <a:spcPts val="0"/>
              </a:spcAft>
              <a:defRPr/>
            </a:pPr>
            <a:endParaRPr lang="en-US" sz="1400" dirty="0" err="1">
              <a:solidFill>
                <a:srgbClr val="FFFFFF"/>
              </a:solidFill>
              <a:cs typeface="Arial" pitchFamily="34" charset="0"/>
            </a:endParaRPr>
          </a:p>
        </p:txBody>
      </p:sp>
      <p:pic>
        <p:nvPicPr>
          <p:cNvPr id="7" name="Picture 1" descr="New Logo Telkomsel"/>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8178800" y="120650"/>
            <a:ext cx="1617663"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95300" y="274641"/>
            <a:ext cx="8915400" cy="338554"/>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95300" y="1600203"/>
            <a:ext cx="8915400" cy="1342932"/>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3"/>
          <p:cNvSpPr>
            <a:spLocks noGrp="1"/>
          </p:cNvSpPr>
          <p:nvPr>
            <p:ph type="dt" sz="half" idx="10"/>
          </p:nvPr>
        </p:nvSpPr>
        <p:spPr>
          <a:xfrm>
            <a:off x="495300" y="6356350"/>
            <a:ext cx="2311400" cy="365125"/>
          </a:xfrm>
          <a:prstGeom prst="rect">
            <a:avLst/>
          </a:prstGeom>
        </p:spPr>
        <p:txBody>
          <a:bodyPr vert="horz" wrap="square" lIns="91433" tIns="45717" rIns="91433" bIns="45717" numCol="1" anchor="t" anchorCtr="0" compatLnSpc="1">
            <a:prstTxWarp prst="textNoShape">
              <a:avLst/>
            </a:prstTxWarp>
          </a:bodyPr>
          <a:lstStyle>
            <a:lvl1pPr>
              <a:defRPr>
                <a:solidFill>
                  <a:srgbClr val="000000"/>
                </a:solidFill>
              </a:defRPr>
            </a:lvl1pPr>
          </a:lstStyle>
          <a:p>
            <a:pPr>
              <a:defRPr/>
            </a:pPr>
            <a:endParaRPr lang="en-US"/>
          </a:p>
        </p:txBody>
      </p:sp>
      <p:sp>
        <p:nvSpPr>
          <p:cNvPr id="9" name="Footer Placeholder 4"/>
          <p:cNvSpPr>
            <a:spLocks noGrp="1"/>
          </p:cNvSpPr>
          <p:nvPr>
            <p:ph type="ftr" sz="quarter" idx="11"/>
          </p:nvPr>
        </p:nvSpPr>
        <p:spPr>
          <a:xfrm>
            <a:off x="3384550" y="6356350"/>
            <a:ext cx="3136900" cy="365125"/>
          </a:xfrm>
          <a:prstGeom prst="rect">
            <a:avLst/>
          </a:prstGeom>
        </p:spPr>
        <p:txBody>
          <a:bodyPr vert="horz" wrap="square" lIns="91433" tIns="45717" rIns="91433" bIns="45717" numCol="1" anchor="t" anchorCtr="0" compatLnSpc="1">
            <a:prstTxWarp prst="textNoShape">
              <a:avLst/>
            </a:prstTxWarp>
          </a:bodyPr>
          <a:lstStyle>
            <a:lvl1pPr>
              <a:defRPr>
                <a:solidFill>
                  <a:srgbClr val="000000"/>
                </a:solidFill>
              </a:defRPr>
            </a:lvl1pPr>
          </a:lstStyle>
          <a:p>
            <a:pPr>
              <a:defRPr/>
            </a:pPr>
            <a:endParaRPr lang="en-US"/>
          </a:p>
        </p:txBody>
      </p:sp>
    </p:spTree>
    <p:extLst>
      <p:ext uri="{BB962C8B-B14F-4D97-AF65-F5344CB8AC3E}">
        <p14:creationId xmlns:p14="http://schemas.microsoft.com/office/powerpoint/2010/main" val="4281355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ATK CoverWhite 2012/01">
    <p:spTree>
      <p:nvGrpSpPr>
        <p:cNvPr id="1" name=""/>
        <p:cNvGrpSpPr/>
        <p:nvPr/>
      </p:nvGrpSpPr>
      <p:grpSpPr>
        <a:xfrm>
          <a:off x="0" y="0"/>
          <a:ext cx="0" cy="0"/>
          <a:chOff x="0" y="0"/>
          <a:chExt cx="0" cy="0"/>
        </a:xfrm>
      </p:grpSpPr>
      <p:cxnSp>
        <p:nvCxnSpPr>
          <p:cNvPr id="8" name="Straight Connector 7"/>
          <p:cNvCxnSpPr/>
          <p:nvPr>
            <p:custDataLst>
              <p:tags r:id="rId1"/>
            </p:custDataLst>
          </p:nvPr>
        </p:nvCxnSpPr>
        <p:spPr>
          <a:xfrm>
            <a:off x="0" y="3548063"/>
            <a:ext cx="9906000" cy="0"/>
          </a:xfrm>
          <a:prstGeom prst="line">
            <a:avLst/>
          </a:prstGeom>
          <a:ln w="6350" cap="flat">
            <a:solidFill>
              <a:schemeClr val="tx1"/>
            </a:solidFill>
            <a:miter lim="800000"/>
          </a:ln>
        </p:spPr>
        <p:style>
          <a:lnRef idx="1">
            <a:schemeClr val="accent1"/>
          </a:lnRef>
          <a:fillRef idx="0">
            <a:schemeClr val="accent1"/>
          </a:fillRef>
          <a:effectRef idx="0">
            <a:schemeClr val="accent1"/>
          </a:effectRef>
          <a:fontRef idx="minor">
            <a:schemeClr val="tx1"/>
          </a:fontRef>
        </p:style>
      </p:cxnSp>
      <p:pic>
        <p:nvPicPr>
          <p:cNvPr id="10" name="Picture 1" descr="New Logo Telkomsel"/>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78800" y="120650"/>
            <a:ext cx="1617663"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Placeholder 13"/>
          <p:cNvSpPr>
            <a:spLocks noGrp="1"/>
          </p:cNvSpPr>
          <p:nvPr>
            <p:ph type="body" sz="quarter" idx="16"/>
          </p:nvPr>
        </p:nvSpPr>
        <p:spPr>
          <a:xfrm>
            <a:off x="265213" y="6344113"/>
            <a:ext cx="3587485" cy="203132"/>
          </a:xfrm>
        </p:spPr>
        <p:txBody>
          <a:bodyPr anchor="b"/>
          <a:lstStyle>
            <a:lvl1pPr marL="0" indent="0">
              <a:spcBef>
                <a:spcPts val="0"/>
              </a:spcBef>
              <a:buNone/>
              <a:defRPr sz="1400"/>
            </a:lvl1pPr>
            <a:lvl2pPr marL="182867" indent="0">
              <a:buNone/>
              <a:defRPr sz="1000"/>
            </a:lvl2pPr>
            <a:lvl3pPr marL="323214" indent="0">
              <a:buNone/>
              <a:defRPr sz="1000"/>
            </a:lvl3pPr>
            <a:lvl4pPr marL="510800" indent="0">
              <a:buNone/>
              <a:defRPr sz="1000"/>
            </a:lvl4pPr>
            <a:lvl5pPr marL="655150" indent="0">
              <a:buNone/>
              <a:defRPr sz="1000"/>
            </a:lvl5pPr>
          </a:lstStyle>
          <a:p>
            <a:pPr lvl="0"/>
            <a:r>
              <a:rPr lang="en-US" smtClean="0"/>
              <a:t>Click to edit Master text styles</a:t>
            </a:r>
          </a:p>
        </p:txBody>
      </p:sp>
      <p:sp>
        <p:nvSpPr>
          <p:cNvPr id="9" name="Text Placeholder 8"/>
          <p:cNvSpPr>
            <a:spLocks noGrp="1"/>
          </p:cNvSpPr>
          <p:nvPr>
            <p:ph type="body" sz="quarter" idx="15"/>
          </p:nvPr>
        </p:nvSpPr>
        <p:spPr>
          <a:xfrm>
            <a:off x="265212" y="5073460"/>
            <a:ext cx="4298577" cy="203132"/>
          </a:xfrm>
          <a:noFill/>
          <a:ln w="6350" cap="flat">
            <a:noFill/>
          </a:ln>
        </p:spPr>
        <p:txBody>
          <a:bodyPr rtlCol="0"/>
          <a:lstStyle>
            <a:lvl1pPr marL="179986" indent="-179986">
              <a:buNone/>
              <a:defRPr lang="en-US" sz="1400" baseline="0" smtClean="0"/>
            </a:lvl1pPr>
            <a:lvl2pPr>
              <a:defRPr lang="en-US" smtClean="0"/>
            </a:lvl2pPr>
            <a:lvl3pPr>
              <a:defRPr lang="en-US" smtClean="0"/>
            </a:lvl3pPr>
            <a:lvl4pPr>
              <a:defRPr lang="en-US" smtClean="0"/>
            </a:lvl4pPr>
            <a:lvl5pPr>
              <a:defRPr lang="en-US"/>
            </a:lvl5pPr>
          </a:lstStyle>
          <a:p>
            <a:pPr lvl="0"/>
            <a:r>
              <a:rPr lang="en-US" smtClean="0"/>
              <a:t>Click to edit Master text styles</a:t>
            </a:r>
          </a:p>
        </p:txBody>
      </p:sp>
      <p:sp>
        <p:nvSpPr>
          <p:cNvPr id="7" name="Text Placeholder 8"/>
          <p:cNvSpPr>
            <a:spLocks noGrp="1"/>
          </p:cNvSpPr>
          <p:nvPr>
            <p:ph type="body" sz="quarter" idx="12"/>
          </p:nvPr>
        </p:nvSpPr>
        <p:spPr>
          <a:xfrm>
            <a:off x="265200" y="4858102"/>
            <a:ext cx="4297408" cy="203132"/>
          </a:xfrm>
          <a:noFill/>
          <a:ln w="6350" cap="flat">
            <a:noFill/>
          </a:ln>
        </p:spPr>
        <p:txBody>
          <a:bodyPr/>
          <a:lstStyle>
            <a:lvl1pPr marL="0" indent="0">
              <a:spcBef>
                <a:spcPts val="0"/>
              </a:spcBef>
              <a:buFontTx/>
              <a:buNone/>
              <a:defRPr sz="1400" baseline="0"/>
            </a:lvl1pPr>
          </a:lstStyle>
          <a:p>
            <a:pPr lvl="0"/>
            <a:r>
              <a:rPr lang="en-US" smtClean="0"/>
              <a:t>Click to edit Master text styles</a:t>
            </a:r>
          </a:p>
        </p:txBody>
      </p:sp>
      <p:sp>
        <p:nvSpPr>
          <p:cNvPr id="3" name="Title 1"/>
          <p:cNvSpPr>
            <a:spLocks noGrp="1"/>
          </p:cNvSpPr>
          <p:nvPr>
            <p:ph type="ctrTitle"/>
          </p:nvPr>
        </p:nvSpPr>
        <p:spPr>
          <a:xfrm>
            <a:off x="265200" y="3685032"/>
            <a:ext cx="9362546" cy="507831"/>
          </a:xfrm>
          <a:prstGeom prst="rect">
            <a:avLst/>
          </a:prstGeom>
          <a:noFill/>
          <a:ln w="6350" cap="flat">
            <a:noFill/>
          </a:ln>
        </p:spPr>
        <p:txBody>
          <a:bodyPr/>
          <a:lstStyle>
            <a:lvl1pPr algn="l">
              <a:lnSpc>
                <a:spcPct val="90000"/>
              </a:lnSpc>
              <a:defRPr sz="3600" b="0" baseline="0">
                <a:latin typeface="Arial" pitchFamily="34" charset="0"/>
                <a:cs typeface="Arial" pitchFamily="34" charset="0"/>
              </a:defRPr>
            </a:lvl1pPr>
          </a:lstStyle>
          <a:p>
            <a:r>
              <a:rPr lang="en-US" smtClean="0"/>
              <a:t>Click to edit Master title style</a:t>
            </a:r>
            <a:endParaRPr lang="de-DE" dirty="0"/>
          </a:p>
        </p:txBody>
      </p:sp>
      <p:sp>
        <p:nvSpPr>
          <p:cNvPr id="4" name="Subtitle 2"/>
          <p:cNvSpPr>
            <a:spLocks noGrp="1"/>
          </p:cNvSpPr>
          <p:nvPr>
            <p:ph type="subTitle" idx="1"/>
          </p:nvPr>
        </p:nvSpPr>
        <p:spPr>
          <a:xfrm>
            <a:off x="265200" y="3154702"/>
            <a:ext cx="9362546" cy="253916"/>
          </a:xfrm>
          <a:prstGeom prst="rect">
            <a:avLst/>
          </a:prstGeom>
          <a:noFill/>
          <a:ln w="6350" cap="flat">
            <a:noFill/>
          </a:ln>
        </p:spPr>
        <p:txBody>
          <a:bodyPr/>
          <a:lstStyle>
            <a:lvl1pPr marL="0" indent="0" algn="l">
              <a:lnSpc>
                <a:spcPct val="90000"/>
              </a:lnSpc>
              <a:spcBef>
                <a:spcPts val="900"/>
              </a:spcBef>
              <a:buNone/>
              <a:defRPr sz="1800" b="1" i="0" baseline="0">
                <a:solidFill>
                  <a:schemeClr val="tx1"/>
                </a:solidFill>
                <a:latin typeface="Arial" pitchFamily="34" charset="0"/>
                <a:cs typeface="Arial" pitchFamily="34" charset="0"/>
              </a:defRPr>
            </a:lvl1pPr>
            <a:lvl2pPr marL="457165" indent="0" algn="ctr">
              <a:buNone/>
              <a:defRPr>
                <a:solidFill>
                  <a:schemeClr val="tx1">
                    <a:tint val="75000"/>
                  </a:schemeClr>
                </a:solidFill>
              </a:defRPr>
            </a:lvl2pPr>
            <a:lvl3pPr marL="914331" indent="0" algn="ctr">
              <a:buNone/>
              <a:defRPr>
                <a:solidFill>
                  <a:schemeClr val="tx1">
                    <a:tint val="75000"/>
                  </a:schemeClr>
                </a:solidFill>
              </a:defRPr>
            </a:lvl3pPr>
            <a:lvl4pPr marL="1371495" indent="0" algn="ctr">
              <a:buNone/>
              <a:defRPr>
                <a:solidFill>
                  <a:schemeClr val="tx1">
                    <a:tint val="75000"/>
                  </a:schemeClr>
                </a:solidFill>
              </a:defRPr>
            </a:lvl4pPr>
            <a:lvl5pPr marL="1828660" indent="0" algn="ctr">
              <a:buNone/>
              <a:defRPr>
                <a:solidFill>
                  <a:schemeClr val="tx1">
                    <a:tint val="75000"/>
                  </a:schemeClr>
                </a:solidFill>
              </a:defRPr>
            </a:lvl5pPr>
            <a:lvl6pPr marL="2285826" indent="0" algn="ctr">
              <a:buNone/>
              <a:defRPr>
                <a:solidFill>
                  <a:schemeClr val="tx1">
                    <a:tint val="75000"/>
                  </a:schemeClr>
                </a:solidFill>
              </a:defRPr>
            </a:lvl6pPr>
            <a:lvl7pPr marL="2742990" indent="0" algn="ctr">
              <a:buNone/>
              <a:defRPr>
                <a:solidFill>
                  <a:schemeClr val="tx1">
                    <a:tint val="75000"/>
                  </a:schemeClr>
                </a:solidFill>
              </a:defRPr>
            </a:lvl7pPr>
            <a:lvl8pPr marL="3200156" indent="0" algn="ctr">
              <a:buNone/>
              <a:defRPr>
                <a:solidFill>
                  <a:schemeClr val="tx1">
                    <a:tint val="75000"/>
                  </a:schemeClr>
                </a:solidFill>
              </a:defRPr>
            </a:lvl8pPr>
            <a:lvl9pPr marL="3657321"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41332747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TK Disclaimer 2012/01">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265200" y="2060576"/>
            <a:ext cx="9362546" cy="225703"/>
          </a:xfrm>
        </p:spPr>
        <p:txBody>
          <a:bodyPr/>
          <a:lstStyle>
            <a:lvl1pPr marL="1587" indent="0">
              <a:spcBef>
                <a:spcPts val="1400"/>
              </a:spcBef>
              <a:buNone/>
              <a:defRPr/>
            </a:lvl1pPr>
            <a:lvl2pPr marL="1587" indent="0">
              <a:spcBef>
                <a:spcPts val="1400"/>
              </a:spcBef>
              <a:buNone/>
              <a:defRPr/>
            </a:lvl2pPr>
            <a:lvl3pPr marL="1587" indent="0">
              <a:spcBef>
                <a:spcPts val="1400"/>
              </a:spcBef>
              <a:buNone/>
              <a:defRPr/>
            </a:lvl3pPr>
            <a:lvl4pPr marL="1587" indent="0">
              <a:spcBef>
                <a:spcPts val="1400"/>
              </a:spcBef>
              <a:buNone/>
              <a:defRPr/>
            </a:lvl4pPr>
            <a:lvl5pPr marL="1587" indent="0">
              <a:spcBef>
                <a:spcPts val="1400"/>
              </a:spcBef>
              <a:buNone/>
              <a:defRPr/>
            </a:lvl5pPr>
          </a:lstStyle>
          <a:p>
            <a:pPr lvl="0"/>
            <a:r>
              <a:rPr lang="en-US" smtClean="0"/>
              <a:t>Click to edit Master text styles</a:t>
            </a:r>
          </a:p>
        </p:txBody>
      </p:sp>
    </p:spTree>
    <p:extLst>
      <p:ext uri="{BB962C8B-B14F-4D97-AF65-F5344CB8AC3E}">
        <p14:creationId xmlns:p14="http://schemas.microsoft.com/office/powerpoint/2010/main" val="20371163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TK TitleAndText 2012/01">
    <p:spTree>
      <p:nvGrpSpPr>
        <p:cNvPr id="1" name=""/>
        <p:cNvGrpSpPr/>
        <p:nvPr/>
      </p:nvGrpSpPr>
      <p:grpSpPr>
        <a:xfrm>
          <a:off x="0" y="0"/>
          <a:ext cx="0" cy="0"/>
          <a:chOff x="0" y="0"/>
          <a:chExt cx="0" cy="0"/>
        </a:xfrm>
      </p:grpSpPr>
      <p:sp>
        <p:nvSpPr>
          <p:cNvPr id="19" name="Title Placeholder 1"/>
          <p:cNvSpPr>
            <a:spLocks noGrp="1"/>
          </p:cNvSpPr>
          <p:nvPr>
            <p:ph type="title"/>
          </p:nvPr>
        </p:nvSpPr>
        <p:spPr>
          <a:xfrm>
            <a:off x="265200" y="804675"/>
            <a:ext cx="9360000" cy="338554"/>
          </a:xfrm>
          <a:prstGeom prst="rect">
            <a:avLst/>
          </a:prstGeom>
          <a:noFill/>
          <a:ln>
            <a:noFill/>
          </a:ln>
        </p:spPr>
        <p:txBody>
          <a:bodyPr rtlCol="0"/>
          <a:lstStyle>
            <a:lvl1pPr>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264848" y="2060575"/>
            <a:ext cx="9360000" cy="1342932"/>
          </a:xfrm>
        </p:spPr>
        <p:txBody>
          <a:bodyPr/>
          <a:lstStyle>
            <a:lvl1pPr>
              <a:defRPr baseline="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16255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ATK TitleOnly 2012/01">
    <p:spTree>
      <p:nvGrpSpPr>
        <p:cNvPr id="1" name=""/>
        <p:cNvGrpSpPr/>
        <p:nvPr/>
      </p:nvGrpSpPr>
      <p:grpSpPr>
        <a:xfrm>
          <a:off x="0" y="0"/>
          <a:ext cx="0" cy="0"/>
          <a:chOff x="0" y="0"/>
          <a:chExt cx="0" cy="0"/>
        </a:xfrm>
      </p:grpSpPr>
      <p:sp>
        <p:nvSpPr>
          <p:cNvPr id="19" name="Title Placeholder 1"/>
          <p:cNvSpPr>
            <a:spLocks noGrp="1"/>
          </p:cNvSpPr>
          <p:nvPr>
            <p:ph type="title"/>
          </p:nvPr>
        </p:nvSpPr>
        <p:spPr>
          <a:xfrm>
            <a:off x="265200" y="804675"/>
            <a:ext cx="9360000" cy="338554"/>
          </a:xfrm>
          <a:prstGeom prst="rect">
            <a:avLst/>
          </a:prstGeom>
          <a:noFill/>
          <a:ln>
            <a:noFill/>
          </a:ln>
        </p:spPr>
        <p:txBody>
          <a:bodyPr rtlCol="0"/>
          <a:lstStyle>
            <a:lvl1pPr>
              <a:defRPr/>
            </a:lvl1pPr>
          </a:lstStyle>
          <a:p>
            <a:r>
              <a:rPr lang="en-US" smtClean="0"/>
              <a:t>Click to edit Master title style</a:t>
            </a:r>
            <a:endParaRPr lang="en-US" dirty="0"/>
          </a:p>
        </p:txBody>
      </p:sp>
    </p:spTree>
    <p:extLst>
      <p:ext uri="{BB962C8B-B14F-4D97-AF65-F5344CB8AC3E}">
        <p14:creationId xmlns:p14="http://schemas.microsoft.com/office/powerpoint/2010/main" val="12783222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ATK Divider 2012/01">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265206" y="2158006"/>
            <a:ext cx="9366880" cy="282129"/>
          </a:xfrm>
          <a:ln>
            <a:noFill/>
          </a:ln>
        </p:spPr>
        <p:txBody>
          <a:bodyPr/>
          <a:lstStyle>
            <a:lvl1pPr marL="164580" indent="-164580">
              <a:buFont typeface="Arial" pitchFamily="34" charset="0"/>
              <a:buChar char="•"/>
              <a:defRPr sz="2000" baseline="0"/>
            </a:lvl1pPr>
            <a:lvl2pPr marL="347445" indent="-182867">
              <a:spcBef>
                <a:spcPts val="600"/>
              </a:spcBef>
              <a:buFont typeface="Arial" pitchFamily="34" charset="0"/>
              <a:buChar char="–"/>
              <a:defRPr sz="2000"/>
            </a:lvl2pPr>
            <a:lvl3pPr marL="484595" indent="-137150">
              <a:spcBef>
                <a:spcPts val="200"/>
              </a:spcBef>
              <a:buFont typeface="Arial" pitchFamily="34" charset="0"/>
              <a:buChar char="-"/>
              <a:defRPr sz="2000"/>
            </a:lvl3pPr>
            <a:lvl4pPr>
              <a:defRPr sz="2000"/>
            </a:lvl4pPr>
            <a:lvl5pPr>
              <a:defRPr sz="2000"/>
            </a:lvl5pPr>
          </a:lstStyle>
          <a:p>
            <a:pPr lvl="0"/>
            <a:r>
              <a:rPr lang="en-US" smtClean="0"/>
              <a:t>Click to edit Master text styles</a:t>
            </a:r>
          </a:p>
        </p:txBody>
      </p:sp>
      <p:sp>
        <p:nvSpPr>
          <p:cNvPr id="2" name="Title 1"/>
          <p:cNvSpPr>
            <a:spLocks noGrp="1"/>
          </p:cNvSpPr>
          <p:nvPr>
            <p:ph type="title"/>
          </p:nvPr>
        </p:nvSpPr>
        <p:spPr>
          <a:xfrm>
            <a:off x="265212" y="1627633"/>
            <a:ext cx="9366811" cy="338554"/>
          </a:xfrm>
          <a:ln>
            <a:noFill/>
          </a:ln>
        </p:spPr>
        <p:txBody>
          <a:bodyPr/>
          <a:lstStyle>
            <a:lvl1pPr>
              <a:defRPr baseline="0"/>
            </a:lvl1pPr>
          </a:lstStyle>
          <a:p>
            <a:r>
              <a:rPr lang="en-US" smtClean="0"/>
              <a:t>Click to edit Master title style</a:t>
            </a:r>
            <a:endParaRPr lang="en-US" dirty="0"/>
          </a:p>
        </p:txBody>
      </p:sp>
    </p:spTree>
    <p:extLst>
      <p:ext uri="{BB962C8B-B14F-4D97-AF65-F5344CB8AC3E}">
        <p14:creationId xmlns:p14="http://schemas.microsoft.com/office/powerpoint/2010/main" val="42028701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ATK ClosingPage 2012/01">
    <p:spTree>
      <p:nvGrpSpPr>
        <p:cNvPr id="1" name=""/>
        <p:cNvGrpSpPr/>
        <p:nvPr/>
      </p:nvGrpSpPr>
      <p:grpSpPr>
        <a:xfrm>
          <a:off x="0" y="0"/>
          <a:ext cx="0" cy="0"/>
          <a:chOff x="0" y="0"/>
          <a:chExt cx="0" cy="0"/>
        </a:xfrm>
      </p:grpSpPr>
      <p:graphicFrame>
        <p:nvGraphicFramePr>
          <p:cNvPr id="2" name="Object 377"/>
          <p:cNvGraphicFramePr>
            <a:graphicFrameLocks/>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49542" name="think-cell Slide" r:id="rId5" imgW="360" imgH="360" progId="">
                  <p:embed/>
                </p:oleObj>
              </mc:Choice>
              <mc:Fallback>
                <p:oleObj name="think-cell Slide" r:id="rId5" imgW="360" imgH="360" progId="">
                  <p:embed/>
                  <p:pic>
                    <p:nvPicPr>
                      <p:cNvPr id="0" name=""/>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Rectangle 2"/>
          <p:cNvSpPr/>
          <p:nvPr/>
        </p:nvSpPr>
        <p:spPr>
          <a:xfrm>
            <a:off x="0" y="341313"/>
            <a:ext cx="1716088" cy="341312"/>
          </a:xfrm>
          <a:prstGeom prst="rect">
            <a:avLst/>
          </a:prstGeom>
          <a:solidFill>
            <a:schemeClr val="bg1"/>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lIns="73147" tIns="73147" rIns="73147" bIns="73147" anchor="ctr"/>
          <a:lstStyle/>
          <a:p>
            <a:pPr algn="ctr" defTabSz="914331" fontAlgn="auto">
              <a:lnSpc>
                <a:spcPct val="90000"/>
              </a:lnSpc>
              <a:spcBef>
                <a:spcPts val="900"/>
              </a:spcBef>
              <a:spcAft>
                <a:spcPts val="0"/>
              </a:spcAft>
              <a:defRPr/>
            </a:pPr>
            <a:endParaRPr lang="en-US" sz="1400" dirty="0">
              <a:solidFill>
                <a:srgbClr val="FFFFFF"/>
              </a:solidFill>
              <a:cs typeface="Arial" pitchFamily="34" charset="0"/>
            </a:endParaRPr>
          </a:p>
        </p:txBody>
      </p:sp>
      <p:pic>
        <p:nvPicPr>
          <p:cNvPr id="4" name="Picture 1" descr="New Logo Telkomsel"/>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8178800" y="120650"/>
            <a:ext cx="1617663"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p:custDataLst>
              <p:tags r:id="rId3"/>
            </p:custDataLst>
          </p:nvPr>
        </p:nvCxnSpPr>
        <p:spPr>
          <a:xfrm>
            <a:off x="0" y="1627188"/>
            <a:ext cx="9906000" cy="0"/>
          </a:xfrm>
          <a:prstGeom prst="line">
            <a:avLst/>
          </a:prstGeom>
          <a:ln w="3175" cap="flat">
            <a:solidFill>
              <a:schemeClr val="accent3"/>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09485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graphicFrame>
        <p:nvGraphicFramePr>
          <p:cNvPr id="4" name="Object 377"/>
          <p:cNvGraphicFramePr>
            <a:graphicFrameLocks/>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50566" name="think-cell Slide" r:id="rId4" imgW="360" imgH="360" progId="">
                  <p:embed/>
                </p:oleObj>
              </mc:Choice>
              <mc:Fallback>
                <p:oleObj name="think-cell Slide" r:id="rId4" imgW="360" imgH="360" progId="">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Rectangle 4"/>
          <p:cNvSpPr/>
          <p:nvPr/>
        </p:nvSpPr>
        <p:spPr>
          <a:xfrm>
            <a:off x="0" y="341313"/>
            <a:ext cx="1716088" cy="341312"/>
          </a:xfrm>
          <a:prstGeom prst="rect">
            <a:avLst/>
          </a:prstGeom>
          <a:solidFill>
            <a:schemeClr val="bg1"/>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lIns="73147" tIns="73147" rIns="73147" bIns="73147" anchor="ctr"/>
          <a:lstStyle/>
          <a:p>
            <a:pPr algn="ctr" defTabSz="914331" fontAlgn="auto">
              <a:lnSpc>
                <a:spcPct val="90000"/>
              </a:lnSpc>
              <a:spcBef>
                <a:spcPts val="900"/>
              </a:spcBef>
              <a:spcAft>
                <a:spcPts val="0"/>
              </a:spcAft>
              <a:defRPr/>
            </a:pPr>
            <a:endParaRPr lang="en-US" sz="1400" dirty="0">
              <a:solidFill>
                <a:srgbClr val="FFFFFF"/>
              </a:solidFill>
              <a:cs typeface="Arial" pitchFamily="34" charset="0"/>
            </a:endParaRPr>
          </a:p>
        </p:txBody>
      </p:sp>
      <p:pic>
        <p:nvPicPr>
          <p:cNvPr id="6" name="Picture 1" descr="New Logo Telkomsel"/>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8178800" y="120650"/>
            <a:ext cx="1617663"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742950" y="2130506"/>
            <a:ext cx="8420100" cy="338554"/>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485900" y="3886205"/>
            <a:ext cx="6934200" cy="225703"/>
          </a:xfrm>
          <a:prstGeom prst="rect">
            <a:avLst/>
          </a:prstGeom>
        </p:spPr>
        <p:txBody>
          <a:bodyPr/>
          <a:lstStyle>
            <a:lvl1pPr marL="0" indent="0" algn="ctr">
              <a:buNone/>
              <a:defRPr>
                <a:solidFill>
                  <a:schemeClr val="tx1">
                    <a:tint val="75000"/>
                  </a:schemeClr>
                </a:solidFill>
              </a:defRPr>
            </a:lvl1pPr>
            <a:lvl2pPr marL="457165" indent="0" algn="ctr">
              <a:buNone/>
              <a:defRPr>
                <a:solidFill>
                  <a:schemeClr val="tx1">
                    <a:tint val="75000"/>
                  </a:schemeClr>
                </a:solidFill>
              </a:defRPr>
            </a:lvl2pPr>
            <a:lvl3pPr marL="914331" indent="0" algn="ctr">
              <a:buNone/>
              <a:defRPr>
                <a:solidFill>
                  <a:schemeClr val="tx1">
                    <a:tint val="75000"/>
                  </a:schemeClr>
                </a:solidFill>
              </a:defRPr>
            </a:lvl3pPr>
            <a:lvl4pPr marL="1371495" indent="0" algn="ctr">
              <a:buNone/>
              <a:defRPr>
                <a:solidFill>
                  <a:schemeClr val="tx1">
                    <a:tint val="75000"/>
                  </a:schemeClr>
                </a:solidFill>
              </a:defRPr>
            </a:lvl4pPr>
            <a:lvl5pPr marL="1828660" indent="0" algn="ctr">
              <a:buNone/>
              <a:defRPr>
                <a:solidFill>
                  <a:schemeClr val="tx1">
                    <a:tint val="75000"/>
                  </a:schemeClr>
                </a:solidFill>
              </a:defRPr>
            </a:lvl5pPr>
            <a:lvl6pPr marL="2285826" indent="0" algn="ctr">
              <a:buNone/>
              <a:defRPr>
                <a:solidFill>
                  <a:schemeClr val="tx1">
                    <a:tint val="75000"/>
                  </a:schemeClr>
                </a:solidFill>
              </a:defRPr>
            </a:lvl6pPr>
            <a:lvl7pPr marL="2742990" indent="0" algn="ctr">
              <a:buNone/>
              <a:defRPr>
                <a:solidFill>
                  <a:schemeClr val="tx1">
                    <a:tint val="75000"/>
                  </a:schemeClr>
                </a:solidFill>
              </a:defRPr>
            </a:lvl7pPr>
            <a:lvl8pPr marL="3200156" indent="0" algn="ctr">
              <a:buNone/>
              <a:defRPr>
                <a:solidFill>
                  <a:schemeClr val="tx1">
                    <a:tint val="75000"/>
                  </a:schemeClr>
                </a:solidFill>
              </a:defRPr>
            </a:lvl8pPr>
            <a:lvl9pPr marL="3657321" indent="0" algn="ctr">
              <a:buNone/>
              <a:defRPr>
                <a:solidFill>
                  <a:schemeClr val="tx1">
                    <a:tint val="75000"/>
                  </a:schemeClr>
                </a:solidFill>
              </a:defRPr>
            </a:lvl9pPr>
          </a:lstStyle>
          <a:p>
            <a:r>
              <a:rPr lang="en-US" smtClean="0"/>
              <a:t>Click to edit Master subtitle style</a:t>
            </a:r>
            <a:endParaRPr lang="en-US"/>
          </a:p>
        </p:txBody>
      </p:sp>
      <p:sp>
        <p:nvSpPr>
          <p:cNvPr id="7" name="Date Placeholder 3"/>
          <p:cNvSpPr>
            <a:spLocks noGrp="1"/>
          </p:cNvSpPr>
          <p:nvPr>
            <p:ph type="dt" sz="half" idx="10"/>
          </p:nvPr>
        </p:nvSpPr>
        <p:spPr>
          <a:xfrm>
            <a:off x="495300" y="6356350"/>
            <a:ext cx="2311400" cy="365125"/>
          </a:xfrm>
          <a:prstGeom prst="rect">
            <a:avLst/>
          </a:prstGeom>
        </p:spPr>
        <p:txBody>
          <a:bodyPr vert="horz" wrap="square" lIns="91433" tIns="45717" rIns="91433" bIns="45717" numCol="1" anchor="t" anchorCtr="0" compatLnSpc="1">
            <a:prstTxWarp prst="textNoShape">
              <a:avLst/>
            </a:prstTxWarp>
          </a:bodyPr>
          <a:lstStyle>
            <a:lvl1pPr>
              <a:defRPr>
                <a:solidFill>
                  <a:srgbClr val="000000"/>
                </a:solidFill>
              </a:defRPr>
            </a:lvl1pPr>
          </a:lstStyle>
          <a:p>
            <a:pPr>
              <a:defRPr/>
            </a:pPr>
            <a:endParaRPr lang="en-US"/>
          </a:p>
        </p:txBody>
      </p:sp>
      <p:sp>
        <p:nvSpPr>
          <p:cNvPr id="8" name="Footer Placeholder 4"/>
          <p:cNvSpPr>
            <a:spLocks noGrp="1"/>
          </p:cNvSpPr>
          <p:nvPr>
            <p:ph type="ftr" sz="quarter" idx="11"/>
          </p:nvPr>
        </p:nvSpPr>
        <p:spPr>
          <a:xfrm>
            <a:off x="3384550" y="6356350"/>
            <a:ext cx="3136900" cy="365125"/>
          </a:xfrm>
          <a:prstGeom prst="rect">
            <a:avLst/>
          </a:prstGeom>
        </p:spPr>
        <p:txBody>
          <a:bodyPr vert="horz" wrap="square" lIns="91433" tIns="45717" rIns="91433" bIns="45717" numCol="1" anchor="t" anchorCtr="0" compatLnSpc="1">
            <a:prstTxWarp prst="textNoShape">
              <a:avLst/>
            </a:prstTxWarp>
          </a:bodyPr>
          <a:lstStyle>
            <a:lvl1pPr>
              <a:defRPr>
                <a:solidFill>
                  <a:srgbClr val="000000"/>
                </a:solidFill>
              </a:defRPr>
            </a:lvl1pPr>
          </a:lstStyle>
          <a:p>
            <a:pPr>
              <a:defRPr/>
            </a:pPr>
            <a:endParaRPr lang="en-US"/>
          </a:p>
        </p:txBody>
      </p:sp>
    </p:spTree>
    <p:extLst>
      <p:ext uri="{BB962C8B-B14F-4D97-AF65-F5344CB8AC3E}">
        <p14:creationId xmlns:p14="http://schemas.microsoft.com/office/powerpoint/2010/main" val="8683532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ATK CoverWhite 2012/01">
    <p:spTree>
      <p:nvGrpSpPr>
        <p:cNvPr id="1" name=""/>
        <p:cNvGrpSpPr/>
        <p:nvPr/>
      </p:nvGrpSpPr>
      <p:grpSpPr>
        <a:xfrm>
          <a:off x="0" y="0"/>
          <a:ext cx="0" cy="0"/>
          <a:chOff x="0" y="0"/>
          <a:chExt cx="0" cy="0"/>
        </a:xfrm>
      </p:grpSpPr>
      <p:cxnSp>
        <p:nvCxnSpPr>
          <p:cNvPr id="8" name="Straight Connector 7"/>
          <p:cNvCxnSpPr/>
          <p:nvPr>
            <p:custDataLst>
              <p:tags r:id="rId1"/>
            </p:custDataLst>
          </p:nvPr>
        </p:nvCxnSpPr>
        <p:spPr>
          <a:xfrm>
            <a:off x="0" y="3548063"/>
            <a:ext cx="9906000" cy="0"/>
          </a:xfrm>
          <a:prstGeom prst="line">
            <a:avLst/>
          </a:prstGeom>
          <a:ln w="6350" cap="flat">
            <a:solidFill>
              <a:schemeClr val="tx1"/>
            </a:solidFill>
            <a:miter lim="800000"/>
          </a:ln>
        </p:spPr>
        <p:style>
          <a:lnRef idx="1">
            <a:schemeClr val="accent1"/>
          </a:lnRef>
          <a:fillRef idx="0">
            <a:schemeClr val="accent1"/>
          </a:fillRef>
          <a:effectRef idx="0">
            <a:schemeClr val="accent1"/>
          </a:effectRef>
          <a:fontRef idx="minor">
            <a:schemeClr val="tx1"/>
          </a:fontRef>
        </p:style>
      </p:cxnSp>
      <p:pic>
        <p:nvPicPr>
          <p:cNvPr id="10" name="Picture 1" descr="New Logo Telkomsel"/>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78800" y="120650"/>
            <a:ext cx="1617663"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Placeholder 13"/>
          <p:cNvSpPr>
            <a:spLocks noGrp="1"/>
          </p:cNvSpPr>
          <p:nvPr>
            <p:ph type="body" sz="quarter" idx="16"/>
          </p:nvPr>
        </p:nvSpPr>
        <p:spPr>
          <a:xfrm>
            <a:off x="265213" y="6344113"/>
            <a:ext cx="3587485" cy="203132"/>
          </a:xfrm>
        </p:spPr>
        <p:txBody>
          <a:bodyPr anchor="b"/>
          <a:lstStyle>
            <a:lvl1pPr marL="0" indent="0">
              <a:spcBef>
                <a:spcPts val="0"/>
              </a:spcBef>
              <a:buNone/>
              <a:defRPr sz="1400"/>
            </a:lvl1pPr>
            <a:lvl2pPr marL="182867" indent="0">
              <a:buNone/>
              <a:defRPr sz="1000"/>
            </a:lvl2pPr>
            <a:lvl3pPr marL="323214" indent="0">
              <a:buNone/>
              <a:defRPr sz="1000"/>
            </a:lvl3pPr>
            <a:lvl4pPr marL="510800" indent="0">
              <a:buNone/>
              <a:defRPr sz="1000"/>
            </a:lvl4pPr>
            <a:lvl5pPr marL="655150" indent="0">
              <a:buNone/>
              <a:defRPr sz="1000"/>
            </a:lvl5pPr>
          </a:lstStyle>
          <a:p>
            <a:pPr lvl="0"/>
            <a:r>
              <a:rPr lang="en-US" smtClean="0"/>
              <a:t>Click to edit Master text styles</a:t>
            </a:r>
          </a:p>
        </p:txBody>
      </p:sp>
      <p:sp>
        <p:nvSpPr>
          <p:cNvPr id="9" name="Text Placeholder 8"/>
          <p:cNvSpPr>
            <a:spLocks noGrp="1"/>
          </p:cNvSpPr>
          <p:nvPr>
            <p:ph type="body" sz="quarter" idx="15"/>
          </p:nvPr>
        </p:nvSpPr>
        <p:spPr>
          <a:xfrm>
            <a:off x="265212" y="5073460"/>
            <a:ext cx="4298577" cy="203132"/>
          </a:xfrm>
          <a:noFill/>
          <a:ln w="6350" cap="flat">
            <a:noFill/>
          </a:ln>
        </p:spPr>
        <p:txBody>
          <a:bodyPr rtlCol="0"/>
          <a:lstStyle>
            <a:lvl1pPr marL="179986" indent="-179986">
              <a:buNone/>
              <a:defRPr lang="en-US" sz="1400" baseline="0" smtClean="0"/>
            </a:lvl1pPr>
            <a:lvl2pPr>
              <a:defRPr lang="en-US" smtClean="0"/>
            </a:lvl2pPr>
            <a:lvl3pPr>
              <a:defRPr lang="en-US" smtClean="0"/>
            </a:lvl3pPr>
            <a:lvl4pPr>
              <a:defRPr lang="en-US" smtClean="0"/>
            </a:lvl4pPr>
            <a:lvl5pPr>
              <a:defRPr lang="en-US"/>
            </a:lvl5pPr>
          </a:lstStyle>
          <a:p>
            <a:pPr lvl="0"/>
            <a:r>
              <a:rPr lang="en-US" smtClean="0"/>
              <a:t>Click to edit Master text styles</a:t>
            </a:r>
          </a:p>
        </p:txBody>
      </p:sp>
      <p:sp>
        <p:nvSpPr>
          <p:cNvPr id="7" name="Text Placeholder 8"/>
          <p:cNvSpPr>
            <a:spLocks noGrp="1"/>
          </p:cNvSpPr>
          <p:nvPr>
            <p:ph type="body" sz="quarter" idx="12"/>
          </p:nvPr>
        </p:nvSpPr>
        <p:spPr>
          <a:xfrm>
            <a:off x="265200" y="4858102"/>
            <a:ext cx="4297408" cy="203132"/>
          </a:xfrm>
          <a:noFill/>
          <a:ln w="6350" cap="flat">
            <a:noFill/>
          </a:ln>
        </p:spPr>
        <p:txBody>
          <a:bodyPr/>
          <a:lstStyle>
            <a:lvl1pPr marL="0" indent="0">
              <a:spcBef>
                <a:spcPts val="0"/>
              </a:spcBef>
              <a:buFontTx/>
              <a:buNone/>
              <a:defRPr sz="1400" baseline="0"/>
            </a:lvl1pPr>
          </a:lstStyle>
          <a:p>
            <a:pPr lvl="0"/>
            <a:r>
              <a:rPr lang="en-US" smtClean="0"/>
              <a:t>Click to edit Master text styles</a:t>
            </a:r>
          </a:p>
        </p:txBody>
      </p:sp>
      <p:sp>
        <p:nvSpPr>
          <p:cNvPr id="3" name="Title 1"/>
          <p:cNvSpPr>
            <a:spLocks noGrp="1"/>
          </p:cNvSpPr>
          <p:nvPr>
            <p:ph type="ctrTitle"/>
          </p:nvPr>
        </p:nvSpPr>
        <p:spPr>
          <a:xfrm>
            <a:off x="265200" y="3685032"/>
            <a:ext cx="9362546" cy="507831"/>
          </a:xfrm>
          <a:prstGeom prst="rect">
            <a:avLst/>
          </a:prstGeom>
          <a:noFill/>
          <a:ln w="6350" cap="flat">
            <a:noFill/>
          </a:ln>
        </p:spPr>
        <p:txBody>
          <a:bodyPr/>
          <a:lstStyle>
            <a:lvl1pPr algn="l">
              <a:lnSpc>
                <a:spcPct val="90000"/>
              </a:lnSpc>
              <a:defRPr sz="3600" b="0" baseline="0">
                <a:latin typeface="Arial" pitchFamily="34" charset="0"/>
                <a:cs typeface="Arial" pitchFamily="34" charset="0"/>
              </a:defRPr>
            </a:lvl1pPr>
          </a:lstStyle>
          <a:p>
            <a:r>
              <a:rPr lang="en-US" smtClean="0"/>
              <a:t>Click to edit Master title style</a:t>
            </a:r>
            <a:endParaRPr lang="de-DE" dirty="0"/>
          </a:p>
        </p:txBody>
      </p:sp>
      <p:sp>
        <p:nvSpPr>
          <p:cNvPr id="4" name="Subtitle 2"/>
          <p:cNvSpPr>
            <a:spLocks noGrp="1"/>
          </p:cNvSpPr>
          <p:nvPr>
            <p:ph type="subTitle" idx="1"/>
          </p:nvPr>
        </p:nvSpPr>
        <p:spPr>
          <a:xfrm>
            <a:off x="265200" y="3154702"/>
            <a:ext cx="9362546" cy="253916"/>
          </a:xfrm>
          <a:prstGeom prst="rect">
            <a:avLst/>
          </a:prstGeom>
          <a:noFill/>
          <a:ln w="6350" cap="flat">
            <a:noFill/>
          </a:ln>
        </p:spPr>
        <p:txBody>
          <a:bodyPr/>
          <a:lstStyle>
            <a:lvl1pPr marL="0" indent="0" algn="l">
              <a:lnSpc>
                <a:spcPct val="90000"/>
              </a:lnSpc>
              <a:spcBef>
                <a:spcPts val="900"/>
              </a:spcBef>
              <a:buNone/>
              <a:defRPr sz="1800" b="1" i="0" baseline="0">
                <a:solidFill>
                  <a:schemeClr val="tx1"/>
                </a:solidFill>
                <a:latin typeface="Arial" pitchFamily="34" charset="0"/>
                <a:cs typeface="Arial" pitchFamily="34" charset="0"/>
              </a:defRPr>
            </a:lvl1pPr>
            <a:lvl2pPr marL="457165" indent="0" algn="ctr">
              <a:buNone/>
              <a:defRPr>
                <a:solidFill>
                  <a:schemeClr val="tx1">
                    <a:tint val="75000"/>
                  </a:schemeClr>
                </a:solidFill>
              </a:defRPr>
            </a:lvl2pPr>
            <a:lvl3pPr marL="914331" indent="0" algn="ctr">
              <a:buNone/>
              <a:defRPr>
                <a:solidFill>
                  <a:schemeClr val="tx1">
                    <a:tint val="75000"/>
                  </a:schemeClr>
                </a:solidFill>
              </a:defRPr>
            </a:lvl3pPr>
            <a:lvl4pPr marL="1371495" indent="0" algn="ctr">
              <a:buNone/>
              <a:defRPr>
                <a:solidFill>
                  <a:schemeClr val="tx1">
                    <a:tint val="75000"/>
                  </a:schemeClr>
                </a:solidFill>
              </a:defRPr>
            </a:lvl4pPr>
            <a:lvl5pPr marL="1828660" indent="0" algn="ctr">
              <a:buNone/>
              <a:defRPr>
                <a:solidFill>
                  <a:schemeClr val="tx1">
                    <a:tint val="75000"/>
                  </a:schemeClr>
                </a:solidFill>
              </a:defRPr>
            </a:lvl5pPr>
            <a:lvl6pPr marL="2285826" indent="0" algn="ctr">
              <a:buNone/>
              <a:defRPr>
                <a:solidFill>
                  <a:schemeClr val="tx1">
                    <a:tint val="75000"/>
                  </a:schemeClr>
                </a:solidFill>
              </a:defRPr>
            </a:lvl6pPr>
            <a:lvl7pPr marL="2742990" indent="0" algn="ctr">
              <a:buNone/>
              <a:defRPr>
                <a:solidFill>
                  <a:schemeClr val="tx1">
                    <a:tint val="75000"/>
                  </a:schemeClr>
                </a:solidFill>
              </a:defRPr>
            </a:lvl7pPr>
            <a:lvl8pPr marL="3200156" indent="0" algn="ctr">
              <a:buNone/>
              <a:defRPr>
                <a:solidFill>
                  <a:schemeClr val="tx1">
                    <a:tint val="75000"/>
                  </a:schemeClr>
                </a:solidFill>
              </a:defRPr>
            </a:lvl8pPr>
            <a:lvl9pPr marL="3657321"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9701441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TK Disclaimer 2012/01">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265200" y="2060576"/>
            <a:ext cx="9362546" cy="225703"/>
          </a:xfrm>
        </p:spPr>
        <p:txBody>
          <a:bodyPr/>
          <a:lstStyle>
            <a:lvl1pPr marL="1587" indent="0">
              <a:spcBef>
                <a:spcPts val="1400"/>
              </a:spcBef>
              <a:buNone/>
              <a:defRPr/>
            </a:lvl1pPr>
            <a:lvl2pPr marL="1587" indent="0">
              <a:spcBef>
                <a:spcPts val="1400"/>
              </a:spcBef>
              <a:buNone/>
              <a:defRPr/>
            </a:lvl2pPr>
            <a:lvl3pPr marL="1587" indent="0">
              <a:spcBef>
                <a:spcPts val="1400"/>
              </a:spcBef>
              <a:buNone/>
              <a:defRPr/>
            </a:lvl3pPr>
            <a:lvl4pPr marL="1587" indent="0">
              <a:spcBef>
                <a:spcPts val="1400"/>
              </a:spcBef>
              <a:buNone/>
              <a:defRPr/>
            </a:lvl4pPr>
            <a:lvl5pPr marL="1587" indent="0">
              <a:spcBef>
                <a:spcPts val="1400"/>
              </a:spcBef>
              <a:buNone/>
              <a:defRPr/>
            </a:lvl5pPr>
          </a:lstStyle>
          <a:p>
            <a:pPr lvl="0"/>
            <a:r>
              <a:rPr lang="en-US" smtClean="0"/>
              <a:t>Click to edit Master text styles</a:t>
            </a:r>
          </a:p>
        </p:txBody>
      </p:sp>
    </p:spTree>
    <p:extLst>
      <p:ext uri="{BB962C8B-B14F-4D97-AF65-F5344CB8AC3E}">
        <p14:creationId xmlns:p14="http://schemas.microsoft.com/office/powerpoint/2010/main" val="2993479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TK TitleAndText 2012/01">
    <p:spTree>
      <p:nvGrpSpPr>
        <p:cNvPr id="1" name=""/>
        <p:cNvGrpSpPr/>
        <p:nvPr/>
      </p:nvGrpSpPr>
      <p:grpSpPr>
        <a:xfrm>
          <a:off x="0" y="0"/>
          <a:ext cx="0" cy="0"/>
          <a:chOff x="0" y="0"/>
          <a:chExt cx="0" cy="0"/>
        </a:xfrm>
      </p:grpSpPr>
      <p:sp>
        <p:nvSpPr>
          <p:cNvPr id="19" name="Title Placeholder 1"/>
          <p:cNvSpPr>
            <a:spLocks noGrp="1"/>
          </p:cNvSpPr>
          <p:nvPr>
            <p:ph type="title"/>
          </p:nvPr>
        </p:nvSpPr>
        <p:spPr>
          <a:xfrm>
            <a:off x="265200" y="804675"/>
            <a:ext cx="9360000" cy="338554"/>
          </a:xfrm>
          <a:prstGeom prst="rect">
            <a:avLst/>
          </a:prstGeom>
          <a:noFill/>
          <a:ln>
            <a:noFill/>
          </a:ln>
        </p:spPr>
        <p:txBody>
          <a:bodyPr rtlCol="0"/>
          <a:lstStyle>
            <a:lvl1pPr>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264848" y="2060575"/>
            <a:ext cx="9360000" cy="1342932"/>
          </a:xfrm>
        </p:spPr>
        <p:txBody>
          <a:bodyPr/>
          <a:lstStyle>
            <a:lvl1pPr>
              <a:defRPr baseline="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9075003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TK TitleOnly 2012/01">
    <p:spTree>
      <p:nvGrpSpPr>
        <p:cNvPr id="1" name=""/>
        <p:cNvGrpSpPr/>
        <p:nvPr/>
      </p:nvGrpSpPr>
      <p:grpSpPr>
        <a:xfrm>
          <a:off x="0" y="0"/>
          <a:ext cx="0" cy="0"/>
          <a:chOff x="0" y="0"/>
          <a:chExt cx="0" cy="0"/>
        </a:xfrm>
      </p:grpSpPr>
      <p:sp>
        <p:nvSpPr>
          <p:cNvPr id="19" name="Title Placeholder 1"/>
          <p:cNvSpPr>
            <a:spLocks noGrp="1"/>
          </p:cNvSpPr>
          <p:nvPr>
            <p:ph type="title"/>
          </p:nvPr>
        </p:nvSpPr>
        <p:spPr>
          <a:xfrm>
            <a:off x="265200" y="804675"/>
            <a:ext cx="9360000" cy="338554"/>
          </a:xfrm>
          <a:prstGeom prst="rect">
            <a:avLst/>
          </a:prstGeom>
          <a:noFill/>
          <a:ln>
            <a:noFill/>
          </a:ln>
        </p:spPr>
        <p:txBody>
          <a:bodyPr rtlCol="0"/>
          <a:lstStyle>
            <a:lvl1pPr>
              <a:defRPr/>
            </a:lvl1pPr>
          </a:lstStyle>
          <a:p>
            <a:r>
              <a:rPr lang="en-US" smtClean="0"/>
              <a:t>Click to edit Master title style</a:t>
            </a:r>
            <a:endParaRPr lang="en-US" dirty="0"/>
          </a:p>
        </p:txBody>
      </p:sp>
    </p:spTree>
    <p:extLst>
      <p:ext uri="{BB962C8B-B14F-4D97-AF65-F5344CB8AC3E}">
        <p14:creationId xmlns:p14="http://schemas.microsoft.com/office/powerpoint/2010/main" val="42184225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ATK Divider 2012/01">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265206" y="2158006"/>
            <a:ext cx="9366880" cy="282129"/>
          </a:xfrm>
          <a:ln>
            <a:noFill/>
          </a:ln>
        </p:spPr>
        <p:txBody>
          <a:bodyPr/>
          <a:lstStyle>
            <a:lvl1pPr marL="164580" indent="-164580">
              <a:buFont typeface="Arial" pitchFamily="34" charset="0"/>
              <a:buChar char="•"/>
              <a:defRPr sz="2000" baseline="0"/>
            </a:lvl1pPr>
            <a:lvl2pPr marL="347445" indent="-182867">
              <a:spcBef>
                <a:spcPts val="600"/>
              </a:spcBef>
              <a:buFont typeface="Arial" pitchFamily="34" charset="0"/>
              <a:buChar char="–"/>
              <a:defRPr sz="2000"/>
            </a:lvl2pPr>
            <a:lvl3pPr marL="484595" indent="-137150">
              <a:spcBef>
                <a:spcPts val="200"/>
              </a:spcBef>
              <a:buFont typeface="Arial" pitchFamily="34" charset="0"/>
              <a:buChar char="-"/>
              <a:defRPr sz="2000"/>
            </a:lvl3pPr>
            <a:lvl4pPr>
              <a:defRPr sz="2000"/>
            </a:lvl4pPr>
            <a:lvl5pPr>
              <a:defRPr sz="2000"/>
            </a:lvl5pPr>
          </a:lstStyle>
          <a:p>
            <a:pPr lvl="0"/>
            <a:r>
              <a:rPr lang="en-US" smtClean="0"/>
              <a:t>Click to edit Master text styles</a:t>
            </a:r>
          </a:p>
        </p:txBody>
      </p:sp>
      <p:sp>
        <p:nvSpPr>
          <p:cNvPr id="2" name="Title 1"/>
          <p:cNvSpPr>
            <a:spLocks noGrp="1"/>
          </p:cNvSpPr>
          <p:nvPr>
            <p:ph type="title"/>
          </p:nvPr>
        </p:nvSpPr>
        <p:spPr>
          <a:xfrm>
            <a:off x="265212" y="1627633"/>
            <a:ext cx="9366811" cy="338554"/>
          </a:xfrm>
          <a:ln>
            <a:noFill/>
          </a:ln>
        </p:spPr>
        <p:txBody>
          <a:bodyPr/>
          <a:lstStyle>
            <a:lvl1pPr>
              <a:defRPr baseline="0"/>
            </a:lvl1pPr>
          </a:lstStyle>
          <a:p>
            <a:r>
              <a:rPr lang="en-US" smtClean="0"/>
              <a:t>Click to edit Master title style</a:t>
            </a:r>
            <a:endParaRPr lang="en-US" dirty="0"/>
          </a:p>
        </p:txBody>
      </p:sp>
    </p:spTree>
    <p:extLst>
      <p:ext uri="{BB962C8B-B14F-4D97-AF65-F5344CB8AC3E}">
        <p14:creationId xmlns:p14="http://schemas.microsoft.com/office/powerpoint/2010/main" val="23320116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ATK ClosingPage 2012/01">
    <p:spTree>
      <p:nvGrpSpPr>
        <p:cNvPr id="1" name=""/>
        <p:cNvGrpSpPr/>
        <p:nvPr/>
      </p:nvGrpSpPr>
      <p:grpSpPr>
        <a:xfrm>
          <a:off x="0" y="0"/>
          <a:ext cx="0" cy="0"/>
          <a:chOff x="0" y="0"/>
          <a:chExt cx="0" cy="0"/>
        </a:xfrm>
      </p:grpSpPr>
      <p:graphicFrame>
        <p:nvGraphicFramePr>
          <p:cNvPr id="2" name="Object 377"/>
          <p:cNvGraphicFramePr>
            <a:graphicFrameLocks/>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51590" name="think-cell Slide" r:id="rId5" imgW="360" imgH="360" progId="">
                  <p:embed/>
                </p:oleObj>
              </mc:Choice>
              <mc:Fallback>
                <p:oleObj name="think-cell Slide" r:id="rId5" imgW="360" imgH="360" progId="">
                  <p:embed/>
                  <p:pic>
                    <p:nvPicPr>
                      <p:cNvPr id="0" name=""/>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Rectangle 2"/>
          <p:cNvSpPr/>
          <p:nvPr/>
        </p:nvSpPr>
        <p:spPr>
          <a:xfrm>
            <a:off x="0" y="341313"/>
            <a:ext cx="1716088" cy="341312"/>
          </a:xfrm>
          <a:prstGeom prst="rect">
            <a:avLst/>
          </a:prstGeom>
          <a:solidFill>
            <a:schemeClr val="bg1"/>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lIns="73147" tIns="73147" rIns="73147" bIns="73147" anchor="ctr"/>
          <a:lstStyle/>
          <a:p>
            <a:pPr algn="ctr" defTabSz="914331" fontAlgn="auto">
              <a:lnSpc>
                <a:spcPct val="90000"/>
              </a:lnSpc>
              <a:spcBef>
                <a:spcPts val="900"/>
              </a:spcBef>
              <a:spcAft>
                <a:spcPts val="0"/>
              </a:spcAft>
              <a:defRPr/>
            </a:pPr>
            <a:endParaRPr lang="en-US" sz="1400" dirty="0">
              <a:solidFill>
                <a:srgbClr val="FFFFFF"/>
              </a:solidFill>
              <a:cs typeface="Arial" pitchFamily="34" charset="0"/>
            </a:endParaRPr>
          </a:p>
        </p:txBody>
      </p:sp>
      <p:pic>
        <p:nvPicPr>
          <p:cNvPr id="4" name="Picture 1" descr="New Logo Telkomsel"/>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8178800" y="120650"/>
            <a:ext cx="1617663"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p:custDataLst>
              <p:tags r:id="rId3"/>
            </p:custDataLst>
          </p:nvPr>
        </p:nvCxnSpPr>
        <p:spPr>
          <a:xfrm>
            <a:off x="0" y="1627188"/>
            <a:ext cx="9906000" cy="0"/>
          </a:xfrm>
          <a:prstGeom prst="line">
            <a:avLst/>
          </a:prstGeom>
          <a:ln w="3175" cap="flat">
            <a:solidFill>
              <a:schemeClr val="accent3"/>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32350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graphicFrame>
        <p:nvGraphicFramePr>
          <p:cNvPr id="4" name="Object 377"/>
          <p:cNvGraphicFramePr>
            <a:graphicFrameLocks/>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52614" name="think-cell Slide" r:id="rId4" imgW="360" imgH="360" progId="">
                  <p:embed/>
                </p:oleObj>
              </mc:Choice>
              <mc:Fallback>
                <p:oleObj name="think-cell Slide" r:id="rId4" imgW="360" imgH="360" progId="">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Rectangle 4"/>
          <p:cNvSpPr/>
          <p:nvPr/>
        </p:nvSpPr>
        <p:spPr>
          <a:xfrm>
            <a:off x="0" y="341313"/>
            <a:ext cx="1716088" cy="341312"/>
          </a:xfrm>
          <a:prstGeom prst="rect">
            <a:avLst/>
          </a:prstGeom>
          <a:solidFill>
            <a:schemeClr val="bg1"/>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lIns="73147" tIns="73147" rIns="73147" bIns="73147" anchor="ctr"/>
          <a:lstStyle/>
          <a:p>
            <a:pPr algn="ctr" defTabSz="914331" fontAlgn="auto">
              <a:lnSpc>
                <a:spcPct val="90000"/>
              </a:lnSpc>
              <a:spcBef>
                <a:spcPts val="900"/>
              </a:spcBef>
              <a:spcAft>
                <a:spcPts val="0"/>
              </a:spcAft>
              <a:defRPr/>
            </a:pPr>
            <a:endParaRPr lang="en-US" sz="1400" dirty="0">
              <a:solidFill>
                <a:srgbClr val="FFFFFF"/>
              </a:solidFill>
              <a:cs typeface="Arial" pitchFamily="34" charset="0"/>
            </a:endParaRPr>
          </a:p>
        </p:txBody>
      </p:sp>
      <p:pic>
        <p:nvPicPr>
          <p:cNvPr id="6" name="Picture 1" descr="New Logo Telkomsel"/>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8178800" y="120650"/>
            <a:ext cx="1617663"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742950" y="2130506"/>
            <a:ext cx="8420100" cy="338554"/>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485900" y="3886205"/>
            <a:ext cx="6934200" cy="225703"/>
          </a:xfrm>
          <a:prstGeom prst="rect">
            <a:avLst/>
          </a:prstGeom>
        </p:spPr>
        <p:txBody>
          <a:bodyPr/>
          <a:lstStyle>
            <a:lvl1pPr marL="0" indent="0" algn="ctr">
              <a:buNone/>
              <a:defRPr>
                <a:solidFill>
                  <a:schemeClr val="tx1">
                    <a:tint val="75000"/>
                  </a:schemeClr>
                </a:solidFill>
              </a:defRPr>
            </a:lvl1pPr>
            <a:lvl2pPr marL="457165" indent="0" algn="ctr">
              <a:buNone/>
              <a:defRPr>
                <a:solidFill>
                  <a:schemeClr val="tx1">
                    <a:tint val="75000"/>
                  </a:schemeClr>
                </a:solidFill>
              </a:defRPr>
            </a:lvl2pPr>
            <a:lvl3pPr marL="914331" indent="0" algn="ctr">
              <a:buNone/>
              <a:defRPr>
                <a:solidFill>
                  <a:schemeClr val="tx1">
                    <a:tint val="75000"/>
                  </a:schemeClr>
                </a:solidFill>
              </a:defRPr>
            </a:lvl3pPr>
            <a:lvl4pPr marL="1371495" indent="0" algn="ctr">
              <a:buNone/>
              <a:defRPr>
                <a:solidFill>
                  <a:schemeClr val="tx1">
                    <a:tint val="75000"/>
                  </a:schemeClr>
                </a:solidFill>
              </a:defRPr>
            </a:lvl4pPr>
            <a:lvl5pPr marL="1828660" indent="0" algn="ctr">
              <a:buNone/>
              <a:defRPr>
                <a:solidFill>
                  <a:schemeClr val="tx1">
                    <a:tint val="75000"/>
                  </a:schemeClr>
                </a:solidFill>
              </a:defRPr>
            </a:lvl5pPr>
            <a:lvl6pPr marL="2285826" indent="0" algn="ctr">
              <a:buNone/>
              <a:defRPr>
                <a:solidFill>
                  <a:schemeClr val="tx1">
                    <a:tint val="75000"/>
                  </a:schemeClr>
                </a:solidFill>
              </a:defRPr>
            </a:lvl6pPr>
            <a:lvl7pPr marL="2742990" indent="0" algn="ctr">
              <a:buNone/>
              <a:defRPr>
                <a:solidFill>
                  <a:schemeClr val="tx1">
                    <a:tint val="75000"/>
                  </a:schemeClr>
                </a:solidFill>
              </a:defRPr>
            </a:lvl7pPr>
            <a:lvl8pPr marL="3200156" indent="0" algn="ctr">
              <a:buNone/>
              <a:defRPr>
                <a:solidFill>
                  <a:schemeClr val="tx1">
                    <a:tint val="75000"/>
                  </a:schemeClr>
                </a:solidFill>
              </a:defRPr>
            </a:lvl8pPr>
            <a:lvl9pPr marL="3657321" indent="0" algn="ctr">
              <a:buNone/>
              <a:defRPr>
                <a:solidFill>
                  <a:schemeClr val="tx1">
                    <a:tint val="75000"/>
                  </a:schemeClr>
                </a:solidFill>
              </a:defRPr>
            </a:lvl9pPr>
          </a:lstStyle>
          <a:p>
            <a:r>
              <a:rPr lang="en-US" smtClean="0"/>
              <a:t>Click to edit Master subtitle style</a:t>
            </a:r>
            <a:endParaRPr lang="en-US"/>
          </a:p>
        </p:txBody>
      </p:sp>
      <p:sp>
        <p:nvSpPr>
          <p:cNvPr id="7" name="Date Placeholder 3"/>
          <p:cNvSpPr>
            <a:spLocks noGrp="1"/>
          </p:cNvSpPr>
          <p:nvPr>
            <p:ph type="dt" sz="half" idx="10"/>
          </p:nvPr>
        </p:nvSpPr>
        <p:spPr>
          <a:xfrm>
            <a:off x="495300" y="6356350"/>
            <a:ext cx="2311400" cy="365125"/>
          </a:xfrm>
          <a:prstGeom prst="rect">
            <a:avLst/>
          </a:prstGeom>
        </p:spPr>
        <p:txBody>
          <a:bodyPr vert="horz" wrap="square" lIns="91433" tIns="45717" rIns="91433" bIns="45717" numCol="1" anchor="t" anchorCtr="0" compatLnSpc="1">
            <a:prstTxWarp prst="textNoShape">
              <a:avLst/>
            </a:prstTxWarp>
          </a:bodyPr>
          <a:lstStyle>
            <a:lvl1pPr>
              <a:defRPr>
                <a:solidFill>
                  <a:srgbClr val="000000"/>
                </a:solidFill>
              </a:defRPr>
            </a:lvl1pPr>
          </a:lstStyle>
          <a:p>
            <a:pPr>
              <a:defRPr/>
            </a:pPr>
            <a:endParaRPr lang="en-US"/>
          </a:p>
        </p:txBody>
      </p:sp>
      <p:sp>
        <p:nvSpPr>
          <p:cNvPr id="8" name="Footer Placeholder 4"/>
          <p:cNvSpPr>
            <a:spLocks noGrp="1"/>
          </p:cNvSpPr>
          <p:nvPr>
            <p:ph type="ftr" sz="quarter" idx="11"/>
          </p:nvPr>
        </p:nvSpPr>
        <p:spPr>
          <a:xfrm>
            <a:off x="3384550" y="6356350"/>
            <a:ext cx="3136900" cy="365125"/>
          </a:xfrm>
          <a:prstGeom prst="rect">
            <a:avLst/>
          </a:prstGeom>
        </p:spPr>
        <p:txBody>
          <a:bodyPr vert="horz" wrap="square" lIns="91433" tIns="45717" rIns="91433" bIns="45717" numCol="1" anchor="t" anchorCtr="0" compatLnSpc="1">
            <a:prstTxWarp prst="textNoShape">
              <a:avLst/>
            </a:prstTxWarp>
          </a:bodyPr>
          <a:lstStyle>
            <a:lvl1pPr>
              <a:defRPr>
                <a:solidFill>
                  <a:srgbClr val="000000"/>
                </a:solidFill>
              </a:defRPr>
            </a:lvl1pPr>
          </a:lstStyle>
          <a:p>
            <a:pPr>
              <a:defRPr/>
            </a:pPr>
            <a:endParaRPr lang="en-US"/>
          </a:p>
        </p:txBody>
      </p:sp>
    </p:spTree>
    <p:extLst>
      <p:ext uri="{BB962C8B-B14F-4D97-AF65-F5344CB8AC3E}">
        <p14:creationId xmlns:p14="http://schemas.microsoft.com/office/powerpoint/2010/main" val="21958632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501"/>
            <a:ext cx="8420100" cy="1470025"/>
          </a:xfrm>
          <a:prstGeom prst="rect">
            <a:avLst/>
          </a:prstGeom>
        </p:spPr>
        <p:txBody>
          <a:bodyPr lIns="91433" tIns="45717" rIns="91433" bIns="45717"/>
          <a:lstStyle/>
          <a:p>
            <a:r>
              <a:rPr lang="en-US" smtClean="0"/>
              <a:t>Click to edit Master title style</a:t>
            </a:r>
            <a:endParaRPr lang="en-US"/>
          </a:p>
        </p:txBody>
      </p:sp>
      <p:sp>
        <p:nvSpPr>
          <p:cNvPr id="3" name="Subtitle 2"/>
          <p:cNvSpPr>
            <a:spLocks noGrp="1"/>
          </p:cNvSpPr>
          <p:nvPr>
            <p:ph type="subTitle" idx="1"/>
          </p:nvPr>
        </p:nvSpPr>
        <p:spPr>
          <a:xfrm>
            <a:off x="1485900" y="3886200"/>
            <a:ext cx="6934200" cy="1752600"/>
          </a:xfrm>
          <a:prstGeom prst="rect">
            <a:avLst/>
          </a:prstGeom>
        </p:spPr>
        <p:txBody>
          <a:bodyPr lIns="91433" tIns="45717" rIns="91433" bIns="45717"/>
          <a:lstStyle>
            <a:lvl1pPr marL="0" indent="0" algn="ctr">
              <a:buNone/>
              <a:defRPr>
                <a:solidFill>
                  <a:schemeClr val="tx1">
                    <a:tint val="75000"/>
                  </a:schemeClr>
                </a:solidFill>
              </a:defRPr>
            </a:lvl1pPr>
            <a:lvl2pPr marL="457165" indent="0" algn="ctr">
              <a:buNone/>
              <a:defRPr>
                <a:solidFill>
                  <a:schemeClr val="tx1">
                    <a:tint val="75000"/>
                  </a:schemeClr>
                </a:solidFill>
              </a:defRPr>
            </a:lvl2pPr>
            <a:lvl3pPr marL="914331" indent="0" algn="ctr">
              <a:buNone/>
              <a:defRPr>
                <a:solidFill>
                  <a:schemeClr val="tx1">
                    <a:tint val="75000"/>
                  </a:schemeClr>
                </a:solidFill>
              </a:defRPr>
            </a:lvl3pPr>
            <a:lvl4pPr marL="1371495" indent="0" algn="ctr">
              <a:buNone/>
              <a:defRPr>
                <a:solidFill>
                  <a:schemeClr val="tx1">
                    <a:tint val="75000"/>
                  </a:schemeClr>
                </a:solidFill>
              </a:defRPr>
            </a:lvl4pPr>
            <a:lvl5pPr marL="1828660" indent="0" algn="ctr">
              <a:buNone/>
              <a:defRPr>
                <a:solidFill>
                  <a:schemeClr val="tx1">
                    <a:tint val="75000"/>
                  </a:schemeClr>
                </a:solidFill>
              </a:defRPr>
            </a:lvl5pPr>
            <a:lvl6pPr marL="2285826" indent="0" algn="ctr">
              <a:buNone/>
              <a:defRPr>
                <a:solidFill>
                  <a:schemeClr val="tx1">
                    <a:tint val="75000"/>
                  </a:schemeClr>
                </a:solidFill>
              </a:defRPr>
            </a:lvl6pPr>
            <a:lvl7pPr marL="2742990" indent="0" algn="ctr">
              <a:buNone/>
              <a:defRPr>
                <a:solidFill>
                  <a:schemeClr val="tx1">
                    <a:tint val="75000"/>
                  </a:schemeClr>
                </a:solidFill>
              </a:defRPr>
            </a:lvl7pPr>
            <a:lvl8pPr marL="3200156" indent="0" algn="ctr">
              <a:buNone/>
              <a:defRPr>
                <a:solidFill>
                  <a:schemeClr val="tx1">
                    <a:tint val="75000"/>
                  </a:schemeClr>
                </a:solidFill>
              </a:defRPr>
            </a:lvl8pPr>
            <a:lvl9pPr marL="3657321"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95300" y="6356350"/>
            <a:ext cx="2311400" cy="365125"/>
          </a:xfrm>
          <a:prstGeom prst="rect">
            <a:avLst/>
          </a:prstGeom>
        </p:spPr>
        <p:txBody>
          <a:bodyPr vert="horz" wrap="square" lIns="91433" tIns="45717" rIns="91433" bIns="45717" numCol="1" anchor="t" anchorCtr="0" compatLnSpc="1">
            <a:prstTxWarp prst="textNoShape">
              <a:avLst/>
            </a:prstTxWarp>
          </a:bodyPr>
          <a:lstStyle>
            <a:lvl1pPr>
              <a:defRPr>
                <a:solidFill>
                  <a:srgbClr val="000000"/>
                </a:solidFill>
                <a:latin typeface="Calibri" pitchFamily="34" charset="0"/>
              </a:defRPr>
            </a:lvl1pPr>
          </a:lstStyle>
          <a:p>
            <a:pPr>
              <a:defRPr/>
            </a:pPr>
            <a:endParaRPr lang="en-US"/>
          </a:p>
        </p:txBody>
      </p:sp>
      <p:sp>
        <p:nvSpPr>
          <p:cNvPr id="5" name="Footer Placeholder 4"/>
          <p:cNvSpPr>
            <a:spLocks noGrp="1"/>
          </p:cNvSpPr>
          <p:nvPr>
            <p:ph type="ftr" sz="quarter" idx="11"/>
          </p:nvPr>
        </p:nvSpPr>
        <p:spPr>
          <a:xfrm>
            <a:off x="3384550" y="6356350"/>
            <a:ext cx="3136900" cy="365125"/>
          </a:xfrm>
          <a:prstGeom prst="rect">
            <a:avLst/>
          </a:prstGeom>
        </p:spPr>
        <p:txBody>
          <a:bodyPr vert="horz" wrap="square" lIns="91433" tIns="45717" rIns="91433" bIns="45717" numCol="1" anchor="t" anchorCtr="0" compatLnSpc="1">
            <a:prstTxWarp prst="textNoShape">
              <a:avLst/>
            </a:prstTxWarp>
          </a:bodyPr>
          <a:lstStyle>
            <a:lvl1pPr>
              <a:defRPr>
                <a:solidFill>
                  <a:srgbClr val="000000"/>
                </a:solidFill>
                <a:latin typeface="Calibri" pitchFamily="34" charset="0"/>
              </a:defRPr>
            </a:lvl1pPr>
          </a:lstStyle>
          <a:p>
            <a:pPr>
              <a:defRPr/>
            </a:pPr>
            <a:endParaRPr lang="en-US"/>
          </a:p>
        </p:txBody>
      </p:sp>
    </p:spTree>
    <p:extLst>
      <p:ext uri="{BB962C8B-B14F-4D97-AF65-F5344CB8AC3E}">
        <p14:creationId xmlns:p14="http://schemas.microsoft.com/office/powerpoint/2010/main" val="93079031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lIns="91433" tIns="45717" rIns="91433" bIns="45717"/>
          <a:lstStyle/>
          <a:p>
            <a:r>
              <a:rPr lang="en-US" smtClean="0"/>
              <a:t>Click to edit Master title style</a:t>
            </a:r>
            <a:endParaRPr lang="en-US"/>
          </a:p>
        </p:txBody>
      </p:sp>
      <p:sp>
        <p:nvSpPr>
          <p:cNvPr id="3" name="Content Placeholder 2"/>
          <p:cNvSpPr>
            <a:spLocks noGrp="1"/>
          </p:cNvSpPr>
          <p:nvPr>
            <p:ph idx="1"/>
          </p:nvPr>
        </p:nvSpPr>
        <p:spPr>
          <a:xfrm>
            <a:off x="495300" y="1600205"/>
            <a:ext cx="8915400" cy="4525963"/>
          </a:xfrm>
          <a:prstGeom prst="rect">
            <a:avLst/>
          </a:prstGeom>
        </p:spPr>
        <p:txBody>
          <a:bodyPr lIns="91433" tIns="45717" rIns="91433" bIns="45717"/>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95300" y="6356350"/>
            <a:ext cx="2311400" cy="365125"/>
          </a:xfrm>
          <a:prstGeom prst="rect">
            <a:avLst/>
          </a:prstGeom>
        </p:spPr>
        <p:txBody>
          <a:bodyPr vert="horz" wrap="square" lIns="91433" tIns="45717" rIns="91433" bIns="45717" numCol="1" anchor="t" anchorCtr="0" compatLnSpc="1">
            <a:prstTxWarp prst="textNoShape">
              <a:avLst/>
            </a:prstTxWarp>
          </a:bodyPr>
          <a:lstStyle>
            <a:lvl1pPr>
              <a:defRPr>
                <a:solidFill>
                  <a:srgbClr val="000000"/>
                </a:solidFill>
                <a:latin typeface="Calibri" pitchFamily="34" charset="0"/>
              </a:defRPr>
            </a:lvl1pPr>
          </a:lstStyle>
          <a:p>
            <a:pPr>
              <a:defRPr/>
            </a:pPr>
            <a:endParaRPr lang="en-US"/>
          </a:p>
        </p:txBody>
      </p:sp>
      <p:sp>
        <p:nvSpPr>
          <p:cNvPr id="5" name="Footer Placeholder 4"/>
          <p:cNvSpPr>
            <a:spLocks noGrp="1"/>
          </p:cNvSpPr>
          <p:nvPr>
            <p:ph type="ftr" sz="quarter" idx="11"/>
          </p:nvPr>
        </p:nvSpPr>
        <p:spPr>
          <a:xfrm>
            <a:off x="3384550" y="6356350"/>
            <a:ext cx="3136900" cy="365125"/>
          </a:xfrm>
          <a:prstGeom prst="rect">
            <a:avLst/>
          </a:prstGeom>
        </p:spPr>
        <p:txBody>
          <a:bodyPr vert="horz" wrap="square" lIns="91433" tIns="45717" rIns="91433" bIns="45717" numCol="1" anchor="t" anchorCtr="0" compatLnSpc="1">
            <a:prstTxWarp prst="textNoShape">
              <a:avLst/>
            </a:prstTxWarp>
          </a:bodyPr>
          <a:lstStyle>
            <a:lvl1pPr>
              <a:defRPr>
                <a:solidFill>
                  <a:srgbClr val="000000"/>
                </a:solidFill>
                <a:latin typeface="Calibri" pitchFamily="34" charset="0"/>
              </a:defRPr>
            </a:lvl1pPr>
          </a:lstStyle>
          <a:p>
            <a:pPr>
              <a:defRPr/>
            </a:pPr>
            <a:endParaRPr lang="en-US"/>
          </a:p>
        </p:txBody>
      </p:sp>
    </p:spTree>
    <p:extLst>
      <p:ext uri="{BB962C8B-B14F-4D97-AF65-F5344CB8AC3E}">
        <p14:creationId xmlns:p14="http://schemas.microsoft.com/office/powerpoint/2010/main" val="31143484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75"/>
            <a:ext cx="8420100" cy="1362076"/>
          </a:xfrm>
          <a:prstGeom prst="rect">
            <a:avLst/>
          </a:prstGeom>
        </p:spPr>
        <p:txBody>
          <a:bodyPr lIns="91433" tIns="45717" rIns="91433" bIns="45717" anchor="t"/>
          <a:lstStyle>
            <a:lvl1pPr algn="l">
              <a:defRPr sz="3900" b="1" cap="all"/>
            </a:lvl1pPr>
          </a:lstStyle>
          <a:p>
            <a:r>
              <a:rPr lang="en-US" smtClean="0"/>
              <a:t>Click to edit Master title style</a:t>
            </a:r>
            <a:endParaRPr lang="en-US"/>
          </a:p>
        </p:txBody>
      </p:sp>
      <p:sp>
        <p:nvSpPr>
          <p:cNvPr id="3" name="Text Placeholder 2"/>
          <p:cNvSpPr>
            <a:spLocks noGrp="1"/>
          </p:cNvSpPr>
          <p:nvPr>
            <p:ph type="body" idx="1"/>
          </p:nvPr>
        </p:nvSpPr>
        <p:spPr>
          <a:xfrm>
            <a:off x="782506" y="2906713"/>
            <a:ext cx="8420100" cy="1500187"/>
          </a:xfrm>
          <a:prstGeom prst="rect">
            <a:avLst/>
          </a:prstGeom>
        </p:spPr>
        <p:txBody>
          <a:bodyPr lIns="91433" tIns="45717" rIns="91433" bIns="45717" anchor="b"/>
          <a:lstStyle>
            <a:lvl1pPr marL="0" indent="0">
              <a:buNone/>
              <a:defRPr sz="2000">
                <a:solidFill>
                  <a:schemeClr val="tx1">
                    <a:tint val="75000"/>
                  </a:schemeClr>
                </a:solidFill>
              </a:defRPr>
            </a:lvl1pPr>
            <a:lvl2pPr marL="457165" indent="0">
              <a:buNone/>
              <a:defRPr sz="1800">
                <a:solidFill>
                  <a:schemeClr val="tx1">
                    <a:tint val="75000"/>
                  </a:schemeClr>
                </a:solidFill>
              </a:defRPr>
            </a:lvl2pPr>
            <a:lvl3pPr marL="914331" indent="0">
              <a:buNone/>
              <a:defRPr sz="1600">
                <a:solidFill>
                  <a:schemeClr val="tx1">
                    <a:tint val="75000"/>
                  </a:schemeClr>
                </a:solidFill>
              </a:defRPr>
            </a:lvl3pPr>
            <a:lvl4pPr marL="1371495" indent="0">
              <a:buNone/>
              <a:defRPr sz="1400">
                <a:solidFill>
                  <a:schemeClr val="tx1">
                    <a:tint val="75000"/>
                  </a:schemeClr>
                </a:solidFill>
              </a:defRPr>
            </a:lvl4pPr>
            <a:lvl5pPr marL="1828660" indent="0">
              <a:buNone/>
              <a:defRPr sz="1400">
                <a:solidFill>
                  <a:schemeClr val="tx1">
                    <a:tint val="75000"/>
                  </a:schemeClr>
                </a:solidFill>
              </a:defRPr>
            </a:lvl5pPr>
            <a:lvl6pPr marL="2285826" indent="0">
              <a:buNone/>
              <a:defRPr sz="1400">
                <a:solidFill>
                  <a:schemeClr val="tx1">
                    <a:tint val="75000"/>
                  </a:schemeClr>
                </a:solidFill>
              </a:defRPr>
            </a:lvl6pPr>
            <a:lvl7pPr marL="2742990" indent="0">
              <a:buNone/>
              <a:defRPr sz="1400">
                <a:solidFill>
                  <a:schemeClr val="tx1">
                    <a:tint val="75000"/>
                  </a:schemeClr>
                </a:solidFill>
              </a:defRPr>
            </a:lvl7pPr>
            <a:lvl8pPr marL="3200156" indent="0">
              <a:buNone/>
              <a:defRPr sz="1400">
                <a:solidFill>
                  <a:schemeClr val="tx1">
                    <a:tint val="75000"/>
                  </a:schemeClr>
                </a:solidFill>
              </a:defRPr>
            </a:lvl8pPr>
            <a:lvl9pPr marL="3657321"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95300" y="6356350"/>
            <a:ext cx="2311400" cy="365125"/>
          </a:xfrm>
          <a:prstGeom prst="rect">
            <a:avLst/>
          </a:prstGeom>
        </p:spPr>
        <p:txBody>
          <a:bodyPr vert="horz" wrap="square" lIns="91433" tIns="45717" rIns="91433" bIns="45717" numCol="1" anchor="t" anchorCtr="0" compatLnSpc="1">
            <a:prstTxWarp prst="textNoShape">
              <a:avLst/>
            </a:prstTxWarp>
          </a:bodyPr>
          <a:lstStyle>
            <a:lvl1pPr>
              <a:defRPr>
                <a:solidFill>
                  <a:srgbClr val="000000"/>
                </a:solidFill>
                <a:latin typeface="Calibri" pitchFamily="34" charset="0"/>
              </a:defRPr>
            </a:lvl1pPr>
          </a:lstStyle>
          <a:p>
            <a:pPr>
              <a:defRPr/>
            </a:pPr>
            <a:endParaRPr lang="en-US"/>
          </a:p>
        </p:txBody>
      </p:sp>
      <p:sp>
        <p:nvSpPr>
          <p:cNvPr id="5" name="Footer Placeholder 4"/>
          <p:cNvSpPr>
            <a:spLocks noGrp="1"/>
          </p:cNvSpPr>
          <p:nvPr>
            <p:ph type="ftr" sz="quarter" idx="11"/>
          </p:nvPr>
        </p:nvSpPr>
        <p:spPr>
          <a:xfrm>
            <a:off x="3384550" y="6356350"/>
            <a:ext cx="3136900" cy="365125"/>
          </a:xfrm>
          <a:prstGeom prst="rect">
            <a:avLst/>
          </a:prstGeom>
        </p:spPr>
        <p:txBody>
          <a:bodyPr vert="horz" wrap="square" lIns="91433" tIns="45717" rIns="91433" bIns="45717" numCol="1" anchor="t" anchorCtr="0" compatLnSpc="1">
            <a:prstTxWarp prst="textNoShape">
              <a:avLst/>
            </a:prstTxWarp>
          </a:bodyPr>
          <a:lstStyle>
            <a:lvl1pPr>
              <a:defRPr>
                <a:solidFill>
                  <a:srgbClr val="000000"/>
                </a:solidFill>
                <a:latin typeface="Calibri" pitchFamily="34" charset="0"/>
              </a:defRPr>
            </a:lvl1pPr>
          </a:lstStyle>
          <a:p>
            <a:pPr>
              <a:defRPr/>
            </a:pPr>
            <a:endParaRPr lang="en-US"/>
          </a:p>
        </p:txBody>
      </p:sp>
    </p:spTree>
    <p:extLst>
      <p:ext uri="{BB962C8B-B14F-4D97-AF65-F5344CB8AC3E}">
        <p14:creationId xmlns:p14="http://schemas.microsoft.com/office/powerpoint/2010/main" val="250504854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lIns="91433" tIns="45717" rIns="91433" bIns="45717"/>
          <a:lstStyle/>
          <a:p>
            <a:r>
              <a:rPr lang="en-US" smtClean="0"/>
              <a:t>Click to edit Master title style</a:t>
            </a:r>
            <a:endParaRPr lang="en-US"/>
          </a:p>
        </p:txBody>
      </p:sp>
      <p:sp>
        <p:nvSpPr>
          <p:cNvPr id="3" name="Content Placeholder 2"/>
          <p:cNvSpPr>
            <a:spLocks noGrp="1"/>
          </p:cNvSpPr>
          <p:nvPr>
            <p:ph sz="half" idx="1"/>
          </p:nvPr>
        </p:nvSpPr>
        <p:spPr>
          <a:xfrm>
            <a:off x="495300" y="1600205"/>
            <a:ext cx="4375150" cy="4525963"/>
          </a:xfrm>
          <a:prstGeom prst="rect">
            <a:avLst/>
          </a:prstGeom>
        </p:spPr>
        <p:txBody>
          <a:bodyPr lIns="91433" tIns="45717" rIns="91433" bIns="45717"/>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35550" y="1600205"/>
            <a:ext cx="4375150" cy="4525963"/>
          </a:xfrm>
          <a:prstGeom prst="rect">
            <a:avLst/>
          </a:prstGeom>
        </p:spPr>
        <p:txBody>
          <a:bodyPr lIns="91433" tIns="45717" rIns="91433" bIns="45717"/>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a:xfrm>
            <a:off x="495300" y="6356350"/>
            <a:ext cx="2311400" cy="365125"/>
          </a:xfrm>
          <a:prstGeom prst="rect">
            <a:avLst/>
          </a:prstGeom>
        </p:spPr>
        <p:txBody>
          <a:bodyPr vert="horz" wrap="square" lIns="91433" tIns="45717" rIns="91433" bIns="45717" numCol="1" anchor="t" anchorCtr="0" compatLnSpc="1">
            <a:prstTxWarp prst="textNoShape">
              <a:avLst/>
            </a:prstTxWarp>
          </a:bodyPr>
          <a:lstStyle>
            <a:lvl1pPr>
              <a:defRPr>
                <a:solidFill>
                  <a:srgbClr val="000000"/>
                </a:solidFill>
                <a:latin typeface="Calibri" pitchFamily="34" charset="0"/>
              </a:defRPr>
            </a:lvl1pPr>
          </a:lstStyle>
          <a:p>
            <a:pPr>
              <a:defRPr/>
            </a:pPr>
            <a:endParaRPr lang="en-US"/>
          </a:p>
        </p:txBody>
      </p:sp>
      <p:sp>
        <p:nvSpPr>
          <p:cNvPr id="6" name="Footer Placeholder 4"/>
          <p:cNvSpPr>
            <a:spLocks noGrp="1"/>
          </p:cNvSpPr>
          <p:nvPr>
            <p:ph type="ftr" sz="quarter" idx="11"/>
          </p:nvPr>
        </p:nvSpPr>
        <p:spPr>
          <a:xfrm>
            <a:off x="3384550" y="6356350"/>
            <a:ext cx="3136900" cy="365125"/>
          </a:xfrm>
          <a:prstGeom prst="rect">
            <a:avLst/>
          </a:prstGeom>
        </p:spPr>
        <p:txBody>
          <a:bodyPr vert="horz" wrap="square" lIns="91433" tIns="45717" rIns="91433" bIns="45717" numCol="1" anchor="t" anchorCtr="0" compatLnSpc="1">
            <a:prstTxWarp prst="textNoShape">
              <a:avLst/>
            </a:prstTxWarp>
          </a:bodyPr>
          <a:lstStyle>
            <a:lvl1pPr>
              <a:defRPr>
                <a:solidFill>
                  <a:srgbClr val="000000"/>
                </a:solidFill>
                <a:latin typeface="Calibri" pitchFamily="34" charset="0"/>
              </a:defRPr>
            </a:lvl1pPr>
          </a:lstStyle>
          <a:p>
            <a:pPr>
              <a:defRPr/>
            </a:pPr>
            <a:endParaRPr lang="en-US"/>
          </a:p>
        </p:txBody>
      </p:sp>
    </p:spTree>
    <p:extLst>
      <p:ext uri="{BB962C8B-B14F-4D97-AF65-F5344CB8AC3E}">
        <p14:creationId xmlns:p14="http://schemas.microsoft.com/office/powerpoint/2010/main" val="263675288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lIns="91433" tIns="45717" rIns="91433" bIns="45717"/>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4"/>
            <a:ext cx="4376870" cy="639762"/>
          </a:xfrm>
          <a:prstGeom prst="rect">
            <a:avLst/>
          </a:prstGeom>
        </p:spPr>
        <p:txBody>
          <a:bodyPr lIns="91433" tIns="45717" rIns="91433" bIns="45717" anchor="b"/>
          <a:lstStyle>
            <a:lvl1pPr marL="0" indent="0">
              <a:buNone/>
              <a:defRPr sz="2400" b="1"/>
            </a:lvl1pPr>
            <a:lvl2pPr marL="457165" indent="0">
              <a:buNone/>
              <a:defRPr sz="2000" b="1"/>
            </a:lvl2pPr>
            <a:lvl3pPr marL="914331" indent="0">
              <a:buNone/>
              <a:defRPr sz="1800" b="1"/>
            </a:lvl3pPr>
            <a:lvl4pPr marL="1371495" indent="0">
              <a:buNone/>
              <a:defRPr sz="1600" b="1"/>
            </a:lvl4pPr>
            <a:lvl5pPr marL="1828660" indent="0">
              <a:buNone/>
              <a:defRPr sz="1600" b="1"/>
            </a:lvl5pPr>
            <a:lvl6pPr marL="2285826" indent="0">
              <a:buNone/>
              <a:defRPr sz="1600" b="1"/>
            </a:lvl6pPr>
            <a:lvl7pPr marL="2742990" indent="0">
              <a:buNone/>
              <a:defRPr sz="1600" b="1"/>
            </a:lvl7pPr>
            <a:lvl8pPr marL="3200156" indent="0">
              <a:buNone/>
              <a:defRPr sz="1600" b="1"/>
            </a:lvl8pPr>
            <a:lvl9pPr marL="3657321"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a:prstGeom prst="rect">
            <a:avLst/>
          </a:prstGeom>
        </p:spPr>
        <p:txBody>
          <a:bodyPr lIns="91433" tIns="45717" rIns="91433" bIns="45717"/>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5" y="1535114"/>
            <a:ext cx="4378590" cy="639762"/>
          </a:xfrm>
          <a:prstGeom prst="rect">
            <a:avLst/>
          </a:prstGeom>
        </p:spPr>
        <p:txBody>
          <a:bodyPr lIns="91433" tIns="45717" rIns="91433" bIns="45717" anchor="b"/>
          <a:lstStyle>
            <a:lvl1pPr marL="0" indent="0">
              <a:buNone/>
              <a:defRPr sz="2400" b="1"/>
            </a:lvl1pPr>
            <a:lvl2pPr marL="457165" indent="0">
              <a:buNone/>
              <a:defRPr sz="2000" b="1"/>
            </a:lvl2pPr>
            <a:lvl3pPr marL="914331" indent="0">
              <a:buNone/>
              <a:defRPr sz="1800" b="1"/>
            </a:lvl3pPr>
            <a:lvl4pPr marL="1371495" indent="0">
              <a:buNone/>
              <a:defRPr sz="1600" b="1"/>
            </a:lvl4pPr>
            <a:lvl5pPr marL="1828660" indent="0">
              <a:buNone/>
              <a:defRPr sz="1600" b="1"/>
            </a:lvl5pPr>
            <a:lvl6pPr marL="2285826" indent="0">
              <a:buNone/>
              <a:defRPr sz="1600" b="1"/>
            </a:lvl6pPr>
            <a:lvl7pPr marL="2742990" indent="0">
              <a:buNone/>
              <a:defRPr sz="1600" b="1"/>
            </a:lvl7pPr>
            <a:lvl8pPr marL="3200156" indent="0">
              <a:buNone/>
              <a:defRPr sz="1600" b="1"/>
            </a:lvl8pPr>
            <a:lvl9pPr marL="3657321"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5" y="2174875"/>
            <a:ext cx="4378590" cy="3951288"/>
          </a:xfrm>
          <a:prstGeom prst="rect">
            <a:avLst/>
          </a:prstGeom>
        </p:spPr>
        <p:txBody>
          <a:bodyPr lIns="91433" tIns="45717" rIns="91433" bIns="45717"/>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495300" y="6356350"/>
            <a:ext cx="2311400" cy="365125"/>
          </a:xfrm>
          <a:prstGeom prst="rect">
            <a:avLst/>
          </a:prstGeom>
        </p:spPr>
        <p:txBody>
          <a:bodyPr vert="horz" wrap="square" lIns="91433" tIns="45717" rIns="91433" bIns="45717" numCol="1" anchor="t" anchorCtr="0" compatLnSpc="1">
            <a:prstTxWarp prst="textNoShape">
              <a:avLst/>
            </a:prstTxWarp>
          </a:bodyPr>
          <a:lstStyle>
            <a:lvl1pPr>
              <a:defRPr>
                <a:solidFill>
                  <a:srgbClr val="000000"/>
                </a:solidFill>
                <a:latin typeface="Calibri" pitchFamily="34" charset="0"/>
              </a:defRPr>
            </a:lvl1pPr>
          </a:lstStyle>
          <a:p>
            <a:pPr>
              <a:defRPr/>
            </a:pPr>
            <a:endParaRPr lang="en-US"/>
          </a:p>
        </p:txBody>
      </p:sp>
      <p:sp>
        <p:nvSpPr>
          <p:cNvPr id="8" name="Footer Placeholder 4"/>
          <p:cNvSpPr>
            <a:spLocks noGrp="1"/>
          </p:cNvSpPr>
          <p:nvPr>
            <p:ph type="ftr" sz="quarter" idx="11"/>
          </p:nvPr>
        </p:nvSpPr>
        <p:spPr>
          <a:xfrm>
            <a:off x="3384550" y="6356350"/>
            <a:ext cx="3136900" cy="365125"/>
          </a:xfrm>
          <a:prstGeom prst="rect">
            <a:avLst/>
          </a:prstGeom>
        </p:spPr>
        <p:txBody>
          <a:bodyPr vert="horz" wrap="square" lIns="91433" tIns="45717" rIns="91433" bIns="45717" numCol="1" anchor="t" anchorCtr="0" compatLnSpc="1">
            <a:prstTxWarp prst="textNoShape">
              <a:avLst/>
            </a:prstTxWarp>
          </a:bodyPr>
          <a:lstStyle>
            <a:lvl1pPr>
              <a:defRPr>
                <a:solidFill>
                  <a:srgbClr val="000000"/>
                </a:solidFill>
                <a:latin typeface="Calibri" pitchFamily="34" charset="0"/>
              </a:defRPr>
            </a:lvl1pPr>
          </a:lstStyle>
          <a:p>
            <a:pPr>
              <a:defRPr/>
            </a:pPr>
            <a:endParaRPr lang="en-US"/>
          </a:p>
        </p:txBody>
      </p:sp>
    </p:spTree>
    <p:extLst>
      <p:ext uri="{BB962C8B-B14F-4D97-AF65-F5344CB8AC3E}">
        <p14:creationId xmlns:p14="http://schemas.microsoft.com/office/powerpoint/2010/main" val="342465100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lIns="91433" tIns="45717" rIns="91433" bIns="45717"/>
          <a:lstStyle/>
          <a:p>
            <a:r>
              <a:rPr lang="en-US" smtClean="0"/>
              <a:t>Click to edit Master title style</a:t>
            </a:r>
            <a:endParaRPr lang="en-US"/>
          </a:p>
        </p:txBody>
      </p:sp>
      <p:sp>
        <p:nvSpPr>
          <p:cNvPr id="3" name="Date Placeholder 3"/>
          <p:cNvSpPr>
            <a:spLocks noGrp="1"/>
          </p:cNvSpPr>
          <p:nvPr>
            <p:ph type="dt" sz="half" idx="10"/>
          </p:nvPr>
        </p:nvSpPr>
        <p:spPr>
          <a:xfrm>
            <a:off x="495300" y="6356350"/>
            <a:ext cx="2311400" cy="365125"/>
          </a:xfrm>
          <a:prstGeom prst="rect">
            <a:avLst/>
          </a:prstGeom>
        </p:spPr>
        <p:txBody>
          <a:bodyPr vert="horz" wrap="square" lIns="91433" tIns="45717" rIns="91433" bIns="45717" numCol="1" anchor="t" anchorCtr="0" compatLnSpc="1">
            <a:prstTxWarp prst="textNoShape">
              <a:avLst/>
            </a:prstTxWarp>
          </a:bodyPr>
          <a:lstStyle>
            <a:lvl1pPr>
              <a:defRPr>
                <a:solidFill>
                  <a:srgbClr val="000000"/>
                </a:solidFill>
                <a:latin typeface="Calibri" pitchFamily="34" charset="0"/>
              </a:defRPr>
            </a:lvl1pPr>
          </a:lstStyle>
          <a:p>
            <a:pPr>
              <a:defRPr/>
            </a:pPr>
            <a:endParaRPr lang="en-US"/>
          </a:p>
        </p:txBody>
      </p:sp>
      <p:sp>
        <p:nvSpPr>
          <p:cNvPr id="4" name="Footer Placeholder 4"/>
          <p:cNvSpPr>
            <a:spLocks noGrp="1"/>
          </p:cNvSpPr>
          <p:nvPr>
            <p:ph type="ftr" sz="quarter" idx="11"/>
          </p:nvPr>
        </p:nvSpPr>
        <p:spPr>
          <a:xfrm>
            <a:off x="3384550" y="6356350"/>
            <a:ext cx="3136900" cy="365125"/>
          </a:xfrm>
          <a:prstGeom prst="rect">
            <a:avLst/>
          </a:prstGeom>
        </p:spPr>
        <p:txBody>
          <a:bodyPr vert="horz" wrap="square" lIns="91433" tIns="45717" rIns="91433" bIns="45717" numCol="1" anchor="t" anchorCtr="0" compatLnSpc="1">
            <a:prstTxWarp prst="textNoShape">
              <a:avLst/>
            </a:prstTxWarp>
          </a:bodyPr>
          <a:lstStyle>
            <a:lvl1pPr>
              <a:defRPr>
                <a:solidFill>
                  <a:srgbClr val="000000"/>
                </a:solidFill>
                <a:latin typeface="Calibri" pitchFamily="34" charset="0"/>
              </a:defRPr>
            </a:lvl1pPr>
          </a:lstStyle>
          <a:p>
            <a:pPr>
              <a:defRPr/>
            </a:pPr>
            <a:endParaRPr lang="en-US"/>
          </a:p>
        </p:txBody>
      </p:sp>
    </p:spTree>
    <p:extLst>
      <p:ext uri="{BB962C8B-B14F-4D97-AF65-F5344CB8AC3E}">
        <p14:creationId xmlns:p14="http://schemas.microsoft.com/office/powerpoint/2010/main" val="339069635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Box 1"/>
          <p:cNvSpPr txBox="1">
            <a:spLocks noChangeArrowheads="1"/>
          </p:cNvSpPr>
          <p:nvPr userDrawn="1"/>
        </p:nvSpPr>
        <p:spPr bwMode="auto">
          <a:xfrm>
            <a:off x="8470900" y="298450"/>
            <a:ext cx="1857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3" tIns="45717" rIns="91433" bIns="45717">
            <a:spAutoFit/>
          </a:bodyPr>
          <a:lstStyle>
            <a:lvl1pPr defTabSz="912813" eaLnBrk="0" hangingPunct="0">
              <a:defRPr>
                <a:solidFill>
                  <a:schemeClr val="tx1"/>
                </a:solidFill>
                <a:latin typeface="Arial" pitchFamily="34" charset="0"/>
                <a:cs typeface="Arial" pitchFamily="34" charset="0"/>
              </a:defRPr>
            </a:lvl1pPr>
            <a:lvl2pPr marL="742950" indent="-285750" defTabSz="912813" eaLnBrk="0" hangingPunct="0">
              <a:defRPr>
                <a:solidFill>
                  <a:schemeClr val="tx1"/>
                </a:solidFill>
                <a:latin typeface="Arial" pitchFamily="34" charset="0"/>
                <a:cs typeface="Arial" pitchFamily="34" charset="0"/>
              </a:defRPr>
            </a:lvl2pPr>
            <a:lvl3pPr marL="1143000" indent="-228600" defTabSz="912813" eaLnBrk="0" hangingPunct="0">
              <a:defRPr>
                <a:solidFill>
                  <a:schemeClr val="tx1"/>
                </a:solidFill>
                <a:latin typeface="Arial" pitchFamily="34" charset="0"/>
                <a:cs typeface="Arial" pitchFamily="34" charset="0"/>
              </a:defRPr>
            </a:lvl3pPr>
            <a:lvl4pPr marL="1600200" indent="-228600" defTabSz="912813" eaLnBrk="0" hangingPunct="0">
              <a:defRPr>
                <a:solidFill>
                  <a:schemeClr val="tx1"/>
                </a:solidFill>
                <a:latin typeface="Arial" pitchFamily="34" charset="0"/>
                <a:cs typeface="Arial" pitchFamily="34" charset="0"/>
              </a:defRPr>
            </a:lvl4pPr>
            <a:lvl5pPr marL="2057400" indent="-228600" defTabSz="912813" eaLnBrk="0" hangingPunct="0">
              <a:defRPr>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smtClean="0">
              <a:solidFill>
                <a:srgbClr val="000000"/>
              </a:solidFill>
              <a:latin typeface="Calibri" pitchFamily="34" charset="0"/>
            </a:endParaRPr>
          </a:p>
        </p:txBody>
      </p:sp>
      <p:sp>
        <p:nvSpPr>
          <p:cNvPr id="3" name="Slide Number Placeholder 5"/>
          <p:cNvSpPr>
            <a:spLocks noGrp="1"/>
          </p:cNvSpPr>
          <p:nvPr>
            <p:ph type="sldNum" sz="quarter" idx="10"/>
          </p:nvPr>
        </p:nvSpPr>
        <p:spPr>
          <a:xfrm>
            <a:off x="9144000" y="6400800"/>
            <a:ext cx="571500" cy="349250"/>
          </a:xfrm>
          <a:prstGeom prst="rect">
            <a:avLst/>
          </a:prstGeom>
        </p:spPr>
        <p:txBody>
          <a:bodyPr vert="horz" wrap="square" lIns="91433" tIns="45717" rIns="91433" bIns="45717" numCol="1" anchor="t" anchorCtr="0" compatLnSpc="1">
            <a:prstTxWarp prst="textNoShape">
              <a:avLst/>
            </a:prstTxWarp>
          </a:bodyPr>
          <a:lstStyle>
            <a:lvl1pPr algn="r">
              <a:defRPr sz="1600">
                <a:solidFill>
                  <a:srgbClr val="000000"/>
                </a:solidFill>
              </a:defRPr>
            </a:lvl1pPr>
          </a:lstStyle>
          <a:p>
            <a:pPr>
              <a:defRPr/>
            </a:pPr>
            <a:fld id="{0298B4D8-F380-4786-B5CC-5821AF598946}" type="slidenum">
              <a:rPr lang="en-US"/>
              <a:pPr>
                <a:defRPr/>
              </a:pPr>
              <a:t>‹#›</a:t>
            </a:fld>
            <a:endParaRPr lang="en-US"/>
          </a:p>
        </p:txBody>
      </p:sp>
    </p:spTree>
    <p:extLst>
      <p:ext uri="{BB962C8B-B14F-4D97-AF65-F5344CB8AC3E}">
        <p14:creationId xmlns:p14="http://schemas.microsoft.com/office/powerpoint/2010/main" val="250865362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1"/>
            <a:ext cx="3259006" cy="1162050"/>
          </a:xfrm>
          <a:prstGeom prst="rect">
            <a:avLst/>
          </a:prstGeom>
        </p:spPr>
        <p:txBody>
          <a:bodyPr lIns="91433" tIns="45717" rIns="91433" bIns="45717"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2" y="273053"/>
            <a:ext cx="5537729" cy="5853113"/>
          </a:xfrm>
          <a:prstGeom prst="rect">
            <a:avLst/>
          </a:prstGeom>
        </p:spPr>
        <p:txBody>
          <a:bodyPr lIns="91433" tIns="45717" rIns="91433" bIns="45717"/>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3"/>
            <a:ext cx="3259006" cy="4691063"/>
          </a:xfrm>
          <a:prstGeom prst="rect">
            <a:avLst/>
          </a:prstGeom>
        </p:spPr>
        <p:txBody>
          <a:bodyPr lIns="91433" tIns="45717" rIns="91433" bIns="45717"/>
          <a:lstStyle>
            <a:lvl1pPr marL="0" indent="0">
              <a:buNone/>
              <a:defRPr sz="1400"/>
            </a:lvl1pPr>
            <a:lvl2pPr marL="457165" indent="0">
              <a:buNone/>
              <a:defRPr sz="1200"/>
            </a:lvl2pPr>
            <a:lvl3pPr marL="914331" indent="0">
              <a:buNone/>
              <a:defRPr sz="1000"/>
            </a:lvl3pPr>
            <a:lvl4pPr marL="1371495" indent="0">
              <a:buNone/>
              <a:defRPr sz="900"/>
            </a:lvl4pPr>
            <a:lvl5pPr marL="1828660" indent="0">
              <a:buNone/>
              <a:defRPr sz="900"/>
            </a:lvl5pPr>
            <a:lvl6pPr marL="2285826" indent="0">
              <a:buNone/>
              <a:defRPr sz="900"/>
            </a:lvl6pPr>
            <a:lvl7pPr marL="2742990" indent="0">
              <a:buNone/>
              <a:defRPr sz="900"/>
            </a:lvl7pPr>
            <a:lvl8pPr marL="3200156" indent="0">
              <a:buNone/>
              <a:defRPr sz="900"/>
            </a:lvl8pPr>
            <a:lvl9pPr marL="3657321"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495300" y="6356350"/>
            <a:ext cx="2311400" cy="365125"/>
          </a:xfrm>
          <a:prstGeom prst="rect">
            <a:avLst/>
          </a:prstGeom>
        </p:spPr>
        <p:txBody>
          <a:bodyPr vert="horz" wrap="square" lIns="91433" tIns="45717" rIns="91433" bIns="45717" numCol="1" anchor="t" anchorCtr="0" compatLnSpc="1">
            <a:prstTxWarp prst="textNoShape">
              <a:avLst/>
            </a:prstTxWarp>
          </a:bodyPr>
          <a:lstStyle>
            <a:lvl1pPr>
              <a:defRPr>
                <a:solidFill>
                  <a:srgbClr val="000000"/>
                </a:solidFill>
                <a:latin typeface="Calibri" pitchFamily="34" charset="0"/>
              </a:defRPr>
            </a:lvl1pPr>
          </a:lstStyle>
          <a:p>
            <a:pPr>
              <a:defRPr/>
            </a:pPr>
            <a:endParaRPr lang="en-US"/>
          </a:p>
        </p:txBody>
      </p:sp>
      <p:sp>
        <p:nvSpPr>
          <p:cNvPr id="6" name="Footer Placeholder 4"/>
          <p:cNvSpPr>
            <a:spLocks noGrp="1"/>
          </p:cNvSpPr>
          <p:nvPr>
            <p:ph type="ftr" sz="quarter" idx="11"/>
          </p:nvPr>
        </p:nvSpPr>
        <p:spPr>
          <a:xfrm>
            <a:off x="3384550" y="6356350"/>
            <a:ext cx="3136900" cy="365125"/>
          </a:xfrm>
          <a:prstGeom prst="rect">
            <a:avLst/>
          </a:prstGeom>
        </p:spPr>
        <p:txBody>
          <a:bodyPr vert="horz" wrap="square" lIns="91433" tIns="45717" rIns="91433" bIns="45717" numCol="1" anchor="t" anchorCtr="0" compatLnSpc="1">
            <a:prstTxWarp prst="textNoShape">
              <a:avLst/>
            </a:prstTxWarp>
          </a:bodyPr>
          <a:lstStyle>
            <a:lvl1pPr>
              <a:defRPr>
                <a:solidFill>
                  <a:srgbClr val="000000"/>
                </a:solidFill>
                <a:latin typeface="Calibri" pitchFamily="34" charset="0"/>
              </a:defRPr>
            </a:lvl1pPr>
          </a:lstStyle>
          <a:p>
            <a:pPr>
              <a:defRPr/>
            </a:pPr>
            <a:endParaRPr lang="en-US"/>
          </a:p>
        </p:txBody>
      </p:sp>
    </p:spTree>
    <p:extLst>
      <p:ext uri="{BB962C8B-B14F-4D97-AF65-F5344CB8AC3E}">
        <p14:creationId xmlns:p14="http://schemas.microsoft.com/office/powerpoint/2010/main" val="42195746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lIns="91433" tIns="45717" rIns="91433" bIns="45717"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a:prstGeom prst="rect">
            <a:avLst/>
          </a:prstGeom>
        </p:spPr>
        <p:txBody>
          <a:bodyPr lIns="91433" tIns="45717" rIns="91433" bIns="45717" rtlCol="0">
            <a:normAutofit/>
          </a:bodyPr>
          <a:lstStyle>
            <a:lvl1pPr marL="0" indent="0">
              <a:buNone/>
              <a:defRPr sz="3200"/>
            </a:lvl1pPr>
            <a:lvl2pPr marL="457165" indent="0">
              <a:buNone/>
              <a:defRPr sz="2800"/>
            </a:lvl2pPr>
            <a:lvl3pPr marL="914331" indent="0">
              <a:buNone/>
              <a:defRPr sz="2400"/>
            </a:lvl3pPr>
            <a:lvl4pPr marL="1371495" indent="0">
              <a:buNone/>
              <a:defRPr sz="2000"/>
            </a:lvl4pPr>
            <a:lvl5pPr marL="1828660" indent="0">
              <a:buNone/>
              <a:defRPr sz="2000"/>
            </a:lvl5pPr>
            <a:lvl6pPr marL="2285826" indent="0">
              <a:buNone/>
              <a:defRPr sz="2000"/>
            </a:lvl6pPr>
            <a:lvl7pPr marL="2742990" indent="0">
              <a:buNone/>
              <a:defRPr sz="2000"/>
            </a:lvl7pPr>
            <a:lvl8pPr marL="3200156" indent="0">
              <a:buNone/>
              <a:defRPr sz="2000"/>
            </a:lvl8pPr>
            <a:lvl9pPr marL="3657321"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941645" y="5367338"/>
            <a:ext cx="5943600" cy="804862"/>
          </a:xfrm>
          <a:prstGeom prst="rect">
            <a:avLst/>
          </a:prstGeom>
        </p:spPr>
        <p:txBody>
          <a:bodyPr lIns="91433" tIns="45717" rIns="91433" bIns="45717"/>
          <a:lstStyle>
            <a:lvl1pPr marL="0" indent="0">
              <a:buNone/>
              <a:defRPr sz="1400"/>
            </a:lvl1pPr>
            <a:lvl2pPr marL="457165" indent="0">
              <a:buNone/>
              <a:defRPr sz="1200"/>
            </a:lvl2pPr>
            <a:lvl3pPr marL="914331" indent="0">
              <a:buNone/>
              <a:defRPr sz="1000"/>
            </a:lvl3pPr>
            <a:lvl4pPr marL="1371495" indent="0">
              <a:buNone/>
              <a:defRPr sz="900"/>
            </a:lvl4pPr>
            <a:lvl5pPr marL="1828660" indent="0">
              <a:buNone/>
              <a:defRPr sz="900"/>
            </a:lvl5pPr>
            <a:lvl6pPr marL="2285826" indent="0">
              <a:buNone/>
              <a:defRPr sz="900"/>
            </a:lvl6pPr>
            <a:lvl7pPr marL="2742990" indent="0">
              <a:buNone/>
              <a:defRPr sz="900"/>
            </a:lvl7pPr>
            <a:lvl8pPr marL="3200156" indent="0">
              <a:buNone/>
              <a:defRPr sz="900"/>
            </a:lvl8pPr>
            <a:lvl9pPr marL="3657321"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495300" y="6356350"/>
            <a:ext cx="2311400" cy="365125"/>
          </a:xfrm>
          <a:prstGeom prst="rect">
            <a:avLst/>
          </a:prstGeom>
        </p:spPr>
        <p:txBody>
          <a:bodyPr vert="horz" wrap="square" lIns="91433" tIns="45717" rIns="91433" bIns="45717" numCol="1" anchor="t" anchorCtr="0" compatLnSpc="1">
            <a:prstTxWarp prst="textNoShape">
              <a:avLst/>
            </a:prstTxWarp>
          </a:bodyPr>
          <a:lstStyle>
            <a:lvl1pPr>
              <a:defRPr>
                <a:solidFill>
                  <a:srgbClr val="000000"/>
                </a:solidFill>
                <a:latin typeface="Calibri" pitchFamily="34" charset="0"/>
              </a:defRPr>
            </a:lvl1pPr>
          </a:lstStyle>
          <a:p>
            <a:pPr>
              <a:defRPr/>
            </a:pPr>
            <a:endParaRPr lang="en-US"/>
          </a:p>
        </p:txBody>
      </p:sp>
      <p:sp>
        <p:nvSpPr>
          <p:cNvPr id="6" name="Footer Placeholder 4"/>
          <p:cNvSpPr>
            <a:spLocks noGrp="1"/>
          </p:cNvSpPr>
          <p:nvPr>
            <p:ph type="ftr" sz="quarter" idx="11"/>
          </p:nvPr>
        </p:nvSpPr>
        <p:spPr>
          <a:xfrm>
            <a:off x="3384550" y="6356350"/>
            <a:ext cx="3136900" cy="365125"/>
          </a:xfrm>
          <a:prstGeom prst="rect">
            <a:avLst/>
          </a:prstGeom>
        </p:spPr>
        <p:txBody>
          <a:bodyPr vert="horz" wrap="square" lIns="91433" tIns="45717" rIns="91433" bIns="45717" numCol="1" anchor="t" anchorCtr="0" compatLnSpc="1">
            <a:prstTxWarp prst="textNoShape">
              <a:avLst/>
            </a:prstTxWarp>
          </a:bodyPr>
          <a:lstStyle>
            <a:lvl1pPr>
              <a:defRPr>
                <a:solidFill>
                  <a:srgbClr val="000000"/>
                </a:solidFill>
                <a:latin typeface="Calibri" pitchFamily="34" charset="0"/>
              </a:defRPr>
            </a:lvl1pPr>
          </a:lstStyle>
          <a:p>
            <a:pPr>
              <a:defRPr/>
            </a:pPr>
            <a:endParaRPr lang="en-US"/>
          </a:p>
        </p:txBody>
      </p:sp>
    </p:spTree>
    <p:extLst>
      <p:ext uri="{BB962C8B-B14F-4D97-AF65-F5344CB8AC3E}">
        <p14:creationId xmlns:p14="http://schemas.microsoft.com/office/powerpoint/2010/main" val="61864446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lIns="91433" tIns="45717" rIns="91433" bIns="45717"/>
          <a:lstStyle/>
          <a:p>
            <a:r>
              <a:rPr lang="en-US" smtClean="0"/>
              <a:t>Click to edit Master title style</a:t>
            </a:r>
            <a:endParaRPr lang="en-US"/>
          </a:p>
        </p:txBody>
      </p:sp>
      <p:sp>
        <p:nvSpPr>
          <p:cNvPr id="3" name="Vertical Text Placeholder 2"/>
          <p:cNvSpPr>
            <a:spLocks noGrp="1"/>
          </p:cNvSpPr>
          <p:nvPr>
            <p:ph type="body" orient="vert" idx="1"/>
          </p:nvPr>
        </p:nvSpPr>
        <p:spPr>
          <a:xfrm>
            <a:off x="495300" y="1600205"/>
            <a:ext cx="8915400" cy="4525963"/>
          </a:xfrm>
          <a:prstGeom prst="rect">
            <a:avLst/>
          </a:prstGeom>
        </p:spPr>
        <p:txBody>
          <a:bodyPr vert="eaVert" lIns="91433" tIns="45717" rIns="91433" bIns="45717"/>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95300" y="6356350"/>
            <a:ext cx="2311400" cy="365125"/>
          </a:xfrm>
          <a:prstGeom prst="rect">
            <a:avLst/>
          </a:prstGeom>
        </p:spPr>
        <p:txBody>
          <a:bodyPr vert="horz" wrap="square" lIns="91433" tIns="45717" rIns="91433" bIns="45717" numCol="1" anchor="t" anchorCtr="0" compatLnSpc="1">
            <a:prstTxWarp prst="textNoShape">
              <a:avLst/>
            </a:prstTxWarp>
          </a:bodyPr>
          <a:lstStyle>
            <a:lvl1pPr>
              <a:defRPr>
                <a:solidFill>
                  <a:srgbClr val="000000"/>
                </a:solidFill>
                <a:latin typeface="Calibri" pitchFamily="34" charset="0"/>
              </a:defRPr>
            </a:lvl1pPr>
          </a:lstStyle>
          <a:p>
            <a:pPr>
              <a:defRPr/>
            </a:pPr>
            <a:endParaRPr lang="en-US"/>
          </a:p>
        </p:txBody>
      </p:sp>
      <p:sp>
        <p:nvSpPr>
          <p:cNvPr id="5" name="Footer Placeholder 4"/>
          <p:cNvSpPr>
            <a:spLocks noGrp="1"/>
          </p:cNvSpPr>
          <p:nvPr>
            <p:ph type="ftr" sz="quarter" idx="11"/>
          </p:nvPr>
        </p:nvSpPr>
        <p:spPr>
          <a:xfrm>
            <a:off x="3384550" y="6356350"/>
            <a:ext cx="3136900" cy="365125"/>
          </a:xfrm>
          <a:prstGeom prst="rect">
            <a:avLst/>
          </a:prstGeom>
        </p:spPr>
        <p:txBody>
          <a:bodyPr vert="horz" wrap="square" lIns="91433" tIns="45717" rIns="91433" bIns="45717" numCol="1" anchor="t" anchorCtr="0" compatLnSpc="1">
            <a:prstTxWarp prst="textNoShape">
              <a:avLst/>
            </a:prstTxWarp>
          </a:bodyPr>
          <a:lstStyle>
            <a:lvl1pPr>
              <a:defRPr>
                <a:solidFill>
                  <a:srgbClr val="000000"/>
                </a:solidFill>
                <a:latin typeface="Calibri" pitchFamily="34" charset="0"/>
              </a:defRPr>
            </a:lvl1pPr>
          </a:lstStyle>
          <a:p>
            <a:pPr>
              <a:defRPr/>
            </a:pPr>
            <a:endParaRPr lang="en-US"/>
          </a:p>
        </p:txBody>
      </p:sp>
    </p:spTree>
    <p:extLst>
      <p:ext uri="{BB962C8B-B14F-4D97-AF65-F5344CB8AC3E}">
        <p14:creationId xmlns:p14="http://schemas.microsoft.com/office/powerpoint/2010/main" val="333721126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a:prstGeom prst="rect">
            <a:avLst/>
          </a:prstGeom>
        </p:spPr>
        <p:txBody>
          <a:bodyPr vert="eaVert" lIns="91433" tIns="45717" rIns="91433" bIns="45717"/>
          <a:lstStyle/>
          <a:p>
            <a:r>
              <a:rPr lang="en-US" smtClean="0"/>
              <a:t>Click to edit Master title style</a:t>
            </a:r>
            <a:endParaRPr lang="en-US"/>
          </a:p>
        </p:txBody>
      </p:sp>
      <p:sp>
        <p:nvSpPr>
          <p:cNvPr id="3" name="Vertical Text Placeholder 2"/>
          <p:cNvSpPr>
            <a:spLocks noGrp="1"/>
          </p:cNvSpPr>
          <p:nvPr>
            <p:ph type="body" orient="vert" idx="1"/>
          </p:nvPr>
        </p:nvSpPr>
        <p:spPr>
          <a:xfrm>
            <a:off x="495300" y="274640"/>
            <a:ext cx="6521450" cy="5851525"/>
          </a:xfrm>
          <a:prstGeom prst="rect">
            <a:avLst/>
          </a:prstGeom>
        </p:spPr>
        <p:txBody>
          <a:bodyPr vert="eaVert" lIns="91433" tIns="45717" rIns="91433" bIns="45717"/>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95300" y="6356350"/>
            <a:ext cx="2311400" cy="365125"/>
          </a:xfrm>
          <a:prstGeom prst="rect">
            <a:avLst/>
          </a:prstGeom>
        </p:spPr>
        <p:txBody>
          <a:bodyPr vert="horz" wrap="square" lIns="91433" tIns="45717" rIns="91433" bIns="45717" numCol="1" anchor="t" anchorCtr="0" compatLnSpc="1">
            <a:prstTxWarp prst="textNoShape">
              <a:avLst/>
            </a:prstTxWarp>
          </a:bodyPr>
          <a:lstStyle>
            <a:lvl1pPr>
              <a:defRPr>
                <a:solidFill>
                  <a:srgbClr val="000000"/>
                </a:solidFill>
                <a:latin typeface="Calibri" pitchFamily="34" charset="0"/>
              </a:defRPr>
            </a:lvl1pPr>
          </a:lstStyle>
          <a:p>
            <a:pPr>
              <a:defRPr/>
            </a:pPr>
            <a:endParaRPr lang="en-US"/>
          </a:p>
        </p:txBody>
      </p:sp>
      <p:sp>
        <p:nvSpPr>
          <p:cNvPr id="5" name="Footer Placeholder 4"/>
          <p:cNvSpPr>
            <a:spLocks noGrp="1"/>
          </p:cNvSpPr>
          <p:nvPr>
            <p:ph type="ftr" sz="quarter" idx="11"/>
          </p:nvPr>
        </p:nvSpPr>
        <p:spPr>
          <a:xfrm>
            <a:off x="3384550" y="6356350"/>
            <a:ext cx="3136900" cy="365125"/>
          </a:xfrm>
          <a:prstGeom prst="rect">
            <a:avLst/>
          </a:prstGeom>
        </p:spPr>
        <p:txBody>
          <a:bodyPr vert="horz" wrap="square" lIns="91433" tIns="45717" rIns="91433" bIns="45717" numCol="1" anchor="t" anchorCtr="0" compatLnSpc="1">
            <a:prstTxWarp prst="textNoShape">
              <a:avLst/>
            </a:prstTxWarp>
          </a:bodyPr>
          <a:lstStyle>
            <a:lvl1pPr>
              <a:defRPr>
                <a:solidFill>
                  <a:srgbClr val="000000"/>
                </a:solidFill>
                <a:latin typeface="Calibri" pitchFamily="34" charset="0"/>
              </a:defRPr>
            </a:lvl1pPr>
          </a:lstStyle>
          <a:p>
            <a:pPr>
              <a:defRPr/>
            </a:pPr>
            <a:endParaRPr lang="en-US"/>
          </a:p>
        </p:txBody>
      </p:sp>
    </p:spTree>
    <p:extLst>
      <p:ext uri="{BB962C8B-B14F-4D97-AF65-F5344CB8AC3E}">
        <p14:creationId xmlns:p14="http://schemas.microsoft.com/office/powerpoint/2010/main" val="36821938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ATK CoverWhite 2012/01">
    <p:spTree>
      <p:nvGrpSpPr>
        <p:cNvPr id="1" name=""/>
        <p:cNvGrpSpPr/>
        <p:nvPr/>
      </p:nvGrpSpPr>
      <p:grpSpPr>
        <a:xfrm>
          <a:off x="0" y="0"/>
          <a:ext cx="0" cy="0"/>
          <a:chOff x="0" y="0"/>
          <a:chExt cx="0" cy="0"/>
        </a:xfrm>
      </p:grpSpPr>
      <p:cxnSp>
        <p:nvCxnSpPr>
          <p:cNvPr id="8" name="Straight Connector 7"/>
          <p:cNvCxnSpPr/>
          <p:nvPr>
            <p:custDataLst>
              <p:tags r:id="rId1"/>
            </p:custDataLst>
          </p:nvPr>
        </p:nvCxnSpPr>
        <p:spPr>
          <a:xfrm>
            <a:off x="0" y="3548063"/>
            <a:ext cx="9906000" cy="0"/>
          </a:xfrm>
          <a:prstGeom prst="line">
            <a:avLst/>
          </a:prstGeom>
          <a:ln w="6350" cap="flat">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15" name="Text Placeholder 13"/>
          <p:cNvSpPr>
            <a:spLocks noGrp="1"/>
          </p:cNvSpPr>
          <p:nvPr>
            <p:ph type="body" sz="quarter" idx="16"/>
          </p:nvPr>
        </p:nvSpPr>
        <p:spPr>
          <a:xfrm>
            <a:off x="265208" y="6344104"/>
            <a:ext cx="3587485" cy="203132"/>
          </a:xfrm>
        </p:spPr>
        <p:txBody>
          <a:bodyPr anchor="b"/>
          <a:lstStyle>
            <a:lvl1pPr marL="0" indent="0">
              <a:spcBef>
                <a:spcPts val="0"/>
              </a:spcBef>
              <a:buNone/>
              <a:defRPr sz="1400"/>
            </a:lvl1pPr>
            <a:lvl2pPr marL="182867" indent="0">
              <a:buNone/>
              <a:defRPr sz="1000"/>
            </a:lvl2pPr>
            <a:lvl3pPr marL="323214" indent="0">
              <a:buNone/>
              <a:defRPr sz="1000"/>
            </a:lvl3pPr>
            <a:lvl4pPr marL="510800" indent="0">
              <a:buNone/>
              <a:defRPr sz="1000"/>
            </a:lvl4pPr>
            <a:lvl5pPr marL="655150" indent="0">
              <a:buNone/>
              <a:defRPr sz="1000"/>
            </a:lvl5pPr>
          </a:lstStyle>
          <a:p>
            <a:pPr lvl="0"/>
            <a:r>
              <a:rPr lang="en-US" smtClean="0"/>
              <a:t>Click to edit Master text styles</a:t>
            </a:r>
          </a:p>
        </p:txBody>
      </p:sp>
      <p:sp>
        <p:nvSpPr>
          <p:cNvPr id="9" name="Text Placeholder 8"/>
          <p:cNvSpPr>
            <a:spLocks noGrp="1"/>
          </p:cNvSpPr>
          <p:nvPr>
            <p:ph type="body" sz="quarter" idx="15"/>
          </p:nvPr>
        </p:nvSpPr>
        <p:spPr>
          <a:xfrm>
            <a:off x="265208" y="5073452"/>
            <a:ext cx="4298577" cy="203132"/>
          </a:xfrm>
          <a:noFill/>
          <a:ln w="6350" cap="flat">
            <a:noFill/>
          </a:ln>
        </p:spPr>
        <p:txBody>
          <a:bodyPr rtlCol="0"/>
          <a:lstStyle>
            <a:lvl1pPr marL="179986" indent="-179986">
              <a:buNone/>
              <a:defRPr lang="en-US" sz="1400" baseline="0" smtClean="0"/>
            </a:lvl1pPr>
            <a:lvl2pPr>
              <a:defRPr lang="en-US" smtClean="0"/>
            </a:lvl2pPr>
            <a:lvl3pPr>
              <a:defRPr lang="en-US" smtClean="0"/>
            </a:lvl3pPr>
            <a:lvl4pPr>
              <a:defRPr lang="en-US" smtClean="0"/>
            </a:lvl4pPr>
            <a:lvl5pPr>
              <a:defRPr lang="en-US"/>
            </a:lvl5pPr>
          </a:lstStyle>
          <a:p>
            <a:pPr lvl="0"/>
            <a:r>
              <a:rPr lang="en-US" smtClean="0"/>
              <a:t>Click to edit Master text styles</a:t>
            </a:r>
          </a:p>
        </p:txBody>
      </p:sp>
      <p:sp>
        <p:nvSpPr>
          <p:cNvPr id="7" name="Text Placeholder 8"/>
          <p:cNvSpPr>
            <a:spLocks noGrp="1"/>
          </p:cNvSpPr>
          <p:nvPr>
            <p:ph type="body" sz="quarter" idx="12"/>
          </p:nvPr>
        </p:nvSpPr>
        <p:spPr>
          <a:xfrm>
            <a:off x="265200" y="4858094"/>
            <a:ext cx="4297408" cy="203132"/>
          </a:xfrm>
          <a:noFill/>
          <a:ln w="6350" cap="flat">
            <a:noFill/>
          </a:ln>
        </p:spPr>
        <p:txBody>
          <a:bodyPr/>
          <a:lstStyle>
            <a:lvl1pPr marL="0" indent="0">
              <a:spcBef>
                <a:spcPts val="0"/>
              </a:spcBef>
              <a:buFontTx/>
              <a:buNone/>
              <a:defRPr sz="1400" baseline="0"/>
            </a:lvl1pPr>
          </a:lstStyle>
          <a:p>
            <a:pPr lvl="0"/>
            <a:r>
              <a:rPr lang="en-US" smtClean="0"/>
              <a:t>Click to edit Master text styles</a:t>
            </a:r>
          </a:p>
        </p:txBody>
      </p:sp>
      <p:sp>
        <p:nvSpPr>
          <p:cNvPr id="3" name="Title 1"/>
          <p:cNvSpPr>
            <a:spLocks noGrp="1"/>
          </p:cNvSpPr>
          <p:nvPr>
            <p:ph type="ctrTitle"/>
          </p:nvPr>
        </p:nvSpPr>
        <p:spPr>
          <a:xfrm>
            <a:off x="265200" y="3685032"/>
            <a:ext cx="9362546" cy="507831"/>
          </a:xfrm>
          <a:prstGeom prst="rect">
            <a:avLst/>
          </a:prstGeom>
          <a:noFill/>
          <a:ln w="6350" cap="flat">
            <a:noFill/>
          </a:ln>
        </p:spPr>
        <p:txBody>
          <a:bodyPr/>
          <a:lstStyle>
            <a:lvl1pPr algn="l">
              <a:lnSpc>
                <a:spcPct val="90000"/>
              </a:lnSpc>
              <a:defRPr sz="3600" b="0" baseline="0">
                <a:latin typeface="Arial" pitchFamily="34" charset="0"/>
                <a:cs typeface="Arial" pitchFamily="34" charset="0"/>
              </a:defRPr>
            </a:lvl1pPr>
          </a:lstStyle>
          <a:p>
            <a:r>
              <a:rPr lang="en-US" smtClean="0"/>
              <a:t>Click to edit Master title style</a:t>
            </a:r>
            <a:endParaRPr lang="de-DE" dirty="0"/>
          </a:p>
        </p:txBody>
      </p:sp>
      <p:sp>
        <p:nvSpPr>
          <p:cNvPr id="4" name="Subtitle 2"/>
          <p:cNvSpPr>
            <a:spLocks noGrp="1"/>
          </p:cNvSpPr>
          <p:nvPr>
            <p:ph type="subTitle" idx="1"/>
          </p:nvPr>
        </p:nvSpPr>
        <p:spPr>
          <a:xfrm>
            <a:off x="265200" y="3154694"/>
            <a:ext cx="9362546" cy="253916"/>
          </a:xfrm>
          <a:prstGeom prst="rect">
            <a:avLst/>
          </a:prstGeom>
          <a:noFill/>
          <a:ln w="6350" cap="flat">
            <a:noFill/>
          </a:ln>
        </p:spPr>
        <p:txBody>
          <a:bodyPr/>
          <a:lstStyle>
            <a:lvl1pPr marL="0" indent="0" algn="l">
              <a:lnSpc>
                <a:spcPct val="90000"/>
              </a:lnSpc>
              <a:spcBef>
                <a:spcPts val="900"/>
              </a:spcBef>
              <a:buNone/>
              <a:defRPr sz="1800" b="1" i="0" baseline="0">
                <a:solidFill>
                  <a:schemeClr val="tx1"/>
                </a:solidFill>
                <a:latin typeface="Arial" pitchFamily="34" charset="0"/>
                <a:cs typeface="Arial" pitchFamily="34" charset="0"/>
              </a:defRPr>
            </a:lvl1pPr>
            <a:lvl2pPr marL="457165" indent="0" algn="ctr">
              <a:buNone/>
              <a:defRPr>
                <a:solidFill>
                  <a:schemeClr val="tx1">
                    <a:tint val="75000"/>
                  </a:schemeClr>
                </a:solidFill>
              </a:defRPr>
            </a:lvl2pPr>
            <a:lvl3pPr marL="914331" indent="0" algn="ctr">
              <a:buNone/>
              <a:defRPr>
                <a:solidFill>
                  <a:schemeClr val="tx1">
                    <a:tint val="75000"/>
                  </a:schemeClr>
                </a:solidFill>
              </a:defRPr>
            </a:lvl3pPr>
            <a:lvl4pPr marL="1371495" indent="0" algn="ctr">
              <a:buNone/>
              <a:defRPr>
                <a:solidFill>
                  <a:schemeClr val="tx1">
                    <a:tint val="75000"/>
                  </a:schemeClr>
                </a:solidFill>
              </a:defRPr>
            </a:lvl4pPr>
            <a:lvl5pPr marL="1828660" indent="0" algn="ctr">
              <a:buNone/>
              <a:defRPr>
                <a:solidFill>
                  <a:schemeClr val="tx1">
                    <a:tint val="75000"/>
                  </a:schemeClr>
                </a:solidFill>
              </a:defRPr>
            </a:lvl5pPr>
            <a:lvl6pPr marL="2285826" indent="0" algn="ctr">
              <a:buNone/>
              <a:defRPr>
                <a:solidFill>
                  <a:schemeClr val="tx1">
                    <a:tint val="75000"/>
                  </a:schemeClr>
                </a:solidFill>
              </a:defRPr>
            </a:lvl6pPr>
            <a:lvl7pPr marL="2742990" indent="0" algn="ctr">
              <a:buNone/>
              <a:defRPr>
                <a:solidFill>
                  <a:schemeClr val="tx1">
                    <a:tint val="75000"/>
                  </a:schemeClr>
                </a:solidFill>
              </a:defRPr>
            </a:lvl7pPr>
            <a:lvl8pPr marL="3200156" indent="0" algn="ctr">
              <a:buNone/>
              <a:defRPr>
                <a:solidFill>
                  <a:schemeClr val="tx1">
                    <a:tint val="75000"/>
                  </a:schemeClr>
                </a:solidFill>
              </a:defRPr>
            </a:lvl8pPr>
            <a:lvl9pPr marL="3657321"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61145490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ATK Disclaimer 2012/01">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265200" y="2060576"/>
            <a:ext cx="9362546" cy="225703"/>
          </a:xfrm>
        </p:spPr>
        <p:txBody>
          <a:bodyPr/>
          <a:lstStyle>
            <a:lvl1pPr marL="1587" indent="0">
              <a:spcBef>
                <a:spcPts val="1400"/>
              </a:spcBef>
              <a:buNone/>
              <a:defRPr/>
            </a:lvl1pPr>
            <a:lvl2pPr marL="1587" indent="0">
              <a:spcBef>
                <a:spcPts val="1400"/>
              </a:spcBef>
              <a:buNone/>
              <a:defRPr/>
            </a:lvl2pPr>
            <a:lvl3pPr marL="1587" indent="0">
              <a:spcBef>
                <a:spcPts val="1400"/>
              </a:spcBef>
              <a:buNone/>
              <a:defRPr/>
            </a:lvl3pPr>
            <a:lvl4pPr marL="1587" indent="0">
              <a:spcBef>
                <a:spcPts val="1400"/>
              </a:spcBef>
              <a:buNone/>
              <a:defRPr/>
            </a:lvl4pPr>
            <a:lvl5pPr marL="1587" indent="0">
              <a:spcBef>
                <a:spcPts val="1400"/>
              </a:spcBef>
              <a:buNone/>
              <a:defRPr/>
            </a:lvl5pPr>
          </a:lstStyle>
          <a:p>
            <a:pPr lvl="0"/>
            <a:r>
              <a:rPr lang="en-US" smtClean="0"/>
              <a:t>Click to edit Master text styles</a:t>
            </a:r>
          </a:p>
        </p:txBody>
      </p:sp>
    </p:spTree>
    <p:extLst>
      <p:ext uri="{BB962C8B-B14F-4D97-AF65-F5344CB8AC3E}">
        <p14:creationId xmlns:p14="http://schemas.microsoft.com/office/powerpoint/2010/main" val="21575269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ATK TitleAndText 2012/01">
    <p:spTree>
      <p:nvGrpSpPr>
        <p:cNvPr id="1" name=""/>
        <p:cNvGrpSpPr/>
        <p:nvPr/>
      </p:nvGrpSpPr>
      <p:grpSpPr>
        <a:xfrm>
          <a:off x="0" y="0"/>
          <a:ext cx="0" cy="0"/>
          <a:chOff x="0" y="0"/>
          <a:chExt cx="0" cy="0"/>
        </a:xfrm>
      </p:grpSpPr>
      <p:sp>
        <p:nvSpPr>
          <p:cNvPr id="19" name="Title Placeholder 1"/>
          <p:cNvSpPr>
            <a:spLocks noGrp="1"/>
          </p:cNvSpPr>
          <p:nvPr>
            <p:ph type="title"/>
          </p:nvPr>
        </p:nvSpPr>
        <p:spPr>
          <a:xfrm>
            <a:off x="265200" y="804675"/>
            <a:ext cx="9360000" cy="338554"/>
          </a:xfrm>
          <a:prstGeom prst="rect">
            <a:avLst/>
          </a:prstGeom>
          <a:noFill/>
          <a:ln>
            <a:noFill/>
          </a:ln>
        </p:spPr>
        <p:txBody>
          <a:bodyPr rtlCol="0"/>
          <a:lstStyle>
            <a:lvl1pPr>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264848" y="2060575"/>
            <a:ext cx="9360000" cy="1342932"/>
          </a:xfrm>
        </p:spPr>
        <p:txBody>
          <a:bodyPr/>
          <a:lstStyle>
            <a:lvl1pPr>
              <a:defRPr baseline="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198998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ATK TitleOnly 2012/01">
    <p:spTree>
      <p:nvGrpSpPr>
        <p:cNvPr id="1" name=""/>
        <p:cNvGrpSpPr/>
        <p:nvPr/>
      </p:nvGrpSpPr>
      <p:grpSpPr>
        <a:xfrm>
          <a:off x="0" y="0"/>
          <a:ext cx="0" cy="0"/>
          <a:chOff x="0" y="0"/>
          <a:chExt cx="0" cy="0"/>
        </a:xfrm>
      </p:grpSpPr>
      <p:sp>
        <p:nvSpPr>
          <p:cNvPr id="19" name="Title Placeholder 1"/>
          <p:cNvSpPr>
            <a:spLocks noGrp="1"/>
          </p:cNvSpPr>
          <p:nvPr>
            <p:ph type="title"/>
          </p:nvPr>
        </p:nvSpPr>
        <p:spPr>
          <a:xfrm>
            <a:off x="265200" y="804675"/>
            <a:ext cx="9360000" cy="338554"/>
          </a:xfrm>
          <a:prstGeom prst="rect">
            <a:avLst/>
          </a:prstGeom>
          <a:noFill/>
          <a:ln>
            <a:noFill/>
          </a:ln>
        </p:spPr>
        <p:txBody>
          <a:bodyPr rtlCol="0"/>
          <a:lstStyle>
            <a:lvl1pPr>
              <a:defRPr/>
            </a:lvl1pPr>
          </a:lstStyle>
          <a:p>
            <a:r>
              <a:rPr lang="en-US" smtClean="0"/>
              <a:t>Click to edit Master title style</a:t>
            </a:r>
            <a:endParaRPr lang="en-US" dirty="0"/>
          </a:p>
        </p:txBody>
      </p:sp>
    </p:spTree>
    <p:extLst>
      <p:ext uri="{BB962C8B-B14F-4D97-AF65-F5344CB8AC3E}">
        <p14:creationId xmlns:p14="http://schemas.microsoft.com/office/powerpoint/2010/main" val="12261035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ATK Divider 2012/01">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265206" y="2157997"/>
            <a:ext cx="9366880" cy="282129"/>
          </a:xfrm>
          <a:ln>
            <a:noFill/>
          </a:ln>
        </p:spPr>
        <p:txBody>
          <a:bodyPr/>
          <a:lstStyle>
            <a:lvl1pPr marL="164580" indent="-164580">
              <a:buFont typeface="Arial" pitchFamily="34" charset="0"/>
              <a:buChar char="•"/>
              <a:defRPr sz="2000" baseline="0"/>
            </a:lvl1pPr>
            <a:lvl2pPr marL="347445" indent="-182867">
              <a:spcBef>
                <a:spcPts val="600"/>
              </a:spcBef>
              <a:buFont typeface="Arial" pitchFamily="34" charset="0"/>
              <a:buChar char="–"/>
              <a:defRPr sz="2000"/>
            </a:lvl2pPr>
            <a:lvl3pPr marL="484595" indent="-137150">
              <a:spcBef>
                <a:spcPts val="200"/>
              </a:spcBef>
              <a:buFont typeface="Arial" pitchFamily="34" charset="0"/>
              <a:buChar char="-"/>
              <a:defRPr sz="2000"/>
            </a:lvl3pPr>
            <a:lvl4pPr>
              <a:defRPr sz="2000"/>
            </a:lvl4pPr>
            <a:lvl5pPr>
              <a:defRPr sz="2000"/>
            </a:lvl5pPr>
          </a:lstStyle>
          <a:p>
            <a:pPr lvl="0"/>
            <a:r>
              <a:rPr lang="en-US" smtClean="0"/>
              <a:t>Click to edit Master text styles</a:t>
            </a:r>
          </a:p>
        </p:txBody>
      </p:sp>
      <p:sp>
        <p:nvSpPr>
          <p:cNvPr id="2" name="Title 1"/>
          <p:cNvSpPr>
            <a:spLocks noGrp="1"/>
          </p:cNvSpPr>
          <p:nvPr>
            <p:ph type="title"/>
          </p:nvPr>
        </p:nvSpPr>
        <p:spPr>
          <a:xfrm>
            <a:off x="265208" y="1627633"/>
            <a:ext cx="9366811" cy="338554"/>
          </a:xfrm>
          <a:ln>
            <a:noFill/>
          </a:ln>
        </p:spPr>
        <p:txBody>
          <a:bodyPr/>
          <a:lstStyle>
            <a:lvl1pPr>
              <a:defRPr baseline="0"/>
            </a:lvl1pPr>
          </a:lstStyle>
          <a:p>
            <a:r>
              <a:rPr lang="en-US" smtClean="0"/>
              <a:t>Click to edit Master title style</a:t>
            </a:r>
            <a:endParaRPr lang="en-US" dirty="0"/>
          </a:p>
        </p:txBody>
      </p:sp>
    </p:spTree>
    <p:extLst>
      <p:ext uri="{BB962C8B-B14F-4D97-AF65-F5344CB8AC3E}">
        <p14:creationId xmlns:p14="http://schemas.microsoft.com/office/powerpoint/2010/main" val="133569070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ATK ClosingPage 2012/01">
    <p:spTree>
      <p:nvGrpSpPr>
        <p:cNvPr id="1" name=""/>
        <p:cNvGrpSpPr/>
        <p:nvPr/>
      </p:nvGrpSpPr>
      <p:grpSpPr>
        <a:xfrm>
          <a:off x="0" y="0"/>
          <a:ext cx="0" cy="0"/>
          <a:chOff x="0" y="0"/>
          <a:chExt cx="0" cy="0"/>
        </a:xfrm>
      </p:grpSpPr>
      <p:graphicFrame>
        <p:nvGraphicFramePr>
          <p:cNvPr id="2" name="Object 358"/>
          <p:cNvGraphicFramePr>
            <a:graphicFrameLocks noChangeAspect="1"/>
          </p:cNvGraphicFramePr>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53638" name="think-cell Slide" r:id="rId8" imgW="360" imgH="360" progId="">
                  <p:embed/>
                </p:oleObj>
              </mc:Choice>
              <mc:Fallback>
                <p:oleObj name="think-cell Slide" r:id="rId8" imgW="360" imgH="360" progId="">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TextBox 2"/>
          <p:cNvSpPr txBox="1">
            <a:spLocks noChangeArrowheads="1"/>
          </p:cNvSpPr>
          <p:nvPr>
            <p:custDataLst>
              <p:tags r:id="rId2"/>
            </p:custDataLst>
          </p:nvPr>
        </p:nvSpPr>
        <p:spPr bwMode="auto">
          <a:xfrm>
            <a:off x="9363075" y="6594475"/>
            <a:ext cx="287338"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none" lIns="0" tIns="0" rIns="0" bIns="0" anchor="b"/>
          <a:lstStyle>
            <a:lvl1pPr defTabSz="912813" eaLnBrk="0" hangingPunct="0">
              <a:defRPr>
                <a:solidFill>
                  <a:schemeClr val="tx1"/>
                </a:solidFill>
                <a:latin typeface="Arial" pitchFamily="34" charset="0"/>
                <a:cs typeface="Arial" pitchFamily="34" charset="0"/>
              </a:defRPr>
            </a:lvl1pPr>
            <a:lvl2pPr marL="742950" indent="-285750" defTabSz="912813" eaLnBrk="0" hangingPunct="0">
              <a:defRPr>
                <a:solidFill>
                  <a:schemeClr val="tx1"/>
                </a:solidFill>
                <a:latin typeface="Arial" pitchFamily="34" charset="0"/>
                <a:cs typeface="Arial" pitchFamily="34" charset="0"/>
              </a:defRPr>
            </a:lvl2pPr>
            <a:lvl3pPr marL="1143000" indent="-228600" defTabSz="912813" eaLnBrk="0" hangingPunct="0">
              <a:defRPr>
                <a:solidFill>
                  <a:schemeClr val="tx1"/>
                </a:solidFill>
                <a:latin typeface="Arial" pitchFamily="34" charset="0"/>
                <a:cs typeface="Arial" pitchFamily="34" charset="0"/>
              </a:defRPr>
            </a:lvl3pPr>
            <a:lvl4pPr marL="1600200" indent="-228600" defTabSz="912813" eaLnBrk="0" hangingPunct="0">
              <a:defRPr>
                <a:solidFill>
                  <a:schemeClr val="tx1"/>
                </a:solidFill>
                <a:latin typeface="Arial" pitchFamily="34" charset="0"/>
                <a:cs typeface="Arial" pitchFamily="34" charset="0"/>
              </a:defRPr>
            </a:lvl4pPr>
            <a:lvl5pPr marL="2057400" indent="-228600" defTabSz="912813" eaLnBrk="0" hangingPunct="0">
              <a:defRPr>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Arial" pitchFamily="34" charset="0"/>
                <a:cs typeface="Arial" pitchFamily="34" charset="0"/>
              </a:defRPr>
            </a:lvl9pPr>
          </a:lstStyle>
          <a:p>
            <a:pPr algn="r" eaLnBrk="1" hangingPunct="1">
              <a:defRPr/>
            </a:pPr>
            <a:fld id="{501E6945-9A30-4974-B2E2-EBD022294D43}" type="slidenum">
              <a:rPr lang="en-US" sz="900" smtClean="0">
                <a:solidFill>
                  <a:srgbClr val="ADABA1"/>
                </a:solidFill>
              </a:rPr>
              <a:pPr algn="r" eaLnBrk="1" hangingPunct="1">
                <a:defRPr/>
              </a:pPr>
              <a:t>‹#›</a:t>
            </a:fld>
            <a:endParaRPr lang="en-US" sz="900" smtClean="0">
              <a:solidFill>
                <a:srgbClr val="ADABA1"/>
              </a:solidFill>
            </a:endParaRPr>
          </a:p>
        </p:txBody>
      </p:sp>
      <p:pic>
        <p:nvPicPr>
          <p:cNvPr id="4" name="Picture 6" descr="006_PPT-top-band_rule-30mm-logo.png"/>
          <p:cNvPicPr>
            <a:picLocks noChangeAspect="1"/>
          </p:cNvPicPr>
          <p:nvPr>
            <p:custDataLst>
              <p:tags r:id="rId3"/>
            </p:custDataLst>
          </p:nvPr>
        </p:nvPicPr>
        <p:blipFill>
          <a:blip r:embed="rId10">
            <a:extLst>
              <a:ext uri="{28A0092B-C50C-407E-A947-70E740481C1C}">
                <a14:useLocalDpi xmlns:a14="http://schemas.microsoft.com/office/drawing/2010/main" val="0"/>
              </a:ext>
            </a:extLst>
          </a:blip>
          <a:srcRect/>
          <a:stretch>
            <a:fillRect/>
          </a:stretch>
        </p:blipFill>
        <p:spPr bwMode="auto">
          <a:xfrm>
            <a:off x="0" y="320675"/>
            <a:ext cx="9906000" cy="26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pic>
      <p:sp>
        <p:nvSpPr>
          <p:cNvPr id="5" name="Rectangle 4"/>
          <p:cNvSpPr/>
          <p:nvPr>
            <p:custDataLst>
              <p:tags r:id="rId4"/>
            </p:custDataLst>
          </p:nvPr>
        </p:nvSpPr>
        <p:spPr>
          <a:xfrm>
            <a:off x="0" y="341313"/>
            <a:ext cx="1716088" cy="341312"/>
          </a:xfrm>
          <a:prstGeom prst="rect">
            <a:avLst/>
          </a:prstGeom>
          <a:solidFill>
            <a:schemeClr val="bg1"/>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lIns="73147" tIns="73147" rIns="73147" bIns="73147" anchor="ctr"/>
          <a:lstStyle/>
          <a:p>
            <a:pPr algn="ctr" defTabSz="914331" fontAlgn="auto">
              <a:lnSpc>
                <a:spcPct val="90000"/>
              </a:lnSpc>
              <a:spcBef>
                <a:spcPts val="900"/>
              </a:spcBef>
              <a:spcAft>
                <a:spcPts val="0"/>
              </a:spcAft>
              <a:defRPr/>
            </a:pPr>
            <a:endParaRPr lang="en-US" sz="1400" dirty="0" err="1">
              <a:solidFill>
                <a:srgbClr val="FFFFFF"/>
              </a:solidFill>
              <a:cs typeface="Arial" pitchFamily="34" charset="0"/>
            </a:endParaRPr>
          </a:p>
        </p:txBody>
      </p:sp>
      <p:pic>
        <p:nvPicPr>
          <p:cNvPr id="6" name="Picture 1088" descr="http://t0.gstatic.com/images?q=tbn:ANd9GcSX7PcZnjqlJMfJQckL4ICASqCounVDVw3HEBIaB3eIxDQ4g76i"/>
          <p:cNvPicPr>
            <a:picLocks noChangeAspect="1" noChangeArrowheads="1"/>
          </p:cNvPicPr>
          <p:nvPr>
            <p:custDataLst>
              <p:tags r:id="rId5"/>
            </p:custDataLst>
          </p:nvPr>
        </p:nvPicPr>
        <p:blipFill>
          <a:blip r:embed="rId11">
            <a:extLst>
              <a:ext uri="{28A0092B-C50C-407E-A947-70E740481C1C}">
                <a14:useLocalDpi xmlns:a14="http://schemas.microsoft.com/office/drawing/2010/main" val="0"/>
              </a:ext>
            </a:extLst>
          </a:blip>
          <a:srcRect/>
          <a:stretch>
            <a:fillRect/>
          </a:stretch>
        </p:blipFill>
        <p:spPr bwMode="auto">
          <a:xfrm>
            <a:off x="26988" y="352425"/>
            <a:ext cx="871537"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13"/>
          <p:cNvSpPr txBox="1">
            <a:spLocks noChangeArrowheads="1"/>
          </p:cNvSpPr>
          <p:nvPr/>
        </p:nvSpPr>
        <p:spPr bwMode="auto">
          <a:xfrm>
            <a:off x="7191375" y="6610350"/>
            <a:ext cx="2178050" cy="123825"/>
          </a:xfrm>
          <a:prstGeom prst="rect">
            <a:avLst/>
          </a:prstGeom>
          <a:noFill/>
          <a:ln>
            <a:noFill/>
          </a:ln>
          <a:extLst/>
        </p:spPr>
        <p:txBody>
          <a:bodyPr wrap="none" lIns="0" tIns="0" rIns="0" bIns="0" anchor="b">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r" defTabSz="914331" fontAlgn="auto">
              <a:spcBef>
                <a:spcPts val="0"/>
              </a:spcBef>
              <a:spcAft>
                <a:spcPts val="0"/>
              </a:spcAft>
              <a:defRPr/>
            </a:pPr>
            <a:r>
              <a:rPr lang="en-US" sz="800" dirty="0">
                <a:solidFill>
                  <a:srgbClr val="ADABA1"/>
                </a:solidFill>
                <a:latin typeface="Arial "/>
                <a:cs typeface="+mn-cs"/>
              </a:rPr>
              <a:t>A.T. Kearney – Strategic Planning </a:t>
            </a:r>
            <a:r>
              <a:rPr lang="en-US" sz="800" dirty="0" smtClean="0">
                <a:solidFill>
                  <a:srgbClr val="ADABA1"/>
                </a:solidFill>
                <a:latin typeface="Arial "/>
                <a:cs typeface="+mn-cs"/>
              </a:rPr>
              <a:t>Jun-Oct 2012</a:t>
            </a:r>
            <a:endParaRPr lang="en-US" sz="800" dirty="0">
              <a:solidFill>
                <a:srgbClr val="ADABA1"/>
              </a:solidFill>
              <a:latin typeface="Arial "/>
              <a:cs typeface="+mn-cs"/>
            </a:endParaRPr>
          </a:p>
        </p:txBody>
      </p:sp>
      <p:cxnSp>
        <p:nvCxnSpPr>
          <p:cNvPr id="8" name="Straight Connector 7"/>
          <p:cNvCxnSpPr/>
          <p:nvPr>
            <p:custDataLst>
              <p:tags r:id="rId6"/>
            </p:custDataLst>
          </p:nvPr>
        </p:nvCxnSpPr>
        <p:spPr>
          <a:xfrm>
            <a:off x="0" y="1627188"/>
            <a:ext cx="9906000" cy="0"/>
          </a:xfrm>
          <a:prstGeom prst="line">
            <a:avLst/>
          </a:prstGeom>
          <a:ln w="3175" cap="flat">
            <a:solidFill>
              <a:schemeClr val="accent3"/>
            </a:solidFill>
            <a:miter lim="800000"/>
          </a:ln>
        </p:spPr>
        <p:style>
          <a:lnRef idx="1">
            <a:schemeClr val="accent1"/>
          </a:lnRef>
          <a:fillRef idx="0">
            <a:schemeClr val="accent1"/>
          </a:fillRef>
          <a:effectRef idx="0">
            <a:schemeClr val="accent1"/>
          </a:effectRef>
          <a:fontRef idx="minor">
            <a:schemeClr val="tx1"/>
          </a:fontRef>
        </p:style>
      </p:cxnSp>
      <p:pic>
        <p:nvPicPr>
          <p:cNvPr id="9" name="Picture 1" descr="New Logo Telkomsel"/>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8178800" y="120650"/>
            <a:ext cx="1617663"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505156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ATK2007 TitleAndText">
    <p:spTree>
      <p:nvGrpSpPr>
        <p:cNvPr id="1" name=""/>
        <p:cNvGrpSpPr/>
        <p:nvPr/>
      </p:nvGrpSpPr>
      <p:grpSpPr>
        <a:xfrm>
          <a:off x="0" y="0"/>
          <a:ext cx="0" cy="0"/>
          <a:chOff x="0" y="0"/>
          <a:chExt cx="0" cy="0"/>
        </a:xfrm>
      </p:grpSpPr>
      <p:sp>
        <p:nvSpPr>
          <p:cNvPr id="19" name="Title Placeholder 1"/>
          <p:cNvSpPr>
            <a:spLocks noGrp="1"/>
          </p:cNvSpPr>
          <p:nvPr>
            <p:ph type="title"/>
          </p:nvPr>
        </p:nvSpPr>
        <p:spPr>
          <a:xfrm>
            <a:off x="265200" y="597614"/>
            <a:ext cx="9369425" cy="338554"/>
          </a:xfrm>
          <a:prstGeom prst="rect">
            <a:avLst/>
          </a:prstGeom>
        </p:spPr>
        <p:txBody>
          <a:bodyPr rtlCol="0"/>
          <a:lstStyle/>
          <a:p>
            <a:r>
              <a:rPr lang="en-US" smtClean="0"/>
              <a:t>Click to edit Master title style</a:t>
            </a:r>
            <a:endParaRPr lang="en-US" dirty="0"/>
          </a:p>
        </p:txBody>
      </p:sp>
      <p:sp>
        <p:nvSpPr>
          <p:cNvPr id="6" name="Text Placeholder 4"/>
          <p:cNvSpPr>
            <a:spLocks noGrp="1"/>
          </p:cNvSpPr>
          <p:nvPr>
            <p:ph type="body" sz="quarter" idx="11"/>
          </p:nvPr>
        </p:nvSpPr>
        <p:spPr>
          <a:xfrm>
            <a:off x="265200" y="2091600"/>
            <a:ext cx="9369425" cy="13429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_tradnl" dirty="0"/>
          </a:p>
        </p:txBody>
      </p:sp>
    </p:spTree>
    <p:extLst>
      <p:ext uri="{BB962C8B-B14F-4D97-AF65-F5344CB8AC3E}">
        <p14:creationId xmlns:p14="http://schemas.microsoft.com/office/powerpoint/2010/main" val="180412758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3093324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66568" y="596914"/>
            <a:ext cx="9367705" cy="282129"/>
          </a:xfrm>
          <a:noFill/>
          <a:ln w="12700">
            <a:noFill/>
            <a:miter lim="800000"/>
            <a:headEnd/>
            <a:tailEnd/>
          </a:ln>
        </p:spPr>
        <p:txBody>
          <a:bodyPr/>
          <a:lstStyle>
            <a:lvl1pPr>
              <a:defRPr lang="en-US" sz="2000" b="1">
                <a:solidFill>
                  <a:schemeClr val="tx1"/>
                </a:solidFill>
                <a:latin typeface="+mj-lt"/>
                <a:ea typeface="+mj-ea"/>
                <a:cs typeface="+mj-cs"/>
              </a:defRPr>
            </a:lvl1pPr>
          </a:lstStyle>
          <a:p>
            <a:pPr lvl="0"/>
            <a:r>
              <a:rPr lang="en-US" dirty="0" smtClean="0"/>
              <a:t>Click to edit Master title style</a:t>
            </a:r>
            <a:endParaRPr lang="en-US" dirty="0"/>
          </a:p>
        </p:txBody>
      </p:sp>
      <p:sp>
        <p:nvSpPr>
          <p:cNvPr id="3" name="Content Placeholder 2"/>
          <p:cNvSpPr>
            <a:spLocks noGrp="1"/>
          </p:cNvSpPr>
          <p:nvPr>
            <p:ph idx="1"/>
          </p:nvPr>
        </p:nvSpPr>
        <p:spPr>
          <a:xfrm>
            <a:off x="266568" y="2092329"/>
            <a:ext cx="9367705" cy="1342932"/>
          </a:xfrm>
          <a:noFill/>
          <a:ln w="12700" algn="ctr">
            <a:noFill/>
            <a:miter lim="800000"/>
            <a:headEnd/>
            <a:tailEnd/>
          </a:ln>
        </p:spPr>
        <p:txBody>
          <a:bodyPr/>
          <a:lstStyle>
            <a:lvl1pPr algn="l" rtl="0" eaLnBrk="1" fontAlgn="base" hangingPunct="1">
              <a:lnSpc>
                <a:spcPct val="90000"/>
              </a:lnSpc>
              <a:spcAft>
                <a:spcPct val="0"/>
              </a:spcAft>
              <a:buClr>
                <a:schemeClr val="bg2"/>
              </a:buClr>
              <a:defRPr lang="en-US" sz="1600" smtClean="0">
                <a:solidFill>
                  <a:schemeClr val="tx1"/>
                </a:solidFill>
                <a:latin typeface="+mn-lt"/>
                <a:ea typeface="+mn-ea"/>
                <a:cs typeface="+mn-cs"/>
              </a:defRPr>
            </a:lvl1pPr>
            <a:lvl2pPr algn="l" rtl="0" eaLnBrk="1" fontAlgn="base" hangingPunct="1">
              <a:lnSpc>
                <a:spcPct val="90000"/>
              </a:lnSpc>
              <a:spcAft>
                <a:spcPct val="0"/>
              </a:spcAft>
              <a:buClr>
                <a:schemeClr val="bg2"/>
              </a:buClr>
              <a:defRPr lang="en-US" sz="1600" smtClean="0">
                <a:solidFill>
                  <a:schemeClr val="tx1"/>
                </a:solidFill>
                <a:latin typeface="+mn-lt"/>
                <a:ea typeface="+mn-ea"/>
                <a:cs typeface="+mn-cs"/>
              </a:defRPr>
            </a:lvl2pPr>
            <a:lvl3pPr algn="l" rtl="0" eaLnBrk="1" fontAlgn="base" hangingPunct="1">
              <a:lnSpc>
                <a:spcPct val="90000"/>
              </a:lnSpc>
              <a:spcAft>
                <a:spcPct val="0"/>
              </a:spcAft>
              <a:buClr>
                <a:schemeClr val="bg2"/>
              </a:buClr>
              <a:defRPr lang="en-US" sz="1600" smtClean="0">
                <a:solidFill>
                  <a:schemeClr val="tx1"/>
                </a:solidFill>
                <a:latin typeface="+mn-lt"/>
                <a:ea typeface="+mn-ea"/>
                <a:cs typeface="+mn-cs"/>
              </a:defRPr>
            </a:lvl3pPr>
            <a:lvl4pPr algn="l" rtl="0" eaLnBrk="1" fontAlgn="base" hangingPunct="1">
              <a:lnSpc>
                <a:spcPct val="90000"/>
              </a:lnSpc>
              <a:spcAft>
                <a:spcPct val="0"/>
              </a:spcAft>
              <a:buClr>
                <a:schemeClr val="bg2"/>
              </a:buClr>
              <a:defRPr lang="en-US" sz="1600" smtClean="0">
                <a:solidFill>
                  <a:schemeClr val="tx1"/>
                </a:solidFill>
                <a:latin typeface="+mn-lt"/>
                <a:ea typeface="+mn-ea"/>
                <a:cs typeface="+mn-cs"/>
              </a:defRPr>
            </a:lvl4pPr>
            <a:lvl5pPr algn="l" rtl="0" eaLnBrk="1" fontAlgn="base" hangingPunct="1">
              <a:lnSpc>
                <a:spcPct val="90000"/>
              </a:lnSpc>
              <a:spcAft>
                <a:spcPct val="0"/>
              </a:spcAft>
              <a:buClr>
                <a:schemeClr val="bg2"/>
              </a:buClr>
              <a:defRPr lang="en-US" sz="1600">
                <a:solidFill>
                  <a:schemeClr val="tx1"/>
                </a:solidFill>
                <a:latin typeface="+mn-lt"/>
                <a:ea typeface="+mn-ea"/>
                <a:cs typeface="+mn-cs"/>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3985335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66568" y="2092327"/>
            <a:ext cx="4600442" cy="1246495"/>
          </a:xfrm>
          <a:noFill/>
          <a:ln w="12700" algn="ctr">
            <a:noFill/>
            <a:miter lim="800000"/>
            <a:headEnd/>
            <a:tailEnd/>
          </a:ln>
        </p:spPr>
        <p:txBody>
          <a:bodyPr/>
          <a:lstStyle>
            <a:lvl1pPr algn="l" rtl="0" eaLnBrk="1" fontAlgn="base" hangingPunct="1">
              <a:lnSpc>
                <a:spcPct val="90000"/>
              </a:lnSpc>
              <a:spcAft>
                <a:spcPct val="0"/>
              </a:spcAft>
              <a:buClr>
                <a:schemeClr val="bg2"/>
              </a:buClr>
              <a:defRPr lang="en-US" sz="1400" dirty="0" smtClean="0">
                <a:solidFill>
                  <a:schemeClr val="tx1"/>
                </a:solidFill>
                <a:latin typeface="+mn-lt"/>
                <a:ea typeface="+mn-ea"/>
                <a:cs typeface="+mn-cs"/>
              </a:defRPr>
            </a:lvl1pPr>
            <a:lvl2pPr algn="l" rtl="0" eaLnBrk="1" fontAlgn="base" hangingPunct="1">
              <a:lnSpc>
                <a:spcPct val="90000"/>
              </a:lnSpc>
              <a:spcAft>
                <a:spcPct val="0"/>
              </a:spcAft>
              <a:buClr>
                <a:schemeClr val="bg2"/>
              </a:buClr>
              <a:defRPr lang="en-US" sz="1400" dirty="0" smtClean="0">
                <a:solidFill>
                  <a:schemeClr val="tx1"/>
                </a:solidFill>
                <a:latin typeface="+mn-lt"/>
                <a:ea typeface="+mn-ea"/>
                <a:cs typeface="+mn-cs"/>
              </a:defRPr>
            </a:lvl2pPr>
            <a:lvl3pPr algn="l" rtl="0" eaLnBrk="1" fontAlgn="base" hangingPunct="1">
              <a:lnSpc>
                <a:spcPct val="90000"/>
              </a:lnSpc>
              <a:spcAft>
                <a:spcPct val="0"/>
              </a:spcAft>
              <a:buClr>
                <a:schemeClr val="bg2"/>
              </a:buClr>
              <a:defRPr lang="en-US" sz="1400" dirty="0" smtClean="0">
                <a:solidFill>
                  <a:schemeClr val="tx1"/>
                </a:solidFill>
                <a:latin typeface="+mn-lt"/>
                <a:ea typeface="+mn-ea"/>
                <a:cs typeface="+mn-cs"/>
              </a:defRPr>
            </a:lvl3pPr>
            <a:lvl4pPr algn="l" rtl="0" eaLnBrk="1" fontAlgn="base" hangingPunct="1">
              <a:lnSpc>
                <a:spcPct val="90000"/>
              </a:lnSpc>
              <a:spcAft>
                <a:spcPct val="0"/>
              </a:spcAft>
              <a:buClr>
                <a:schemeClr val="bg2"/>
              </a:buClr>
              <a:defRPr lang="en-US" sz="1400" dirty="0" smtClean="0">
                <a:solidFill>
                  <a:schemeClr val="tx1"/>
                </a:solidFill>
                <a:latin typeface="+mn-lt"/>
                <a:ea typeface="+mn-ea"/>
                <a:cs typeface="+mn-cs"/>
              </a:defRPr>
            </a:lvl4pPr>
            <a:lvl5pPr algn="l" rtl="0" eaLnBrk="1" fontAlgn="base" hangingPunct="1">
              <a:lnSpc>
                <a:spcPct val="90000"/>
              </a:lnSpc>
              <a:spcAft>
                <a:spcPct val="0"/>
              </a:spcAft>
              <a:buClr>
                <a:schemeClr val="bg2"/>
              </a:buClr>
              <a:defRPr lang="en-US" sz="1400" dirty="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32110" y="2092327"/>
            <a:ext cx="4602163" cy="1246495"/>
          </a:xfrm>
          <a:noFill/>
          <a:ln w="12700" algn="ctr">
            <a:noFill/>
            <a:miter lim="800000"/>
            <a:headEnd/>
            <a:tailEnd/>
          </a:ln>
        </p:spPr>
        <p:txBody>
          <a:bodyPr/>
          <a:lstStyle>
            <a:lvl1pPr algn="l" rtl="0" eaLnBrk="1" fontAlgn="base" hangingPunct="1">
              <a:lnSpc>
                <a:spcPct val="90000"/>
              </a:lnSpc>
              <a:spcAft>
                <a:spcPct val="0"/>
              </a:spcAft>
              <a:buClr>
                <a:schemeClr val="bg2"/>
              </a:buClr>
              <a:defRPr lang="en-US" sz="1400" smtClean="0">
                <a:solidFill>
                  <a:schemeClr val="tx1"/>
                </a:solidFill>
                <a:latin typeface="+mn-lt"/>
                <a:ea typeface="+mn-ea"/>
                <a:cs typeface="+mn-cs"/>
              </a:defRPr>
            </a:lvl1pPr>
            <a:lvl2pPr algn="l" rtl="0" eaLnBrk="1" fontAlgn="base" hangingPunct="1">
              <a:lnSpc>
                <a:spcPct val="90000"/>
              </a:lnSpc>
              <a:spcAft>
                <a:spcPct val="0"/>
              </a:spcAft>
              <a:buClr>
                <a:schemeClr val="bg2"/>
              </a:buClr>
              <a:defRPr lang="en-US" sz="1400" smtClean="0">
                <a:solidFill>
                  <a:schemeClr val="tx1"/>
                </a:solidFill>
                <a:latin typeface="+mn-lt"/>
                <a:ea typeface="+mn-ea"/>
                <a:cs typeface="+mn-cs"/>
              </a:defRPr>
            </a:lvl2pPr>
            <a:lvl3pPr algn="l" rtl="0" eaLnBrk="1" fontAlgn="base" hangingPunct="1">
              <a:lnSpc>
                <a:spcPct val="90000"/>
              </a:lnSpc>
              <a:spcAft>
                <a:spcPct val="0"/>
              </a:spcAft>
              <a:buClr>
                <a:schemeClr val="bg2"/>
              </a:buClr>
              <a:defRPr lang="en-US" sz="1400" smtClean="0">
                <a:solidFill>
                  <a:schemeClr val="tx1"/>
                </a:solidFill>
                <a:latin typeface="+mn-lt"/>
                <a:ea typeface="+mn-ea"/>
                <a:cs typeface="+mn-cs"/>
              </a:defRPr>
            </a:lvl3pPr>
            <a:lvl4pPr algn="l" rtl="0" eaLnBrk="1" fontAlgn="base" hangingPunct="1">
              <a:lnSpc>
                <a:spcPct val="90000"/>
              </a:lnSpc>
              <a:spcAft>
                <a:spcPct val="0"/>
              </a:spcAft>
              <a:buClr>
                <a:schemeClr val="bg2"/>
              </a:buClr>
              <a:defRPr lang="en-US" sz="1400" smtClean="0">
                <a:solidFill>
                  <a:schemeClr val="tx1"/>
                </a:solidFill>
                <a:latin typeface="+mn-lt"/>
                <a:ea typeface="+mn-ea"/>
                <a:cs typeface="+mn-cs"/>
              </a:defRPr>
            </a:lvl4pPr>
            <a:lvl5pPr algn="l" rtl="0" eaLnBrk="1" fontAlgn="base" hangingPunct="1">
              <a:lnSpc>
                <a:spcPct val="90000"/>
              </a:lnSpc>
              <a:spcAft>
                <a:spcPct val="0"/>
              </a:spcAft>
              <a:buClr>
                <a:schemeClr val="bg2"/>
              </a:buClr>
              <a:defRPr lang="en-US" sz="14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61834919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cSld name="ATK2007 Title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4426316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cSld name="ATK Title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165589634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504"/>
            <a:ext cx="8420100" cy="1470025"/>
          </a:xfrm>
          <a:prstGeom prst="rect">
            <a:avLst/>
          </a:prstGeom>
        </p:spPr>
        <p:txBody>
          <a:bodyPr lIns="91433" tIns="45717" rIns="91433" bIns="45717"/>
          <a:lstStyle/>
          <a:p>
            <a:r>
              <a:rPr lang="en-US" smtClean="0"/>
              <a:t>Click to edit Master title style</a:t>
            </a:r>
            <a:endParaRPr lang="en-US"/>
          </a:p>
        </p:txBody>
      </p:sp>
      <p:sp>
        <p:nvSpPr>
          <p:cNvPr id="3" name="Subtitle 2"/>
          <p:cNvSpPr>
            <a:spLocks noGrp="1"/>
          </p:cNvSpPr>
          <p:nvPr>
            <p:ph type="subTitle" idx="1"/>
          </p:nvPr>
        </p:nvSpPr>
        <p:spPr>
          <a:xfrm>
            <a:off x="1485900" y="3886200"/>
            <a:ext cx="6934200" cy="1752600"/>
          </a:xfrm>
          <a:prstGeom prst="rect">
            <a:avLst/>
          </a:prstGeom>
        </p:spPr>
        <p:txBody>
          <a:bodyPr lIns="91433" tIns="45717" rIns="91433" bIns="45717"/>
          <a:lstStyle>
            <a:lvl1pPr marL="0" indent="0" algn="ctr">
              <a:buNone/>
              <a:defRPr>
                <a:solidFill>
                  <a:schemeClr val="tx1">
                    <a:tint val="75000"/>
                  </a:schemeClr>
                </a:solidFill>
              </a:defRPr>
            </a:lvl1pPr>
            <a:lvl2pPr marL="457165" indent="0" algn="ctr">
              <a:buNone/>
              <a:defRPr>
                <a:solidFill>
                  <a:schemeClr val="tx1">
                    <a:tint val="75000"/>
                  </a:schemeClr>
                </a:solidFill>
              </a:defRPr>
            </a:lvl2pPr>
            <a:lvl3pPr marL="914331" indent="0" algn="ctr">
              <a:buNone/>
              <a:defRPr>
                <a:solidFill>
                  <a:schemeClr val="tx1">
                    <a:tint val="75000"/>
                  </a:schemeClr>
                </a:solidFill>
              </a:defRPr>
            </a:lvl3pPr>
            <a:lvl4pPr marL="1371495" indent="0" algn="ctr">
              <a:buNone/>
              <a:defRPr>
                <a:solidFill>
                  <a:schemeClr val="tx1">
                    <a:tint val="75000"/>
                  </a:schemeClr>
                </a:solidFill>
              </a:defRPr>
            </a:lvl4pPr>
            <a:lvl5pPr marL="1828660" indent="0" algn="ctr">
              <a:buNone/>
              <a:defRPr>
                <a:solidFill>
                  <a:schemeClr val="tx1">
                    <a:tint val="75000"/>
                  </a:schemeClr>
                </a:solidFill>
              </a:defRPr>
            </a:lvl5pPr>
            <a:lvl6pPr marL="2285826" indent="0" algn="ctr">
              <a:buNone/>
              <a:defRPr>
                <a:solidFill>
                  <a:schemeClr val="tx1">
                    <a:tint val="75000"/>
                  </a:schemeClr>
                </a:solidFill>
              </a:defRPr>
            </a:lvl6pPr>
            <a:lvl7pPr marL="2742990" indent="0" algn="ctr">
              <a:buNone/>
              <a:defRPr>
                <a:solidFill>
                  <a:schemeClr val="tx1">
                    <a:tint val="75000"/>
                  </a:schemeClr>
                </a:solidFill>
              </a:defRPr>
            </a:lvl7pPr>
            <a:lvl8pPr marL="3200156" indent="0" algn="ctr">
              <a:buNone/>
              <a:defRPr>
                <a:solidFill>
                  <a:schemeClr val="tx1">
                    <a:tint val="75000"/>
                  </a:schemeClr>
                </a:solidFill>
              </a:defRPr>
            </a:lvl8pPr>
            <a:lvl9pPr marL="3657321"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95300" y="6356350"/>
            <a:ext cx="2311400" cy="365125"/>
          </a:xfrm>
          <a:prstGeom prst="rect">
            <a:avLst/>
          </a:prstGeom>
        </p:spPr>
        <p:txBody>
          <a:bodyPr lIns="91433" tIns="45717" rIns="91433" bIns="45717"/>
          <a:lstStyle>
            <a:lvl1pPr defTabSz="457165" fontAlgn="auto">
              <a:spcBef>
                <a:spcPts val="0"/>
              </a:spcBef>
              <a:spcAft>
                <a:spcPts val="0"/>
              </a:spcAft>
              <a:defRPr>
                <a:solidFill>
                  <a:prstClr val="black"/>
                </a:solidFill>
                <a:latin typeface="+mn-lt"/>
                <a:cs typeface="+mn-cs"/>
              </a:defRPr>
            </a:lvl1pPr>
          </a:lstStyle>
          <a:p>
            <a:pPr>
              <a:defRPr/>
            </a:pPr>
            <a:endParaRPr lang="en-US"/>
          </a:p>
        </p:txBody>
      </p:sp>
      <p:sp>
        <p:nvSpPr>
          <p:cNvPr id="5" name="Footer Placeholder 4"/>
          <p:cNvSpPr>
            <a:spLocks noGrp="1"/>
          </p:cNvSpPr>
          <p:nvPr>
            <p:ph type="ftr" sz="quarter" idx="11"/>
          </p:nvPr>
        </p:nvSpPr>
        <p:spPr>
          <a:xfrm>
            <a:off x="3384550" y="6356350"/>
            <a:ext cx="3136900" cy="365125"/>
          </a:xfrm>
          <a:prstGeom prst="rect">
            <a:avLst/>
          </a:prstGeom>
        </p:spPr>
        <p:txBody>
          <a:bodyPr lIns="91433" tIns="45717" rIns="91433" bIns="45717"/>
          <a:lstStyle>
            <a:lvl1pPr defTabSz="457165" fontAlgn="auto">
              <a:spcBef>
                <a:spcPts val="0"/>
              </a:spcBef>
              <a:spcAft>
                <a:spcPts val="0"/>
              </a:spcAft>
              <a:defRPr>
                <a:solidFill>
                  <a:prstClr val="black"/>
                </a:solidFill>
                <a:latin typeface="+mn-lt"/>
                <a:cs typeface="+mn-cs"/>
              </a:defRPr>
            </a:lvl1pPr>
          </a:lstStyle>
          <a:p>
            <a:pPr>
              <a:defRPr/>
            </a:pPr>
            <a:endParaRPr lang="en-US"/>
          </a:p>
        </p:txBody>
      </p:sp>
      <p:sp>
        <p:nvSpPr>
          <p:cNvPr id="6" name="Slide Number Placeholder 5"/>
          <p:cNvSpPr>
            <a:spLocks noGrp="1"/>
          </p:cNvSpPr>
          <p:nvPr>
            <p:ph type="sldNum" sz="quarter" idx="12"/>
          </p:nvPr>
        </p:nvSpPr>
        <p:spPr>
          <a:xfrm>
            <a:off x="7594600" y="6356350"/>
            <a:ext cx="2311400" cy="365125"/>
          </a:xfrm>
          <a:prstGeom prst="rect">
            <a:avLst/>
          </a:prstGeom>
        </p:spPr>
        <p:txBody>
          <a:bodyPr lIns="91433" tIns="45717" rIns="91433" bIns="45717"/>
          <a:lstStyle>
            <a:lvl1pPr algn="r" defTabSz="457165" fontAlgn="auto">
              <a:spcBef>
                <a:spcPts val="0"/>
              </a:spcBef>
              <a:spcAft>
                <a:spcPts val="0"/>
              </a:spcAft>
              <a:defRPr sz="1200">
                <a:solidFill>
                  <a:prstClr val="black"/>
                </a:solidFill>
                <a:latin typeface="+mn-lt"/>
                <a:cs typeface="+mn-cs"/>
              </a:defRPr>
            </a:lvl1pPr>
          </a:lstStyle>
          <a:p>
            <a:pPr>
              <a:defRPr/>
            </a:pPr>
            <a:fld id="{99B91E5B-C0C2-4EB0-8151-DD32F95D4EA8}" type="slidenum">
              <a:rPr lang="en-US"/>
              <a:pPr>
                <a:defRPr/>
              </a:pPr>
              <a:t>‹#›</a:t>
            </a:fld>
            <a:endParaRPr lang="en-US"/>
          </a:p>
        </p:txBody>
      </p:sp>
    </p:spTree>
    <p:extLst>
      <p:ext uri="{BB962C8B-B14F-4D97-AF65-F5344CB8AC3E}">
        <p14:creationId xmlns:p14="http://schemas.microsoft.com/office/powerpoint/2010/main" val="237257112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Box 1"/>
          <p:cNvSpPr txBox="1">
            <a:spLocks noChangeArrowheads="1"/>
          </p:cNvSpPr>
          <p:nvPr userDrawn="1"/>
        </p:nvSpPr>
        <p:spPr bwMode="auto">
          <a:xfrm>
            <a:off x="8470900" y="298450"/>
            <a:ext cx="1857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3" tIns="45717" rIns="91433" bIns="45717">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56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56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56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5613"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smtClean="0">
              <a:solidFill>
                <a:srgbClr val="000000"/>
              </a:solidFill>
              <a:latin typeface="Calibri" pitchFamily="34" charset="0"/>
            </a:endParaRPr>
          </a:p>
        </p:txBody>
      </p:sp>
      <p:sp>
        <p:nvSpPr>
          <p:cNvPr id="3" name="Slide Number Placeholder 5"/>
          <p:cNvSpPr>
            <a:spLocks noGrp="1"/>
          </p:cNvSpPr>
          <p:nvPr>
            <p:ph type="sldNum" sz="quarter" idx="10"/>
          </p:nvPr>
        </p:nvSpPr>
        <p:spPr>
          <a:xfrm>
            <a:off x="7594600" y="6356350"/>
            <a:ext cx="2311400" cy="365125"/>
          </a:xfrm>
          <a:prstGeom prst="rect">
            <a:avLst/>
          </a:prstGeom>
        </p:spPr>
        <p:txBody>
          <a:bodyPr lIns="91433" tIns="45717" rIns="91433" bIns="45717"/>
          <a:lstStyle>
            <a:lvl1pPr algn="r" defTabSz="457165" fontAlgn="auto">
              <a:spcBef>
                <a:spcPts val="0"/>
              </a:spcBef>
              <a:spcAft>
                <a:spcPts val="0"/>
              </a:spcAft>
              <a:defRPr sz="1200">
                <a:solidFill>
                  <a:prstClr val="black"/>
                </a:solidFill>
                <a:latin typeface="+mn-lt"/>
                <a:cs typeface="+mn-cs"/>
              </a:defRPr>
            </a:lvl1pPr>
          </a:lstStyle>
          <a:p>
            <a:pPr>
              <a:defRPr/>
            </a:pPr>
            <a:fld id="{DAABFB99-B260-4832-96EA-FC539A483168}" type="slidenum">
              <a:rPr lang="en-US"/>
              <a:pPr>
                <a:defRPr/>
              </a:pPr>
              <a:t>‹#›</a:t>
            </a:fld>
            <a:endParaRPr lang="en-US"/>
          </a:p>
        </p:txBody>
      </p:sp>
    </p:spTree>
    <p:extLst>
      <p:ext uri="{BB962C8B-B14F-4D97-AF65-F5344CB8AC3E}">
        <p14:creationId xmlns:p14="http://schemas.microsoft.com/office/powerpoint/2010/main" val="146376497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ATK CoverWhite 2012/01">
    <p:spTree>
      <p:nvGrpSpPr>
        <p:cNvPr id="1" name=""/>
        <p:cNvGrpSpPr/>
        <p:nvPr/>
      </p:nvGrpSpPr>
      <p:grpSpPr>
        <a:xfrm>
          <a:off x="0" y="0"/>
          <a:ext cx="0" cy="0"/>
          <a:chOff x="0" y="0"/>
          <a:chExt cx="0" cy="0"/>
        </a:xfrm>
      </p:grpSpPr>
      <p:cxnSp>
        <p:nvCxnSpPr>
          <p:cNvPr id="8" name="Straight Connector 7"/>
          <p:cNvCxnSpPr/>
          <p:nvPr>
            <p:custDataLst>
              <p:tags r:id="rId1"/>
            </p:custDataLst>
          </p:nvPr>
        </p:nvCxnSpPr>
        <p:spPr>
          <a:xfrm>
            <a:off x="0" y="3548063"/>
            <a:ext cx="9906000" cy="0"/>
          </a:xfrm>
          <a:prstGeom prst="line">
            <a:avLst/>
          </a:prstGeom>
          <a:ln w="6350" cap="flat">
            <a:solidFill>
              <a:schemeClr val="tx1"/>
            </a:solidFill>
            <a:miter lim="800000"/>
          </a:ln>
        </p:spPr>
        <p:style>
          <a:lnRef idx="1">
            <a:schemeClr val="accent1"/>
          </a:lnRef>
          <a:fillRef idx="0">
            <a:schemeClr val="accent1"/>
          </a:fillRef>
          <a:effectRef idx="0">
            <a:schemeClr val="accent1"/>
          </a:effectRef>
          <a:fontRef idx="minor">
            <a:schemeClr val="tx1"/>
          </a:fontRef>
        </p:style>
      </p:cxnSp>
      <p:pic>
        <p:nvPicPr>
          <p:cNvPr id="10" name="Picture 1" descr="New Logo Telkomsel"/>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78800" y="120650"/>
            <a:ext cx="1617663"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Placeholder 13"/>
          <p:cNvSpPr>
            <a:spLocks noGrp="1"/>
          </p:cNvSpPr>
          <p:nvPr>
            <p:ph type="body" sz="quarter" idx="16"/>
          </p:nvPr>
        </p:nvSpPr>
        <p:spPr>
          <a:xfrm>
            <a:off x="265208" y="6344104"/>
            <a:ext cx="3587485" cy="203132"/>
          </a:xfrm>
        </p:spPr>
        <p:txBody>
          <a:bodyPr anchor="b"/>
          <a:lstStyle>
            <a:lvl1pPr marL="0" indent="0">
              <a:spcBef>
                <a:spcPts val="0"/>
              </a:spcBef>
              <a:buNone/>
              <a:defRPr sz="1400"/>
            </a:lvl1pPr>
            <a:lvl2pPr marL="182867" indent="0">
              <a:buNone/>
              <a:defRPr sz="1000"/>
            </a:lvl2pPr>
            <a:lvl3pPr marL="323214" indent="0">
              <a:buNone/>
              <a:defRPr sz="1000"/>
            </a:lvl3pPr>
            <a:lvl4pPr marL="510800" indent="0">
              <a:buNone/>
              <a:defRPr sz="1000"/>
            </a:lvl4pPr>
            <a:lvl5pPr marL="655150" indent="0">
              <a:buNone/>
              <a:defRPr sz="1000"/>
            </a:lvl5pPr>
          </a:lstStyle>
          <a:p>
            <a:pPr lvl="0"/>
            <a:r>
              <a:rPr lang="en-US" smtClean="0"/>
              <a:t>Click to edit Master text styles</a:t>
            </a:r>
          </a:p>
        </p:txBody>
      </p:sp>
      <p:sp>
        <p:nvSpPr>
          <p:cNvPr id="9" name="Text Placeholder 8"/>
          <p:cNvSpPr>
            <a:spLocks noGrp="1"/>
          </p:cNvSpPr>
          <p:nvPr>
            <p:ph type="body" sz="quarter" idx="15"/>
          </p:nvPr>
        </p:nvSpPr>
        <p:spPr>
          <a:xfrm>
            <a:off x="265208" y="5073452"/>
            <a:ext cx="4298577" cy="203132"/>
          </a:xfrm>
          <a:noFill/>
          <a:ln w="6350" cap="flat">
            <a:noFill/>
          </a:ln>
        </p:spPr>
        <p:txBody>
          <a:bodyPr rtlCol="0"/>
          <a:lstStyle>
            <a:lvl1pPr marL="179986" indent="-179986">
              <a:buNone/>
              <a:defRPr lang="en-US" sz="1400" baseline="0" smtClean="0"/>
            </a:lvl1pPr>
            <a:lvl2pPr>
              <a:defRPr lang="en-US" smtClean="0"/>
            </a:lvl2pPr>
            <a:lvl3pPr>
              <a:defRPr lang="en-US" smtClean="0"/>
            </a:lvl3pPr>
            <a:lvl4pPr>
              <a:defRPr lang="en-US" smtClean="0"/>
            </a:lvl4pPr>
            <a:lvl5pPr>
              <a:defRPr lang="en-US"/>
            </a:lvl5pPr>
          </a:lstStyle>
          <a:p>
            <a:pPr lvl="0"/>
            <a:r>
              <a:rPr lang="en-US" smtClean="0"/>
              <a:t>Click to edit Master text styles</a:t>
            </a:r>
          </a:p>
        </p:txBody>
      </p:sp>
      <p:sp>
        <p:nvSpPr>
          <p:cNvPr id="7" name="Text Placeholder 8"/>
          <p:cNvSpPr>
            <a:spLocks noGrp="1"/>
          </p:cNvSpPr>
          <p:nvPr>
            <p:ph type="body" sz="quarter" idx="12"/>
          </p:nvPr>
        </p:nvSpPr>
        <p:spPr>
          <a:xfrm>
            <a:off x="265200" y="4858094"/>
            <a:ext cx="4297408" cy="203132"/>
          </a:xfrm>
          <a:noFill/>
          <a:ln w="6350" cap="flat">
            <a:noFill/>
          </a:ln>
        </p:spPr>
        <p:txBody>
          <a:bodyPr/>
          <a:lstStyle>
            <a:lvl1pPr marL="0" indent="0">
              <a:spcBef>
                <a:spcPts val="0"/>
              </a:spcBef>
              <a:buFontTx/>
              <a:buNone/>
              <a:defRPr sz="1400" baseline="0"/>
            </a:lvl1pPr>
          </a:lstStyle>
          <a:p>
            <a:pPr lvl="0"/>
            <a:r>
              <a:rPr lang="en-US" smtClean="0"/>
              <a:t>Click to edit Master text styles</a:t>
            </a:r>
          </a:p>
        </p:txBody>
      </p:sp>
      <p:sp>
        <p:nvSpPr>
          <p:cNvPr id="3" name="Title 1"/>
          <p:cNvSpPr>
            <a:spLocks noGrp="1"/>
          </p:cNvSpPr>
          <p:nvPr>
            <p:ph type="ctrTitle"/>
          </p:nvPr>
        </p:nvSpPr>
        <p:spPr>
          <a:xfrm>
            <a:off x="265200" y="3685032"/>
            <a:ext cx="9362546" cy="507831"/>
          </a:xfrm>
          <a:prstGeom prst="rect">
            <a:avLst/>
          </a:prstGeom>
          <a:noFill/>
          <a:ln w="6350" cap="flat">
            <a:noFill/>
          </a:ln>
        </p:spPr>
        <p:txBody>
          <a:bodyPr/>
          <a:lstStyle>
            <a:lvl1pPr algn="l">
              <a:lnSpc>
                <a:spcPct val="90000"/>
              </a:lnSpc>
              <a:defRPr sz="3600" b="0" baseline="0">
                <a:latin typeface="Arial" pitchFamily="34" charset="0"/>
                <a:cs typeface="Arial" pitchFamily="34" charset="0"/>
              </a:defRPr>
            </a:lvl1pPr>
          </a:lstStyle>
          <a:p>
            <a:r>
              <a:rPr lang="en-US" smtClean="0"/>
              <a:t>Click to edit Master title style</a:t>
            </a:r>
            <a:endParaRPr lang="de-DE" dirty="0"/>
          </a:p>
        </p:txBody>
      </p:sp>
      <p:sp>
        <p:nvSpPr>
          <p:cNvPr id="4" name="Subtitle 2"/>
          <p:cNvSpPr>
            <a:spLocks noGrp="1"/>
          </p:cNvSpPr>
          <p:nvPr>
            <p:ph type="subTitle" idx="1"/>
          </p:nvPr>
        </p:nvSpPr>
        <p:spPr>
          <a:xfrm>
            <a:off x="265200" y="3154694"/>
            <a:ext cx="9362546" cy="253916"/>
          </a:xfrm>
          <a:prstGeom prst="rect">
            <a:avLst/>
          </a:prstGeom>
          <a:noFill/>
          <a:ln w="6350" cap="flat">
            <a:noFill/>
          </a:ln>
        </p:spPr>
        <p:txBody>
          <a:bodyPr/>
          <a:lstStyle>
            <a:lvl1pPr marL="0" indent="0" algn="l">
              <a:lnSpc>
                <a:spcPct val="90000"/>
              </a:lnSpc>
              <a:spcBef>
                <a:spcPts val="900"/>
              </a:spcBef>
              <a:buNone/>
              <a:defRPr sz="1800" b="1" i="0" baseline="0">
                <a:solidFill>
                  <a:schemeClr val="tx1"/>
                </a:solidFill>
                <a:latin typeface="Arial" pitchFamily="34" charset="0"/>
                <a:cs typeface="Arial" pitchFamily="34" charset="0"/>
              </a:defRPr>
            </a:lvl1pPr>
            <a:lvl2pPr marL="457165" indent="0" algn="ctr">
              <a:buNone/>
              <a:defRPr>
                <a:solidFill>
                  <a:schemeClr val="tx1">
                    <a:tint val="75000"/>
                  </a:schemeClr>
                </a:solidFill>
              </a:defRPr>
            </a:lvl2pPr>
            <a:lvl3pPr marL="914331" indent="0" algn="ctr">
              <a:buNone/>
              <a:defRPr>
                <a:solidFill>
                  <a:schemeClr val="tx1">
                    <a:tint val="75000"/>
                  </a:schemeClr>
                </a:solidFill>
              </a:defRPr>
            </a:lvl3pPr>
            <a:lvl4pPr marL="1371495" indent="0" algn="ctr">
              <a:buNone/>
              <a:defRPr>
                <a:solidFill>
                  <a:schemeClr val="tx1">
                    <a:tint val="75000"/>
                  </a:schemeClr>
                </a:solidFill>
              </a:defRPr>
            </a:lvl4pPr>
            <a:lvl5pPr marL="1828660" indent="0" algn="ctr">
              <a:buNone/>
              <a:defRPr>
                <a:solidFill>
                  <a:schemeClr val="tx1">
                    <a:tint val="75000"/>
                  </a:schemeClr>
                </a:solidFill>
              </a:defRPr>
            </a:lvl5pPr>
            <a:lvl6pPr marL="2285826" indent="0" algn="ctr">
              <a:buNone/>
              <a:defRPr>
                <a:solidFill>
                  <a:schemeClr val="tx1">
                    <a:tint val="75000"/>
                  </a:schemeClr>
                </a:solidFill>
              </a:defRPr>
            </a:lvl6pPr>
            <a:lvl7pPr marL="2742990" indent="0" algn="ctr">
              <a:buNone/>
              <a:defRPr>
                <a:solidFill>
                  <a:schemeClr val="tx1">
                    <a:tint val="75000"/>
                  </a:schemeClr>
                </a:solidFill>
              </a:defRPr>
            </a:lvl7pPr>
            <a:lvl8pPr marL="3200156" indent="0" algn="ctr">
              <a:buNone/>
              <a:defRPr>
                <a:solidFill>
                  <a:schemeClr val="tx1">
                    <a:tint val="75000"/>
                  </a:schemeClr>
                </a:solidFill>
              </a:defRPr>
            </a:lvl8pPr>
            <a:lvl9pPr marL="3657321"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71428362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ATK Disclaimer 2012/01">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265200" y="2060576"/>
            <a:ext cx="9362546" cy="225703"/>
          </a:xfrm>
        </p:spPr>
        <p:txBody>
          <a:bodyPr/>
          <a:lstStyle>
            <a:lvl1pPr marL="1587" indent="0">
              <a:spcBef>
                <a:spcPts val="1400"/>
              </a:spcBef>
              <a:buNone/>
              <a:defRPr/>
            </a:lvl1pPr>
            <a:lvl2pPr marL="1587" indent="0">
              <a:spcBef>
                <a:spcPts val="1400"/>
              </a:spcBef>
              <a:buNone/>
              <a:defRPr/>
            </a:lvl2pPr>
            <a:lvl3pPr marL="1587" indent="0">
              <a:spcBef>
                <a:spcPts val="1400"/>
              </a:spcBef>
              <a:buNone/>
              <a:defRPr/>
            </a:lvl3pPr>
            <a:lvl4pPr marL="1587" indent="0">
              <a:spcBef>
                <a:spcPts val="1400"/>
              </a:spcBef>
              <a:buNone/>
              <a:defRPr/>
            </a:lvl4pPr>
            <a:lvl5pPr marL="1587" indent="0">
              <a:spcBef>
                <a:spcPts val="1400"/>
              </a:spcBef>
              <a:buNone/>
              <a:defRPr/>
            </a:lvl5pPr>
          </a:lstStyle>
          <a:p>
            <a:pPr lvl="0"/>
            <a:r>
              <a:rPr lang="en-US" smtClean="0"/>
              <a:t>Click to edit Master text styles</a:t>
            </a:r>
          </a:p>
        </p:txBody>
      </p:sp>
    </p:spTree>
    <p:extLst>
      <p:ext uri="{BB962C8B-B14F-4D97-AF65-F5344CB8AC3E}">
        <p14:creationId xmlns:p14="http://schemas.microsoft.com/office/powerpoint/2010/main" val="292049448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ATK TitleAndText 2012/01">
    <p:spTree>
      <p:nvGrpSpPr>
        <p:cNvPr id="1" name=""/>
        <p:cNvGrpSpPr/>
        <p:nvPr/>
      </p:nvGrpSpPr>
      <p:grpSpPr>
        <a:xfrm>
          <a:off x="0" y="0"/>
          <a:ext cx="0" cy="0"/>
          <a:chOff x="0" y="0"/>
          <a:chExt cx="0" cy="0"/>
        </a:xfrm>
      </p:grpSpPr>
      <p:sp>
        <p:nvSpPr>
          <p:cNvPr id="19" name="Title Placeholder 1"/>
          <p:cNvSpPr>
            <a:spLocks noGrp="1"/>
          </p:cNvSpPr>
          <p:nvPr>
            <p:ph type="title"/>
          </p:nvPr>
        </p:nvSpPr>
        <p:spPr>
          <a:xfrm>
            <a:off x="265200" y="804675"/>
            <a:ext cx="9360000" cy="338554"/>
          </a:xfrm>
          <a:prstGeom prst="rect">
            <a:avLst/>
          </a:prstGeom>
          <a:noFill/>
          <a:ln>
            <a:noFill/>
          </a:ln>
        </p:spPr>
        <p:txBody>
          <a:bodyPr rtlCol="0"/>
          <a:lstStyle>
            <a:lvl1pPr>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264848" y="2060575"/>
            <a:ext cx="9360000" cy="1342932"/>
          </a:xfrm>
        </p:spPr>
        <p:txBody>
          <a:bodyPr/>
          <a:lstStyle>
            <a:lvl1pPr>
              <a:defRPr baseline="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3472008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ATK TitleOnly 2012/01">
    <p:spTree>
      <p:nvGrpSpPr>
        <p:cNvPr id="1" name=""/>
        <p:cNvGrpSpPr/>
        <p:nvPr/>
      </p:nvGrpSpPr>
      <p:grpSpPr>
        <a:xfrm>
          <a:off x="0" y="0"/>
          <a:ext cx="0" cy="0"/>
          <a:chOff x="0" y="0"/>
          <a:chExt cx="0" cy="0"/>
        </a:xfrm>
      </p:grpSpPr>
      <p:sp>
        <p:nvSpPr>
          <p:cNvPr id="19" name="Title Placeholder 1"/>
          <p:cNvSpPr>
            <a:spLocks noGrp="1"/>
          </p:cNvSpPr>
          <p:nvPr>
            <p:ph type="title"/>
          </p:nvPr>
        </p:nvSpPr>
        <p:spPr>
          <a:xfrm>
            <a:off x="265200" y="804675"/>
            <a:ext cx="9360000" cy="338554"/>
          </a:xfrm>
          <a:prstGeom prst="rect">
            <a:avLst/>
          </a:prstGeom>
          <a:noFill/>
          <a:ln>
            <a:noFill/>
          </a:ln>
        </p:spPr>
        <p:txBody>
          <a:bodyPr rtlCol="0"/>
          <a:lstStyle>
            <a:lvl1pPr>
              <a:defRPr/>
            </a:lvl1pPr>
          </a:lstStyle>
          <a:p>
            <a:r>
              <a:rPr lang="en-US" smtClean="0"/>
              <a:t>Click to edit Master title style</a:t>
            </a:r>
            <a:endParaRPr lang="en-US" dirty="0"/>
          </a:p>
        </p:txBody>
      </p:sp>
    </p:spTree>
    <p:extLst>
      <p:ext uri="{BB962C8B-B14F-4D97-AF65-F5344CB8AC3E}">
        <p14:creationId xmlns:p14="http://schemas.microsoft.com/office/powerpoint/2010/main" val="356854938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ATK Divider 2012/01">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265206" y="2157997"/>
            <a:ext cx="9366880" cy="282129"/>
          </a:xfrm>
          <a:ln>
            <a:noFill/>
          </a:ln>
        </p:spPr>
        <p:txBody>
          <a:bodyPr/>
          <a:lstStyle>
            <a:lvl1pPr marL="164580" indent="-164580">
              <a:buFont typeface="Arial" pitchFamily="34" charset="0"/>
              <a:buChar char="•"/>
              <a:defRPr sz="2000" baseline="0"/>
            </a:lvl1pPr>
            <a:lvl2pPr marL="347445" indent="-182867">
              <a:spcBef>
                <a:spcPts val="600"/>
              </a:spcBef>
              <a:buFont typeface="Arial" pitchFamily="34" charset="0"/>
              <a:buChar char="–"/>
              <a:defRPr sz="2000"/>
            </a:lvl2pPr>
            <a:lvl3pPr marL="484595" indent="-137150">
              <a:spcBef>
                <a:spcPts val="200"/>
              </a:spcBef>
              <a:buFont typeface="Arial" pitchFamily="34" charset="0"/>
              <a:buChar char="-"/>
              <a:defRPr sz="2000"/>
            </a:lvl3pPr>
            <a:lvl4pPr>
              <a:defRPr sz="2000"/>
            </a:lvl4pPr>
            <a:lvl5pPr>
              <a:defRPr sz="2000"/>
            </a:lvl5pPr>
          </a:lstStyle>
          <a:p>
            <a:pPr lvl="0"/>
            <a:r>
              <a:rPr lang="en-US" smtClean="0"/>
              <a:t>Click to edit Master text styles</a:t>
            </a:r>
          </a:p>
        </p:txBody>
      </p:sp>
      <p:sp>
        <p:nvSpPr>
          <p:cNvPr id="2" name="Title 1"/>
          <p:cNvSpPr>
            <a:spLocks noGrp="1"/>
          </p:cNvSpPr>
          <p:nvPr>
            <p:ph type="title"/>
          </p:nvPr>
        </p:nvSpPr>
        <p:spPr>
          <a:xfrm>
            <a:off x="265208" y="1627633"/>
            <a:ext cx="9366811" cy="338554"/>
          </a:xfrm>
          <a:ln>
            <a:noFill/>
          </a:ln>
        </p:spPr>
        <p:txBody>
          <a:bodyPr/>
          <a:lstStyle>
            <a:lvl1pPr>
              <a:defRPr baseline="0"/>
            </a:lvl1pPr>
          </a:lstStyle>
          <a:p>
            <a:r>
              <a:rPr lang="en-US" smtClean="0"/>
              <a:t>Click to edit Master title style</a:t>
            </a:r>
            <a:endParaRPr lang="en-US" dirty="0"/>
          </a:p>
        </p:txBody>
      </p:sp>
    </p:spTree>
    <p:extLst>
      <p:ext uri="{BB962C8B-B14F-4D97-AF65-F5344CB8AC3E}">
        <p14:creationId xmlns:p14="http://schemas.microsoft.com/office/powerpoint/2010/main" val="72770479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ATK ClosingPage 2012/01">
    <p:spTree>
      <p:nvGrpSpPr>
        <p:cNvPr id="1" name=""/>
        <p:cNvGrpSpPr/>
        <p:nvPr/>
      </p:nvGrpSpPr>
      <p:grpSpPr>
        <a:xfrm>
          <a:off x="0" y="0"/>
          <a:ext cx="0" cy="0"/>
          <a:chOff x="0" y="0"/>
          <a:chExt cx="0" cy="0"/>
        </a:xfrm>
      </p:grpSpPr>
      <p:graphicFrame>
        <p:nvGraphicFramePr>
          <p:cNvPr id="2" name="Object 345"/>
          <p:cNvGraphicFramePr>
            <a:graphicFrameLocks noChangeAspect="1"/>
          </p:cNvGraphicFramePr>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54662" name="think-cell Slide" r:id="rId8" imgW="360" imgH="360" progId="">
                  <p:embed/>
                </p:oleObj>
              </mc:Choice>
              <mc:Fallback>
                <p:oleObj name="think-cell Slide" r:id="rId8" imgW="360" imgH="360" progId="">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TextBox 2"/>
          <p:cNvSpPr txBox="1">
            <a:spLocks noChangeArrowheads="1"/>
          </p:cNvSpPr>
          <p:nvPr>
            <p:custDataLst>
              <p:tags r:id="rId2"/>
            </p:custDataLst>
          </p:nvPr>
        </p:nvSpPr>
        <p:spPr bwMode="auto">
          <a:xfrm>
            <a:off x="9363075" y="6594475"/>
            <a:ext cx="287338"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none" lIns="0" tIns="0" rIns="0" bIns="0" anchor="b"/>
          <a:lstStyle>
            <a:lvl1pPr defTabSz="912813" eaLnBrk="0" hangingPunct="0">
              <a:defRPr>
                <a:solidFill>
                  <a:schemeClr val="tx1"/>
                </a:solidFill>
                <a:latin typeface="Arial" pitchFamily="34" charset="0"/>
                <a:cs typeface="Arial" pitchFamily="34" charset="0"/>
              </a:defRPr>
            </a:lvl1pPr>
            <a:lvl2pPr marL="742950" indent="-285750" defTabSz="912813" eaLnBrk="0" hangingPunct="0">
              <a:defRPr>
                <a:solidFill>
                  <a:schemeClr val="tx1"/>
                </a:solidFill>
                <a:latin typeface="Arial" pitchFamily="34" charset="0"/>
                <a:cs typeface="Arial" pitchFamily="34" charset="0"/>
              </a:defRPr>
            </a:lvl2pPr>
            <a:lvl3pPr marL="1143000" indent="-228600" defTabSz="912813" eaLnBrk="0" hangingPunct="0">
              <a:defRPr>
                <a:solidFill>
                  <a:schemeClr val="tx1"/>
                </a:solidFill>
                <a:latin typeface="Arial" pitchFamily="34" charset="0"/>
                <a:cs typeface="Arial" pitchFamily="34" charset="0"/>
              </a:defRPr>
            </a:lvl3pPr>
            <a:lvl4pPr marL="1600200" indent="-228600" defTabSz="912813" eaLnBrk="0" hangingPunct="0">
              <a:defRPr>
                <a:solidFill>
                  <a:schemeClr val="tx1"/>
                </a:solidFill>
                <a:latin typeface="Arial" pitchFamily="34" charset="0"/>
                <a:cs typeface="Arial" pitchFamily="34" charset="0"/>
              </a:defRPr>
            </a:lvl4pPr>
            <a:lvl5pPr marL="2057400" indent="-228600" defTabSz="912813" eaLnBrk="0" hangingPunct="0">
              <a:defRPr>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Arial" pitchFamily="34" charset="0"/>
                <a:cs typeface="Arial" pitchFamily="34" charset="0"/>
              </a:defRPr>
            </a:lvl9pPr>
          </a:lstStyle>
          <a:p>
            <a:pPr algn="r" eaLnBrk="1" hangingPunct="1">
              <a:defRPr/>
            </a:pPr>
            <a:fld id="{472CE4A0-0158-431A-B24F-89A0D4760B97}" type="slidenum">
              <a:rPr lang="en-US" sz="900" smtClean="0">
                <a:solidFill>
                  <a:srgbClr val="ADABA1"/>
                </a:solidFill>
              </a:rPr>
              <a:pPr algn="r" eaLnBrk="1" hangingPunct="1">
                <a:defRPr/>
              </a:pPr>
              <a:t>‹#›</a:t>
            </a:fld>
            <a:endParaRPr lang="en-US" sz="900" smtClean="0">
              <a:solidFill>
                <a:srgbClr val="ADABA1"/>
              </a:solidFill>
            </a:endParaRPr>
          </a:p>
        </p:txBody>
      </p:sp>
      <p:pic>
        <p:nvPicPr>
          <p:cNvPr id="4" name="Picture 6" descr="006_PPT-top-band_rule-30mm-logo.png"/>
          <p:cNvPicPr>
            <a:picLocks noChangeAspect="1"/>
          </p:cNvPicPr>
          <p:nvPr>
            <p:custDataLst>
              <p:tags r:id="rId3"/>
            </p:custDataLst>
          </p:nvPr>
        </p:nvPicPr>
        <p:blipFill>
          <a:blip r:embed="rId10">
            <a:extLst>
              <a:ext uri="{28A0092B-C50C-407E-A947-70E740481C1C}">
                <a14:useLocalDpi xmlns:a14="http://schemas.microsoft.com/office/drawing/2010/main" val="0"/>
              </a:ext>
            </a:extLst>
          </a:blip>
          <a:srcRect/>
          <a:stretch>
            <a:fillRect/>
          </a:stretch>
        </p:blipFill>
        <p:spPr bwMode="auto">
          <a:xfrm>
            <a:off x="0" y="320675"/>
            <a:ext cx="9906000" cy="26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pic>
      <p:sp>
        <p:nvSpPr>
          <p:cNvPr id="5" name="Rectangle 4"/>
          <p:cNvSpPr/>
          <p:nvPr>
            <p:custDataLst>
              <p:tags r:id="rId4"/>
            </p:custDataLst>
          </p:nvPr>
        </p:nvSpPr>
        <p:spPr>
          <a:xfrm>
            <a:off x="0" y="341313"/>
            <a:ext cx="1716088" cy="341312"/>
          </a:xfrm>
          <a:prstGeom prst="rect">
            <a:avLst/>
          </a:prstGeom>
          <a:solidFill>
            <a:schemeClr val="bg1"/>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lIns="73147" tIns="73147" rIns="73147" bIns="73147" anchor="ctr"/>
          <a:lstStyle/>
          <a:p>
            <a:pPr algn="ctr" defTabSz="914331" fontAlgn="auto">
              <a:lnSpc>
                <a:spcPct val="90000"/>
              </a:lnSpc>
              <a:spcBef>
                <a:spcPts val="900"/>
              </a:spcBef>
              <a:spcAft>
                <a:spcPts val="0"/>
              </a:spcAft>
              <a:defRPr/>
            </a:pPr>
            <a:endParaRPr lang="en-US" sz="1400" dirty="0" err="1">
              <a:solidFill>
                <a:srgbClr val="FFFFFF"/>
              </a:solidFill>
              <a:cs typeface="Arial" pitchFamily="34" charset="0"/>
            </a:endParaRPr>
          </a:p>
        </p:txBody>
      </p:sp>
      <p:pic>
        <p:nvPicPr>
          <p:cNvPr id="6" name="Picture 1088" descr="http://t0.gstatic.com/images?q=tbn:ANd9GcSX7PcZnjqlJMfJQckL4ICASqCounVDVw3HEBIaB3eIxDQ4g76i"/>
          <p:cNvPicPr>
            <a:picLocks noChangeAspect="1" noChangeArrowheads="1"/>
          </p:cNvPicPr>
          <p:nvPr>
            <p:custDataLst>
              <p:tags r:id="rId5"/>
            </p:custDataLst>
          </p:nvPr>
        </p:nvPicPr>
        <p:blipFill>
          <a:blip r:embed="rId11">
            <a:extLst>
              <a:ext uri="{28A0092B-C50C-407E-A947-70E740481C1C}">
                <a14:useLocalDpi xmlns:a14="http://schemas.microsoft.com/office/drawing/2010/main" val="0"/>
              </a:ext>
            </a:extLst>
          </a:blip>
          <a:srcRect/>
          <a:stretch>
            <a:fillRect/>
          </a:stretch>
        </p:blipFill>
        <p:spPr bwMode="auto">
          <a:xfrm>
            <a:off x="26988" y="352425"/>
            <a:ext cx="871537"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13"/>
          <p:cNvSpPr txBox="1">
            <a:spLocks noChangeArrowheads="1"/>
          </p:cNvSpPr>
          <p:nvPr/>
        </p:nvSpPr>
        <p:spPr bwMode="auto">
          <a:xfrm>
            <a:off x="7191375" y="6610350"/>
            <a:ext cx="2178050" cy="123825"/>
          </a:xfrm>
          <a:prstGeom prst="rect">
            <a:avLst/>
          </a:prstGeom>
          <a:noFill/>
          <a:ln>
            <a:noFill/>
          </a:ln>
          <a:extLst/>
        </p:spPr>
        <p:txBody>
          <a:bodyPr wrap="none" lIns="0" tIns="0" rIns="0" bIns="0" anchor="b">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r" defTabSz="914331" fontAlgn="auto">
              <a:spcBef>
                <a:spcPts val="0"/>
              </a:spcBef>
              <a:spcAft>
                <a:spcPts val="0"/>
              </a:spcAft>
              <a:defRPr/>
            </a:pPr>
            <a:r>
              <a:rPr lang="en-US" sz="800" dirty="0">
                <a:solidFill>
                  <a:srgbClr val="ADABA1"/>
                </a:solidFill>
                <a:latin typeface="Arial "/>
                <a:cs typeface="+mn-cs"/>
              </a:rPr>
              <a:t>A.T. Kearney – Strategic Planning </a:t>
            </a:r>
            <a:r>
              <a:rPr lang="en-US" sz="800" dirty="0" smtClean="0">
                <a:solidFill>
                  <a:srgbClr val="ADABA1"/>
                </a:solidFill>
                <a:latin typeface="Arial "/>
                <a:cs typeface="+mn-cs"/>
              </a:rPr>
              <a:t>Jun-Oct 2012</a:t>
            </a:r>
            <a:endParaRPr lang="en-US" sz="800" dirty="0">
              <a:solidFill>
                <a:srgbClr val="ADABA1"/>
              </a:solidFill>
              <a:latin typeface="Arial "/>
              <a:cs typeface="+mn-cs"/>
            </a:endParaRPr>
          </a:p>
        </p:txBody>
      </p:sp>
      <p:cxnSp>
        <p:nvCxnSpPr>
          <p:cNvPr id="8" name="Straight Connector 7"/>
          <p:cNvCxnSpPr/>
          <p:nvPr>
            <p:custDataLst>
              <p:tags r:id="rId6"/>
            </p:custDataLst>
          </p:nvPr>
        </p:nvCxnSpPr>
        <p:spPr>
          <a:xfrm>
            <a:off x="0" y="1627188"/>
            <a:ext cx="9906000" cy="0"/>
          </a:xfrm>
          <a:prstGeom prst="line">
            <a:avLst/>
          </a:prstGeom>
          <a:ln w="3175" cap="flat">
            <a:solidFill>
              <a:schemeClr val="accent3"/>
            </a:solidFill>
            <a:miter lim="800000"/>
          </a:ln>
        </p:spPr>
        <p:style>
          <a:lnRef idx="1">
            <a:schemeClr val="accent1"/>
          </a:lnRef>
          <a:fillRef idx="0">
            <a:schemeClr val="accent1"/>
          </a:fillRef>
          <a:effectRef idx="0">
            <a:schemeClr val="accent1"/>
          </a:effectRef>
          <a:fontRef idx="minor">
            <a:schemeClr val="tx1"/>
          </a:fontRef>
        </p:style>
      </p:cxnSp>
      <p:pic>
        <p:nvPicPr>
          <p:cNvPr id="9" name="Picture 1" descr="New Logo Telkomsel"/>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8178800" y="120650"/>
            <a:ext cx="1617663"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88482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ATK2007 TitleAndText">
    <p:spTree>
      <p:nvGrpSpPr>
        <p:cNvPr id="1" name=""/>
        <p:cNvGrpSpPr/>
        <p:nvPr/>
      </p:nvGrpSpPr>
      <p:grpSpPr>
        <a:xfrm>
          <a:off x="0" y="0"/>
          <a:ext cx="0" cy="0"/>
          <a:chOff x="0" y="0"/>
          <a:chExt cx="0" cy="0"/>
        </a:xfrm>
      </p:grpSpPr>
      <p:sp>
        <p:nvSpPr>
          <p:cNvPr id="19" name="Title Placeholder 1"/>
          <p:cNvSpPr>
            <a:spLocks noGrp="1"/>
          </p:cNvSpPr>
          <p:nvPr>
            <p:ph type="title"/>
          </p:nvPr>
        </p:nvSpPr>
        <p:spPr>
          <a:xfrm>
            <a:off x="265200" y="597614"/>
            <a:ext cx="9369425" cy="338554"/>
          </a:xfrm>
          <a:prstGeom prst="rect">
            <a:avLst/>
          </a:prstGeom>
        </p:spPr>
        <p:txBody>
          <a:bodyPr rtlCol="0"/>
          <a:lstStyle/>
          <a:p>
            <a:r>
              <a:rPr lang="en-US" smtClean="0"/>
              <a:t>Click to edit Master title style</a:t>
            </a:r>
            <a:endParaRPr lang="en-US" dirty="0"/>
          </a:p>
        </p:txBody>
      </p:sp>
      <p:sp>
        <p:nvSpPr>
          <p:cNvPr id="6" name="Text Placeholder 4"/>
          <p:cNvSpPr>
            <a:spLocks noGrp="1"/>
          </p:cNvSpPr>
          <p:nvPr>
            <p:ph type="body" sz="quarter" idx="11"/>
          </p:nvPr>
        </p:nvSpPr>
        <p:spPr>
          <a:xfrm>
            <a:off x="265200" y="2091600"/>
            <a:ext cx="9369425" cy="13429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_tradnl" dirty="0"/>
          </a:p>
        </p:txBody>
      </p:sp>
    </p:spTree>
    <p:extLst>
      <p:ext uri="{BB962C8B-B14F-4D97-AF65-F5344CB8AC3E}">
        <p14:creationId xmlns:p14="http://schemas.microsoft.com/office/powerpoint/2010/main" val="317220018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368118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66568" y="2092327"/>
            <a:ext cx="4600442" cy="1246495"/>
          </a:xfrm>
          <a:noFill/>
          <a:ln w="12700" algn="ctr">
            <a:noFill/>
            <a:miter lim="800000"/>
            <a:headEnd/>
            <a:tailEnd/>
          </a:ln>
        </p:spPr>
        <p:txBody>
          <a:bodyPr/>
          <a:lstStyle>
            <a:lvl1pPr algn="l" rtl="0" eaLnBrk="1" fontAlgn="base" hangingPunct="1">
              <a:lnSpc>
                <a:spcPct val="90000"/>
              </a:lnSpc>
              <a:spcAft>
                <a:spcPct val="0"/>
              </a:spcAft>
              <a:buClr>
                <a:schemeClr val="bg2"/>
              </a:buClr>
              <a:defRPr lang="en-US" sz="1400" dirty="0" smtClean="0">
                <a:solidFill>
                  <a:schemeClr val="tx1"/>
                </a:solidFill>
                <a:latin typeface="+mn-lt"/>
                <a:ea typeface="+mn-ea"/>
                <a:cs typeface="+mn-cs"/>
              </a:defRPr>
            </a:lvl1pPr>
            <a:lvl2pPr algn="l" rtl="0" eaLnBrk="1" fontAlgn="base" hangingPunct="1">
              <a:lnSpc>
                <a:spcPct val="90000"/>
              </a:lnSpc>
              <a:spcAft>
                <a:spcPct val="0"/>
              </a:spcAft>
              <a:buClr>
                <a:schemeClr val="bg2"/>
              </a:buClr>
              <a:defRPr lang="en-US" sz="1400" dirty="0" smtClean="0">
                <a:solidFill>
                  <a:schemeClr val="tx1"/>
                </a:solidFill>
                <a:latin typeface="+mn-lt"/>
                <a:ea typeface="+mn-ea"/>
                <a:cs typeface="+mn-cs"/>
              </a:defRPr>
            </a:lvl2pPr>
            <a:lvl3pPr algn="l" rtl="0" eaLnBrk="1" fontAlgn="base" hangingPunct="1">
              <a:lnSpc>
                <a:spcPct val="90000"/>
              </a:lnSpc>
              <a:spcAft>
                <a:spcPct val="0"/>
              </a:spcAft>
              <a:buClr>
                <a:schemeClr val="bg2"/>
              </a:buClr>
              <a:defRPr lang="en-US" sz="1400" dirty="0" smtClean="0">
                <a:solidFill>
                  <a:schemeClr val="tx1"/>
                </a:solidFill>
                <a:latin typeface="+mn-lt"/>
                <a:ea typeface="+mn-ea"/>
                <a:cs typeface="+mn-cs"/>
              </a:defRPr>
            </a:lvl3pPr>
            <a:lvl4pPr algn="l" rtl="0" eaLnBrk="1" fontAlgn="base" hangingPunct="1">
              <a:lnSpc>
                <a:spcPct val="90000"/>
              </a:lnSpc>
              <a:spcAft>
                <a:spcPct val="0"/>
              </a:spcAft>
              <a:buClr>
                <a:schemeClr val="bg2"/>
              </a:buClr>
              <a:defRPr lang="en-US" sz="1400" dirty="0" smtClean="0">
                <a:solidFill>
                  <a:schemeClr val="tx1"/>
                </a:solidFill>
                <a:latin typeface="+mn-lt"/>
                <a:ea typeface="+mn-ea"/>
                <a:cs typeface="+mn-cs"/>
              </a:defRPr>
            </a:lvl4pPr>
            <a:lvl5pPr algn="l" rtl="0" eaLnBrk="1" fontAlgn="base" hangingPunct="1">
              <a:lnSpc>
                <a:spcPct val="90000"/>
              </a:lnSpc>
              <a:spcAft>
                <a:spcPct val="0"/>
              </a:spcAft>
              <a:buClr>
                <a:schemeClr val="bg2"/>
              </a:buClr>
              <a:defRPr lang="en-US" sz="1400" dirty="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32110" y="2092327"/>
            <a:ext cx="4602163" cy="1246495"/>
          </a:xfrm>
          <a:noFill/>
          <a:ln w="12700" algn="ctr">
            <a:noFill/>
            <a:miter lim="800000"/>
            <a:headEnd/>
            <a:tailEnd/>
          </a:ln>
        </p:spPr>
        <p:txBody>
          <a:bodyPr/>
          <a:lstStyle>
            <a:lvl1pPr algn="l" rtl="0" eaLnBrk="1" fontAlgn="base" hangingPunct="1">
              <a:lnSpc>
                <a:spcPct val="90000"/>
              </a:lnSpc>
              <a:spcAft>
                <a:spcPct val="0"/>
              </a:spcAft>
              <a:buClr>
                <a:schemeClr val="bg2"/>
              </a:buClr>
              <a:defRPr lang="en-US" sz="1400" smtClean="0">
                <a:solidFill>
                  <a:schemeClr val="tx1"/>
                </a:solidFill>
                <a:latin typeface="+mn-lt"/>
                <a:ea typeface="+mn-ea"/>
                <a:cs typeface="+mn-cs"/>
              </a:defRPr>
            </a:lvl1pPr>
            <a:lvl2pPr algn="l" rtl="0" eaLnBrk="1" fontAlgn="base" hangingPunct="1">
              <a:lnSpc>
                <a:spcPct val="90000"/>
              </a:lnSpc>
              <a:spcAft>
                <a:spcPct val="0"/>
              </a:spcAft>
              <a:buClr>
                <a:schemeClr val="bg2"/>
              </a:buClr>
              <a:defRPr lang="en-US" sz="1400" smtClean="0">
                <a:solidFill>
                  <a:schemeClr val="tx1"/>
                </a:solidFill>
                <a:latin typeface="+mn-lt"/>
                <a:ea typeface="+mn-ea"/>
                <a:cs typeface="+mn-cs"/>
              </a:defRPr>
            </a:lvl2pPr>
            <a:lvl3pPr algn="l" rtl="0" eaLnBrk="1" fontAlgn="base" hangingPunct="1">
              <a:lnSpc>
                <a:spcPct val="90000"/>
              </a:lnSpc>
              <a:spcAft>
                <a:spcPct val="0"/>
              </a:spcAft>
              <a:buClr>
                <a:schemeClr val="bg2"/>
              </a:buClr>
              <a:defRPr lang="en-US" sz="1400" smtClean="0">
                <a:solidFill>
                  <a:schemeClr val="tx1"/>
                </a:solidFill>
                <a:latin typeface="+mn-lt"/>
                <a:ea typeface="+mn-ea"/>
                <a:cs typeface="+mn-cs"/>
              </a:defRPr>
            </a:lvl3pPr>
            <a:lvl4pPr algn="l" rtl="0" eaLnBrk="1" fontAlgn="base" hangingPunct="1">
              <a:lnSpc>
                <a:spcPct val="90000"/>
              </a:lnSpc>
              <a:spcAft>
                <a:spcPct val="0"/>
              </a:spcAft>
              <a:buClr>
                <a:schemeClr val="bg2"/>
              </a:buClr>
              <a:defRPr lang="en-US" sz="1400" smtClean="0">
                <a:solidFill>
                  <a:schemeClr val="tx1"/>
                </a:solidFill>
                <a:latin typeface="+mn-lt"/>
                <a:ea typeface="+mn-ea"/>
                <a:cs typeface="+mn-cs"/>
              </a:defRPr>
            </a:lvl4pPr>
            <a:lvl5pPr algn="l" rtl="0" eaLnBrk="1" fontAlgn="base" hangingPunct="1">
              <a:lnSpc>
                <a:spcPct val="90000"/>
              </a:lnSpc>
              <a:spcAft>
                <a:spcPct val="0"/>
              </a:spcAft>
              <a:buClr>
                <a:schemeClr val="bg2"/>
              </a:buClr>
              <a:defRPr lang="en-US" sz="14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85211391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cSld name="ATK2007 Title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62660139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cSld name="ATK Title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03717073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Red Layout">
    <p:spTree>
      <p:nvGrpSpPr>
        <p:cNvPr id="1" name=""/>
        <p:cNvGrpSpPr/>
        <p:nvPr/>
      </p:nvGrpSpPr>
      <p:grpSpPr>
        <a:xfrm>
          <a:off x="0" y="0"/>
          <a:ext cx="0" cy="0"/>
          <a:chOff x="0" y="0"/>
          <a:chExt cx="0" cy="0"/>
        </a:xfrm>
      </p:grpSpPr>
      <p:sp>
        <p:nvSpPr>
          <p:cNvPr id="4" name="Freeform 3"/>
          <p:cNvSpPr/>
          <p:nvPr userDrawn="1"/>
        </p:nvSpPr>
        <p:spPr>
          <a:xfrm>
            <a:off x="0" y="0"/>
            <a:ext cx="8553450" cy="450850"/>
          </a:xfrm>
          <a:custGeom>
            <a:avLst/>
            <a:gdLst>
              <a:gd name="connsiteX0" fmla="*/ 0 w 8553450"/>
              <a:gd name="connsiteY0" fmla="*/ 0 h 590550"/>
              <a:gd name="connsiteX1" fmla="*/ 8553450 w 8553450"/>
              <a:gd name="connsiteY1" fmla="*/ 0 h 590550"/>
              <a:gd name="connsiteX2" fmla="*/ 8239125 w 8553450"/>
              <a:gd name="connsiteY2" fmla="*/ 590550 h 590550"/>
              <a:gd name="connsiteX3" fmla="*/ 0 w 8553450"/>
              <a:gd name="connsiteY3" fmla="*/ 590550 h 590550"/>
              <a:gd name="connsiteX4" fmla="*/ 0 w 8553450"/>
              <a:gd name="connsiteY4" fmla="*/ 0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53450" h="590550">
                <a:moveTo>
                  <a:pt x="0" y="0"/>
                </a:moveTo>
                <a:lnTo>
                  <a:pt x="8553450" y="0"/>
                </a:lnTo>
                <a:lnTo>
                  <a:pt x="8239125" y="590550"/>
                </a:lnTo>
                <a:lnTo>
                  <a:pt x="0" y="590550"/>
                </a:lnTo>
                <a:lnTo>
                  <a:pt x="0" y="0"/>
                </a:lnTo>
                <a:close/>
              </a:path>
            </a:pathLst>
          </a:custGeom>
          <a:solidFill>
            <a:srgbClr val="D93C2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7" rIns="91433" bIns="45717" anchor="ctr"/>
          <a:lstStyle/>
          <a:p>
            <a:pPr algn="ctr" defTabSz="914331">
              <a:defRPr/>
            </a:pPr>
            <a:endParaRPr lang="en-US" sz="1000">
              <a:solidFill>
                <a:prstClr val="white"/>
              </a:solidFill>
            </a:endParaRPr>
          </a:p>
        </p:txBody>
      </p:sp>
      <p:pic>
        <p:nvPicPr>
          <p:cNvPr id="5" name="Picture 7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34425" y="4763"/>
            <a:ext cx="1154113" cy="6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userDrawn="1"/>
        </p:nvSpPr>
        <p:spPr>
          <a:xfrm>
            <a:off x="0" y="6664325"/>
            <a:ext cx="9906000" cy="193675"/>
          </a:xfrm>
          <a:prstGeom prst="rect">
            <a:avLst/>
          </a:prstGeom>
          <a:solidFill>
            <a:srgbClr val="6F6F6F"/>
          </a:solid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7" rIns="91433" bIns="45717" anchor="ctr"/>
          <a:lstStyle/>
          <a:p>
            <a:pPr algn="ctr" defTabSz="914331">
              <a:defRPr/>
            </a:pPr>
            <a:endParaRPr lang="en-US" sz="1000">
              <a:solidFill>
                <a:prstClr val="white"/>
              </a:solidFill>
            </a:endParaRPr>
          </a:p>
        </p:txBody>
      </p:sp>
      <p:sp>
        <p:nvSpPr>
          <p:cNvPr id="7" name="Oval 6"/>
          <p:cNvSpPr/>
          <p:nvPr userDrawn="1"/>
        </p:nvSpPr>
        <p:spPr>
          <a:xfrm>
            <a:off x="9553575" y="6627813"/>
            <a:ext cx="249238" cy="265112"/>
          </a:xfrm>
          <a:prstGeom prst="ellipse">
            <a:avLst/>
          </a:prstGeom>
          <a:ln>
            <a:noFill/>
          </a:ln>
        </p:spPr>
        <p:style>
          <a:lnRef idx="1">
            <a:schemeClr val="dk1"/>
          </a:lnRef>
          <a:fillRef idx="2">
            <a:schemeClr val="dk1"/>
          </a:fillRef>
          <a:effectRef idx="1">
            <a:schemeClr val="dk1"/>
          </a:effectRef>
          <a:fontRef idx="minor">
            <a:schemeClr val="dk1"/>
          </a:fontRef>
        </p:style>
        <p:txBody>
          <a:bodyPr lIns="91433" tIns="45717" rIns="91433" bIns="45717" anchor="ctr"/>
          <a:lstStyle/>
          <a:p>
            <a:pPr algn="ctr" defTabSz="914331">
              <a:defRPr/>
            </a:pPr>
            <a:endParaRPr lang="id-ID" sz="1000">
              <a:solidFill>
                <a:prstClr val="black"/>
              </a:solidFill>
            </a:endParaRPr>
          </a:p>
        </p:txBody>
      </p:sp>
      <p:sp>
        <p:nvSpPr>
          <p:cNvPr id="8" name="Slide Number Placeholder 5"/>
          <p:cNvSpPr txBox="1">
            <a:spLocks/>
          </p:cNvSpPr>
          <p:nvPr userDrawn="1"/>
        </p:nvSpPr>
        <p:spPr bwMode="auto">
          <a:xfrm>
            <a:off x="9424988" y="6604000"/>
            <a:ext cx="504825"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7" rIns="91433" bIns="45717" anchor="ctr"/>
          <a:lstStyle>
            <a:lvl1pPr defTabSz="912813" eaLnBrk="0" hangingPunct="0">
              <a:defRPr>
                <a:solidFill>
                  <a:schemeClr val="tx1"/>
                </a:solidFill>
                <a:latin typeface="Arial" pitchFamily="34" charset="0"/>
                <a:cs typeface="Arial" pitchFamily="34" charset="0"/>
              </a:defRPr>
            </a:lvl1pPr>
            <a:lvl2pPr marL="742950" indent="-285750" defTabSz="912813" eaLnBrk="0" hangingPunct="0">
              <a:defRPr>
                <a:solidFill>
                  <a:schemeClr val="tx1"/>
                </a:solidFill>
                <a:latin typeface="Arial" pitchFamily="34" charset="0"/>
                <a:cs typeface="Arial" pitchFamily="34" charset="0"/>
              </a:defRPr>
            </a:lvl2pPr>
            <a:lvl3pPr marL="1143000" indent="-228600" defTabSz="912813" eaLnBrk="0" hangingPunct="0">
              <a:defRPr>
                <a:solidFill>
                  <a:schemeClr val="tx1"/>
                </a:solidFill>
                <a:latin typeface="Arial" pitchFamily="34" charset="0"/>
                <a:cs typeface="Arial" pitchFamily="34" charset="0"/>
              </a:defRPr>
            </a:lvl3pPr>
            <a:lvl4pPr marL="1600200" indent="-228600" defTabSz="912813" eaLnBrk="0" hangingPunct="0">
              <a:defRPr>
                <a:solidFill>
                  <a:schemeClr val="tx1"/>
                </a:solidFill>
                <a:latin typeface="Arial" pitchFamily="34" charset="0"/>
                <a:cs typeface="Arial" pitchFamily="34" charset="0"/>
              </a:defRPr>
            </a:lvl4pPr>
            <a:lvl5pPr marL="2057400" indent="-228600" defTabSz="912813" eaLnBrk="0" hangingPunct="0">
              <a:defRPr>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defRPr/>
            </a:pPr>
            <a:fld id="{AD1466FC-0706-4D54-BA99-32A30B31790D}" type="slidenum">
              <a:rPr lang="id-ID" sz="1000" smtClean="0">
                <a:solidFill>
                  <a:srgbClr val="000000"/>
                </a:solidFill>
              </a:rPr>
              <a:pPr algn="ctr" eaLnBrk="1" hangingPunct="1">
                <a:defRPr/>
              </a:pPr>
              <a:t>‹#›</a:t>
            </a:fld>
            <a:endParaRPr lang="id-ID" sz="1000" smtClean="0">
              <a:solidFill>
                <a:srgbClr val="000000"/>
              </a:solidFill>
            </a:endParaRPr>
          </a:p>
        </p:txBody>
      </p:sp>
      <p:sp>
        <p:nvSpPr>
          <p:cNvPr id="9" name="Rectangle 8"/>
          <p:cNvSpPr/>
          <p:nvPr userDrawn="1"/>
        </p:nvSpPr>
        <p:spPr>
          <a:xfrm>
            <a:off x="0" y="6664325"/>
            <a:ext cx="998538" cy="1968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7" rIns="91433" bIns="45717" anchor="ctr"/>
          <a:lstStyle/>
          <a:p>
            <a:pPr algn="ctr" defTabSz="914331">
              <a:defRPr/>
            </a:pPr>
            <a:r>
              <a:rPr lang="id-ID" sz="700" b="1" dirty="0">
                <a:solidFill>
                  <a:prstClr val="white"/>
                </a:solidFill>
              </a:rPr>
              <a:t>Strictly Confidential</a:t>
            </a:r>
            <a:endParaRPr lang="en-US" sz="700" b="1" dirty="0">
              <a:solidFill>
                <a:prstClr val="white"/>
              </a:solidFill>
            </a:endParaRPr>
          </a:p>
        </p:txBody>
      </p:sp>
      <p:sp>
        <p:nvSpPr>
          <p:cNvPr id="3" name="Content Placeholder 2"/>
          <p:cNvSpPr>
            <a:spLocks noGrp="1"/>
          </p:cNvSpPr>
          <p:nvPr>
            <p:ph idx="1"/>
          </p:nvPr>
        </p:nvSpPr>
        <p:spPr>
          <a:xfrm>
            <a:off x="338203" y="764090"/>
            <a:ext cx="9294312" cy="5387128"/>
          </a:xfrm>
        </p:spPr>
        <p:txBody>
          <a:bodyPr/>
          <a:lstStyle>
            <a:lvl1pPr>
              <a:defRPr sz="3000">
                <a:solidFill>
                  <a:schemeClr val="tx1">
                    <a:lumMod val="95000"/>
                    <a:lumOff val="5000"/>
                  </a:schemeClr>
                </a:solidFill>
              </a:defRPr>
            </a:lvl1pPr>
            <a:lvl2pPr>
              <a:defRPr sz="2400">
                <a:solidFill>
                  <a:schemeClr val="tx1">
                    <a:lumMod val="95000"/>
                    <a:lumOff val="5000"/>
                  </a:schemeClr>
                </a:solidFill>
              </a:defRPr>
            </a:lvl2pPr>
            <a:lvl3pPr>
              <a:defRPr sz="2000">
                <a:solidFill>
                  <a:schemeClr val="tx1">
                    <a:lumMod val="95000"/>
                    <a:lumOff val="5000"/>
                  </a:schemeClr>
                </a:solidFill>
              </a:defRPr>
            </a:lvl3pPr>
            <a:lvl4pPr>
              <a:defRPr sz="1800">
                <a:solidFill>
                  <a:schemeClr val="tx1">
                    <a:lumMod val="95000"/>
                    <a:lumOff val="5000"/>
                  </a:schemeClr>
                </a:solidFill>
              </a:defRPr>
            </a:lvl4pPr>
            <a:lvl5pPr>
              <a:defRPr sz="1800">
                <a:solidFill>
                  <a:schemeClr val="tx1">
                    <a:lumMod val="95000"/>
                    <a:lumOff val="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id-ID" dirty="0"/>
          </a:p>
        </p:txBody>
      </p:sp>
      <p:sp>
        <p:nvSpPr>
          <p:cNvPr id="10" name="Title 1"/>
          <p:cNvSpPr>
            <a:spLocks noGrp="1"/>
          </p:cNvSpPr>
          <p:nvPr>
            <p:ph type="title"/>
          </p:nvPr>
        </p:nvSpPr>
        <p:spPr>
          <a:xfrm>
            <a:off x="257306" y="11594"/>
            <a:ext cx="7876760" cy="438784"/>
          </a:xfrm>
        </p:spPr>
        <p:txBody>
          <a:bodyPr/>
          <a:lstStyle>
            <a:lvl1pPr algn="l">
              <a:defRPr sz="2400" b="1">
                <a:solidFill>
                  <a:schemeClr val="bg1"/>
                </a:solidFill>
                <a:effectLst>
                  <a:outerShdw blurRad="38100" dist="38100" dir="2700000" algn="tl">
                    <a:srgbClr val="000000">
                      <a:alpha val="43137"/>
                    </a:srgbClr>
                  </a:outerShdw>
                </a:effectLst>
              </a:defRPr>
            </a:lvl1pPr>
          </a:lstStyle>
          <a:p>
            <a:r>
              <a:rPr lang="en-US" dirty="0" smtClean="0"/>
              <a:t>Click to edit Master title style</a:t>
            </a:r>
            <a:endParaRPr lang="en-US" dirty="0"/>
          </a:p>
        </p:txBody>
      </p:sp>
    </p:spTree>
    <p:extLst>
      <p:ext uri="{BB962C8B-B14F-4D97-AF65-F5344CB8AC3E}">
        <p14:creationId xmlns:p14="http://schemas.microsoft.com/office/powerpoint/2010/main" val="271872649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Black Layout">
    <p:spTree>
      <p:nvGrpSpPr>
        <p:cNvPr id="1" name=""/>
        <p:cNvGrpSpPr/>
        <p:nvPr/>
      </p:nvGrpSpPr>
      <p:grpSpPr>
        <a:xfrm>
          <a:off x="0" y="0"/>
          <a:ext cx="0" cy="0"/>
          <a:chOff x="0" y="0"/>
          <a:chExt cx="0" cy="0"/>
        </a:xfrm>
      </p:grpSpPr>
      <p:sp>
        <p:nvSpPr>
          <p:cNvPr id="4" name="Freeform 3"/>
          <p:cNvSpPr/>
          <p:nvPr userDrawn="1"/>
        </p:nvSpPr>
        <p:spPr>
          <a:xfrm>
            <a:off x="0" y="0"/>
            <a:ext cx="8553450" cy="450850"/>
          </a:xfrm>
          <a:custGeom>
            <a:avLst/>
            <a:gdLst>
              <a:gd name="connsiteX0" fmla="*/ 0 w 8553450"/>
              <a:gd name="connsiteY0" fmla="*/ 0 h 590550"/>
              <a:gd name="connsiteX1" fmla="*/ 8553450 w 8553450"/>
              <a:gd name="connsiteY1" fmla="*/ 0 h 590550"/>
              <a:gd name="connsiteX2" fmla="*/ 8239125 w 8553450"/>
              <a:gd name="connsiteY2" fmla="*/ 590550 h 590550"/>
              <a:gd name="connsiteX3" fmla="*/ 0 w 8553450"/>
              <a:gd name="connsiteY3" fmla="*/ 590550 h 590550"/>
              <a:gd name="connsiteX4" fmla="*/ 0 w 8553450"/>
              <a:gd name="connsiteY4" fmla="*/ 0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53450" h="590550">
                <a:moveTo>
                  <a:pt x="0" y="0"/>
                </a:moveTo>
                <a:lnTo>
                  <a:pt x="8553450" y="0"/>
                </a:lnTo>
                <a:lnTo>
                  <a:pt x="8239125" y="590550"/>
                </a:lnTo>
                <a:lnTo>
                  <a:pt x="0" y="590550"/>
                </a:lnTo>
                <a:lnTo>
                  <a:pt x="0" y="0"/>
                </a:lnTo>
                <a:close/>
              </a:path>
            </a:pathLst>
          </a:custGeom>
          <a:solidFill>
            <a:schemeClr val="tx1"/>
          </a:solidFill>
          <a:ln>
            <a:noFill/>
          </a:ln>
          <a:effectLst>
            <a:outerShdw blurRad="127000" dist="38100" dir="3540000" algn="tl" rotWithShape="0">
              <a:srgbClr val="C00000">
                <a:alpha val="95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7" rIns="91433" bIns="45717" anchor="ctr"/>
          <a:lstStyle/>
          <a:p>
            <a:pPr algn="ctr" defTabSz="914331">
              <a:defRPr/>
            </a:pPr>
            <a:endParaRPr lang="en-US" sz="1000">
              <a:solidFill>
                <a:prstClr val="white"/>
              </a:solidFill>
            </a:endParaRPr>
          </a:p>
        </p:txBody>
      </p:sp>
      <p:pic>
        <p:nvPicPr>
          <p:cNvPr id="5" name="Picture 7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34425" y="4763"/>
            <a:ext cx="1154113" cy="6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userDrawn="1"/>
        </p:nvSpPr>
        <p:spPr>
          <a:xfrm>
            <a:off x="0" y="6664325"/>
            <a:ext cx="9906000" cy="193675"/>
          </a:xfrm>
          <a:prstGeom prst="rect">
            <a:avLst/>
          </a:prstGeom>
          <a:solidFill>
            <a:srgbClr val="6F6F6F"/>
          </a:solid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7" rIns="91433" bIns="45717" anchor="ctr"/>
          <a:lstStyle/>
          <a:p>
            <a:pPr algn="ctr" defTabSz="914331">
              <a:defRPr/>
            </a:pPr>
            <a:endParaRPr lang="en-US" sz="1000">
              <a:solidFill>
                <a:prstClr val="white"/>
              </a:solidFill>
            </a:endParaRPr>
          </a:p>
        </p:txBody>
      </p:sp>
      <p:sp>
        <p:nvSpPr>
          <p:cNvPr id="7" name="Oval 6"/>
          <p:cNvSpPr/>
          <p:nvPr userDrawn="1"/>
        </p:nvSpPr>
        <p:spPr>
          <a:xfrm>
            <a:off x="9553575" y="6627813"/>
            <a:ext cx="249238" cy="265112"/>
          </a:xfrm>
          <a:prstGeom prst="ellipse">
            <a:avLst/>
          </a:prstGeom>
          <a:ln>
            <a:noFill/>
          </a:ln>
        </p:spPr>
        <p:style>
          <a:lnRef idx="1">
            <a:schemeClr val="dk1"/>
          </a:lnRef>
          <a:fillRef idx="2">
            <a:schemeClr val="dk1"/>
          </a:fillRef>
          <a:effectRef idx="1">
            <a:schemeClr val="dk1"/>
          </a:effectRef>
          <a:fontRef idx="minor">
            <a:schemeClr val="dk1"/>
          </a:fontRef>
        </p:style>
        <p:txBody>
          <a:bodyPr lIns="91433" tIns="45717" rIns="91433" bIns="45717" anchor="ctr"/>
          <a:lstStyle/>
          <a:p>
            <a:pPr algn="ctr" defTabSz="914331">
              <a:defRPr/>
            </a:pPr>
            <a:endParaRPr lang="id-ID" sz="1000">
              <a:solidFill>
                <a:prstClr val="black"/>
              </a:solidFill>
            </a:endParaRPr>
          </a:p>
        </p:txBody>
      </p:sp>
      <p:sp>
        <p:nvSpPr>
          <p:cNvPr id="8" name="Slide Number Placeholder 5"/>
          <p:cNvSpPr txBox="1">
            <a:spLocks/>
          </p:cNvSpPr>
          <p:nvPr userDrawn="1"/>
        </p:nvSpPr>
        <p:spPr bwMode="auto">
          <a:xfrm>
            <a:off x="9424988" y="6604000"/>
            <a:ext cx="504825"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7" rIns="91433" bIns="45717" anchor="ctr"/>
          <a:lstStyle>
            <a:lvl1pPr defTabSz="912813" eaLnBrk="0" hangingPunct="0">
              <a:defRPr>
                <a:solidFill>
                  <a:schemeClr val="tx1"/>
                </a:solidFill>
                <a:latin typeface="Arial" pitchFamily="34" charset="0"/>
                <a:cs typeface="Arial" pitchFamily="34" charset="0"/>
              </a:defRPr>
            </a:lvl1pPr>
            <a:lvl2pPr marL="742950" indent="-285750" defTabSz="912813" eaLnBrk="0" hangingPunct="0">
              <a:defRPr>
                <a:solidFill>
                  <a:schemeClr val="tx1"/>
                </a:solidFill>
                <a:latin typeface="Arial" pitchFamily="34" charset="0"/>
                <a:cs typeface="Arial" pitchFamily="34" charset="0"/>
              </a:defRPr>
            </a:lvl2pPr>
            <a:lvl3pPr marL="1143000" indent="-228600" defTabSz="912813" eaLnBrk="0" hangingPunct="0">
              <a:defRPr>
                <a:solidFill>
                  <a:schemeClr val="tx1"/>
                </a:solidFill>
                <a:latin typeface="Arial" pitchFamily="34" charset="0"/>
                <a:cs typeface="Arial" pitchFamily="34" charset="0"/>
              </a:defRPr>
            </a:lvl3pPr>
            <a:lvl4pPr marL="1600200" indent="-228600" defTabSz="912813" eaLnBrk="0" hangingPunct="0">
              <a:defRPr>
                <a:solidFill>
                  <a:schemeClr val="tx1"/>
                </a:solidFill>
                <a:latin typeface="Arial" pitchFamily="34" charset="0"/>
                <a:cs typeface="Arial" pitchFamily="34" charset="0"/>
              </a:defRPr>
            </a:lvl4pPr>
            <a:lvl5pPr marL="2057400" indent="-228600" defTabSz="912813" eaLnBrk="0" hangingPunct="0">
              <a:defRPr>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defRPr/>
            </a:pPr>
            <a:fld id="{A2426A7C-76C2-48D5-A353-4DCECD8716EA}" type="slidenum">
              <a:rPr lang="id-ID" sz="1000" smtClean="0">
                <a:solidFill>
                  <a:srgbClr val="000000"/>
                </a:solidFill>
              </a:rPr>
              <a:pPr algn="ctr" eaLnBrk="1" hangingPunct="1">
                <a:defRPr/>
              </a:pPr>
              <a:t>‹#›</a:t>
            </a:fld>
            <a:endParaRPr lang="id-ID" sz="1000" smtClean="0">
              <a:solidFill>
                <a:srgbClr val="000000"/>
              </a:solidFill>
            </a:endParaRPr>
          </a:p>
        </p:txBody>
      </p:sp>
      <p:sp>
        <p:nvSpPr>
          <p:cNvPr id="9" name="Rectangle 8"/>
          <p:cNvSpPr/>
          <p:nvPr userDrawn="1"/>
        </p:nvSpPr>
        <p:spPr>
          <a:xfrm>
            <a:off x="0" y="6664325"/>
            <a:ext cx="998538" cy="1968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7" rIns="91433" bIns="45717" anchor="ctr"/>
          <a:lstStyle/>
          <a:p>
            <a:pPr algn="ctr" defTabSz="914331">
              <a:defRPr/>
            </a:pPr>
            <a:r>
              <a:rPr lang="id-ID" sz="700" b="1" dirty="0">
                <a:solidFill>
                  <a:prstClr val="white"/>
                </a:solidFill>
              </a:rPr>
              <a:t>Strictly Confidential</a:t>
            </a:r>
            <a:endParaRPr lang="en-US" sz="700" b="1" dirty="0">
              <a:solidFill>
                <a:prstClr val="white"/>
              </a:solidFill>
            </a:endParaRPr>
          </a:p>
        </p:txBody>
      </p:sp>
      <p:sp>
        <p:nvSpPr>
          <p:cNvPr id="3" name="Content Placeholder 2"/>
          <p:cNvSpPr>
            <a:spLocks noGrp="1"/>
          </p:cNvSpPr>
          <p:nvPr>
            <p:ph idx="1"/>
          </p:nvPr>
        </p:nvSpPr>
        <p:spPr>
          <a:xfrm>
            <a:off x="338203" y="764090"/>
            <a:ext cx="9294312" cy="5387128"/>
          </a:xfrm>
        </p:spPr>
        <p:txBody>
          <a:bodyPr/>
          <a:lstStyle>
            <a:lvl1pPr>
              <a:defRPr sz="3000">
                <a:solidFill>
                  <a:schemeClr val="tx1">
                    <a:lumMod val="95000"/>
                    <a:lumOff val="5000"/>
                  </a:schemeClr>
                </a:solidFill>
              </a:defRPr>
            </a:lvl1pPr>
            <a:lvl2pPr>
              <a:defRPr sz="2400">
                <a:solidFill>
                  <a:schemeClr val="tx1">
                    <a:lumMod val="95000"/>
                    <a:lumOff val="5000"/>
                  </a:schemeClr>
                </a:solidFill>
              </a:defRPr>
            </a:lvl2pPr>
            <a:lvl3pPr>
              <a:defRPr sz="2000">
                <a:solidFill>
                  <a:schemeClr val="tx1">
                    <a:lumMod val="95000"/>
                    <a:lumOff val="5000"/>
                  </a:schemeClr>
                </a:solidFill>
              </a:defRPr>
            </a:lvl3pPr>
            <a:lvl4pPr>
              <a:defRPr sz="1800">
                <a:solidFill>
                  <a:schemeClr val="tx1">
                    <a:lumMod val="95000"/>
                    <a:lumOff val="5000"/>
                  </a:schemeClr>
                </a:solidFill>
              </a:defRPr>
            </a:lvl4pPr>
            <a:lvl5pPr>
              <a:defRPr sz="1800">
                <a:solidFill>
                  <a:schemeClr val="tx1">
                    <a:lumMod val="95000"/>
                    <a:lumOff val="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id-ID" dirty="0"/>
          </a:p>
        </p:txBody>
      </p:sp>
      <p:sp>
        <p:nvSpPr>
          <p:cNvPr id="10" name="Title 1"/>
          <p:cNvSpPr>
            <a:spLocks noGrp="1"/>
          </p:cNvSpPr>
          <p:nvPr>
            <p:ph type="title"/>
          </p:nvPr>
        </p:nvSpPr>
        <p:spPr>
          <a:xfrm>
            <a:off x="257306" y="11594"/>
            <a:ext cx="7876760" cy="438784"/>
          </a:xfrm>
        </p:spPr>
        <p:txBody>
          <a:bodyPr/>
          <a:lstStyle>
            <a:lvl1pPr algn="l">
              <a:defRPr sz="2400" b="1">
                <a:solidFill>
                  <a:schemeClr val="bg1"/>
                </a:solidFill>
                <a:effectLst>
                  <a:outerShdw blurRad="38100" dist="38100" dir="2700000" algn="tl">
                    <a:srgbClr val="000000">
                      <a:alpha val="43137"/>
                    </a:srgbClr>
                  </a:outerShdw>
                </a:effectLst>
              </a:defRPr>
            </a:lvl1pPr>
          </a:lstStyle>
          <a:p>
            <a:r>
              <a:rPr lang="en-US" dirty="0" smtClean="0"/>
              <a:t>Click to edit Master title style</a:t>
            </a:r>
            <a:endParaRPr lang="en-US" dirty="0"/>
          </a:p>
        </p:txBody>
      </p:sp>
    </p:spTree>
    <p:extLst>
      <p:ext uri="{BB962C8B-B14F-4D97-AF65-F5344CB8AC3E}">
        <p14:creationId xmlns:p14="http://schemas.microsoft.com/office/powerpoint/2010/main" val="278918011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lack Blank">
    <p:spTree>
      <p:nvGrpSpPr>
        <p:cNvPr id="1" name=""/>
        <p:cNvGrpSpPr/>
        <p:nvPr/>
      </p:nvGrpSpPr>
      <p:grpSpPr>
        <a:xfrm>
          <a:off x="0" y="0"/>
          <a:ext cx="0" cy="0"/>
          <a:chOff x="0" y="0"/>
          <a:chExt cx="0" cy="0"/>
        </a:xfrm>
      </p:grpSpPr>
      <p:sp>
        <p:nvSpPr>
          <p:cNvPr id="3" name="Slide Number Placeholder 5"/>
          <p:cNvSpPr txBox="1">
            <a:spLocks/>
          </p:cNvSpPr>
          <p:nvPr userDrawn="1"/>
        </p:nvSpPr>
        <p:spPr bwMode="auto">
          <a:xfrm>
            <a:off x="9372600" y="6572250"/>
            <a:ext cx="58261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7" rIns="91433" bIns="45717" anchor="ctr"/>
          <a:lstStyle>
            <a:lvl1pPr defTabSz="912813" eaLnBrk="0" hangingPunct="0">
              <a:defRPr>
                <a:solidFill>
                  <a:schemeClr val="tx1"/>
                </a:solidFill>
                <a:latin typeface="Arial" pitchFamily="34" charset="0"/>
                <a:cs typeface="Arial" pitchFamily="34" charset="0"/>
              </a:defRPr>
            </a:lvl1pPr>
            <a:lvl2pPr marL="742950" indent="-285750" defTabSz="912813" eaLnBrk="0" hangingPunct="0">
              <a:defRPr>
                <a:solidFill>
                  <a:schemeClr val="tx1"/>
                </a:solidFill>
                <a:latin typeface="Arial" pitchFamily="34" charset="0"/>
                <a:cs typeface="Arial" pitchFamily="34" charset="0"/>
              </a:defRPr>
            </a:lvl2pPr>
            <a:lvl3pPr marL="1143000" indent="-228600" defTabSz="912813" eaLnBrk="0" hangingPunct="0">
              <a:defRPr>
                <a:solidFill>
                  <a:schemeClr val="tx1"/>
                </a:solidFill>
                <a:latin typeface="Arial" pitchFamily="34" charset="0"/>
                <a:cs typeface="Arial" pitchFamily="34" charset="0"/>
              </a:defRPr>
            </a:lvl3pPr>
            <a:lvl4pPr marL="1600200" indent="-228600" defTabSz="912813" eaLnBrk="0" hangingPunct="0">
              <a:defRPr>
                <a:solidFill>
                  <a:schemeClr val="tx1"/>
                </a:solidFill>
                <a:latin typeface="Arial" pitchFamily="34" charset="0"/>
                <a:cs typeface="Arial" pitchFamily="34" charset="0"/>
              </a:defRPr>
            </a:lvl4pPr>
            <a:lvl5pPr marL="2057400" indent="-228600" defTabSz="912813" eaLnBrk="0" hangingPunct="0">
              <a:defRPr>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defRPr/>
            </a:pPr>
            <a:fld id="{0990EEC1-2261-4BD3-A277-2CFD186B676F}" type="slidenum">
              <a:rPr lang="id-ID" sz="1000" smtClean="0">
                <a:solidFill>
                  <a:srgbClr val="000000"/>
                </a:solidFill>
              </a:rPr>
              <a:pPr algn="ctr" eaLnBrk="1" hangingPunct="1">
                <a:defRPr/>
              </a:pPr>
              <a:t>‹#›</a:t>
            </a:fld>
            <a:endParaRPr lang="id-ID" sz="1000" smtClean="0">
              <a:solidFill>
                <a:srgbClr val="000000"/>
              </a:solidFill>
            </a:endParaRPr>
          </a:p>
        </p:txBody>
      </p:sp>
      <p:sp>
        <p:nvSpPr>
          <p:cNvPr id="10" name="Title 1"/>
          <p:cNvSpPr>
            <a:spLocks noGrp="1"/>
          </p:cNvSpPr>
          <p:nvPr>
            <p:ph type="title"/>
          </p:nvPr>
        </p:nvSpPr>
        <p:spPr>
          <a:xfrm>
            <a:off x="259312" y="13647"/>
            <a:ext cx="8108772" cy="423082"/>
          </a:xfrm>
        </p:spPr>
        <p:txBody>
          <a:bodyPr/>
          <a:lstStyle>
            <a:lvl1pPr algn="l">
              <a:defRPr sz="2400" b="1">
                <a:solidFill>
                  <a:schemeClr val="bg1"/>
                </a:solidFill>
                <a:effectLst>
                  <a:outerShdw blurRad="38100" dist="38100" dir="2700000" algn="tl">
                    <a:srgbClr val="000000">
                      <a:alpha val="43137"/>
                    </a:srgbClr>
                  </a:outerShdw>
                </a:effectLst>
              </a:defRPr>
            </a:lvl1pPr>
          </a:lstStyle>
          <a:p>
            <a:r>
              <a:rPr lang="en-US" dirty="0" smtClean="0"/>
              <a:t>Click to edit Master title style</a:t>
            </a:r>
            <a:endParaRPr lang="en-US" dirty="0"/>
          </a:p>
        </p:txBody>
      </p:sp>
    </p:spTree>
    <p:extLst>
      <p:ext uri="{BB962C8B-B14F-4D97-AF65-F5344CB8AC3E}">
        <p14:creationId xmlns:p14="http://schemas.microsoft.com/office/powerpoint/2010/main" val="162864825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Red Blank">
    <p:spTree>
      <p:nvGrpSpPr>
        <p:cNvPr id="1" name=""/>
        <p:cNvGrpSpPr/>
        <p:nvPr/>
      </p:nvGrpSpPr>
      <p:grpSpPr>
        <a:xfrm>
          <a:off x="0" y="0"/>
          <a:ext cx="0" cy="0"/>
          <a:chOff x="0" y="0"/>
          <a:chExt cx="0" cy="0"/>
        </a:xfrm>
      </p:grpSpPr>
      <p:sp>
        <p:nvSpPr>
          <p:cNvPr id="3" name="Freeform 2"/>
          <p:cNvSpPr/>
          <p:nvPr userDrawn="1"/>
        </p:nvSpPr>
        <p:spPr>
          <a:xfrm>
            <a:off x="0" y="0"/>
            <a:ext cx="8553450" cy="450850"/>
          </a:xfrm>
          <a:custGeom>
            <a:avLst/>
            <a:gdLst>
              <a:gd name="connsiteX0" fmla="*/ 0 w 8553450"/>
              <a:gd name="connsiteY0" fmla="*/ 0 h 590550"/>
              <a:gd name="connsiteX1" fmla="*/ 8553450 w 8553450"/>
              <a:gd name="connsiteY1" fmla="*/ 0 h 590550"/>
              <a:gd name="connsiteX2" fmla="*/ 8239125 w 8553450"/>
              <a:gd name="connsiteY2" fmla="*/ 590550 h 590550"/>
              <a:gd name="connsiteX3" fmla="*/ 0 w 8553450"/>
              <a:gd name="connsiteY3" fmla="*/ 590550 h 590550"/>
              <a:gd name="connsiteX4" fmla="*/ 0 w 8553450"/>
              <a:gd name="connsiteY4" fmla="*/ 0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53450" h="590550">
                <a:moveTo>
                  <a:pt x="0" y="0"/>
                </a:moveTo>
                <a:lnTo>
                  <a:pt x="8553450" y="0"/>
                </a:lnTo>
                <a:lnTo>
                  <a:pt x="8239125" y="590550"/>
                </a:lnTo>
                <a:lnTo>
                  <a:pt x="0" y="590550"/>
                </a:lnTo>
                <a:lnTo>
                  <a:pt x="0" y="0"/>
                </a:lnTo>
                <a:close/>
              </a:path>
            </a:pathLst>
          </a:custGeom>
          <a:solidFill>
            <a:srgbClr val="D93C2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7" rIns="91433" bIns="45717" anchor="ctr"/>
          <a:lstStyle/>
          <a:p>
            <a:pPr algn="ctr" defTabSz="914331">
              <a:defRPr/>
            </a:pPr>
            <a:endParaRPr lang="en-US" sz="1000">
              <a:solidFill>
                <a:prstClr val="white"/>
              </a:solidFill>
            </a:endParaRPr>
          </a:p>
        </p:txBody>
      </p:sp>
      <p:sp>
        <p:nvSpPr>
          <p:cNvPr id="4" name="Rectangle 3"/>
          <p:cNvSpPr/>
          <p:nvPr userDrawn="1"/>
        </p:nvSpPr>
        <p:spPr>
          <a:xfrm>
            <a:off x="0" y="6664325"/>
            <a:ext cx="9906000" cy="193675"/>
          </a:xfrm>
          <a:prstGeom prst="rect">
            <a:avLst/>
          </a:prstGeom>
          <a:solidFill>
            <a:srgbClr val="6F6F6F"/>
          </a:solid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7" rIns="91433" bIns="45717" anchor="ctr"/>
          <a:lstStyle/>
          <a:p>
            <a:pPr algn="ctr" defTabSz="914331">
              <a:defRPr/>
            </a:pPr>
            <a:endParaRPr lang="en-US" sz="1000">
              <a:solidFill>
                <a:prstClr val="white"/>
              </a:solidFill>
            </a:endParaRPr>
          </a:p>
        </p:txBody>
      </p:sp>
      <p:sp>
        <p:nvSpPr>
          <p:cNvPr id="5" name="Oval 4"/>
          <p:cNvSpPr/>
          <p:nvPr userDrawn="1"/>
        </p:nvSpPr>
        <p:spPr>
          <a:xfrm>
            <a:off x="9553575" y="6634163"/>
            <a:ext cx="220663" cy="246062"/>
          </a:xfrm>
          <a:prstGeom prst="ellipse">
            <a:avLst/>
          </a:prstGeom>
          <a:ln>
            <a:noFill/>
          </a:ln>
        </p:spPr>
        <p:style>
          <a:lnRef idx="1">
            <a:schemeClr val="dk1"/>
          </a:lnRef>
          <a:fillRef idx="2">
            <a:schemeClr val="dk1"/>
          </a:fillRef>
          <a:effectRef idx="1">
            <a:schemeClr val="dk1"/>
          </a:effectRef>
          <a:fontRef idx="minor">
            <a:schemeClr val="dk1"/>
          </a:fontRef>
        </p:style>
        <p:txBody>
          <a:bodyPr lIns="91433" tIns="45717" rIns="91433" bIns="45717" anchor="ctr"/>
          <a:lstStyle/>
          <a:p>
            <a:pPr algn="ctr" defTabSz="914331">
              <a:defRPr/>
            </a:pPr>
            <a:endParaRPr lang="id-ID" sz="1000">
              <a:solidFill>
                <a:prstClr val="black"/>
              </a:solidFill>
            </a:endParaRPr>
          </a:p>
        </p:txBody>
      </p:sp>
      <p:sp>
        <p:nvSpPr>
          <p:cNvPr id="6" name="Slide Number Placeholder 5"/>
          <p:cNvSpPr txBox="1">
            <a:spLocks/>
          </p:cNvSpPr>
          <p:nvPr userDrawn="1"/>
        </p:nvSpPr>
        <p:spPr bwMode="auto">
          <a:xfrm>
            <a:off x="9364663" y="6575425"/>
            <a:ext cx="58261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7" rIns="91433" bIns="45717" anchor="ctr"/>
          <a:lstStyle>
            <a:lvl1pPr marL="227013" indent="-227013" defTabSz="912813" eaLnBrk="0" hangingPunct="0">
              <a:defRPr>
                <a:solidFill>
                  <a:schemeClr val="tx1"/>
                </a:solidFill>
                <a:latin typeface="Arial" pitchFamily="34" charset="0"/>
                <a:cs typeface="Arial" pitchFamily="34" charset="0"/>
              </a:defRPr>
            </a:lvl1pPr>
            <a:lvl2pPr marL="742950" indent="-285750" defTabSz="912813" eaLnBrk="0" hangingPunct="0">
              <a:defRPr>
                <a:solidFill>
                  <a:schemeClr val="tx1"/>
                </a:solidFill>
                <a:latin typeface="Arial" pitchFamily="34" charset="0"/>
                <a:cs typeface="Arial" pitchFamily="34" charset="0"/>
              </a:defRPr>
            </a:lvl2pPr>
            <a:lvl3pPr marL="1143000" indent="-228600" defTabSz="912813" eaLnBrk="0" hangingPunct="0">
              <a:defRPr>
                <a:solidFill>
                  <a:schemeClr val="tx1"/>
                </a:solidFill>
                <a:latin typeface="Arial" pitchFamily="34" charset="0"/>
                <a:cs typeface="Arial" pitchFamily="34" charset="0"/>
              </a:defRPr>
            </a:lvl3pPr>
            <a:lvl4pPr marL="1600200" indent="-228600" defTabSz="912813" eaLnBrk="0" hangingPunct="0">
              <a:defRPr>
                <a:solidFill>
                  <a:schemeClr val="tx1"/>
                </a:solidFill>
                <a:latin typeface="Arial" pitchFamily="34" charset="0"/>
                <a:cs typeface="Arial" pitchFamily="34" charset="0"/>
              </a:defRPr>
            </a:lvl4pPr>
            <a:lvl5pPr marL="2057400" indent="-228600" defTabSz="912813" eaLnBrk="0" hangingPunct="0">
              <a:defRPr>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buFont typeface="+mj-lt"/>
              <a:buNone/>
              <a:defRPr/>
            </a:pPr>
            <a:fld id="{C2FFF59A-D0AC-4673-8CF3-E165FDFFCCA1}" type="slidenum">
              <a:rPr lang="id-ID" sz="1000" smtClean="0">
                <a:solidFill>
                  <a:srgbClr val="000000"/>
                </a:solidFill>
              </a:rPr>
              <a:pPr algn="ctr" eaLnBrk="1" hangingPunct="1">
                <a:buFont typeface="+mj-lt"/>
                <a:buNone/>
                <a:defRPr/>
              </a:pPr>
              <a:t>‹#›</a:t>
            </a:fld>
            <a:endParaRPr lang="id-ID" sz="1000" smtClean="0">
              <a:solidFill>
                <a:srgbClr val="000000"/>
              </a:solidFill>
            </a:endParaRPr>
          </a:p>
        </p:txBody>
      </p:sp>
      <p:sp>
        <p:nvSpPr>
          <p:cNvPr id="7" name="Rectangle 6"/>
          <p:cNvSpPr/>
          <p:nvPr userDrawn="1"/>
        </p:nvSpPr>
        <p:spPr>
          <a:xfrm>
            <a:off x="0" y="6664325"/>
            <a:ext cx="998538" cy="1968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7" rIns="91433" bIns="45717" anchor="ctr"/>
          <a:lstStyle/>
          <a:p>
            <a:pPr algn="ctr" defTabSz="914331">
              <a:defRPr/>
            </a:pPr>
            <a:r>
              <a:rPr lang="id-ID" sz="700" b="1" dirty="0">
                <a:solidFill>
                  <a:prstClr val="white"/>
                </a:solidFill>
              </a:rPr>
              <a:t>Strictly Confidential</a:t>
            </a:r>
            <a:endParaRPr lang="en-US" sz="700" b="1" dirty="0">
              <a:solidFill>
                <a:prstClr val="white"/>
              </a:solidFill>
            </a:endParaRPr>
          </a:p>
        </p:txBody>
      </p:sp>
      <p:pic>
        <p:nvPicPr>
          <p:cNvPr id="8" name="Picture 7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34425" y="4763"/>
            <a:ext cx="1154113" cy="6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259312" y="13647"/>
            <a:ext cx="8108772" cy="423082"/>
          </a:xfrm>
        </p:spPr>
        <p:txBody>
          <a:bodyPr/>
          <a:lstStyle>
            <a:lvl1pPr algn="l">
              <a:defRPr sz="2400" b="1">
                <a:solidFill>
                  <a:schemeClr val="bg1"/>
                </a:solidFill>
                <a:effectLst>
                  <a:outerShdw blurRad="38100" dist="38100" dir="2700000" algn="tl">
                    <a:srgbClr val="000000">
                      <a:alpha val="43137"/>
                    </a:srgbClr>
                  </a:outerShdw>
                </a:effectLst>
              </a:defRPr>
            </a:lvl1pPr>
          </a:lstStyle>
          <a:p>
            <a:r>
              <a:rPr lang="en-US" dirty="0" smtClean="0"/>
              <a:t>Click to edit Master title style</a:t>
            </a:r>
            <a:endParaRPr lang="en-US" dirty="0"/>
          </a:p>
        </p:txBody>
      </p:sp>
    </p:spTree>
    <p:extLst>
      <p:ext uri="{BB962C8B-B14F-4D97-AF65-F5344CB8AC3E}">
        <p14:creationId xmlns:p14="http://schemas.microsoft.com/office/powerpoint/2010/main" val="1958448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1804" y="1078238"/>
            <a:ext cx="8420100" cy="1470025"/>
          </a:xfrm>
        </p:spPr>
        <p:txBody>
          <a:bodyPr/>
          <a:lstStyle>
            <a:lvl1pPr algn="l">
              <a:defRPr sz="3200" b="1">
                <a:solidFill>
                  <a:schemeClr val="bg1"/>
                </a:solidFill>
                <a:latin typeface="+mn-lt"/>
              </a:defRPr>
            </a:lvl1pPr>
          </a:lstStyle>
          <a:p>
            <a:r>
              <a:rPr lang="en-US" smtClean="0"/>
              <a:t>Click to edit Master title style</a:t>
            </a:r>
            <a:endParaRPr lang="en-US"/>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165" indent="0" algn="ctr">
              <a:buNone/>
              <a:defRPr>
                <a:solidFill>
                  <a:schemeClr val="tx1">
                    <a:tint val="75000"/>
                  </a:schemeClr>
                </a:solidFill>
              </a:defRPr>
            </a:lvl2pPr>
            <a:lvl3pPr marL="914331" indent="0" algn="ctr">
              <a:buNone/>
              <a:defRPr>
                <a:solidFill>
                  <a:schemeClr val="tx1">
                    <a:tint val="75000"/>
                  </a:schemeClr>
                </a:solidFill>
              </a:defRPr>
            </a:lvl3pPr>
            <a:lvl4pPr marL="1371495" indent="0" algn="ctr">
              <a:buNone/>
              <a:defRPr>
                <a:solidFill>
                  <a:schemeClr val="tx1">
                    <a:tint val="75000"/>
                  </a:schemeClr>
                </a:solidFill>
              </a:defRPr>
            </a:lvl4pPr>
            <a:lvl5pPr marL="1828660" indent="0" algn="ctr">
              <a:buNone/>
              <a:defRPr>
                <a:solidFill>
                  <a:schemeClr val="tx1">
                    <a:tint val="75000"/>
                  </a:schemeClr>
                </a:solidFill>
              </a:defRPr>
            </a:lvl5pPr>
            <a:lvl6pPr marL="2285826" indent="0" algn="ctr">
              <a:buNone/>
              <a:defRPr>
                <a:solidFill>
                  <a:schemeClr val="tx1">
                    <a:tint val="75000"/>
                  </a:schemeClr>
                </a:solidFill>
              </a:defRPr>
            </a:lvl6pPr>
            <a:lvl7pPr marL="2742990" indent="0" algn="ctr">
              <a:buNone/>
              <a:defRPr>
                <a:solidFill>
                  <a:schemeClr val="tx1">
                    <a:tint val="75000"/>
                  </a:schemeClr>
                </a:solidFill>
              </a:defRPr>
            </a:lvl7pPr>
            <a:lvl8pPr marL="3200156" indent="0" algn="ctr">
              <a:buNone/>
              <a:defRPr>
                <a:solidFill>
                  <a:schemeClr val="tx1">
                    <a:tint val="75000"/>
                  </a:schemeClr>
                </a:solidFill>
              </a:defRPr>
            </a:lvl8pPr>
            <a:lvl9pPr marL="3657321"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215585498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4" name="Rectangle 4"/>
          <p:cNvSpPr/>
          <p:nvPr userDrawn="1"/>
        </p:nvSpPr>
        <p:spPr bwMode="auto">
          <a:xfrm>
            <a:off x="330200" y="6324600"/>
            <a:ext cx="4705350" cy="304800"/>
          </a:xfrm>
          <a:prstGeom prst="rect">
            <a:avLst/>
          </a:prstGeom>
          <a:solidFill>
            <a:schemeClr val="bg1"/>
          </a:solidFill>
          <a:ln w="9525" cap="flat" cmpd="sng" algn="ctr">
            <a:noFill/>
            <a:prstDash val="solid"/>
            <a:round/>
            <a:headEnd type="none" w="med" len="med"/>
            <a:tailEnd type="none" w="med" len="med"/>
          </a:ln>
          <a:effectLst>
            <a:outerShdw blurRad="50800" dist="50800" dir="5400000" algn="ctr" rotWithShape="0">
              <a:schemeClr val="bg1"/>
            </a:outerShdw>
          </a:effectLst>
        </p:spPr>
        <p:txBody>
          <a:bodyPr lIns="91433" tIns="45717" rIns="91433" bIns="45717"/>
          <a:lstStyle/>
          <a:p>
            <a:pPr algn="r" defTabSz="914331">
              <a:defRPr/>
            </a:pPr>
            <a:endParaRPr lang="en-US" sz="2000" b="1" dirty="0">
              <a:solidFill>
                <a:srgbClr val="4BACC6">
                  <a:lumMod val="75000"/>
                </a:srgbClr>
              </a:solidFill>
              <a:latin typeface="+mn-lt"/>
            </a:endParaRPr>
          </a:p>
        </p:txBody>
      </p:sp>
      <p:sp>
        <p:nvSpPr>
          <p:cNvPr id="2" name="Title 1"/>
          <p:cNvSpPr>
            <a:spLocks noGrp="1"/>
          </p:cNvSpPr>
          <p:nvPr>
            <p:ph type="title"/>
          </p:nvPr>
        </p:nvSpPr>
        <p:spPr>
          <a:xfrm>
            <a:off x="495300" y="58615"/>
            <a:ext cx="8915400" cy="778098"/>
          </a:xfrm>
        </p:spPr>
        <p:txBody>
          <a:bodyPr>
            <a:normAutofit/>
          </a:bodyPr>
          <a:lstStyle>
            <a:lvl1pPr algn="l">
              <a:defRPr sz="3000" b="1">
                <a:solidFill>
                  <a:srgbClr val="0070C0"/>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95300" y="980728"/>
            <a:ext cx="8915400" cy="5256584"/>
          </a:xfrm>
        </p:spPr>
        <p:txBody>
          <a:bodyPr>
            <a:normAutofit/>
          </a:bodyPr>
          <a:lstStyle>
            <a:lvl1pPr>
              <a:defRPr sz="2800"/>
            </a:lvl1pPr>
            <a:lvl2pPr>
              <a:defRPr sz="2400">
                <a:solidFill>
                  <a:srgbClr val="0070C0"/>
                </a:solidFill>
              </a:defRPr>
            </a:lvl2pPr>
            <a:lvl3pPr>
              <a:defRPr sz="2000">
                <a:solidFill>
                  <a:srgbClr val="00B0F0"/>
                </a:solidFill>
              </a:defRPr>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3"/>
          <p:cNvSpPr>
            <a:spLocks noGrp="1"/>
          </p:cNvSpPr>
          <p:nvPr>
            <p:ph type="dt" sz="half" idx="10"/>
          </p:nvPr>
        </p:nvSpPr>
        <p:spPr/>
        <p:txBody>
          <a:bodyPr rtlCol="0"/>
          <a:lstStyle>
            <a:lvl1pPr defTabSz="457165" fontAlgn="auto">
              <a:spcBef>
                <a:spcPts val="0"/>
              </a:spcBef>
              <a:spcAft>
                <a:spcPts val="0"/>
              </a:spcAft>
              <a:defRPr>
                <a:solidFill>
                  <a:prstClr val="black">
                    <a:tint val="75000"/>
                  </a:prstClr>
                </a:solidFill>
                <a:latin typeface="+mn-lt"/>
                <a:cs typeface="+mn-cs"/>
              </a:defRPr>
            </a:lvl1pPr>
          </a:lstStyle>
          <a:p>
            <a:pPr>
              <a:defRPr/>
            </a:pPr>
            <a:endParaRPr lang="en-US"/>
          </a:p>
        </p:txBody>
      </p:sp>
      <p:sp>
        <p:nvSpPr>
          <p:cNvPr id="6" name="Footer Placeholder 4"/>
          <p:cNvSpPr>
            <a:spLocks noGrp="1"/>
          </p:cNvSpPr>
          <p:nvPr>
            <p:ph type="ftr" sz="quarter" idx="11"/>
          </p:nvPr>
        </p:nvSpPr>
        <p:spPr/>
        <p:txBody>
          <a:bodyPr rtlCol="0"/>
          <a:lstStyle>
            <a:lvl1pPr defTabSz="457165" fontAlgn="auto">
              <a:spcBef>
                <a:spcPts val="0"/>
              </a:spcBef>
              <a:spcAft>
                <a:spcPts val="0"/>
              </a:spcAft>
              <a:defRPr>
                <a:solidFill>
                  <a:prstClr val="black">
                    <a:tint val="75000"/>
                  </a:prstClr>
                </a:solidFill>
                <a:latin typeface="+mn-lt"/>
                <a:cs typeface="+mn-cs"/>
              </a:defRPr>
            </a:lvl1pPr>
          </a:lstStyle>
          <a:p>
            <a:pPr>
              <a:defRPr/>
            </a:pPr>
            <a:endParaRPr lang="en-US"/>
          </a:p>
        </p:txBody>
      </p:sp>
      <p:sp>
        <p:nvSpPr>
          <p:cNvPr id="7" name="Slide Number Placeholder 5"/>
          <p:cNvSpPr>
            <a:spLocks noGrp="1"/>
          </p:cNvSpPr>
          <p:nvPr>
            <p:ph type="sldNum" sz="quarter" idx="12"/>
          </p:nvPr>
        </p:nvSpPr>
        <p:spPr/>
        <p:txBody>
          <a:bodyPr rtlCol="0"/>
          <a:lstStyle>
            <a:lvl1pPr defTabSz="457165" fontAlgn="auto">
              <a:spcBef>
                <a:spcPts val="0"/>
              </a:spcBef>
              <a:spcAft>
                <a:spcPts val="0"/>
              </a:spcAft>
              <a:defRPr>
                <a:solidFill>
                  <a:prstClr val="black">
                    <a:tint val="75000"/>
                  </a:prstClr>
                </a:solidFill>
                <a:latin typeface="+mn-lt"/>
                <a:cs typeface="+mn-cs"/>
              </a:defRPr>
            </a:lvl1pPr>
          </a:lstStyle>
          <a:p>
            <a:pPr>
              <a:defRPr/>
            </a:pPr>
            <a:fld id="{53C5C965-11CE-4904-8A19-22820A7DBAF9}" type="slidenum">
              <a:rPr lang="en-US"/>
              <a:pPr>
                <a:defRPr/>
              </a:pPr>
              <a:t>‹#›</a:t>
            </a:fld>
            <a:endParaRPr lang="en-US"/>
          </a:p>
        </p:txBody>
      </p:sp>
    </p:spTree>
    <p:extLst>
      <p:ext uri="{BB962C8B-B14F-4D97-AF65-F5344CB8AC3E}">
        <p14:creationId xmlns:p14="http://schemas.microsoft.com/office/powerpoint/2010/main" val="43393659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Intan1">
    <p:spTree>
      <p:nvGrpSpPr>
        <p:cNvPr id="1" name=""/>
        <p:cNvGrpSpPr/>
        <p:nvPr/>
      </p:nvGrpSpPr>
      <p:grpSpPr>
        <a:xfrm>
          <a:off x="0" y="0"/>
          <a:ext cx="0" cy="0"/>
          <a:chOff x="0" y="0"/>
          <a:chExt cx="0" cy="0"/>
        </a:xfrm>
      </p:grpSpPr>
      <p:sp>
        <p:nvSpPr>
          <p:cNvPr id="4" name="Freeform 3"/>
          <p:cNvSpPr/>
          <p:nvPr userDrawn="1"/>
        </p:nvSpPr>
        <p:spPr>
          <a:xfrm>
            <a:off x="0" y="0"/>
            <a:ext cx="8553450" cy="450850"/>
          </a:xfrm>
          <a:custGeom>
            <a:avLst/>
            <a:gdLst>
              <a:gd name="connsiteX0" fmla="*/ 0 w 8553450"/>
              <a:gd name="connsiteY0" fmla="*/ 0 h 590550"/>
              <a:gd name="connsiteX1" fmla="*/ 8553450 w 8553450"/>
              <a:gd name="connsiteY1" fmla="*/ 0 h 590550"/>
              <a:gd name="connsiteX2" fmla="*/ 8239125 w 8553450"/>
              <a:gd name="connsiteY2" fmla="*/ 590550 h 590550"/>
              <a:gd name="connsiteX3" fmla="*/ 0 w 8553450"/>
              <a:gd name="connsiteY3" fmla="*/ 590550 h 590550"/>
              <a:gd name="connsiteX4" fmla="*/ 0 w 8553450"/>
              <a:gd name="connsiteY4" fmla="*/ 0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53450" h="590550">
                <a:moveTo>
                  <a:pt x="0" y="0"/>
                </a:moveTo>
                <a:lnTo>
                  <a:pt x="8553450" y="0"/>
                </a:lnTo>
                <a:lnTo>
                  <a:pt x="8239125" y="590550"/>
                </a:lnTo>
                <a:lnTo>
                  <a:pt x="0" y="590550"/>
                </a:lnTo>
                <a:lnTo>
                  <a:pt x="0" y="0"/>
                </a:lnTo>
                <a:close/>
              </a:path>
            </a:pathLst>
          </a:custGeom>
          <a:solidFill>
            <a:srgbClr val="D93C2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7" rIns="91433" bIns="45717" anchor="ctr"/>
          <a:lstStyle/>
          <a:p>
            <a:pPr algn="ctr" defTabSz="914331">
              <a:defRPr/>
            </a:pPr>
            <a:endParaRPr lang="en-US" sz="1000">
              <a:solidFill>
                <a:prstClr val="white"/>
              </a:solidFill>
            </a:endParaRPr>
          </a:p>
        </p:txBody>
      </p:sp>
      <p:pic>
        <p:nvPicPr>
          <p:cNvPr id="5" name="Picture 7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34425" y="4763"/>
            <a:ext cx="1154113" cy="6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userDrawn="1"/>
        </p:nvSpPr>
        <p:spPr>
          <a:xfrm>
            <a:off x="0" y="6664325"/>
            <a:ext cx="9906000" cy="193675"/>
          </a:xfrm>
          <a:prstGeom prst="rect">
            <a:avLst/>
          </a:prstGeom>
          <a:solidFill>
            <a:srgbClr val="6F6F6F"/>
          </a:solid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7" rIns="91433" bIns="45717" anchor="ctr"/>
          <a:lstStyle/>
          <a:p>
            <a:pPr algn="ctr" defTabSz="914331">
              <a:defRPr/>
            </a:pPr>
            <a:endParaRPr lang="en-US" sz="1000">
              <a:solidFill>
                <a:prstClr val="white"/>
              </a:solidFill>
            </a:endParaRPr>
          </a:p>
        </p:txBody>
      </p:sp>
      <p:sp>
        <p:nvSpPr>
          <p:cNvPr id="7" name="Oval 6"/>
          <p:cNvSpPr/>
          <p:nvPr userDrawn="1"/>
        </p:nvSpPr>
        <p:spPr>
          <a:xfrm>
            <a:off x="9553575" y="6627813"/>
            <a:ext cx="249238" cy="265112"/>
          </a:xfrm>
          <a:prstGeom prst="ellipse">
            <a:avLst/>
          </a:prstGeom>
          <a:ln>
            <a:noFill/>
          </a:ln>
        </p:spPr>
        <p:style>
          <a:lnRef idx="1">
            <a:schemeClr val="dk1"/>
          </a:lnRef>
          <a:fillRef idx="2">
            <a:schemeClr val="dk1"/>
          </a:fillRef>
          <a:effectRef idx="1">
            <a:schemeClr val="dk1"/>
          </a:effectRef>
          <a:fontRef idx="minor">
            <a:schemeClr val="dk1"/>
          </a:fontRef>
        </p:style>
        <p:txBody>
          <a:bodyPr lIns="91433" tIns="45717" rIns="91433" bIns="45717" anchor="ctr"/>
          <a:lstStyle/>
          <a:p>
            <a:pPr algn="ctr" defTabSz="914331">
              <a:defRPr/>
            </a:pPr>
            <a:endParaRPr lang="id-ID" sz="1000">
              <a:solidFill>
                <a:prstClr val="black"/>
              </a:solidFill>
            </a:endParaRPr>
          </a:p>
        </p:txBody>
      </p:sp>
      <p:sp>
        <p:nvSpPr>
          <p:cNvPr id="8" name="Slide Number Placeholder 5"/>
          <p:cNvSpPr txBox="1">
            <a:spLocks/>
          </p:cNvSpPr>
          <p:nvPr userDrawn="1"/>
        </p:nvSpPr>
        <p:spPr bwMode="auto">
          <a:xfrm>
            <a:off x="9424988" y="6604000"/>
            <a:ext cx="504825"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7" rIns="91433" bIns="45717" anchor="ctr"/>
          <a:lstStyle>
            <a:lvl1pPr defTabSz="912813" eaLnBrk="0" hangingPunct="0">
              <a:defRPr>
                <a:solidFill>
                  <a:schemeClr val="tx1"/>
                </a:solidFill>
                <a:latin typeface="Arial" pitchFamily="34" charset="0"/>
                <a:cs typeface="Arial" pitchFamily="34" charset="0"/>
              </a:defRPr>
            </a:lvl1pPr>
            <a:lvl2pPr marL="742950" indent="-285750" defTabSz="912813" eaLnBrk="0" hangingPunct="0">
              <a:defRPr>
                <a:solidFill>
                  <a:schemeClr val="tx1"/>
                </a:solidFill>
                <a:latin typeface="Arial" pitchFamily="34" charset="0"/>
                <a:cs typeface="Arial" pitchFamily="34" charset="0"/>
              </a:defRPr>
            </a:lvl2pPr>
            <a:lvl3pPr marL="1143000" indent="-228600" defTabSz="912813" eaLnBrk="0" hangingPunct="0">
              <a:defRPr>
                <a:solidFill>
                  <a:schemeClr val="tx1"/>
                </a:solidFill>
                <a:latin typeface="Arial" pitchFamily="34" charset="0"/>
                <a:cs typeface="Arial" pitchFamily="34" charset="0"/>
              </a:defRPr>
            </a:lvl3pPr>
            <a:lvl4pPr marL="1600200" indent="-228600" defTabSz="912813" eaLnBrk="0" hangingPunct="0">
              <a:defRPr>
                <a:solidFill>
                  <a:schemeClr val="tx1"/>
                </a:solidFill>
                <a:latin typeface="Arial" pitchFamily="34" charset="0"/>
                <a:cs typeface="Arial" pitchFamily="34" charset="0"/>
              </a:defRPr>
            </a:lvl4pPr>
            <a:lvl5pPr marL="2057400" indent="-228600" defTabSz="912813" eaLnBrk="0" hangingPunct="0">
              <a:defRPr>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defRPr/>
            </a:pPr>
            <a:fld id="{CB181013-8B7F-4E69-A2D6-605BAEBCBA2A}" type="slidenum">
              <a:rPr lang="id-ID" sz="1000" smtClean="0">
                <a:solidFill>
                  <a:srgbClr val="000000"/>
                </a:solidFill>
              </a:rPr>
              <a:pPr algn="ctr" eaLnBrk="1" hangingPunct="1">
                <a:defRPr/>
              </a:pPr>
              <a:t>‹#›</a:t>
            </a:fld>
            <a:endParaRPr lang="id-ID" sz="1000" smtClean="0">
              <a:solidFill>
                <a:srgbClr val="000000"/>
              </a:solidFill>
            </a:endParaRPr>
          </a:p>
        </p:txBody>
      </p:sp>
      <p:sp>
        <p:nvSpPr>
          <p:cNvPr id="9" name="Rectangle 8"/>
          <p:cNvSpPr/>
          <p:nvPr userDrawn="1"/>
        </p:nvSpPr>
        <p:spPr>
          <a:xfrm>
            <a:off x="0" y="6664325"/>
            <a:ext cx="998538" cy="1968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7" rIns="91433" bIns="45717" anchor="ctr"/>
          <a:lstStyle/>
          <a:p>
            <a:pPr algn="ctr" defTabSz="914331">
              <a:defRPr/>
            </a:pPr>
            <a:r>
              <a:rPr lang="id-ID" sz="700" b="1" dirty="0">
                <a:solidFill>
                  <a:prstClr val="white"/>
                </a:solidFill>
              </a:rPr>
              <a:t>Strictly Confidential</a:t>
            </a:r>
            <a:endParaRPr lang="en-US" sz="700" b="1" dirty="0">
              <a:solidFill>
                <a:prstClr val="white"/>
              </a:solidFill>
            </a:endParaRPr>
          </a:p>
        </p:txBody>
      </p:sp>
      <p:sp>
        <p:nvSpPr>
          <p:cNvPr id="3" name="Content Placeholder 2"/>
          <p:cNvSpPr>
            <a:spLocks noGrp="1"/>
          </p:cNvSpPr>
          <p:nvPr>
            <p:ph idx="1"/>
          </p:nvPr>
        </p:nvSpPr>
        <p:spPr>
          <a:xfrm>
            <a:off x="338203" y="764090"/>
            <a:ext cx="9294312" cy="5387128"/>
          </a:xfrm>
        </p:spPr>
        <p:txBody>
          <a:bodyPr/>
          <a:lstStyle>
            <a:lvl1pPr>
              <a:defRPr sz="3000">
                <a:solidFill>
                  <a:schemeClr val="tx1">
                    <a:lumMod val="95000"/>
                    <a:lumOff val="5000"/>
                  </a:schemeClr>
                </a:solidFill>
              </a:defRPr>
            </a:lvl1pPr>
            <a:lvl2pPr>
              <a:defRPr sz="2400">
                <a:solidFill>
                  <a:schemeClr val="tx1">
                    <a:lumMod val="95000"/>
                    <a:lumOff val="5000"/>
                  </a:schemeClr>
                </a:solidFill>
              </a:defRPr>
            </a:lvl2pPr>
            <a:lvl3pPr>
              <a:defRPr sz="2000">
                <a:solidFill>
                  <a:schemeClr val="tx1">
                    <a:lumMod val="95000"/>
                    <a:lumOff val="5000"/>
                  </a:schemeClr>
                </a:solidFill>
              </a:defRPr>
            </a:lvl3pPr>
            <a:lvl4pPr>
              <a:defRPr sz="1800">
                <a:solidFill>
                  <a:schemeClr val="tx1">
                    <a:lumMod val="95000"/>
                    <a:lumOff val="5000"/>
                  </a:schemeClr>
                </a:solidFill>
              </a:defRPr>
            </a:lvl4pPr>
            <a:lvl5pPr>
              <a:defRPr sz="1800">
                <a:solidFill>
                  <a:schemeClr val="tx1">
                    <a:lumMod val="95000"/>
                    <a:lumOff val="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id-ID" dirty="0"/>
          </a:p>
        </p:txBody>
      </p:sp>
      <p:sp>
        <p:nvSpPr>
          <p:cNvPr id="10" name="Title 1"/>
          <p:cNvSpPr>
            <a:spLocks noGrp="1"/>
          </p:cNvSpPr>
          <p:nvPr>
            <p:ph type="title"/>
          </p:nvPr>
        </p:nvSpPr>
        <p:spPr>
          <a:xfrm>
            <a:off x="257306" y="11594"/>
            <a:ext cx="7876760" cy="438784"/>
          </a:xfrm>
        </p:spPr>
        <p:txBody>
          <a:bodyPr/>
          <a:lstStyle>
            <a:lvl1pPr algn="l">
              <a:defRPr sz="3000" b="1">
                <a:solidFill>
                  <a:schemeClr val="bg1"/>
                </a:solidFill>
                <a:effectLst>
                  <a:outerShdw blurRad="38100" dist="38100" dir="2700000" algn="tl">
                    <a:srgbClr val="000000">
                      <a:alpha val="43137"/>
                    </a:srgbClr>
                  </a:outerShdw>
                </a:effectLst>
              </a:defRPr>
            </a:lvl1pPr>
          </a:lstStyle>
          <a:p>
            <a:r>
              <a:rPr lang="en-US" dirty="0" smtClean="0"/>
              <a:t>Click to edit Master title style</a:t>
            </a:r>
            <a:endParaRPr lang="en-US" dirty="0"/>
          </a:p>
        </p:txBody>
      </p:sp>
    </p:spTree>
    <p:extLst>
      <p:ext uri="{BB962C8B-B14F-4D97-AF65-F5344CB8AC3E}">
        <p14:creationId xmlns:p14="http://schemas.microsoft.com/office/powerpoint/2010/main" val="319815726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Blank no text">
    <p:spTree>
      <p:nvGrpSpPr>
        <p:cNvPr id="1" name=""/>
        <p:cNvGrpSpPr/>
        <p:nvPr/>
      </p:nvGrpSpPr>
      <p:grpSpPr>
        <a:xfrm>
          <a:off x="0" y="0"/>
          <a:ext cx="0" cy="0"/>
          <a:chOff x="0" y="0"/>
          <a:chExt cx="0" cy="0"/>
        </a:xfrm>
      </p:grpSpPr>
      <p:sp>
        <p:nvSpPr>
          <p:cNvPr id="3" name="Freeform 2"/>
          <p:cNvSpPr/>
          <p:nvPr userDrawn="1"/>
        </p:nvSpPr>
        <p:spPr>
          <a:xfrm>
            <a:off x="0" y="0"/>
            <a:ext cx="8553450" cy="450850"/>
          </a:xfrm>
          <a:custGeom>
            <a:avLst/>
            <a:gdLst>
              <a:gd name="connsiteX0" fmla="*/ 0 w 8553450"/>
              <a:gd name="connsiteY0" fmla="*/ 0 h 590550"/>
              <a:gd name="connsiteX1" fmla="*/ 8553450 w 8553450"/>
              <a:gd name="connsiteY1" fmla="*/ 0 h 590550"/>
              <a:gd name="connsiteX2" fmla="*/ 8239125 w 8553450"/>
              <a:gd name="connsiteY2" fmla="*/ 590550 h 590550"/>
              <a:gd name="connsiteX3" fmla="*/ 0 w 8553450"/>
              <a:gd name="connsiteY3" fmla="*/ 590550 h 590550"/>
              <a:gd name="connsiteX4" fmla="*/ 0 w 8553450"/>
              <a:gd name="connsiteY4" fmla="*/ 0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53450" h="590550">
                <a:moveTo>
                  <a:pt x="0" y="0"/>
                </a:moveTo>
                <a:lnTo>
                  <a:pt x="8553450" y="0"/>
                </a:lnTo>
                <a:lnTo>
                  <a:pt x="8239125" y="590550"/>
                </a:lnTo>
                <a:lnTo>
                  <a:pt x="0" y="590550"/>
                </a:lnTo>
                <a:lnTo>
                  <a:pt x="0" y="0"/>
                </a:lnTo>
                <a:close/>
              </a:path>
            </a:pathLst>
          </a:custGeom>
          <a:solidFill>
            <a:srgbClr val="D93C2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7" rIns="91433" bIns="45717" anchor="ctr"/>
          <a:lstStyle/>
          <a:p>
            <a:pPr algn="ctr" defTabSz="914331">
              <a:defRPr/>
            </a:pPr>
            <a:endParaRPr lang="en-US" sz="1000">
              <a:solidFill>
                <a:prstClr val="white"/>
              </a:solidFill>
            </a:endParaRPr>
          </a:p>
        </p:txBody>
      </p:sp>
      <p:sp>
        <p:nvSpPr>
          <p:cNvPr id="4" name="Rectangle 3"/>
          <p:cNvSpPr/>
          <p:nvPr userDrawn="1"/>
        </p:nvSpPr>
        <p:spPr>
          <a:xfrm>
            <a:off x="0" y="6664325"/>
            <a:ext cx="9906000" cy="193675"/>
          </a:xfrm>
          <a:prstGeom prst="rect">
            <a:avLst/>
          </a:prstGeom>
          <a:solidFill>
            <a:srgbClr val="6F6F6F"/>
          </a:solid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7" rIns="91433" bIns="45717" anchor="ctr"/>
          <a:lstStyle/>
          <a:p>
            <a:pPr algn="ctr" defTabSz="914331">
              <a:defRPr/>
            </a:pPr>
            <a:endParaRPr lang="en-US" sz="1000">
              <a:solidFill>
                <a:prstClr val="white"/>
              </a:solidFill>
            </a:endParaRPr>
          </a:p>
        </p:txBody>
      </p:sp>
      <p:sp>
        <p:nvSpPr>
          <p:cNvPr id="5" name="Oval 4"/>
          <p:cNvSpPr/>
          <p:nvPr userDrawn="1"/>
        </p:nvSpPr>
        <p:spPr>
          <a:xfrm>
            <a:off x="9553575" y="6634163"/>
            <a:ext cx="220663" cy="246062"/>
          </a:xfrm>
          <a:prstGeom prst="ellipse">
            <a:avLst/>
          </a:prstGeom>
          <a:ln>
            <a:noFill/>
          </a:ln>
        </p:spPr>
        <p:style>
          <a:lnRef idx="1">
            <a:schemeClr val="dk1"/>
          </a:lnRef>
          <a:fillRef idx="2">
            <a:schemeClr val="dk1"/>
          </a:fillRef>
          <a:effectRef idx="1">
            <a:schemeClr val="dk1"/>
          </a:effectRef>
          <a:fontRef idx="minor">
            <a:schemeClr val="dk1"/>
          </a:fontRef>
        </p:style>
        <p:txBody>
          <a:bodyPr lIns="91433" tIns="45717" rIns="91433" bIns="45717" anchor="ctr"/>
          <a:lstStyle/>
          <a:p>
            <a:pPr algn="ctr" defTabSz="914331">
              <a:defRPr/>
            </a:pPr>
            <a:endParaRPr lang="id-ID" sz="1000">
              <a:solidFill>
                <a:prstClr val="black"/>
              </a:solidFill>
            </a:endParaRPr>
          </a:p>
        </p:txBody>
      </p:sp>
      <p:sp>
        <p:nvSpPr>
          <p:cNvPr id="6" name="Slide Number Placeholder 5"/>
          <p:cNvSpPr txBox="1">
            <a:spLocks/>
          </p:cNvSpPr>
          <p:nvPr userDrawn="1"/>
        </p:nvSpPr>
        <p:spPr bwMode="auto">
          <a:xfrm>
            <a:off x="9372600" y="6572250"/>
            <a:ext cx="58261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7" rIns="91433" bIns="45717" anchor="ctr"/>
          <a:lstStyle>
            <a:lvl1pPr defTabSz="912813" eaLnBrk="0" hangingPunct="0">
              <a:defRPr>
                <a:solidFill>
                  <a:schemeClr val="tx1"/>
                </a:solidFill>
                <a:latin typeface="Arial" pitchFamily="34" charset="0"/>
                <a:cs typeface="Arial" pitchFamily="34" charset="0"/>
              </a:defRPr>
            </a:lvl1pPr>
            <a:lvl2pPr marL="742950" indent="-285750" defTabSz="912813" eaLnBrk="0" hangingPunct="0">
              <a:defRPr>
                <a:solidFill>
                  <a:schemeClr val="tx1"/>
                </a:solidFill>
                <a:latin typeface="Arial" pitchFamily="34" charset="0"/>
                <a:cs typeface="Arial" pitchFamily="34" charset="0"/>
              </a:defRPr>
            </a:lvl2pPr>
            <a:lvl3pPr marL="1143000" indent="-228600" defTabSz="912813" eaLnBrk="0" hangingPunct="0">
              <a:defRPr>
                <a:solidFill>
                  <a:schemeClr val="tx1"/>
                </a:solidFill>
                <a:latin typeface="Arial" pitchFamily="34" charset="0"/>
                <a:cs typeface="Arial" pitchFamily="34" charset="0"/>
              </a:defRPr>
            </a:lvl3pPr>
            <a:lvl4pPr marL="1600200" indent="-228600" defTabSz="912813" eaLnBrk="0" hangingPunct="0">
              <a:defRPr>
                <a:solidFill>
                  <a:schemeClr val="tx1"/>
                </a:solidFill>
                <a:latin typeface="Arial" pitchFamily="34" charset="0"/>
                <a:cs typeface="Arial" pitchFamily="34" charset="0"/>
              </a:defRPr>
            </a:lvl4pPr>
            <a:lvl5pPr marL="2057400" indent="-228600" defTabSz="912813" eaLnBrk="0" hangingPunct="0">
              <a:defRPr>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defRPr/>
            </a:pPr>
            <a:fld id="{B17041A1-B68C-42BE-99EA-870E158768C2}" type="slidenum">
              <a:rPr lang="id-ID" sz="1000" smtClean="0">
                <a:solidFill>
                  <a:srgbClr val="000000"/>
                </a:solidFill>
              </a:rPr>
              <a:pPr algn="ctr" eaLnBrk="1" hangingPunct="1">
                <a:defRPr/>
              </a:pPr>
              <a:t>‹#›</a:t>
            </a:fld>
            <a:endParaRPr lang="id-ID" sz="1000" smtClean="0">
              <a:solidFill>
                <a:srgbClr val="000000"/>
              </a:solidFill>
            </a:endParaRPr>
          </a:p>
        </p:txBody>
      </p:sp>
      <p:sp>
        <p:nvSpPr>
          <p:cNvPr id="7" name="Rectangle 6"/>
          <p:cNvSpPr/>
          <p:nvPr userDrawn="1"/>
        </p:nvSpPr>
        <p:spPr>
          <a:xfrm>
            <a:off x="0" y="6664325"/>
            <a:ext cx="998538" cy="1968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7" rIns="91433" bIns="45717" anchor="ctr"/>
          <a:lstStyle/>
          <a:p>
            <a:pPr algn="ctr" defTabSz="914331">
              <a:defRPr/>
            </a:pPr>
            <a:r>
              <a:rPr lang="id-ID" sz="700" b="1" dirty="0">
                <a:solidFill>
                  <a:prstClr val="white"/>
                </a:solidFill>
              </a:rPr>
              <a:t>Strictly Confidential</a:t>
            </a:r>
            <a:endParaRPr lang="en-US" sz="700" b="1" dirty="0">
              <a:solidFill>
                <a:prstClr val="white"/>
              </a:solidFill>
            </a:endParaRPr>
          </a:p>
        </p:txBody>
      </p:sp>
      <p:pic>
        <p:nvPicPr>
          <p:cNvPr id="8" name="Picture 7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34425" y="4763"/>
            <a:ext cx="1154113" cy="6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259312" y="13647"/>
            <a:ext cx="8108772" cy="423082"/>
          </a:xfrm>
        </p:spPr>
        <p:txBody>
          <a:bodyPr/>
          <a:lstStyle>
            <a:lvl1pPr algn="l">
              <a:defRPr sz="3000" b="1">
                <a:solidFill>
                  <a:schemeClr val="bg1"/>
                </a:solidFill>
                <a:effectLst>
                  <a:outerShdw blurRad="38100" dist="38100" dir="2700000" algn="tl">
                    <a:srgbClr val="000000">
                      <a:alpha val="43137"/>
                    </a:srgbClr>
                  </a:outerShdw>
                </a:effectLst>
              </a:defRPr>
            </a:lvl1pPr>
          </a:lstStyle>
          <a:p>
            <a:r>
              <a:rPr lang="en-US" dirty="0" smtClean="0"/>
              <a:t>Click to edit Master title style</a:t>
            </a:r>
            <a:endParaRPr lang="en-US" dirty="0"/>
          </a:p>
        </p:txBody>
      </p:sp>
    </p:spTree>
    <p:extLst>
      <p:ext uri="{BB962C8B-B14F-4D97-AF65-F5344CB8AC3E}">
        <p14:creationId xmlns:p14="http://schemas.microsoft.com/office/powerpoint/2010/main" val="13649570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2" name="Picture 7" descr="Logo-Telkom-Hitam-Abu-Merah.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432800" y="38100"/>
            <a:ext cx="13716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808999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504"/>
            <a:ext cx="8420100" cy="1470025"/>
          </a:xfrm>
          <a:prstGeom prst="rect">
            <a:avLst/>
          </a:prstGeom>
        </p:spPr>
        <p:txBody>
          <a:bodyPr lIns="91433" tIns="45717" rIns="91433" bIns="45717"/>
          <a:lstStyle/>
          <a:p>
            <a:r>
              <a:rPr lang="en-US" smtClean="0"/>
              <a:t>Click to edit Master title style</a:t>
            </a:r>
            <a:endParaRPr lang="en-US"/>
          </a:p>
        </p:txBody>
      </p:sp>
      <p:sp>
        <p:nvSpPr>
          <p:cNvPr id="3" name="Subtitle 2"/>
          <p:cNvSpPr>
            <a:spLocks noGrp="1"/>
          </p:cNvSpPr>
          <p:nvPr>
            <p:ph type="subTitle" idx="1"/>
          </p:nvPr>
        </p:nvSpPr>
        <p:spPr>
          <a:xfrm>
            <a:off x="1485900" y="3886200"/>
            <a:ext cx="6934200" cy="1752600"/>
          </a:xfrm>
          <a:prstGeom prst="rect">
            <a:avLst/>
          </a:prstGeom>
        </p:spPr>
        <p:txBody>
          <a:bodyPr lIns="91433" tIns="45717" rIns="91433" bIns="45717"/>
          <a:lstStyle>
            <a:lvl1pPr marL="0" indent="0" algn="ctr">
              <a:buNone/>
              <a:defRPr>
                <a:solidFill>
                  <a:schemeClr val="tx1">
                    <a:tint val="75000"/>
                  </a:schemeClr>
                </a:solidFill>
              </a:defRPr>
            </a:lvl1pPr>
            <a:lvl2pPr marL="457165" indent="0" algn="ctr">
              <a:buNone/>
              <a:defRPr>
                <a:solidFill>
                  <a:schemeClr val="tx1">
                    <a:tint val="75000"/>
                  </a:schemeClr>
                </a:solidFill>
              </a:defRPr>
            </a:lvl2pPr>
            <a:lvl3pPr marL="914331" indent="0" algn="ctr">
              <a:buNone/>
              <a:defRPr>
                <a:solidFill>
                  <a:schemeClr val="tx1">
                    <a:tint val="75000"/>
                  </a:schemeClr>
                </a:solidFill>
              </a:defRPr>
            </a:lvl3pPr>
            <a:lvl4pPr marL="1371495" indent="0" algn="ctr">
              <a:buNone/>
              <a:defRPr>
                <a:solidFill>
                  <a:schemeClr val="tx1">
                    <a:tint val="75000"/>
                  </a:schemeClr>
                </a:solidFill>
              </a:defRPr>
            </a:lvl4pPr>
            <a:lvl5pPr marL="1828660" indent="0" algn="ctr">
              <a:buNone/>
              <a:defRPr>
                <a:solidFill>
                  <a:schemeClr val="tx1">
                    <a:tint val="75000"/>
                  </a:schemeClr>
                </a:solidFill>
              </a:defRPr>
            </a:lvl5pPr>
            <a:lvl6pPr marL="2285826" indent="0" algn="ctr">
              <a:buNone/>
              <a:defRPr>
                <a:solidFill>
                  <a:schemeClr val="tx1">
                    <a:tint val="75000"/>
                  </a:schemeClr>
                </a:solidFill>
              </a:defRPr>
            </a:lvl6pPr>
            <a:lvl7pPr marL="2742990" indent="0" algn="ctr">
              <a:buNone/>
              <a:defRPr>
                <a:solidFill>
                  <a:schemeClr val="tx1">
                    <a:tint val="75000"/>
                  </a:schemeClr>
                </a:solidFill>
              </a:defRPr>
            </a:lvl7pPr>
            <a:lvl8pPr marL="3200156" indent="0" algn="ctr">
              <a:buNone/>
              <a:defRPr>
                <a:solidFill>
                  <a:schemeClr val="tx1">
                    <a:tint val="75000"/>
                  </a:schemeClr>
                </a:solidFill>
              </a:defRPr>
            </a:lvl8pPr>
            <a:lvl9pPr marL="3657321"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95300" y="6356350"/>
            <a:ext cx="2311400" cy="365125"/>
          </a:xfrm>
          <a:prstGeom prst="rect">
            <a:avLst/>
          </a:prstGeom>
        </p:spPr>
        <p:txBody>
          <a:bodyPr lIns="91433" tIns="45717" rIns="91433" bIns="45717"/>
          <a:lstStyle>
            <a:lvl1pPr defTabSz="457165" fontAlgn="auto">
              <a:spcBef>
                <a:spcPts val="0"/>
              </a:spcBef>
              <a:spcAft>
                <a:spcPts val="0"/>
              </a:spcAft>
              <a:defRPr>
                <a:solidFill>
                  <a:prstClr val="black"/>
                </a:solidFill>
                <a:latin typeface="+mn-lt"/>
                <a:cs typeface="+mn-cs"/>
              </a:defRPr>
            </a:lvl1pPr>
          </a:lstStyle>
          <a:p>
            <a:pPr>
              <a:defRPr/>
            </a:pPr>
            <a:endParaRPr lang="en-US"/>
          </a:p>
        </p:txBody>
      </p:sp>
      <p:sp>
        <p:nvSpPr>
          <p:cNvPr id="5" name="Footer Placeholder 4"/>
          <p:cNvSpPr>
            <a:spLocks noGrp="1"/>
          </p:cNvSpPr>
          <p:nvPr>
            <p:ph type="ftr" sz="quarter" idx="11"/>
          </p:nvPr>
        </p:nvSpPr>
        <p:spPr>
          <a:xfrm>
            <a:off x="3384550" y="6356350"/>
            <a:ext cx="3136900" cy="365125"/>
          </a:xfrm>
          <a:prstGeom prst="rect">
            <a:avLst/>
          </a:prstGeom>
        </p:spPr>
        <p:txBody>
          <a:bodyPr lIns="91433" tIns="45717" rIns="91433" bIns="45717"/>
          <a:lstStyle>
            <a:lvl1pPr defTabSz="457165" fontAlgn="auto">
              <a:spcBef>
                <a:spcPts val="0"/>
              </a:spcBef>
              <a:spcAft>
                <a:spcPts val="0"/>
              </a:spcAft>
              <a:defRPr>
                <a:solidFill>
                  <a:prstClr val="black"/>
                </a:solidFill>
                <a:latin typeface="+mn-lt"/>
                <a:cs typeface="+mn-cs"/>
              </a:defRPr>
            </a:lvl1pPr>
          </a:lstStyle>
          <a:p>
            <a:pPr>
              <a:defRPr/>
            </a:pPr>
            <a:endParaRPr lang="en-US"/>
          </a:p>
        </p:txBody>
      </p:sp>
      <p:sp>
        <p:nvSpPr>
          <p:cNvPr id="6" name="Slide Number Placeholder 5"/>
          <p:cNvSpPr>
            <a:spLocks noGrp="1"/>
          </p:cNvSpPr>
          <p:nvPr>
            <p:ph type="sldNum" sz="quarter" idx="12"/>
          </p:nvPr>
        </p:nvSpPr>
        <p:spPr>
          <a:xfrm>
            <a:off x="7594600" y="6356350"/>
            <a:ext cx="2311400" cy="365125"/>
          </a:xfrm>
          <a:prstGeom prst="rect">
            <a:avLst/>
          </a:prstGeom>
        </p:spPr>
        <p:txBody>
          <a:bodyPr lIns="91433" tIns="45717" rIns="91433" bIns="45717"/>
          <a:lstStyle>
            <a:lvl1pPr algn="r" defTabSz="457165" fontAlgn="auto">
              <a:spcBef>
                <a:spcPts val="0"/>
              </a:spcBef>
              <a:spcAft>
                <a:spcPts val="0"/>
              </a:spcAft>
              <a:defRPr sz="1200">
                <a:solidFill>
                  <a:prstClr val="black"/>
                </a:solidFill>
                <a:latin typeface="+mn-lt"/>
                <a:cs typeface="+mn-cs"/>
              </a:defRPr>
            </a:lvl1pPr>
          </a:lstStyle>
          <a:p>
            <a:pPr>
              <a:defRPr/>
            </a:pPr>
            <a:fld id="{62D86AF3-B519-4EE4-A4A7-460C3AD451C2}" type="slidenum">
              <a:rPr lang="en-US"/>
              <a:pPr>
                <a:defRPr/>
              </a:pPr>
              <a:t>‹#›</a:t>
            </a:fld>
            <a:endParaRPr lang="en-US"/>
          </a:p>
        </p:txBody>
      </p:sp>
    </p:spTree>
    <p:extLst>
      <p:ext uri="{BB962C8B-B14F-4D97-AF65-F5344CB8AC3E}">
        <p14:creationId xmlns:p14="http://schemas.microsoft.com/office/powerpoint/2010/main" val="361225389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Box 1"/>
          <p:cNvSpPr txBox="1">
            <a:spLocks noChangeArrowheads="1"/>
          </p:cNvSpPr>
          <p:nvPr userDrawn="1"/>
        </p:nvSpPr>
        <p:spPr bwMode="auto">
          <a:xfrm>
            <a:off x="8470900" y="298450"/>
            <a:ext cx="1857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3" tIns="45717" rIns="91433" bIns="45717">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56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56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56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5613"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smtClean="0">
              <a:solidFill>
                <a:srgbClr val="000000"/>
              </a:solidFill>
              <a:latin typeface="Calibri" pitchFamily="34" charset="0"/>
            </a:endParaRPr>
          </a:p>
        </p:txBody>
      </p:sp>
      <p:sp>
        <p:nvSpPr>
          <p:cNvPr id="3" name="Slide Number Placeholder 5"/>
          <p:cNvSpPr>
            <a:spLocks noGrp="1"/>
          </p:cNvSpPr>
          <p:nvPr>
            <p:ph type="sldNum" sz="quarter" idx="10"/>
          </p:nvPr>
        </p:nvSpPr>
        <p:spPr>
          <a:xfrm>
            <a:off x="7594600" y="6356350"/>
            <a:ext cx="2311400" cy="365125"/>
          </a:xfrm>
          <a:prstGeom prst="rect">
            <a:avLst/>
          </a:prstGeom>
        </p:spPr>
        <p:txBody>
          <a:bodyPr lIns="91433" tIns="45717" rIns="91433" bIns="45717"/>
          <a:lstStyle>
            <a:lvl1pPr algn="r" defTabSz="457165" fontAlgn="auto">
              <a:spcBef>
                <a:spcPts val="0"/>
              </a:spcBef>
              <a:spcAft>
                <a:spcPts val="0"/>
              </a:spcAft>
              <a:defRPr sz="1200">
                <a:solidFill>
                  <a:prstClr val="black"/>
                </a:solidFill>
                <a:latin typeface="+mn-lt"/>
                <a:cs typeface="+mn-cs"/>
              </a:defRPr>
            </a:lvl1pPr>
          </a:lstStyle>
          <a:p>
            <a:pPr>
              <a:defRPr/>
            </a:pPr>
            <a:fld id="{CFFC9B61-3843-46BB-BE21-EA628065792D}" type="slidenum">
              <a:rPr lang="en-US"/>
              <a:pPr>
                <a:defRPr/>
              </a:pPr>
              <a:t>‹#›</a:t>
            </a:fld>
            <a:endParaRPr lang="en-US"/>
          </a:p>
        </p:txBody>
      </p:sp>
    </p:spTree>
    <p:extLst>
      <p:ext uri="{BB962C8B-B14F-4D97-AF65-F5344CB8AC3E}">
        <p14:creationId xmlns:p14="http://schemas.microsoft.com/office/powerpoint/2010/main" val="243586349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Black Blank">
    <p:spTree>
      <p:nvGrpSpPr>
        <p:cNvPr id="1" name=""/>
        <p:cNvGrpSpPr/>
        <p:nvPr/>
      </p:nvGrpSpPr>
      <p:grpSpPr>
        <a:xfrm>
          <a:off x="0" y="0"/>
          <a:ext cx="0" cy="0"/>
          <a:chOff x="0" y="0"/>
          <a:chExt cx="0" cy="0"/>
        </a:xfrm>
      </p:grpSpPr>
      <p:sp>
        <p:nvSpPr>
          <p:cNvPr id="3" name="Slide Number Placeholder 5"/>
          <p:cNvSpPr txBox="1">
            <a:spLocks/>
          </p:cNvSpPr>
          <p:nvPr userDrawn="1"/>
        </p:nvSpPr>
        <p:spPr bwMode="auto">
          <a:xfrm>
            <a:off x="9372600" y="6572250"/>
            <a:ext cx="58261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7" rIns="91433" bIns="45717"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56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56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56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5613"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defRPr/>
            </a:pPr>
            <a:fld id="{5E36E2AA-23B3-4174-B58E-5E3C16F47FD6}" type="slidenum">
              <a:rPr lang="id-ID" sz="1000" smtClean="0">
                <a:solidFill>
                  <a:srgbClr val="000000"/>
                </a:solidFill>
              </a:rPr>
              <a:pPr algn="ctr" eaLnBrk="1" hangingPunct="1">
                <a:defRPr/>
              </a:pPr>
              <a:t>‹#›</a:t>
            </a:fld>
            <a:endParaRPr lang="id-ID" sz="1000" smtClean="0">
              <a:solidFill>
                <a:srgbClr val="000000"/>
              </a:solidFill>
            </a:endParaRPr>
          </a:p>
        </p:txBody>
      </p:sp>
      <p:sp>
        <p:nvSpPr>
          <p:cNvPr id="10" name="Title 1"/>
          <p:cNvSpPr>
            <a:spLocks noGrp="1"/>
          </p:cNvSpPr>
          <p:nvPr>
            <p:ph type="title"/>
          </p:nvPr>
        </p:nvSpPr>
        <p:spPr>
          <a:xfrm>
            <a:off x="259312" y="13647"/>
            <a:ext cx="8108772" cy="423082"/>
          </a:xfrm>
          <a:prstGeom prst="rect">
            <a:avLst/>
          </a:prstGeom>
        </p:spPr>
        <p:txBody>
          <a:bodyPr lIns="91433" tIns="45717" rIns="91433" bIns="45717"/>
          <a:lstStyle>
            <a:lvl1pPr algn="l">
              <a:defRPr sz="2400" b="1">
                <a:solidFill>
                  <a:schemeClr val="bg1"/>
                </a:solidFill>
                <a:effectLst>
                  <a:outerShdw blurRad="38100" dist="38100" dir="2700000" algn="tl">
                    <a:srgbClr val="000000">
                      <a:alpha val="43137"/>
                    </a:srgbClr>
                  </a:outerShdw>
                </a:effectLst>
              </a:defRPr>
            </a:lvl1pPr>
          </a:lstStyle>
          <a:p>
            <a:r>
              <a:rPr lang="en-US" dirty="0" smtClean="0"/>
              <a:t>Click to edit Master title style</a:t>
            </a:r>
            <a:endParaRPr lang="en-US" dirty="0"/>
          </a:p>
        </p:txBody>
      </p:sp>
    </p:spTree>
    <p:extLst>
      <p:ext uri="{BB962C8B-B14F-4D97-AF65-F5344CB8AC3E}">
        <p14:creationId xmlns:p14="http://schemas.microsoft.com/office/powerpoint/2010/main" val="50624360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ATK CoverWhite 2012/01">
    <p:spTree>
      <p:nvGrpSpPr>
        <p:cNvPr id="1" name=""/>
        <p:cNvGrpSpPr/>
        <p:nvPr/>
      </p:nvGrpSpPr>
      <p:grpSpPr>
        <a:xfrm>
          <a:off x="0" y="0"/>
          <a:ext cx="0" cy="0"/>
          <a:chOff x="0" y="0"/>
          <a:chExt cx="0" cy="0"/>
        </a:xfrm>
      </p:grpSpPr>
      <p:cxnSp>
        <p:nvCxnSpPr>
          <p:cNvPr id="8" name="Straight Connector 7"/>
          <p:cNvCxnSpPr/>
          <p:nvPr>
            <p:custDataLst>
              <p:tags r:id="rId1"/>
            </p:custDataLst>
          </p:nvPr>
        </p:nvCxnSpPr>
        <p:spPr>
          <a:xfrm>
            <a:off x="0" y="3548063"/>
            <a:ext cx="9906000" cy="0"/>
          </a:xfrm>
          <a:prstGeom prst="line">
            <a:avLst/>
          </a:prstGeom>
          <a:ln w="6350" cap="flat">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15" name="Text Placeholder 13"/>
          <p:cNvSpPr>
            <a:spLocks noGrp="1"/>
          </p:cNvSpPr>
          <p:nvPr>
            <p:ph type="body" sz="quarter" idx="16"/>
          </p:nvPr>
        </p:nvSpPr>
        <p:spPr>
          <a:xfrm>
            <a:off x="265208" y="6344104"/>
            <a:ext cx="3587485" cy="203132"/>
          </a:xfrm>
        </p:spPr>
        <p:txBody>
          <a:bodyPr anchor="b"/>
          <a:lstStyle>
            <a:lvl1pPr marL="0" indent="0">
              <a:spcBef>
                <a:spcPts val="0"/>
              </a:spcBef>
              <a:buNone/>
              <a:defRPr sz="1400"/>
            </a:lvl1pPr>
            <a:lvl2pPr marL="182867" indent="0">
              <a:buNone/>
              <a:defRPr sz="1000"/>
            </a:lvl2pPr>
            <a:lvl3pPr marL="323214" indent="0">
              <a:buNone/>
              <a:defRPr sz="1000"/>
            </a:lvl3pPr>
            <a:lvl4pPr marL="510800" indent="0">
              <a:buNone/>
              <a:defRPr sz="1000"/>
            </a:lvl4pPr>
            <a:lvl5pPr marL="655150" indent="0">
              <a:buNone/>
              <a:defRPr sz="1000"/>
            </a:lvl5pPr>
          </a:lstStyle>
          <a:p>
            <a:pPr lvl="0"/>
            <a:r>
              <a:rPr lang="en-US" smtClean="0"/>
              <a:t>Click to edit Master text styles</a:t>
            </a:r>
          </a:p>
        </p:txBody>
      </p:sp>
      <p:sp>
        <p:nvSpPr>
          <p:cNvPr id="9" name="Text Placeholder 8"/>
          <p:cNvSpPr>
            <a:spLocks noGrp="1"/>
          </p:cNvSpPr>
          <p:nvPr>
            <p:ph type="body" sz="quarter" idx="15"/>
          </p:nvPr>
        </p:nvSpPr>
        <p:spPr>
          <a:xfrm>
            <a:off x="265208" y="5073452"/>
            <a:ext cx="4298577" cy="203132"/>
          </a:xfrm>
          <a:noFill/>
          <a:ln w="6350" cap="flat">
            <a:noFill/>
          </a:ln>
        </p:spPr>
        <p:txBody>
          <a:bodyPr rtlCol="0"/>
          <a:lstStyle>
            <a:lvl1pPr marL="179986" indent="-179986">
              <a:buNone/>
              <a:defRPr lang="en-US" sz="1400" baseline="0" smtClean="0"/>
            </a:lvl1pPr>
            <a:lvl2pPr>
              <a:defRPr lang="en-US" smtClean="0"/>
            </a:lvl2pPr>
            <a:lvl3pPr>
              <a:defRPr lang="en-US" smtClean="0"/>
            </a:lvl3pPr>
            <a:lvl4pPr>
              <a:defRPr lang="en-US" smtClean="0"/>
            </a:lvl4pPr>
            <a:lvl5pPr>
              <a:defRPr lang="en-US"/>
            </a:lvl5pPr>
          </a:lstStyle>
          <a:p>
            <a:pPr lvl="0"/>
            <a:r>
              <a:rPr lang="en-US" smtClean="0"/>
              <a:t>Click to edit Master text styles</a:t>
            </a:r>
          </a:p>
        </p:txBody>
      </p:sp>
      <p:sp>
        <p:nvSpPr>
          <p:cNvPr id="7" name="Text Placeholder 8"/>
          <p:cNvSpPr>
            <a:spLocks noGrp="1"/>
          </p:cNvSpPr>
          <p:nvPr>
            <p:ph type="body" sz="quarter" idx="12"/>
          </p:nvPr>
        </p:nvSpPr>
        <p:spPr>
          <a:xfrm>
            <a:off x="265200" y="4858094"/>
            <a:ext cx="4297408" cy="203132"/>
          </a:xfrm>
          <a:noFill/>
          <a:ln w="6350" cap="flat">
            <a:noFill/>
          </a:ln>
        </p:spPr>
        <p:txBody>
          <a:bodyPr/>
          <a:lstStyle>
            <a:lvl1pPr marL="0" indent="0">
              <a:spcBef>
                <a:spcPts val="0"/>
              </a:spcBef>
              <a:buFontTx/>
              <a:buNone/>
              <a:defRPr sz="1400" baseline="0"/>
            </a:lvl1pPr>
          </a:lstStyle>
          <a:p>
            <a:pPr lvl="0"/>
            <a:r>
              <a:rPr lang="en-US" smtClean="0"/>
              <a:t>Click to edit Master text styles</a:t>
            </a:r>
          </a:p>
        </p:txBody>
      </p:sp>
      <p:sp>
        <p:nvSpPr>
          <p:cNvPr id="3" name="Title 1"/>
          <p:cNvSpPr>
            <a:spLocks noGrp="1"/>
          </p:cNvSpPr>
          <p:nvPr>
            <p:ph type="ctrTitle"/>
          </p:nvPr>
        </p:nvSpPr>
        <p:spPr>
          <a:xfrm>
            <a:off x="265200" y="3685032"/>
            <a:ext cx="9362546" cy="507831"/>
          </a:xfrm>
          <a:prstGeom prst="rect">
            <a:avLst/>
          </a:prstGeom>
          <a:noFill/>
          <a:ln w="6350" cap="flat">
            <a:noFill/>
          </a:ln>
        </p:spPr>
        <p:txBody>
          <a:bodyPr/>
          <a:lstStyle>
            <a:lvl1pPr algn="l">
              <a:lnSpc>
                <a:spcPct val="90000"/>
              </a:lnSpc>
              <a:defRPr sz="3600" b="0" baseline="0">
                <a:latin typeface="Arial" pitchFamily="34" charset="0"/>
                <a:cs typeface="Arial" pitchFamily="34" charset="0"/>
              </a:defRPr>
            </a:lvl1pPr>
          </a:lstStyle>
          <a:p>
            <a:r>
              <a:rPr lang="en-US" smtClean="0"/>
              <a:t>Click to edit Master title style</a:t>
            </a:r>
            <a:endParaRPr lang="de-DE" dirty="0"/>
          </a:p>
        </p:txBody>
      </p:sp>
      <p:sp>
        <p:nvSpPr>
          <p:cNvPr id="4" name="Subtitle 2"/>
          <p:cNvSpPr>
            <a:spLocks noGrp="1"/>
          </p:cNvSpPr>
          <p:nvPr>
            <p:ph type="subTitle" idx="1"/>
          </p:nvPr>
        </p:nvSpPr>
        <p:spPr>
          <a:xfrm>
            <a:off x="265200" y="3154694"/>
            <a:ext cx="9362546" cy="253916"/>
          </a:xfrm>
          <a:prstGeom prst="rect">
            <a:avLst/>
          </a:prstGeom>
          <a:noFill/>
          <a:ln w="6350" cap="flat">
            <a:noFill/>
          </a:ln>
        </p:spPr>
        <p:txBody>
          <a:bodyPr/>
          <a:lstStyle>
            <a:lvl1pPr marL="0" indent="0" algn="l">
              <a:lnSpc>
                <a:spcPct val="90000"/>
              </a:lnSpc>
              <a:spcBef>
                <a:spcPts val="900"/>
              </a:spcBef>
              <a:buNone/>
              <a:defRPr sz="1800" b="1" i="0" baseline="0">
                <a:solidFill>
                  <a:schemeClr val="tx1"/>
                </a:solidFill>
                <a:latin typeface="Arial" pitchFamily="34" charset="0"/>
                <a:cs typeface="Arial" pitchFamily="34" charset="0"/>
              </a:defRPr>
            </a:lvl1pPr>
            <a:lvl2pPr marL="457165" indent="0" algn="ctr">
              <a:buNone/>
              <a:defRPr>
                <a:solidFill>
                  <a:schemeClr val="tx1">
                    <a:tint val="75000"/>
                  </a:schemeClr>
                </a:solidFill>
              </a:defRPr>
            </a:lvl2pPr>
            <a:lvl3pPr marL="914331" indent="0" algn="ctr">
              <a:buNone/>
              <a:defRPr>
                <a:solidFill>
                  <a:schemeClr val="tx1">
                    <a:tint val="75000"/>
                  </a:schemeClr>
                </a:solidFill>
              </a:defRPr>
            </a:lvl3pPr>
            <a:lvl4pPr marL="1371495" indent="0" algn="ctr">
              <a:buNone/>
              <a:defRPr>
                <a:solidFill>
                  <a:schemeClr val="tx1">
                    <a:tint val="75000"/>
                  </a:schemeClr>
                </a:solidFill>
              </a:defRPr>
            </a:lvl4pPr>
            <a:lvl5pPr marL="1828660" indent="0" algn="ctr">
              <a:buNone/>
              <a:defRPr>
                <a:solidFill>
                  <a:schemeClr val="tx1">
                    <a:tint val="75000"/>
                  </a:schemeClr>
                </a:solidFill>
              </a:defRPr>
            </a:lvl5pPr>
            <a:lvl6pPr marL="2285826" indent="0" algn="ctr">
              <a:buNone/>
              <a:defRPr>
                <a:solidFill>
                  <a:schemeClr val="tx1">
                    <a:tint val="75000"/>
                  </a:schemeClr>
                </a:solidFill>
              </a:defRPr>
            </a:lvl6pPr>
            <a:lvl7pPr marL="2742990" indent="0" algn="ctr">
              <a:buNone/>
              <a:defRPr>
                <a:solidFill>
                  <a:schemeClr val="tx1">
                    <a:tint val="75000"/>
                  </a:schemeClr>
                </a:solidFill>
              </a:defRPr>
            </a:lvl7pPr>
            <a:lvl8pPr marL="3200156" indent="0" algn="ctr">
              <a:buNone/>
              <a:defRPr>
                <a:solidFill>
                  <a:schemeClr val="tx1">
                    <a:tint val="75000"/>
                  </a:schemeClr>
                </a:solidFill>
              </a:defRPr>
            </a:lvl8pPr>
            <a:lvl9pPr marL="3657321"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73221659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ATK Disclaimer 2012/01">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265200" y="2060576"/>
            <a:ext cx="9362546" cy="225703"/>
          </a:xfrm>
        </p:spPr>
        <p:txBody>
          <a:bodyPr/>
          <a:lstStyle>
            <a:lvl1pPr marL="1587" indent="0">
              <a:spcBef>
                <a:spcPts val="1400"/>
              </a:spcBef>
              <a:buNone/>
              <a:defRPr/>
            </a:lvl1pPr>
            <a:lvl2pPr marL="1587" indent="0">
              <a:spcBef>
                <a:spcPts val="1400"/>
              </a:spcBef>
              <a:buNone/>
              <a:defRPr/>
            </a:lvl2pPr>
            <a:lvl3pPr marL="1587" indent="0">
              <a:spcBef>
                <a:spcPts val="1400"/>
              </a:spcBef>
              <a:buNone/>
              <a:defRPr/>
            </a:lvl3pPr>
            <a:lvl4pPr marL="1587" indent="0">
              <a:spcBef>
                <a:spcPts val="1400"/>
              </a:spcBef>
              <a:buNone/>
              <a:defRPr/>
            </a:lvl4pPr>
            <a:lvl5pPr marL="1587" indent="0">
              <a:spcBef>
                <a:spcPts val="1400"/>
              </a:spcBef>
              <a:buNone/>
              <a:defRPr/>
            </a:lvl5pPr>
          </a:lstStyle>
          <a:p>
            <a:pPr lvl="0"/>
            <a:r>
              <a:rPr lang="en-US" smtClean="0"/>
              <a:t>Click to edit Master text styles</a:t>
            </a:r>
          </a:p>
        </p:txBody>
      </p:sp>
    </p:spTree>
    <p:extLst>
      <p:ext uri="{BB962C8B-B14F-4D97-AF65-F5344CB8AC3E}">
        <p14:creationId xmlns:p14="http://schemas.microsoft.com/office/powerpoint/2010/main" val="85342171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ATK TitleAndText 2012/01">
    <p:spTree>
      <p:nvGrpSpPr>
        <p:cNvPr id="1" name=""/>
        <p:cNvGrpSpPr/>
        <p:nvPr/>
      </p:nvGrpSpPr>
      <p:grpSpPr>
        <a:xfrm>
          <a:off x="0" y="0"/>
          <a:ext cx="0" cy="0"/>
          <a:chOff x="0" y="0"/>
          <a:chExt cx="0" cy="0"/>
        </a:xfrm>
      </p:grpSpPr>
      <p:sp>
        <p:nvSpPr>
          <p:cNvPr id="19" name="Title Placeholder 1"/>
          <p:cNvSpPr>
            <a:spLocks noGrp="1"/>
          </p:cNvSpPr>
          <p:nvPr>
            <p:ph type="title"/>
          </p:nvPr>
        </p:nvSpPr>
        <p:spPr>
          <a:xfrm>
            <a:off x="265200" y="804675"/>
            <a:ext cx="9360000" cy="338554"/>
          </a:xfrm>
          <a:prstGeom prst="rect">
            <a:avLst/>
          </a:prstGeom>
          <a:noFill/>
          <a:ln>
            <a:noFill/>
          </a:ln>
        </p:spPr>
        <p:txBody>
          <a:bodyPr rtlCol="0"/>
          <a:lstStyle>
            <a:lvl1pPr>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264848" y="2060575"/>
            <a:ext cx="9360000" cy="1342932"/>
          </a:xfrm>
        </p:spPr>
        <p:txBody>
          <a:bodyPr/>
          <a:lstStyle>
            <a:lvl1pPr>
              <a:defRPr baseline="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94840664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ATK TitleOnly 2012/01">
    <p:spTree>
      <p:nvGrpSpPr>
        <p:cNvPr id="1" name=""/>
        <p:cNvGrpSpPr/>
        <p:nvPr/>
      </p:nvGrpSpPr>
      <p:grpSpPr>
        <a:xfrm>
          <a:off x="0" y="0"/>
          <a:ext cx="0" cy="0"/>
          <a:chOff x="0" y="0"/>
          <a:chExt cx="0" cy="0"/>
        </a:xfrm>
      </p:grpSpPr>
      <p:sp>
        <p:nvSpPr>
          <p:cNvPr id="19" name="Title Placeholder 1"/>
          <p:cNvSpPr>
            <a:spLocks noGrp="1"/>
          </p:cNvSpPr>
          <p:nvPr>
            <p:ph type="title"/>
          </p:nvPr>
        </p:nvSpPr>
        <p:spPr>
          <a:xfrm>
            <a:off x="265200" y="804675"/>
            <a:ext cx="9360000" cy="338554"/>
          </a:xfrm>
          <a:prstGeom prst="rect">
            <a:avLst/>
          </a:prstGeom>
          <a:noFill/>
          <a:ln>
            <a:noFill/>
          </a:ln>
        </p:spPr>
        <p:txBody>
          <a:bodyPr rtlCol="0"/>
          <a:lstStyle>
            <a:lvl1pPr>
              <a:defRPr/>
            </a:lvl1pPr>
          </a:lstStyle>
          <a:p>
            <a:r>
              <a:rPr lang="en-US" smtClean="0"/>
              <a:t>Click to edit Master title style</a:t>
            </a:r>
            <a:endParaRPr lang="en-US" dirty="0"/>
          </a:p>
        </p:txBody>
      </p:sp>
    </p:spTree>
    <p:extLst>
      <p:ext uri="{BB962C8B-B14F-4D97-AF65-F5344CB8AC3E}">
        <p14:creationId xmlns:p14="http://schemas.microsoft.com/office/powerpoint/2010/main" val="235390898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ATK Divider 2012/01">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265206" y="2157997"/>
            <a:ext cx="9366880" cy="282129"/>
          </a:xfrm>
          <a:ln>
            <a:noFill/>
          </a:ln>
        </p:spPr>
        <p:txBody>
          <a:bodyPr/>
          <a:lstStyle>
            <a:lvl1pPr marL="164580" indent="-164580">
              <a:buFont typeface="Arial" pitchFamily="34" charset="0"/>
              <a:buChar char="•"/>
              <a:defRPr sz="2000" baseline="0"/>
            </a:lvl1pPr>
            <a:lvl2pPr marL="347445" indent="-182867">
              <a:spcBef>
                <a:spcPts val="600"/>
              </a:spcBef>
              <a:buFont typeface="Arial" pitchFamily="34" charset="0"/>
              <a:buChar char="–"/>
              <a:defRPr sz="2000"/>
            </a:lvl2pPr>
            <a:lvl3pPr marL="484595" indent="-137150">
              <a:spcBef>
                <a:spcPts val="200"/>
              </a:spcBef>
              <a:buFont typeface="Arial" pitchFamily="34" charset="0"/>
              <a:buChar char="-"/>
              <a:defRPr sz="2000"/>
            </a:lvl3pPr>
            <a:lvl4pPr>
              <a:defRPr sz="2000"/>
            </a:lvl4pPr>
            <a:lvl5pPr>
              <a:defRPr sz="2000"/>
            </a:lvl5pPr>
          </a:lstStyle>
          <a:p>
            <a:pPr lvl="0"/>
            <a:r>
              <a:rPr lang="en-US" smtClean="0"/>
              <a:t>Click to edit Master text styles</a:t>
            </a:r>
          </a:p>
        </p:txBody>
      </p:sp>
      <p:sp>
        <p:nvSpPr>
          <p:cNvPr id="2" name="Title 1"/>
          <p:cNvSpPr>
            <a:spLocks noGrp="1"/>
          </p:cNvSpPr>
          <p:nvPr>
            <p:ph type="title"/>
          </p:nvPr>
        </p:nvSpPr>
        <p:spPr>
          <a:xfrm>
            <a:off x="265208" y="1627633"/>
            <a:ext cx="9366811" cy="338554"/>
          </a:xfrm>
          <a:ln>
            <a:noFill/>
          </a:ln>
        </p:spPr>
        <p:txBody>
          <a:bodyPr/>
          <a:lstStyle>
            <a:lvl1pPr>
              <a:defRPr baseline="0"/>
            </a:lvl1pPr>
          </a:lstStyle>
          <a:p>
            <a:r>
              <a:rPr lang="en-US" smtClean="0"/>
              <a:t>Click to edit Master title style</a:t>
            </a:r>
            <a:endParaRPr lang="en-US" dirty="0"/>
          </a:p>
        </p:txBody>
      </p:sp>
    </p:spTree>
    <p:extLst>
      <p:ext uri="{BB962C8B-B14F-4D97-AF65-F5344CB8AC3E}">
        <p14:creationId xmlns:p14="http://schemas.microsoft.com/office/powerpoint/2010/main" val="107381363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p:cSld name="ATK ClosingPage 2012/01">
    <p:spTree>
      <p:nvGrpSpPr>
        <p:cNvPr id="1" name=""/>
        <p:cNvGrpSpPr/>
        <p:nvPr/>
      </p:nvGrpSpPr>
      <p:grpSpPr>
        <a:xfrm>
          <a:off x="0" y="0"/>
          <a:ext cx="0" cy="0"/>
          <a:chOff x="0" y="0"/>
          <a:chExt cx="0" cy="0"/>
        </a:xfrm>
      </p:grpSpPr>
      <p:graphicFrame>
        <p:nvGraphicFramePr>
          <p:cNvPr id="2" name="Object 329"/>
          <p:cNvGraphicFramePr>
            <a:graphicFrameLocks noChangeAspect="1"/>
          </p:cNvGraphicFramePr>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55686" name="think-cell Slide" r:id="rId8" imgW="360" imgH="360" progId="">
                  <p:embed/>
                </p:oleObj>
              </mc:Choice>
              <mc:Fallback>
                <p:oleObj name="think-cell Slide" r:id="rId8" imgW="360" imgH="360" progId="">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TextBox 2"/>
          <p:cNvSpPr txBox="1">
            <a:spLocks noChangeArrowheads="1"/>
          </p:cNvSpPr>
          <p:nvPr>
            <p:custDataLst>
              <p:tags r:id="rId2"/>
            </p:custDataLst>
          </p:nvPr>
        </p:nvSpPr>
        <p:spPr bwMode="auto">
          <a:xfrm>
            <a:off x="9363075" y="6594475"/>
            <a:ext cx="287338"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none" lIns="0" tIns="0" rIns="0" bIns="0" anchor="b"/>
          <a:lstStyle>
            <a:lvl1pPr defTabSz="912813" eaLnBrk="0" hangingPunct="0">
              <a:defRPr>
                <a:solidFill>
                  <a:schemeClr val="tx1"/>
                </a:solidFill>
                <a:latin typeface="Arial" pitchFamily="34" charset="0"/>
                <a:cs typeface="Arial" pitchFamily="34" charset="0"/>
              </a:defRPr>
            </a:lvl1pPr>
            <a:lvl2pPr marL="742950" indent="-285750" defTabSz="912813" eaLnBrk="0" hangingPunct="0">
              <a:defRPr>
                <a:solidFill>
                  <a:schemeClr val="tx1"/>
                </a:solidFill>
                <a:latin typeface="Arial" pitchFamily="34" charset="0"/>
                <a:cs typeface="Arial" pitchFamily="34" charset="0"/>
              </a:defRPr>
            </a:lvl2pPr>
            <a:lvl3pPr marL="1143000" indent="-228600" defTabSz="912813" eaLnBrk="0" hangingPunct="0">
              <a:defRPr>
                <a:solidFill>
                  <a:schemeClr val="tx1"/>
                </a:solidFill>
                <a:latin typeface="Arial" pitchFamily="34" charset="0"/>
                <a:cs typeface="Arial" pitchFamily="34" charset="0"/>
              </a:defRPr>
            </a:lvl3pPr>
            <a:lvl4pPr marL="1600200" indent="-228600" defTabSz="912813" eaLnBrk="0" hangingPunct="0">
              <a:defRPr>
                <a:solidFill>
                  <a:schemeClr val="tx1"/>
                </a:solidFill>
                <a:latin typeface="Arial" pitchFamily="34" charset="0"/>
                <a:cs typeface="Arial" pitchFamily="34" charset="0"/>
              </a:defRPr>
            </a:lvl4pPr>
            <a:lvl5pPr marL="2057400" indent="-228600" defTabSz="912813" eaLnBrk="0" hangingPunct="0">
              <a:defRPr>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Arial" pitchFamily="34" charset="0"/>
                <a:cs typeface="Arial" pitchFamily="34" charset="0"/>
              </a:defRPr>
            </a:lvl9pPr>
          </a:lstStyle>
          <a:p>
            <a:pPr algn="r" eaLnBrk="1" hangingPunct="1">
              <a:defRPr/>
            </a:pPr>
            <a:fld id="{9FFF4392-BBF8-4421-8500-7E2738385EF6}" type="slidenum">
              <a:rPr lang="en-US" sz="900" smtClean="0">
                <a:solidFill>
                  <a:srgbClr val="ADABA1"/>
                </a:solidFill>
              </a:rPr>
              <a:pPr algn="r" eaLnBrk="1" hangingPunct="1">
                <a:defRPr/>
              </a:pPr>
              <a:t>‹#›</a:t>
            </a:fld>
            <a:endParaRPr lang="en-US" sz="900" smtClean="0">
              <a:solidFill>
                <a:srgbClr val="ADABA1"/>
              </a:solidFill>
            </a:endParaRPr>
          </a:p>
        </p:txBody>
      </p:sp>
      <p:pic>
        <p:nvPicPr>
          <p:cNvPr id="4" name="Picture 6" descr="006_PPT-top-band_rule-30mm-logo.png"/>
          <p:cNvPicPr>
            <a:picLocks noChangeAspect="1"/>
          </p:cNvPicPr>
          <p:nvPr>
            <p:custDataLst>
              <p:tags r:id="rId3"/>
            </p:custDataLst>
          </p:nvPr>
        </p:nvPicPr>
        <p:blipFill>
          <a:blip r:embed="rId10">
            <a:extLst>
              <a:ext uri="{28A0092B-C50C-407E-A947-70E740481C1C}">
                <a14:useLocalDpi xmlns:a14="http://schemas.microsoft.com/office/drawing/2010/main" val="0"/>
              </a:ext>
            </a:extLst>
          </a:blip>
          <a:srcRect/>
          <a:stretch>
            <a:fillRect/>
          </a:stretch>
        </p:blipFill>
        <p:spPr bwMode="auto">
          <a:xfrm>
            <a:off x="0" y="320675"/>
            <a:ext cx="9906000" cy="26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pic>
      <p:sp>
        <p:nvSpPr>
          <p:cNvPr id="5" name="Rectangle 4"/>
          <p:cNvSpPr/>
          <p:nvPr>
            <p:custDataLst>
              <p:tags r:id="rId4"/>
            </p:custDataLst>
          </p:nvPr>
        </p:nvSpPr>
        <p:spPr>
          <a:xfrm>
            <a:off x="0" y="341313"/>
            <a:ext cx="1716088" cy="341312"/>
          </a:xfrm>
          <a:prstGeom prst="rect">
            <a:avLst/>
          </a:prstGeom>
          <a:solidFill>
            <a:schemeClr val="bg1"/>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lIns="73147" tIns="73147" rIns="73147" bIns="73147" anchor="ctr"/>
          <a:lstStyle/>
          <a:p>
            <a:pPr algn="ctr" defTabSz="914331" fontAlgn="auto">
              <a:lnSpc>
                <a:spcPct val="90000"/>
              </a:lnSpc>
              <a:spcBef>
                <a:spcPts val="900"/>
              </a:spcBef>
              <a:spcAft>
                <a:spcPts val="0"/>
              </a:spcAft>
              <a:defRPr/>
            </a:pPr>
            <a:endParaRPr lang="en-US" sz="1400" dirty="0" err="1">
              <a:solidFill>
                <a:srgbClr val="FFFFFF"/>
              </a:solidFill>
              <a:cs typeface="Arial" pitchFamily="34" charset="0"/>
            </a:endParaRPr>
          </a:p>
        </p:txBody>
      </p:sp>
      <p:pic>
        <p:nvPicPr>
          <p:cNvPr id="6" name="Picture 1088" descr="http://t0.gstatic.com/images?q=tbn:ANd9GcSX7PcZnjqlJMfJQckL4ICASqCounVDVw3HEBIaB3eIxDQ4g76i"/>
          <p:cNvPicPr>
            <a:picLocks noChangeAspect="1" noChangeArrowheads="1"/>
          </p:cNvPicPr>
          <p:nvPr>
            <p:custDataLst>
              <p:tags r:id="rId5"/>
            </p:custDataLst>
          </p:nvPr>
        </p:nvPicPr>
        <p:blipFill>
          <a:blip r:embed="rId11">
            <a:extLst>
              <a:ext uri="{28A0092B-C50C-407E-A947-70E740481C1C}">
                <a14:useLocalDpi xmlns:a14="http://schemas.microsoft.com/office/drawing/2010/main" val="0"/>
              </a:ext>
            </a:extLst>
          </a:blip>
          <a:srcRect/>
          <a:stretch>
            <a:fillRect/>
          </a:stretch>
        </p:blipFill>
        <p:spPr bwMode="auto">
          <a:xfrm>
            <a:off x="26988" y="352425"/>
            <a:ext cx="871537"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13"/>
          <p:cNvSpPr txBox="1">
            <a:spLocks noChangeArrowheads="1"/>
          </p:cNvSpPr>
          <p:nvPr/>
        </p:nvSpPr>
        <p:spPr bwMode="auto">
          <a:xfrm>
            <a:off x="7191375" y="6610350"/>
            <a:ext cx="2178050" cy="123825"/>
          </a:xfrm>
          <a:prstGeom prst="rect">
            <a:avLst/>
          </a:prstGeom>
          <a:noFill/>
          <a:ln>
            <a:noFill/>
          </a:ln>
          <a:extLst/>
        </p:spPr>
        <p:txBody>
          <a:bodyPr wrap="none" lIns="0" tIns="0" rIns="0" bIns="0" anchor="b">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r" defTabSz="914331" fontAlgn="auto">
              <a:spcBef>
                <a:spcPts val="0"/>
              </a:spcBef>
              <a:spcAft>
                <a:spcPts val="0"/>
              </a:spcAft>
              <a:defRPr/>
            </a:pPr>
            <a:r>
              <a:rPr lang="en-US" sz="800" dirty="0">
                <a:solidFill>
                  <a:srgbClr val="ADABA1"/>
                </a:solidFill>
                <a:latin typeface="Arial "/>
                <a:cs typeface="+mn-cs"/>
              </a:rPr>
              <a:t>A.T. Kearney – Strategic Planning </a:t>
            </a:r>
            <a:r>
              <a:rPr lang="en-US" sz="800" dirty="0" smtClean="0">
                <a:solidFill>
                  <a:srgbClr val="ADABA1"/>
                </a:solidFill>
                <a:latin typeface="Arial "/>
                <a:cs typeface="+mn-cs"/>
              </a:rPr>
              <a:t>Jun-Oct 2012</a:t>
            </a:r>
            <a:endParaRPr lang="en-US" sz="800" dirty="0">
              <a:solidFill>
                <a:srgbClr val="ADABA1"/>
              </a:solidFill>
              <a:latin typeface="Arial "/>
              <a:cs typeface="+mn-cs"/>
            </a:endParaRPr>
          </a:p>
        </p:txBody>
      </p:sp>
      <p:cxnSp>
        <p:nvCxnSpPr>
          <p:cNvPr id="8" name="Straight Connector 7"/>
          <p:cNvCxnSpPr/>
          <p:nvPr>
            <p:custDataLst>
              <p:tags r:id="rId6"/>
            </p:custDataLst>
          </p:nvPr>
        </p:nvCxnSpPr>
        <p:spPr>
          <a:xfrm>
            <a:off x="0" y="1627188"/>
            <a:ext cx="9906000" cy="0"/>
          </a:xfrm>
          <a:prstGeom prst="line">
            <a:avLst/>
          </a:prstGeom>
          <a:ln w="3175" cap="flat">
            <a:solidFill>
              <a:schemeClr val="accent3"/>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860814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ATK2007 TitleAndText">
    <p:spTree>
      <p:nvGrpSpPr>
        <p:cNvPr id="1" name=""/>
        <p:cNvGrpSpPr/>
        <p:nvPr/>
      </p:nvGrpSpPr>
      <p:grpSpPr>
        <a:xfrm>
          <a:off x="0" y="0"/>
          <a:ext cx="0" cy="0"/>
          <a:chOff x="0" y="0"/>
          <a:chExt cx="0" cy="0"/>
        </a:xfrm>
      </p:grpSpPr>
      <p:sp>
        <p:nvSpPr>
          <p:cNvPr id="19" name="Title Placeholder 1"/>
          <p:cNvSpPr>
            <a:spLocks noGrp="1"/>
          </p:cNvSpPr>
          <p:nvPr>
            <p:ph type="title"/>
          </p:nvPr>
        </p:nvSpPr>
        <p:spPr>
          <a:xfrm>
            <a:off x="265200" y="597614"/>
            <a:ext cx="9369425" cy="338554"/>
          </a:xfrm>
          <a:prstGeom prst="rect">
            <a:avLst/>
          </a:prstGeom>
        </p:spPr>
        <p:txBody>
          <a:bodyPr rtlCol="0"/>
          <a:lstStyle/>
          <a:p>
            <a:r>
              <a:rPr lang="en-US" smtClean="0"/>
              <a:t>Click to edit Master title style</a:t>
            </a:r>
            <a:endParaRPr lang="en-US" dirty="0"/>
          </a:p>
        </p:txBody>
      </p:sp>
      <p:sp>
        <p:nvSpPr>
          <p:cNvPr id="6" name="Text Placeholder 4"/>
          <p:cNvSpPr>
            <a:spLocks noGrp="1"/>
          </p:cNvSpPr>
          <p:nvPr>
            <p:ph type="body" sz="quarter" idx="11"/>
          </p:nvPr>
        </p:nvSpPr>
        <p:spPr>
          <a:xfrm>
            <a:off x="265200" y="2091600"/>
            <a:ext cx="9369425" cy="13429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_tradnl" dirty="0"/>
          </a:p>
        </p:txBody>
      </p:sp>
    </p:spTree>
    <p:extLst>
      <p:ext uri="{BB962C8B-B14F-4D97-AF65-F5344CB8AC3E}">
        <p14:creationId xmlns:p14="http://schemas.microsoft.com/office/powerpoint/2010/main" val="280451026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203973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66568" y="2092327"/>
            <a:ext cx="4600442" cy="1246495"/>
          </a:xfrm>
          <a:noFill/>
          <a:ln w="12700" algn="ctr">
            <a:noFill/>
            <a:miter lim="800000"/>
            <a:headEnd/>
            <a:tailEnd/>
          </a:ln>
        </p:spPr>
        <p:txBody>
          <a:bodyPr/>
          <a:lstStyle>
            <a:lvl1pPr algn="l" rtl="0" eaLnBrk="1" fontAlgn="base" hangingPunct="1">
              <a:lnSpc>
                <a:spcPct val="90000"/>
              </a:lnSpc>
              <a:spcAft>
                <a:spcPct val="0"/>
              </a:spcAft>
              <a:buClr>
                <a:schemeClr val="bg2"/>
              </a:buClr>
              <a:defRPr lang="en-US" sz="1400" dirty="0" smtClean="0">
                <a:solidFill>
                  <a:schemeClr val="tx1"/>
                </a:solidFill>
                <a:latin typeface="+mn-lt"/>
                <a:ea typeface="+mn-ea"/>
                <a:cs typeface="+mn-cs"/>
              </a:defRPr>
            </a:lvl1pPr>
            <a:lvl2pPr algn="l" rtl="0" eaLnBrk="1" fontAlgn="base" hangingPunct="1">
              <a:lnSpc>
                <a:spcPct val="90000"/>
              </a:lnSpc>
              <a:spcAft>
                <a:spcPct val="0"/>
              </a:spcAft>
              <a:buClr>
                <a:schemeClr val="bg2"/>
              </a:buClr>
              <a:defRPr lang="en-US" sz="1400" dirty="0" smtClean="0">
                <a:solidFill>
                  <a:schemeClr val="tx1"/>
                </a:solidFill>
                <a:latin typeface="+mn-lt"/>
                <a:ea typeface="+mn-ea"/>
                <a:cs typeface="+mn-cs"/>
              </a:defRPr>
            </a:lvl2pPr>
            <a:lvl3pPr algn="l" rtl="0" eaLnBrk="1" fontAlgn="base" hangingPunct="1">
              <a:lnSpc>
                <a:spcPct val="90000"/>
              </a:lnSpc>
              <a:spcAft>
                <a:spcPct val="0"/>
              </a:spcAft>
              <a:buClr>
                <a:schemeClr val="bg2"/>
              </a:buClr>
              <a:defRPr lang="en-US" sz="1400" dirty="0" smtClean="0">
                <a:solidFill>
                  <a:schemeClr val="tx1"/>
                </a:solidFill>
                <a:latin typeface="+mn-lt"/>
                <a:ea typeface="+mn-ea"/>
                <a:cs typeface="+mn-cs"/>
              </a:defRPr>
            </a:lvl3pPr>
            <a:lvl4pPr algn="l" rtl="0" eaLnBrk="1" fontAlgn="base" hangingPunct="1">
              <a:lnSpc>
                <a:spcPct val="90000"/>
              </a:lnSpc>
              <a:spcAft>
                <a:spcPct val="0"/>
              </a:spcAft>
              <a:buClr>
                <a:schemeClr val="bg2"/>
              </a:buClr>
              <a:defRPr lang="en-US" sz="1400" dirty="0" smtClean="0">
                <a:solidFill>
                  <a:schemeClr val="tx1"/>
                </a:solidFill>
                <a:latin typeface="+mn-lt"/>
                <a:ea typeface="+mn-ea"/>
                <a:cs typeface="+mn-cs"/>
              </a:defRPr>
            </a:lvl4pPr>
            <a:lvl5pPr algn="l" rtl="0" eaLnBrk="1" fontAlgn="base" hangingPunct="1">
              <a:lnSpc>
                <a:spcPct val="90000"/>
              </a:lnSpc>
              <a:spcAft>
                <a:spcPct val="0"/>
              </a:spcAft>
              <a:buClr>
                <a:schemeClr val="bg2"/>
              </a:buClr>
              <a:defRPr lang="en-US" sz="1400" dirty="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32110" y="2092327"/>
            <a:ext cx="4602163" cy="1246495"/>
          </a:xfrm>
          <a:noFill/>
          <a:ln w="12700" algn="ctr">
            <a:noFill/>
            <a:miter lim="800000"/>
            <a:headEnd/>
            <a:tailEnd/>
          </a:ln>
        </p:spPr>
        <p:txBody>
          <a:bodyPr/>
          <a:lstStyle>
            <a:lvl1pPr algn="l" rtl="0" eaLnBrk="1" fontAlgn="base" hangingPunct="1">
              <a:lnSpc>
                <a:spcPct val="90000"/>
              </a:lnSpc>
              <a:spcAft>
                <a:spcPct val="0"/>
              </a:spcAft>
              <a:buClr>
                <a:schemeClr val="bg2"/>
              </a:buClr>
              <a:defRPr lang="en-US" sz="1400" smtClean="0">
                <a:solidFill>
                  <a:schemeClr val="tx1"/>
                </a:solidFill>
                <a:latin typeface="+mn-lt"/>
                <a:ea typeface="+mn-ea"/>
                <a:cs typeface="+mn-cs"/>
              </a:defRPr>
            </a:lvl1pPr>
            <a:lvl2pPr algn="l" rtl="0" eaLnBrk="1" fontAlgn="base" hangingPunct="1">
              <a:lnSpc>
                <a:spcPct val="90000"/>
              </a:lnSpc>
              <a:spcAft>
                <a:spcPct val="0"/>
              </a:spcAft>
              <a:buClr>
                <a:schemeClr val="bg2"/>
              </a:buClr>
              <a:defRPr lang="en-US" sz="1400" smtClean="0">
                <a:solidFill>
                  <a:schemeClr val="tx1"/>
                </a:solidFill>
                <a:latin typeface="+mn-lt"/>
                <a:ea typeface="+mn-ea"/>
                <a:cs typeface="+mn-cs"/>
              </a:defRPr>
            </a:lvl2pPr>
            <a:lvl3pPr algn="l" rtl="0" eaLnBrk="1" fontAlgn="base" hangingPunct="1">
              <a:lnSpc>
                <a:spcPct val="90000"/>
              </a:lnSpc>
              <a:spcAft>
                <a:spcPct val="0"/>
              </a:spcAft>
              <a:buClr>
                <a:schemeClr val="bg2"/>
              </a:buClr>
              <a:defRPr lang="en-US" sz="1400" smtClean="0">
                <a:solidFill>
                  <a:schemeClr val="tx1"/>
                </a:solidFill>
                <a:latin typeface="+mn-lt"/>
                <a:ea typeface="+mn-ea"/>
                <a:cs typeface="+mn-cs"/>
              </a:defRPr>
            </a:lvl3pPr>
            <a:lvl4pPr algn="l" rtl="0" eaLnBrk="1" fontAlgn="base" hangingPunct="1">
              <a:lnSpc>
                <a:spcPct val="90000"/>
              </a:lnSpc>
              <a:spcAft>
                <a:spcPct val="0"/>
              </a:spcAft>
              <a:buClr>
                <a:schemeClr val="bg2"/>
              </a:buClr>
              <a:defRPr lang="en-US" sz="1400" smtClean="0">
                <a:solidFill>
                  <a:schemeClr val="tx1"/>
                </a:solidFill>
                <a:latin typeface="+mn-lt"/>
                <a:ea typeface="+mn-ea"/>
                <a:cs typeface="+mn-cs"/>
              </a:defRPr>
            </a:lvl4pPr>
            <a:lvl5pPr algn="l" rtl="0" eaLnBrk="1" fontAlgn="base" hangingPunct="1">
              <a:lnSpc>
                <a:spcPct val="90000"/>
              </a:lnSpc>
              <a:spcAft>
                <a:spcPct val="0"/>
              </a:spcAft>
              <a:buClr>
                <a:schemeClr val="bg2"/>
              </a:buClr>
              <a:defRPr lang="en-US" sz="14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3391091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cSld name="ATK2007 Title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1070586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cSld name="ATK Title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68288132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ATK CoverWhite 2012/01">
    <p:spTree>
      <p:nvGrpSpPr>
        <p:cNvPr id="1" name=""/>
        <p:cNvGrpSpPr/>
        <p:nvPr/>
      </p:nvGrpSpPr>
      <p:grpSpPr>
        <a:xfrm>
          <a:off x="0" y="0"/>
          <a:ext cx="0" cy="0"/>
          <a:chOff x="0" y="0"/>
          <a:chExt cx="0" cy="0"/>
        </a:xfrm>
      </p:grpSpPr>
      <p:cxnSp>
        <p:nvCxnSpPr>
          <p:cNvPr id="8" name="Straight Connector 7"/>
          <p:cNvCxnSpPr/>
          <p:nvPr>
            <p:custDataLst>
              <p:tags r:id="rId1"/>
            </p:custDataLst>
          </p:nvPr>
        </p:nvCxnSpPr>
        <p:spPr>
          <a:xfrm>
            <a:off x="0" y="3548063"/>
            <a:ext cx="9906000" cy="0"/>
          </a:xfrm>
          <a:prstGeom prst="line">
            <a:avLst/>
          </a:prstGeom>
          <a:ln w="6350" cap="flat">
            <a:solidFill>
              <a:schemeClr val="tx1"/>
            </a:solidFill>
            <a:miter lim="800000"/>
          </a:ln>
        </p:spPr>
        <p:style>
          <a:lnRef idx="1">
            <a:schemeClr val="accent1"/>
          </a:lnRef>
          <a:fillRef idx="0">
            <a:schemeClr val="accent1"/>
          </a:fillRef>
          <a:effectRef idx="0">
            <a:schemeClr val="accent1"/>
          </a:effectRef>
          <a:fontRef idx="minor">
            <a:schemeClr val="tx1"/>
          </a:fontRef>
        </p:style>
      </p:cxnSp>
      <p:pic>
        <p:nvPicPr>
          <p:cNvPr id="10" name="lord"/>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178300" y="127000"/>
            <a:ext cx="927100"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 descr="New Logo Telkomsel"/>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178800" y="120650"/>
            <a:ext cx="1617663"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Placeholder 13"/>
          <p:cNvSpPr>
            <a:spLocks noGrp="1"/>
          </p:cNvSpPr>
          <p:nvPr>
            <p:ph type="body" sz="quarter" idx="16"/>
          </p:nvPr>
        </p:nvSpPr>
        <p:spPr>
          <a:xfrm>
            <a:off x="265211" y="6353340"/>
            <a:ext cx="3587485" cy="193900"/>
          </a:xfrm>
          <a:prstGeom prst="rect">
            <a:avLst/>
          </a:prstGeom>
        </p:spPr>
        <p:txBody>
          <a:bodyPr lIns="91433" tIns="45717" rIns="91433" bIns="45717" anchor="b" anchorCtr="0"/>
          <a:lstStyle>
            <a:lvl1pPr marL="0" indent="0">
              <a:spcBef>
                <a:spcPts val="0"/>
              </a:spcBef>
              <a:buNone/>
              <a:defRPr sz="1400"/>
            </a:lvl1pPr>
            <a:lvl2pPr marL="182867" indent="0">
              <a:buNone/>
              <a:defRPr sz="1000"/>
            </a:lvl2pPr>
            <a:lvl3pPr marL="323214" indent="0">
              <a:buNone/>
              <a:defRPr sz="1000"/>
            </a:lvl3pPr>
            <a:lvl4pPr marL="510800" indent="0">
              <a:buNone/>
              <a:defRPr sz="1000"/>
            </a:lvl4pPr>
            <a:lvl5pPr marL="655150" indent="0">
              <a:buNone/>
              <a:defRPr sz="1000"/>
            </a:lvl5pPr>
          </a:lstStyle>
          <a:p>
            <a:pPr lvl="0"/>
            <a:r>
              <a:rPr lang="en-US" smtClean="0"/>
              <a:t>Click to edit Master text styles</a:t>
            </a:r>
          </a:p>
        </p:txBody>
      </p:sp>
      <p:sp>
        <p:nvSpPr>
          <p:cNvPr id="9" name="Text Placeholder 8"/>
          <p:cNvSpPr>
            <a:spLocks noGrp="1"/>
          </p:cNvSpPr>
          <p:nvPr>
            <p:ph type="body" sz="quarter" idx="15"/>
          </p:nvPr>
        </p:nvSpPr>
        <p:spPr>
          <a:xfrm>
            <a:off x="265210" y="5073456"/>
            <a:ext cx="4298577" cy="203132"/>
          </a:xfrm>
          <a:prstGeom prst="rect">
            <a:avLst/>
          </a:prstGeom>
          <a:noFill/>
          <a:ln w="6350" cap="flat">
            <a:noFill/>
          </a:ln>
        </p:spPr>
        <p:txBody>
          <a:bodyPr vert="horz" wrap="square" lIns="0" tIns="0" rIns="0" bIns="0" rtlCol="0">
            <a:spAutoFit/>
          </a:bodyPr>
          <a:lstStyle>
            <a:lvl1pPr marL="179986" indent="-179986">
              <a:buNone/>
              <a:defRPr lang="en-US" sz="1400" baseline="0" smtClean="0"/>
            </a:lvl1pPr>
            <a:lvl2pPr>
              <a:defRPr lang="en-US" smtClean="0"/>
            </a:lvl2pPr>
            <a:lvl3pPr>
              <a:defRPr lang="en-US" smtClean="0"/>
            </a:lvl3pPr>
            <a:lvl4pPr>
              <a:defRPr lang="en-US" smtClean="0"/>
            </a:lvl4pPr>
            <a:lvl5pPr>
              <a:defRPr lang="en-US"/>
            </a:lvl5pPr>
          </a:lstStyle>
          <a:p>
            <a:pPr lvl="0"/>
            <a:r>
              <a:rPr lang="en-US" smtClean="0"/>
              <a:t>Click to edit Master text styles</a:t>
            </a:r>
          </a:p>
        </p:txBody>
      </p:sp>
      <p:sp>
        <p:nvSpPr>
          <p:cNvPr id="7" name="Text Placeholder 8"/>
          <p:cNvSpPr>
            <a:spLocks noGrp="1"/>
          </p:cNvSpPr>
          <p:nvPr>
            <p:ph type="body" sz="quarter" idx="12"/>
          </p:nvPr>
        </p:nvSpPr>
        <p:spPr>
          <a:xfrm>
            <a:off x="265200" y="4858097"/>
            <a:ext cx="4297408" cy="193900"/>
          </a:xfrm>
          <a:prstGeom prst="rect">
            <a:avLst/>
          </a:prstGeom>
          <a:noFill/>
          <a:ln w="6350" cap="flat">
            <a:noFill/>
          </a:ln>
        </p:spPr>
        <p:txBody>
          <a:bodyPr lIns="91433" tIns="45717" rIns="91433" bIns="45717"/>
          <a:lstStyle>
            <a:lvl1pPr marL="0" indent="0">
              <a:spcBef>
                <a:spcPts val="0"/>
              </a:spcBef>
              <a:buFontTx/>
              <a:buNone/>
              <a:defRPr sz="1400" baseline="0"/>
            </a:lvl1pPr>
          </a:lstStyle>
          <a:p>
            <a:pPr lvl="0"/>
            <a:r>
              <a:rPr lang="en-US" smtClean="0"/>
              <a:t>Click to edit Master text styles</a:t>
            </a:r>
          </a:p>
        </p:txBody>
      </p:sp>
      <p:sp>
        <p:nvSpPr>
          <p:cNvPr id="3" name="Title 1"/>
          <p:cNvSpPr>
            <a:spLocks noGrp="1"/>
          </p:cNvSpPr>
          <p:nvPr>
            <p:ph type="ctrTitle"/>
          </p:nvPr>
        </p:nvSpPr>
        <p:spPr>
          <a:xfrm>
            <a:off x="265200" y="3685032"/>
            <a:ext cx="9362546" cy="498598"/>
          </a:xfrm>
          <a:prstGeom prst="rect">
            <a:avLst/>
          </a:prstGeom>
          <a:noFill/>
          <a:ln w="6350" cap="flat">
            <a:noFill/>
          </a:ln>
        </p:spPr>
        <p:txBody>
          <a:bodyPr lIns="91433" tIns="45717" rIns="91433" bIns="45717"/>
          <a:lstStyle>
            <a:lvl1pPr algn="l">
              <a:lnSpc>
                <a:spcPct val="90000"/>
              </a:lnSpc>
              <a:defRPr sz="3600" b="0" baseline="0">
                <a:latin typeface="Arial" pitchFamily="34" charset="0"/>
                <a:cs typeface="Arial" pitchFamily="34" charset="0"/>
              </a:defRPr>
            </a:lvl1pPr>
          </a:lstStyle>
          <a:p>
            <a:r>
              <a:rPr lang="en-US" smtClean="0"/>
              <a:t>Click to edit Master title style</a:t>
            </a:r>
            <a:endParaRPr lang="de-DE" dirty="0"/>
          </a:p>
        </p:txBody>
      </p:sp>
      <p:sp>
        <p:nvSpPr>
          <p:cNvPr id="4" name="Subtitle 2"/>
          <p:cNvSpPr>
            <a:spLocks noGrp="1"/>
          </p:cNvSpPr>
          <p:nvPr>
            <p:ph type="subTitle" idx="1"/>
          </p:nvPr>
        </p:nvSpPr>
        <p:spPr>
          <a:xfrm>
            <a:off x="265200" y="3154699"/>
            <a:ext cx="9362546" cy="249299"/>
          </a:xfrm>
          <a:prstGeom prst="rect">
            <a:avLst/>
          </a:prstGeom>
          <a:noFill/>
          <a:ln w="6350" cap="flat">
            <a:noFill/>
          </a:ln>
        </p:spPr>
        <p:txBody>
          <a:bodyPr lIns="91433" tIns="45717" rIns="91433" bIns="45717"/>
          <a:lstStyle>
            <a:lvl1pPr marL="0" indent="0" algn="l">
              <a:lnSpc>
                <a:spcPct val="90000"/>
              </a:lnSpc>
              <a:spcBef>
                <a:spcPts val="900"/>
              </a:spcBef>
              <a:buNone/>
              <a:defRPr sz="1800" b="1" i="0" baseline="0">
                <a:solidFill>
                  <a:schemeClr val="tx1"/>
                </a:solidFill>
                <a:latin typeface="Arial" pitchFamily="34" charset="0"/>
                <a:cs typeface="Arial" pitchFamily="34" charset="0"/>
              </a:defRPr>
            </a:lvl1pPr>
            <a:lvl2pPr marL="457165" indent="0" algn="ctr">
              <a:buNone/>
              <a:defRPr>
                <a:solidFill>
                  <a:schemeClr val="tx1">
                    <a:tint val="75000"/>
                  </a:schemeClr>
                </a:solidFill>
              </a:defRPr>
            </a:lvl2pPr>
            <a:lvl3pPr marL="914331" indent="0" algn="ctr">
              <a:buNone/>
              <a:defRPr>
                <a:solidFill>
                  <a:schemeClr val="tx1">
                    <a:tint val="75000"/>
                  </a:schemeClr>
                </a:solidFill>
              </a:defRPr>
            </a:lvl3pPr>
            <a:lvl4pPr marL="1371495" indent="0" algn="ctr">
              <a:buNone/>
              <a:defRPr>
                <a:solidFill>
                  <a:schemeClr val="tx1">
                    <a:tint val="75000"/>
                  </a:schemeClr>
                </a:solidFill>
              </a:defRPr>
            </a:lvl4pPr>
            <a:lvl5pPr marL="1828660" indent="0" algn="ctr">
              <a:buNone/>
              <a:defRPr>
                <a:solidFill>
                  <a:schemeClr val="tx1">
                    <a:tint val="75000"/>
                  </a:schemeClr>
                </a:solidFill>
              </a:defRPr>
            </a:lvl5pPr>
            <a:lvl6pPr marL="2285826" indent="0" algn="ctr">
              <a:buNone/>
              <a:defRPr>
                <a:solidFill>
                  <a:schemeClr val="tx1">
                    <a:tint val="75000"/>
                  </a:schemeClr>
                </a:solidFill>
              </a:defRPr>
            </a:lvl6pPr>
            <a:lvl7pPr marL="2742990" indent="0" algn="ctr">
              <a:buNone/>
              <a:defRPr>
                <a:solidFill>
                  <a:schemeClr val="tx1">
                    <a:tint val="75000"/>
                  </a:schemeClr>
                </a:solidFill>
              </a:defRPr>
            </a:lvl7pPr>
            <a:lvl8pPr marL="3200156" indent="0" algn="ctr">
              <a:buNone/>
              <a:defRPr>
                <a:solidFill>
                  <a:schemeClr val="tx1">
                    <a:tint val="75000"/>
                  </a:schemeClr>
                </a:solidFill>
              </a:defRPr>
            </a:lvl8pPr>
            <a:lvl9pPr marL="3657321"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64804262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ATK Disclaimer 2012/01">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265200" y="2060577"/>
            <a:ext cx="9362546" cy="221599"/>
          </a:xfrm>
          <a:prstGeom prst="rect">
            <a:avLst/>
          </a:prstGeom>
        </p:spPr>
        <p:txBody>
          <a:bodyPr lIns="91433" tIns="45717" rIns="91433" bIns="45717"/>
          <a:lstStyle>
            <a:lvl1pPr marL="1587" indent="0">
              <a:spcBef>
                <a:spcPts val="1400"/>
              </a:spcBef>
              <a:buNone/>
              <a:defRPr/>
            </a:lvl1pPr>
            <a:lvl2pPr marL="1587" indent="0">
              <a:spcBef>
                <a:spcPts val="1400"/>
              </a:spcBef>
              <a:buNone/>
              <a:defRPr/>
            </a:lvl2pPr>
            <a:lvl3pPr marL="1587" indent="0">
              <a:spcBef>
                <a:spcPts val="1400"/>
              </a:spcBef>
              <a:buNone/>
              <a:defRPr/>
            </a:lvl3pPr>
            <a:lvl4pPr marL="1587" indent="0">
              <a:spcBef>
                <a:spcPts val="1400"/>
              </a:spcBef>
              <a:buNone/>
              <a:defRPr/>
            </a:lvl4pPr>
            <a:lvl5pPr marL="1587" indent="0">
              <a:spcBef>
                <a:spcPts val="1400"/>
              </a:spcBef>
              <a:buNone/>
              <a:defRPr/>
            </a:lvl5pPr>
          </a:lstStyle>
          <a:p>
            <a:pPr lvl="0"/>
            <a:r>
              <a:rPr lang="en-US" smtClean="0"/>
              <a:t>Click to edit Master text styles</a:t>
            </a:r>
          </a:p>
        </p:txBody>
      </p:sp>
    </p:spTree>
    <p:extLst>
      <p:ext uri="{BB962C8B-B14F-4D97-AF65-F5344CB8AC3E}">
        <p14:creationId xmlns:p14="http://schemas.microsoft.com/office/powerpoint/2010/main" val="249607252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ATK TitleAndText 2012/01">
    <p:spTree>
      <p:nvGrpSpPr>
        <p:cNvPr id="1" name=""/>
        <p:cNvGrpSpPr/>
        <p:nvPr/>
      </p:nvGrpSpPr>
      <p:grpSpPr>
        <a:xfrm>
          <a:off x="0" y="0"/>
          <a:ext cx="0" cy="0"/>
          <a:chOff x="0" y="0"/>
          <a:chExt cx="0" cy="0"/>
        </a:xfrm>
      </p:grpSpPr>
      <p:graphicFrame>
        <p:nvGraphicFramePr>
          <p:cNvPr id="5" name="Object 328"/>
          <p:cNvGraphicFramePr>
            <a:graphicFrameLocks/>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56746" name="think-cell Slide" r:id="rId5" imgW="360" imgH="360" progId="">
                  <p:embed/>
                </p:oleObj>
              </mc:Choice>
              <mc:Fallback>
                <p:oleObj name="think-cell Slide" r:id="rId5" imgW="360" imgH="360" progId="">
                  <p:embed/>
                  <p:pic>
                    <p:nvPicPr>
                      <p:cNvPr id="0" name=""/>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TextBox 5"/>
          <p:cNvSpPr txBox="1">
            <a:spLocks noChangeArrowheads="1"/>
          </p:cNvSpPr>
          <p:nvPr/>
        </p:nvSpPr>
        <p:spPr bwMode="auto">
          <a:xfrm>
            <a:off x="9361488" y="6596063"/>
            <a:ext cx="287337"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none" lIns="0" tIns="0" rIns="0" bIns="0" anchor="b"/>
          <a:lstStyle>
            <a:lvl1pPr defTabSz="912813" eaLnBrk="0" hangingPunct="0">
              <a:defRPr>
                <a:solidFill>
                  <a:schemeClr val="tx1"/>
                </a:solidFill>
                <a:latin typeface="Arial" pitchFamily="34" charset="0"/>
                <a:cs typeface="Arial" pitchFamily="34" charset="0"/>
              </a:defRPr>
            </a:lvl1pPr>
            <a:lvl2pPr marL="742950" indent="-285750" defTabSz="912813" eaLnBrk="0" hangingPunct="0">
              <a:defRPr>
                <a:solidFill>
                  <a:schemeClr val="tx1"/>
                </a:solidFill>
                <a:latin typeface="Arial" pitchFamily="34" charset="0"/>
                <a:cs typeface="Arial" pitchFamily="34" charset="0"/>
              </a:defRPr>
            </a:lvl2pPr>
            <a:lvl3pPr marL="1143000" indent="-228600" defTabSz="912813" eaLnBrk="0" hangingPunct="0">
              <a:defRPr>
                <a:solidFill>
                  <a:schemeClr val="tx1"/>
                </a:solidFill>
                <a:latin typeface="Arial" pitchFamily="34" charset="0"/>
                <a:cs typeface="Arial" pitchFamily="34" charset="0"/>
              </a:defRPr>
            </a:lvl3pPr>
            <a:lvl4pPr marL="1600200" indent="-228600" defTabSz="912813" eaLnBrk="0" hangingPunct="0">
              <a:defRPr>
                <a:solidFill>
                  <a:schemeClr val="tx1"/>
                </a:solidFill>
                <a:latin typeface="Arial" pitchFamily="34" charset="0"/>
                <a:cs typeface="Arial" pitchFamily="34" charset="0"/>
              </a:defRPr>
            </a:lvl4pPr>
            <a:lvl5pPr marL="2057400" indent="-228600" defTabSz="912813" eaLnBrk="0" hangingPunct="0">
              <a:defRPr>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Arial" pitchFamily="34" charset="0"/>
                <a:cs typeface="Arial" pitchFamily="34" charset="0"/>
              </a:defRPr>
            </a:lvl9pPr>
          </a:lstStyle>
          <a:p>
            <a:pPr algn="r" eaLnBrk="1" hangingPunct="1">
              <a:defRPr/>
            </a:pPr>
            <a:fld id="{7F0885B1-68D2-459F-B4F1-BB4F0B543372}" type="slidenum">
              <a:rPr lang="en-US" sz="900" smtClean="0">
                <a:solidFill>
                  <a:srgbClr val="ADABA1"/>
                </a:solidFill>
              </a:rPr>
              <a:pPr algn="r" eaLnBrk="1" hangingPunct="1">
                <a:defRPr/>
              </a:pPr>
              <a:t>‹#›</a:t>
            </a:fld>
            <a:endParaRPr lang="en-US" sz="900" smtClean="0">
              <a:solidFill>
                <a:srgbClr val="ADABA1"/>
              </a:solidFill>
            </a:endParaRPr>
          </a:p>
        </p:txBody>
      </p:sp>
      <p:pic>
        <p:nvPicPr>
          <p:cNvPr id="7" name="Picture 1" descr="New Logo Telkomsel"/>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8178800" y="120650"/>
            <a:ext cx="1617663"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Object 328"/>
          <p:cNvGraphicFramePr>
            <a:graphicFrameLocks noChangeAspect="1"/>
          </p:cNvGraphicFramePr>
          <p:nvPr>
            <p:custDataLst>
              <p:tags r:id="rId3"/>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56747" name="think-cell Slide" r:id="rId8" imgW="360" imgH="360" progId="">
                  <p:embed/>
                </p:oleObj>
              </mc:Choice>
              <mc:Fallback>
                <p:oleObj name="think-cell Slide" r:id="rId8" imgW="360" imgH="360" progId="">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 name="Title Placeholder 1"/>
          <p:cNvSpPr>
            <a:spLocks noGrp="1"/>
          </p:cNvSpPr>
          <p:nvPr>
            <p:ph type="title"/>
          </p:nvPr>
        </p:nvSpPr>
        <p:spPr>
          <a:xfrm>
            <a:off x="265200" y="804675"/>
            <a:ext cx="9360000" cy="332399"/>
          </a:xfrm>
          <a:prstGeom prst="rect">
            <a:avLst/>
          </a:prstGeom>
          <a:noFill/>
          <a:ln>
            <a:noFill/>
          </a:ln>
        </p:spPr>
        <p:txBody>
          <a:bodyPr lIns="91433" tIns="45717" rIns="91433" bIns="45717" rtlCol="0"/>
          <a:lstStyle>
            <a:lvl1pPr>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264848" y="2060575"/>
            <a:ext cx="9360000" cy="1338828"/>
          </a:xfrm>
          <a:prstGeom prst="rect">
            <a:avLst/>
          </a:prstGeom>
        </p:spPr>
        <p:txBody>
          <a:bodyPr lIns="91433" tIns="45717" rIns="91433" bIns="45717"/>
          <a:lstStyle>
            <a:lvl1pPr>
              <a:defRPr baseline="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8334466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ATK TitleOnly 2012/01">
    <p:spTree>
      <p:nvGrpSpPr>
        <p:cNvPr id="1" name=""/>
        <p:cNvGrpSpPr/>
        <p:nvPr/>
      </p:nvGrpSpPr>
      <p:grpSpPr>
        <a:xfrm>
          <a:off x="0" y="0"/>
          <a:ext cx="0" cy="0"/>
          <a:chOff x="0" y="0"/>
          <a:chExt cx="0" cy="0"/>
        </a:xfrm>
      </p:grpSpPr>
      <p:sp>
        <p:nvSpPr>
          <p:cNvPr id="19" name="Title Placeholder 1"/>
          <p:cNvSpPr>
            <a:spLocks noGrp="1"/>
          </p:cNvSpPr>
          <p:nvPr>
            <p:ph type="title"/>
          </p:nvPr>
        </p:nvSpPr>
        <p:spPr>
          <a:xfrm>
            <a:off x="265200" y="804675"/>
            <a:ext cx="9360000" cy="332399"/>
          </a:xfrm>
          <a:prstGeom prst="rect">
            <a:avLst/>
          </a:prstGeom>
          <a:noFill/>
          <a:ln>
            <a:noFill/>
          </a:ln>
        </p:spPr>
        <p:txBody>
          <a:bodyPr lIns="91433" tIns="45717" rIns="91433" bIns="45717" rtlCol="0"/>
          <a:lstStyle>
            <a:lvl1pPr>
              <a:defRPr/>
            </a:lvl1pPr>
          </a:lstStyle>
          <a:p>
            <a:r>
              <a:rPr lang="en-US" smtClean="0"/>
              <a:t>Click to edit Master title style</a:t>
            </a:r>
            <a:endParaRPr lang="en-US" dirty="0"/>
          </a:p>
        </p:txBody>
      </p:sp>
    </p:spTree>
    <p:extLst>
      <p:ext uri="{BB962C8B-B14F-4D97-AF65-F5344CB8AC3E}">
        <p14:creationId xmlns:p14="http://schemas.microsoft.com/office/powerpoint/2010/main" val="55259701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ATK Divider 2012/01">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265206" y="2158001"/>
            <a:ext cx="9366880" cy="277000"/>
          </a:xfrm>
          <a:prstGeom prst="rect">
            <a:avLst/>
          </a:prstGeom>
          <a:ln>
            <a:noFill/>
          </a:ln>
        </p:spPr>
        <p:txBody>
          <a:bodyPr lIns="91433" tIns="45717" rIns="91433" bIns="45717"/>
          <a:lstStyle>
            <a:lvl1pPr marL="164580" indent="-164580">
              <a:buFont typeface="Arial" pitchFamily="34" charset="0"/>
              <a:buChar char="•"/>
              <a:defRPr sz="2000" baseline="0"/>
            </a:lvl1pPr>
            <a:lvl2pPr marL="347445" indent="-182867">
              <a:spcBef>
                <a:spcPts val="600"/>
              </a:spcBef>
              <a:buFont typeface="Arial" pitchFamily="34" charset="0"/>
              <a:buChar char="–"/>
              <a:defRPr sz="2000"/>
            </a:lvl2pPr>
            <a:lvl3pPr marL="484595" indent="-137150">
              <a:spcBef>
                <a:spcPts val="200"/>
              </a:spcBef>
              <a:buFont typeface="Arial" pitchFamily="34" charset="0"/>
              <a:buChar char="-"/>
              <a:defRPr sz="2000"/>
            </a:lvl3pPr>
            <a:lvl4pPr>
              <a:defRPr sz="2000"/>
            </a:lvl4pPr>
            <a:lvl5pPr>
              <a:defRPr sz="2000"/>
            </a:lvl5pPr>
          </a:lstStyle>
          <a:p>
            <a:pPr lvl="0"/>
            <a:r>
              <a:rPr lang="en-US" smtClean="0"/>
              <a:t>Click to edit Master text styles</a:t>
            </a:r>
          </a:p>
        </p:txBody>
      </p:sp>
      <p:sp>
        <p:nvSpPr>
          <p:cNvPr id="2" name="Title 1"/>
          <p:cNvSpPr>
            <a:spLocks noGrp="1"/>
          </p:cNvSpPr>
          <p:nvPr>
            <p:ph type="title"/>
          </p:nvPr>
        </p:nvSpPr>
        <p:spPr>
          <a:xfrm>
            <a:off x="265210" y="1627632"/>
            <a:ext cx="9366811" cy="338328"/>
          </a:xfrm>
          <a:prstGeom prst="rect">
            <a:avLst/>
          </a:prstGeom>
          <a:ln>
            <a:noFill/>
          </a:ln>
        </p:spPr>
        <p:txBody>
          <a:bodyPr lIns="91433" tIns="45717" rIns="91433" bIns="45717"/>
          <a:lstStyle>
            <a:lvl1pPr>
              <a:defRPr baseline="0"/>
            </a:lvl1pPr>
          </a:lstStyle>
          <a:p>
            <a:r>
              <a:rPr lang="en-US" smtClean="0"/>
              <a:t>Click to edit Master title style</a:t>
            </a:r>
            <a:endParaRPr lang="en-US" dirty="0"/>
          </a:p>
        </p:txBody>
      </p:sp>
    </p:spTree>
    <p:extLst>
      <p:ext uri="{BB962C8B-B14F-4D97-AF65-F5344CB8AC3E}">
        <p14:creationId xmlns:p14="http://schemas.microsoft.com/office/powerpoint/2010/main" val="130706720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p:cSld name="ATK ClosingPage 2012/01">
    <p:spTree>
      <p:nvGrpSpPr>
        <p:cNvPr id="1" name=""/>
        <p:cNvGrpSpPr/>
        <p:nvPr/>
      </p:nvGrpSpPr>
      <p:grpSpPr>
        <a:xfrm>
          <a:off x="0" y="0"/>
          <a:ext cx="0" cy="0"/>
          <a:chOff x="0" y="0"/>
          <a:chExt cx="0" cy="0"/>
        </a:xfrm>
      </p:grpSpPr>
      <p:graphicFrame>
        <p:nvGraphicFramePr>
          <p:cNvPr id="2" name="Object 328"/>
          <p:cNvGraphicFramePr>
            <a:graphicFrameLocks/>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57734" name="think-cell Slide" r:id="rId5" imgW="360" imgH="360" progId="">
                  <p:embed/>
                </p:oleObj>
              </mc:Choice>
              <mc:Fallback>
                <p:oleObj name="think-cell Slide" r:id="rId5" imgW="360" imgH="360" progId="">
                  <p:embed/>
                  <p:pic>
                    <p:nvPicPr>
                      <p:cNvPr id="0" name=""/>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TextBox 2"/>
          <p:cNvSpPr txBox="1">
            <a:spLocks noChangeArrowheads="1"/>
          </p:cNvSpPr>
          <p:nvPr/>
        </p:nvSpPr>
        <p:spPr bwMode="auto">
          <a:xfrm>
            <a:off x="9361488" y="6596063"/>
            <a:ext cx="287337"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none" lIns="0" tIns="0" rIns="0" bIns="0" anchor="b"/>
          <a:lstStyle>
            <a:lvl1pPr defTabSz="912813" eaLnBrk="0" hangingPunct="0">
              <a:defRPr>
                <a:solidFill>
                  <a:schemeClr val="tx1"/>
                </a:solidFill>
                <a:latin typeface="Arial" pitchFamily="34" charset="0"/>
                <a:cs typeface="Arial" pitchFamily="34" charset="0"/>
              </a:defRPr>
            </a:lvl1pPr>
            <a:lvl2pPr marL="742950" indent="-285750" defTabSz="912813" eaLnBrk="0" hangingPunct="0">
              <a:defRPr>
                <a:solidFill>
                  <a:schemeClr val="tx1"/>
                </a:solidFill>
                <a:latin typeface="Arial" pitchFamily="34" charset="0"/>
                <a:cs typeface="Arial" pitchFamily="34" charset="0"/>
              </a:defRPr>
            </a:lvl2pPr>
            <a:lvl3pPr marL="1143000" indent="-228600" defTabSz="912813" eaLnBrk="0" hangingPunct="0">
              <a:defRPr>
                <a:solidFill>
                  <a:schemeClr val="tx1"/>
                </a:solidFill>
                <a:latin typeface="Arial" pitchFamily="34" charset="0"/>
                <a:cs typeface="Arial" pitchFamily="34" charset="0"/>
              </a:defRPr>
            </a:lvl3pPr>
            <a:lvl4pPr marL="1600200" indent="-228600" defTabSz="912813" eaLnBrk="0" hangingPunct="0">
              <a:defRPr>
                <a:solidFill>
                  <a:schemeClr val="tx1"/>
                </a:solidFill>
                <a:latin typeface="Arial" pitchFamily="34" charset="0"/>
                <a:cs typeface="Arial" pitchFamily="34" charset="0"/>
              </a:defRPr>
            </a:lvl4pPr>
            <a:lvl5pPr marL="2057400" indent="-228600" defTabSz="912813" eaLnBrk="0" hangingPunct="0">
              <a:defRPr>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Arial" pitchFamily="34" charset="0"/>
                <a:cs typeface="Arial" pitchFamily="34" charset="0"/>
              </a:defRPr>
            </a:lvl9pPr>
          </a:lstStyle>
          <a:p>
            <a:pPr algn="r" eaLnBrk="1" hangingPunct="1">
              <a:defRPr/>
            </a:pPr>
            <a:fld id="{47484F8F-D4E9-4AF1-8D90-21C621409F54}" type="slidenum">
              <a:rPr lang="en-US" sz="900" smtClean="0">
                <a:solidFill>
                  <a:srgbClr val="ADABA1"/>
                </a:solidFill>
              </a:rPr>
              <a:pPr algn="r" eaLnBrk="1" hangingPunct="1">
                <a:defRPr/>
              </a:pPr>
              <a:t>‹#›</a:t>
            </a:fld>
            <a:endParaRPr lang="en-US" sz="900" smtClean="0">
              <a:solidFill>
                <a:srgbClr val="ADABA1"/>
              </a:solidFill>
            </a:endParaRPr>
          </a:p>
        </p:txBody>
      </p:sp>
      <p:pic>
        <p:nvPicPr>
          <p:cNvPr id="4" name="Picture 1" descr="New Logo Telkomsel"/>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8178800" y="120650"/>
            <a:ext cx="1617663"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descr="006_Sig-for-last-page.jpg"/>
          <p:cNvPicPr>
            <a:picLocks noChangeAspect="1"/>
          </p:cNvPicPr>
          <p:nvPr userDrawn="1"/>
        </p:nvPicPr>
        <p:blipFill>
          <a:blip r:embed="rId8">
            <a:extLst>
              <a:ext uri="{28A0092B-C50C-407E-A947-70E740481C1C}">
                <a14:useLocalDpi xmlns:a14="http://schemas.microsoft.com/office/drawing/2010/main" val="0"/>
              </a:ext>
            </a:extLst>
          </a:blip>
          <a:srcRect l="398"/>
          <a:stretch>
            <a:fillRect/>
          </a:stretch>
        </p:blipFill>
        <p:spPr bwMode="auto">
          <a:xfrm>
            <a:off x="0" y="4630738"/>
            <a:ext cx="9866313" cy="222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p:cNvCxnSpPr/>
          <p:nvPr>
            <p:custDataLst>
              <p:tags r:id="rId3"/>
            </p:custDataLst>
          </p:nvPr>
        </p:nvCxnSpPr>
        <p:spPr>
          <a:xfrm>
            <a:off x="0" y="1627188"/>
            <a:ext cx="9906000" cy="0"/>
          </a:xfrm>
          <a:prstGeom prst="line">
            <a:avLst/>
          </a:prstGeom>
          <a:ln w="3175" cap="flat">
            <a:solidFill>
              <a:schemeClr val="accent3"/>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524981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obj">
  <p:cSld name="Title and Content">
    <p:spTree>
      <p:nvGrpSpPr>
        <p:cNvPr id="1" name=""/>
        <p:cNvGrpSpPr/>
        <p:nvPr/>
      </p:nvGrpSpPr>
      <p:grpSpPr>
        <a:xfrm>
          <a:off x="0" y="0"/>
          <a:ext cx="0" cy="0"/>
          <a:chOff x="0" y="0"/>
          <a:chExt cx="0" cy="0"/>
        </a:xfrm>
      </p:grpSpPr>
      <p:graphicFrame>
        <p:nvGraphicFramePr>
          <p:cNvPr id="4" name="Object 328"/>
          <p:cNvGraphicFramePr>
            <a:graphicFrameLocks/>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58758" name="think-cell Slide" r:id="rId4" imgW="360" imgH="360" progId="">
                  <p:embed/>
                </p:oleObj>
              </mc:Choice>
              <mc:Fallback>
                <p:oleObj name="think-cell Slide" r:id="rId4" imgW="360" imgH="360" progId="">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TextBox 7"/>
          <p:cNvSpPr txBox="1">
            <a:spLocks noChangeArrowheads="1"/>
          </p:cNvSpPr>
          <p:nvPr/>
        </p:nvSpPr>
        <p:spPr bwMode="auto">
          <a:xfrm>
            <a:off x="9361488" y="6596063"/>
            <a:ext cx="287337"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none" lIns="0" tIns="0" rIns="0" bIns="0" anchor="b"/>
          <a:lstStyle>
            <a:lvl1pPr defTabSz="912813" eaLnBrk="0" hangingPunct="0">
              <a:defRPr>
                <a:solidFill>
                  <a:schemeClr val="tx1"/>
                </a:solidFill>
                <a:latin typeface="Arial" pitchFamily="34" charset="0"/>
                <a:cs typeface="Arial" pitchFamily="34" charset="0"/>
              </a:defRPr>
            </a:lvl1pPr>
            <a:lvl2pPr marL="742950" indent="-285750" defTabSz="912813" eaLnBrk="0" hangingPunct="0">
              <a:defRPr>
                <a:solidFill>
                  <a:schemeClr val="tx1"/>
                </a:solidFill>
                <a:latin typeface="Arial" pitchFamily="34" charset="0"/>
                <a:cs typeface="Arial" pitchFamily="34" charset="0"/>
              </a:defRPr>
            </a:lvl2pPr>
            <a:lvl3pPr marL="1143000" indent="-228600" defTabSz="912813" eaLnBrk="0" hangingPunct="0">
              <a:defRPr>
                <a:solidFill>
                  <a:schemeClr val="tx1"/>
                </a:solidFill>
                <a:latin typeface="Arial" pitchFamily="34" charset="0"/>
                <a:cs typeface="Arial" pitchFamily="34" charset="0"/>
              </a:defRPr>
            </a:lvl3pPr>
            <a:lvl4pPr marL="1600200" indent="-228600" defTabSz="912813" eaLnBrk="0" hangingPunct="0">
              <a:defRPr>
                <a:solidFill>
                  <a:schemeClr val="tx1"/>
                </a:solidFill>
                <a:latin typeface="Arial" pitchFamily="34" charset="0"/>
                <a:cs typeface="Arial" pitchFamily="34" charset="0"/>
              </a:defRPr>
            </a:lvl4pPr>
            <a:lvl5pPr marL="2057400" indent="-228600" defTabSz="912813" eaLnBrk="0" hangingPunct="0">
              <a:defRPr>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Arial" pitchFamily="34" charset="0"/>
                <a:cs typeface="Arial" pitchFamily="34" charset="0"/>
              </a:defRPr>
            </a:lvl9pPr>
          </a:lstStyle>
          <a:p>
            <a:pPr algn="r" eaLnBrk="1" hangingPunct="1">
              <a:defRPr/>
            </a:pPr>
            <a:fld id="{CEDF9F0C-FCD7-4D5A-A0A4-A99F03052EB1}" type="slidenum">
              <a:rPr lang="en-US" sz="900" smtClean="0">
                <a:solidFill>
                  <a:srgbClr val="ADABA1"/>
                </a:solidFill>
              </a:rPr>
              <a:pPr algn="r" eaLnBrk="1" hangingPunct="1">
                <a:defRPr/>
              </a:pPr>
              <a:t>‹#›</a:t>
            </a:fld>
            <a:endParaRPr lang="en-US" sz="900" smtClean="0">
              <a:solidFill>
                <a:srgbClr val="ADABA1"/>
              </a:solidFill>
            </a:endParaRPr>
          </a:p>
        </p:txBody>
      </p:sp>
      <p:pic>
        <p:nvPicPr>
          <p:cNvPr id="6" name="Picture 1" descr="New Logo Telkomsel"/>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8178800" y="120650"/>
            <a:ext cx="1617663"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64883" y="804672"/>
            <a:ext cx="9361170" cy="338328"/>
          </a:xfrm>
          <a:prstGeom prst="rect">
            <a:avLst/>
          </a:prstGeom>
        </p:spPr>
        <p:txBody>
          <a:bodyPr lIns="91433" tIns="45717" rIns="91433" bIns="45717"/>
          <a:lstStyle/>
          <a:p>
            <a:r>
              <a:rPr lang="en-US" smtClean="0"/>
              <a:t>Click to edit Master title style</a:t>
            </a:r>
            <a:endParaRPr lang="en-US"/>
          </a:p>
        </p:txBody>
      </p:sp>
      <p:sp>
        <p:nvSpPr>
          <p:cNvPr id="3" name="Content Placeholder 2"/>
          <p:cNvSpPr>
            <a:spLocks noGrp="1"/>
          </p:cNvSpPr>
          <p:nvPr>
            <p:ph idx="1"/>
          </p:nvPr>
        </p:nvSpPr>
        <p:spPr>
          <a:xfrm>
            <a:off x="264883" y="2057400"/>
            <a:ext cx="9361170" cy="1338828"/>
          </a:xfrm>
          <a:prstGeom prst="rect">
            <a:avLst/>
          </a:prstGeom>
        </p:spPr>
        <p:txBody>
          <a:bodyPr lIns="91433" tIns="45717" rIns="91433" bIns="45717"/>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68179339"/>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ATK CoverWhite 2012/01">
    <p:spTree>
      <p:nvGrpSpPr>
        <p:cNvPr id="1" name=""/>
        <p:cNvGrpSpPr/>
        <p:nvPr/>
      </p:nvGrpSpPr>
      <p:grpSpPr>
        <a:xfrm>
          <a:off x="0" y="0"/>
          <a:ext cx="0" cy="0"/>
          <a:chOff x="0" y="0"/>
          <a:chExt cx="0" cy="0"/>
        </a:xfrm>
      </p:grpSpPr>
      <p:pic>
        <p:nvPicPr>
          <p:cNvPr id="8" name="Picture 7" descr="006_PPT-seven-eighths-top-band-09_27-logo-on-bottom-left.png"/>
          <p:cNvPicPr>
            <a:picLocks noChangeAspect="1"/>
          </p:cNvPicPr>
          <p:nvPr userDrawn="1">
            <p:custDataLst>
              <p:tags r:id="rId1"/>
            </p:custDataLst>
          </p:nvPr>
        </p:nvPicPr>
        <p:blipFill>
          <a:blip r:embed="rId4"/>
          <a:srcRect t="3659"/>
          <a:stretch>
            <a:fillRect/>
          </a:stretch>
        </p:blipFill>
        <p:spPr>
          <a:xfrm>
            <a:off x="0" y="0"/>
            <a:ext cx="9906000" cy="722313"/>
          </a:xfrm>
          <a:prstGeom prst="rect">
            <a:avLst/>
          </a:prstGeom>
          <a:solidFill>
            <a:schemeClr val="bg2">
              <a:lumMod val="50000"/>
            </a:schemeClr>
          </a:solidFill>
        </p:spPr>
      </p:pic>
      <p:cxnSp>
        <p:nvCxnSpPr>
          <p:cNvPr id="10" name="Straight Connector 9"/>
          <p:cNvCxnSpPr/>
          <p:nvPr>
            <p:custDataLst>
              <p:tags r:id="rId2"/>
            </p:custDataLst>
          </p:nvPr>
        </p:nvCxnSpPr>
        <p:spPr>
          <a:xfrm>
            <a:off x="0" y="3548063"/>
            <a:ext cx="9906000" cy="0"/>
          </a:xfrm>
          <a:prstGeom prst="line">
            <a:avLst/>
          </a:prstGeom>
          <a:ln w="6350" cap="flat">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0" y="0"/>
            <a:ext cx="9906000" cy="722313"/>
          </a:xfrm>
          <a:prstGeom prst="rect">
            <a:avLst/>
          </a:prstGeom>
          <a:solidFill>
            <a:schemeClr val="bg2"/>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lIns="73147" tIns="73147" rIns="73147" bIns="73147" anchor="ctr"/>
          <a:lstStyle/>
          <a:p>
            <a:pPr algn="ctr" defTabSz="914331" fontAlgn="auto">
              <a:lnSpc>
                <a:spcPct val="90000"/>
              </a:lnSpc>
              <a:spcBef>
                <a:spcPts val="900"/>
              </a:spcBef>
              <a:spcAft>
                <a:spcPts val="0"/>
              </a:spcAft>
              <a:defRPr/>
            </a:pPr>
            <a:endParaRPr lang="en-US" sz="1400" dirty="0">
              <a:solidFill>
                <a:srgbClr val="FFFFFF"/>
              </a:solidFill>
              <a:cs typeface="Arial" pitchFamily="34" charset="0"/>
            </a:endParaRPr>
          </a:p>
        </p:txBody>
      </p:sp>
      <p:sp>
        <p:nvSpPr>
          <p:cNvPr id="15" name="Text Placeholder 13"/>
          <p:cNvSpPr>
            <a:spLocks noGrp="1"/>
          </p:cNvSpPr>
          <p:nvPr>
            <p:ph type="body" sz="quarter" idx="16"/>
          </p:nvPr>
        </p:nvSpPr>
        <p:spPr>
          <a:xfrm>
            <a:off x="265205" y="6344098"/>
            <a:ext cx="3587485" cy="203132"/>
          </a:xfrm>
        </p:spPr>
        <p:txBody>
          <a:bodyPr anchor="b"/>
          <a:lstStyle>
            <a:lvl1pPr marL="0" indent="0">
              <a:spcBef>
                <a:spcPts val="0"/>
              </a:spcBef>
              <a:buNone/>
              <a:defRPr sz="1400"/>
            </a:lvl1pPr>
            <a:lvl2pPr marL="182867" indent="0">
              <a:buNone/>
              <a:defRPr sz="1000"/>
            </a:lvl2pPr>
            <a:lvl3pPr marL="323214" indent="0">
              <a:buNone/>
              <a:defRPr sz="1000"/>
            </a:lvl3pPr>
            <a:lvl4pPr marL="510800" indent="0">
              <a:buNone/>
              <a:defRPr sz="1000"/>
            </a:lvl4pPr>
            <a:lvl5pPr marL="655150" indent="0">
              <a:buNone/>
              <a:defRPr sz="1000"/>
            </a:lvl5pPr>
          </a:lstStyle>
          <a:p>
            <a:pPr lvl="0"/>
            <a:r>
              <a:rPr lang="en-US" smtClean="0"/>
              <a:t>Click to edit Master text styles</a:t>
            </a:r>
          </a:p>
        </p:txBody>
      </p:sp>
      <p:sp>
        <p:nvSpPr>
          <p:cNvPr id="9" name="Text Placeholder 8"/>
          <p:cNvSpPr>
            <a:spLocks noGrp="1"/>
          </p:cNvSpPr>
          <p:nvPr>
            <p:ph type="body" sz="quarter" idx="15"/>
          </p:nvPr>
        </p:nvSpPr>
        <p:spPr>
          <a:xfrm>
            <a:off x="265205" y="5073446"/>
            <a:ext cx="4298577" cy="203132"/>
          </a:xfrm>
          <a:noFill/>
          <a:ln w="6350" cap="flat">
            <a:noFill/>
          </a:ln>
        </p:spPr>
        <p:txBody>
          <a:bodyPr rtlCol="0"/>
          <a:lstStyle>
            <a:lvl1pPr marL="179986" indent="-179986">
              <a:buNone/>
              <a:defRPr lang="en-US" sz="1400" baseline="0" smtClean="0"/>
            </a:lvl1pPr>
            <a:lvl2pPr>
              <a:defRPr lang="en-US" smtClean="0"/>
            </a:lvl2pPr>
            <a:lvl3pPr>
              <a:defRPr lang="en-US" smtClean="0"/>
            </a:lvl3pPr>
            <a:lvl4pPr>
              <a:defRPr lang="en-US" smtClean="0"/>
            </a:lvl4pPr>
            <a:lvl5pPr>
              <a:defRPr lang="en-US"/>
            </a:lvl5pPr>
          </a:lstStyle>
          <a:p>
            <a:pPr lvl="0"/>
            <a:r>
              <a:rPr lang="en-US" smtClean="0"/>
              <a:t>Click to edit Master text styles</a:t>
            </a:r>
          </a:p>
        </p:txBody>
      </p:sp>
      <p:sp>
        <p:nvSpPr>
          <p:cNvPr id="7" name="Text Placeholder 8"/>
          <p:cNvSpPr>
            <a:spLocks noGrp="1"/>
          </p:cNvSpPr>
          <p:nvPr>
            <p:ph type="body" sz="quarter" idx="12"/>
          </p:nvPr>
        </p:nvSpPr>
        <p:spPr>
          <a:xfrm>
            <a:off x="265200" y="4858088"/>
            <a:ext cx="4297408" cy="203132"/>
          </a:xfrm>
          <a:noFill/>
          <a:ln w="6350" cap="flat">
            <a:noFill/>
          </a:ln>
        </p:spPr>
        <p:txBody>
          <a:bodyPr/>
          <a:lstStyle>
            <a:lvl1pPr marL="0" indent="0">
              <a:spcBef>
                <a:spcPts val="0"/>
              </a:spcBef>
              <a:buFontTx/>
              <a:buNone/>
              <a:defRPr sz="1400" baseline="0"/>
            </a:lvl1pPr>
          </a:lstStyle>
          <a:p>
            <a:pPr lvl="0"/>
            <a:r>
              <a:rPr lang="en-US" smtClean="0"/>
              <a:t>Click to edit Master text styles</a:t>
            </a:r>
          </a:p>
        </p:txBody>
      </p:sp>
      <p:sp>
        <p:nvSpPr>
          <p:cNvPr id="3" name="Title 1"/>
          <p:cNvSpPr>
            <a:spLocks noGrp="1"/>
          </p:cNvSpPr>
          <p:nvPr>
            <p:ph type="ctrTitle"/>
          </p:nvPr>
        </p:nvSpPr>
        <p:spPr>
          <a:xfrm>
            <a:off x="265200" y="3685032"/>
            <a:ext cx="9362546" cy="507831"/>
          </a:xfrm>
          <a:prstGeom prst="rect">
            <a:avLst/>
          </a:prstGeom>
          <a:noFill/>
          <a:ln w="6350" cap="flat">
            <a:noFill/>
          </a:ln>
        </p:spPr>
        <p:txBody>
          <a:bodyPr/>
          <a:lstStyle>
            <a:lvl1pPr algn="l">
              <a:lnSpc>
                <a:spcPct val="90000"/>
              </a:lnSpc>
              <a:defRPr sz="3600" b="0" baseline="0">
                <a:latin typeface="Arial" pitchFamily="34" charset="0"/>
                <a:cs typeface="Arial" pitchFamily="34" charset="0"/>
              </a:defRPr>
            </a:lvl1pPr>
          </a:lstStyle>
          <a:p>
            <a:r>
              <a:rPr lang="en-US" smtClean="0"/>
              <a:t>Click to edit Master title style</a:t>
            </a:r>
            <a:endParaRPr lang="de-DE" dirty="0"/>
          </a:p>
        </p:txBody>
      </p:sp>
      <p:sp>
        <p:nvSpPr>
          <p:cNvPr id="4" name="Subtitle 2"/>
          <p:cNvSpPr>
            <a:spLocks noGrp="1"/>
          </p:cNvSpPr>
          <p:nvPr>
            <p:ph type="subTitle" idx="1"/>
          </p:nvPr>
        </p:nvSpPr>
        <p:spPr>
          <a:xfrm>
            <a:off x="265200" y="3154688"/>
            <a:ext cx="9362546" cy="253916"/>
          </a:xfrm>
          <a:prstGeom prst="rect">
            <a:avLst/>
          </a:prstGeom>
          <a:noFill/>
          <a:ln w="6350" cap="flat">
            <a:noFill/>
          </a:ln>
        </p:spPr>
        <p:txBody>
          <a:bodyPr/>
          <a:lstStyle>
            <a:lvl1pPr marL="0" indent="0" algn="l">
              <a:lnSpc>
                <a:spcPct val="90000"/>
              </a:lnSpc>
              <a:spcBef>
                <a:spcPts val="900"/>
              </a:spcBef>
              <a:buNone/>
              <a:defRPr sz="1800" b="1" i="0" baseline="0">
                <a:solidFill>
                  <a:schemeClr val="tx1"/>
                </a:solidFill>
                <a:latin typeface="Arial" pitchFamily="34" charset="0"/>
                <a:cs typeface="Arial" pitchFamily="34" charset="0"/>
              </a:defRPr>
            </a:lvl1pPr>
            <a:lvl2pPr marL="457165" indent="0" algn="ctr">
              <a:buNone/>
              <a:defRPr>
                <a:solidFill>
                  <a:schemeClr val="tx1">
                    <a:tint val="75000"/>
                  </a:schemeClr>
                </a:solidFill>
              </a:defRPr>
            </a:lvl2pPr>
            <a:lvl3pPr marL="914331" indent="0" algn="ctr">
              <a:buNone/>
              <a:defRPr>
                <a:solidFill>
                  <a:schemeClr val="tx1">
                    <a:tint val="75000"/>
                  </a:schemeClr>
                </a:solidFill>
              </a:defRPr>
            </a:lvl3pPr>
            <a:lvl4pPr marL="1371495" indent="0" algn="ctr">
              <a:buNone/>
              <a:defRPr>
                <a:solidFill>
                  <a:schemeClr val="tx1">
                    <a:tint val="75000"/>
                  </a:schemeClr>
                </a:solidFill>
              </a:defRPr>
            </a:lvl4pPr>
            <a:lvl5pPr marL="1828660" indent="0" algn="ctr">
              <a:buNone/>
              <a:defRPr>
                <a:solidFill>
                  <a:schemeClr val="tx1">
                    <a:tint val="75000"/>
                  </a:schemeClr>
                </a:solidFill>
              </a:defRPr>
            </a:lvl5pPr>
            <a:lvl6pPr marL="2285826" indent="0" algn="ctr">
              <a:buNone/>
              <a:defRPr>
                <a:solidFill>
                  <a:schemeClr val="tx1">
                    <a:tint val="75000"/>
                  </a:schemeClr>
                </a:solidFill>
              </a:defRPr>
            </a:lvl6pPr>
            <a:lvl7pPr marL="2742990" indent="0" algn="ctr">
              <a:buNone/>
              <a:defRPr>
                <a:solidFill>
                  <a:schemeClr val="tx1">
                    <a:tint val="75000"/>
                  </a:schemeClr>
                </a:solidFill>
              </a:defRPr>
            </a:lvl7pPr>
            <a:lvl8pPr marL="3200156" indent="0" algn="ctr">
              <a:buNone/>
              <a:defRPr>
                <a:solidFill>
                  <a:schemeClr val="tx1">
                    <a:tint val="75000"/>
                  </a:schemeClr>
                </a:solidFill>
              </a:defRPr>
            </a:lvl8pPr>
            <a:lvl9pPr marL="3657321"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90221979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ATK Disclaimer 2012/01">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265200" y="2060576"/>
            <a:ext cx="9362546" cy="225703"/>
          </a:xfrm>
        </p:spPr>
        <p:txBody>
          <a:bodyPr/>
          <a:lstStyle>
            <a:lvl1pPr marL="1587" indent="0">
              <a:spcBef>
                <a:spcPts val="1400"/>
              </a:spcBef>
              <a:buNone/>
              <a:defRPr/>
            </a:lvl1pPr>
            <a:lvl2pPr marL="1587" indent="0">
              <a:spcBef>
                <a:spcPts val="1400"/>
              </a:spcBef>
              <a:buNone/>
              <a:defRPr/>
            </a:lvl2pPr>
            <a:lvl3pPr marL="1587" indent="0">
              <a:spcBef>
                <a:spcPts val="1400"/>
              </a:spcBef>
              <a:buNone/>
              <a:defRPr/>
            </a:lvl3pPr>
            <a:lvl4pPr marL="1587" indent="0">
              <a:spcBef>
                <a:spcPts val="1400"/>
              </a:spcBef>
              <a:buNone/>
              <a:defRPr/>
            </a:lvl4pPr>
            <a:lvl5pPr marL="1587" indent="0">
              <a:spcBef>
                <a:spcPts val="1400"/>
              </a:spcBef>
              <a:buNone/>
              <a:defRPr/>
            </a:lvl5pPr>
          </a:lstStyle>
          <a:p>
            <a:pPr lvl="0"/>
            <a:r>
              <a:rPr lang="en-US" smtClean="0"/>
              <a:t>Click to edit Master text styles</a:t>
            </a:r>
          </a:p>
        </p:txBody>
      </p:sp>
    </p:spTree>
    <p:extLst>
      <p:ext uri="{BB962C8B-B14F-4D97-AF65-F5344CB8AC3E}">
        <p14:creationId xmlns:p14="http://schemas.microsoft.com/office/powerpoint/2010/main" val="17060802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ATK TitleAndText 2012/01">
    <p:spTree>
      <p:nvGrpSpPr>
        <p:cNvPr id="1" name=""/>
        <p:cNvGrpSpPr/>
        <p:nvPr/>
      </p:nvGrpSpPr>
      <p:grpSpPr>
        <a:xfrm>
          <a:off x="0" y="0"/>
          <a:ext cx="0" cy="0"/>
          <a:chOff x="0" y="0"/>
          <a:chExt cx="0" cy="0"/>
        </a:xfrm>
      </p:grpSpPr>
      <p:graphicFrame>
        <p:nvGraphicFramePr>
          <p:cNvPr id="5" name="Object 294"/>
          <p:cNvGraphicFramePr>
            <a:graphicFrameLocks/>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59818" name="think-cell Slide" r:id="rId5" imgW="360" imgH="360" progId="">
                  <p:embed/>
                </p:oleObj>
              </mc:Choice>
              <mc:Fallback>
                <p:oleObj name="think-cell Slide" r:id="rId5" imgW="360" imgH="360" progId="">
                  <p:embed/>
                  <p:pic>
                    <p:nvPicPr>
                      <p:cNvPr id="0" name=""/>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Rectangle 5"/>
          <p:cNvSpPr/>
          <p:nvPr/>
        </p:nvSpPr>
        <p:spPr>
          <a:xfrm>
            <a:off x="0" y="341313"/>
            <a:ext cx="1716088" cy="341312"/>
          </a:xfrm>
          <a:prstGeom prst="rect">
            <a:avLst/>
          </a:prstGeom>
          <a:solidFill>
            <a:schemeClr val="bg1"/>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lIns="73147" tIns="73147" rIns="73147" bIns="73147" anchor="ctr"/>
          <a:lstStyle/>
          <a:p>
            <a:pPr algn="ctr" defTabSz="914331" fontAlgn="auto">
              <a:lnSpc>
                <a:spcPct val="90000"/>
              </a:lnSpc>
              <a:spcBef>
                <a:spcPts val="900"/>
              </a:spcBef>
              <a:spcAft>
                <a:spcPts val="0"/>
              </a:spcAft>
              <a:defRPr/>
            </a:pPr>
            <a:endParaRPr lang="en-US" sz="1400" dirty="0">
              <a:solidFill>
                <a:srgbClr val="FFFFFF"/>
              </a:solidFill>
              <a:cs typeface="Arial" pitchFamily="34" charset="0"/>
            </a:endParaRPr>
          </a:p>
        </p:txBody>
      </p:sp>
      <p:sp>
        <p:nvSpPr>
          <p:cNvPr id="7" name="TextBox 10"/>
          <p:cNvSpPr txBox="1">
            <a:spLocks noChangeArrowheads="1"/>
          </p:cNvSpPr>
          <p:nvPr userDrawn="1"/>
        </p:nvSpPr>
        <p:spPr bwMode="auto">
          <a:xfrm>
            <a:off x="9361488" y="6594475"/>
            <a:ext cx="287337"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none" lIns="0" tIns="0" rIns="0" bIns="0" anchor="b"/>
          <a:lstStyle>
            <a:lvl1pPr defTabSz="912813" eaLnBrk="0" hangingPunct="0">
              <a:defRPr>
                <a:solidFill>
                  <a:schemeClr val="tx1"/>
                </a:solidFill>
                <a:latin typeface="Arial" pitchFamily="34" charset="0"/>
                <a:cs typeface="Arial" pitchFamily="34" charset="0"/>
              </a:defRPr>
            </a:lvl1pPr>
            <a:lvl2pPr marL="742950" indent="-285750" defTabSz="912813" eaLnBrk="0" hangingPunct="0">
              <a:defRPr>
                <a:solidFill>
                  <a:schemeClr val="tx1"/>
                </a:solidFill>
                <a:latin typeface="Arial" pitchFamily="34" charset="0"/>
                <a:cs typeface="Arial" pitchFamily="34" charset="0"/>
              </a:defRPr>
            </a:lvl2pPr>
            <a:lvl3pPr marL="1143000" indent="-228600" defTabSz="912813" eaLnBrk="0" hangingPunct="0">
              <a:defRPr>
                <a:solidFill>
                  <a:schemeClr val="tx1"/>
                </a:solidFill>
                <a:latin typeface="Arial" pitchFamily="34" charset="0"/>
                <a:cs typeface="Arial" pitchFamily="34" charset="0"/>
              </a:defRPr>
            </a:lvl3pPr>
            <a:lvl4pPr marL="1600200" indent="-228600" defTabSz="912813" eaLnBrk="0" hangingPunct="0">
              <a:defRPr>
                <a:solidFill>
                  <a:schemeClr val="tx1"/>
                </a:solidFill>
                <a:latin typeface="Arial" pitchFamily="34" charset="0"/>
                <a:cs typeface="Arial" pitchFamily="34" charset="0"/>
              </a:defRPr>
            </a:lvl4pPr>
            <a:lvl5pPr marL="2057400" indent="-228600" defTabSz="912813" eaLnBrk="0" hangingPunct="0">
              <a:defRPr>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Arial" pitchFamily="34" charset="0"/>
                <a:cs typeface="Arial" pitchFamily="34" charset="0"/>
              </a:defRPr>
            </a:lvl9pPr>
          </a:lstStyle>
          <a:p>
            <a:pPr algn="r" eaLnBrk="1" hangingPunct="1">
              <a:defRPr/>
            </a:pPr>
            <a:fld id="{D4232B0E-F243-494D-807F-33F407A155D8}" type="slidenum">
              <a:rPr lang="en-US" sz="900" smtClean="0">
                <a:solidFill>
                  <a:srgbClr val="ADABA1"/>
                </a:solidFill>
              </a:rPr>
              <a:pPr algn="r" eaLnBrk="1" hangingPunct="1">
                <a:defRPr/>
              </a:pPr>
              <a:t>‹#›</a:t>
            </a:fld>
            <a:endParaRPr lang="en-US" sz="900" smtClean="0">
              <a:solidFill>
                <a:srgbClr val="ADABA1"/>
              </a:solidFill>
            </a:endParaRPr>
          </a:p>
        </p:txBody>
      </p:sp>
      <p:pic>
        <p:nvPicPr>
          <p:cNvPr id="8" name="Picture 8" descr="logo tsel by telkom 3bg-white-01.png"/>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8977313" y="76200"/>
            <a:ext cx="811212"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Object 294"/>
          <p:cNvGraphicFramePr>
            <a:graphicFrameLocks noChangeAspect="1"/>
          </p:cNvGraphicFramePr>
          <p:nvPr>
            <p:custDataLst>
              <p:tags r:id="rId3"/>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59819" name="think-cell Slide" r:id="rId8" imgW="360" imgH="360" progId="">
                  <p:embed/>
                </p:oleObj>
              </mc:Choice>
              <mc:Fallback>
                <p:oleObj name="think-cell Slide" r:id="rId8" imgW="360" imgH="360" progId="">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 name="Title Placeholder 1"/>
          <p:cNvSpPr>
            <a:spLocks noGrp="1"/>
          </p:cNvSpPr>
          <p:nvPr>
            <p:ph type="title"/>
          </p:nvPr>
        </p:nvSpPr>
        <p:spPr>
          <a:xfrm>
            <a:off x="265200" y="804675"/>
            <a:ext cx="9360000" cy="338554"/>
          </a:xfrm>
          <a:prstGeom prst="rect">
            <a:avLst/>
          </a:prstGeom>
          <a:noFill/>
          <a:ln>
            <a:noFill/>
          </a:ln>
        </p:spPr>
        <p:txBody>
          <a:bodyPr rtlCol="0"/>
          <a:lstStyle>
            <a:lvl1pPr>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264848" y="2060575"/>
            <a:ext cx="9360000" cy="1342932"/>
          </a:xfrm>
        </p:spPr>
        <p:txBody>
          <a:bodyPr/>
          <a:lstStyle>
            <a:lvl1pPr>
              <a:defRPr baseline="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36072155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ATK TitleOnly 2012/01">
    <p:spTree>
      <p:nvGrpSpPr>
        <p:cNvPr id="1" name=""/>
        <p:cNvGrpSpPr/>
        <p:nvPr/>
      </p:nvGrpSpPr>
      <p:grpSpPr>
        <a:xfrm>
          <a:off x="0" y="0"/>
          <a:ext cx="0" cy="0"/>
          <a:chOff x="0" y="0"/>
          <a:chExt cx="0" cy="0"/>
        </a:xfrm>
      </p:grpSpPr>
      <p:sp>
        <p:nvSpPr>
          <p:cNvPr id="19" name="Title Placeholder 1"/>
          <p:cNvSpPr>
            <a:spLocks noGrp="1"/>
          </p:cNvSpPr>
          <p:nvPr>
            <p:ph type="title"/>
          </p:nvPr>
        </p:nvSpPr>
        <p:spPr>
          <a:xfrm>
            <a:off x="265200" y="804675"/>
            <a:ext cx="9360000" cy="338554"/>
          </a:xfrm>
          <a:prstGeom prst="rect">
            <a:avLst/>
          </a:prstGeom>
          <a:noFill/>
          <a:ln>
            <a:noFill/>
          </a:ln>
        </p:spPr>
        <p:txBody>
          <a:bodyPr rtlCol="0"/>
          <a:lstStyle>
            <a:lvl1pPr>
              <a:defRPr/>
            </a:lvl1pPr>
          </a:lstStyle>
          <a:p>
            <a:r>
              <a:rPr lang="en-US" smtClean="0"/>
              <a:t>Click to edit Master title style</a:t>
            </a:r>
            <a:endParaRPr lang="en-US" dirty="0"/>
          </a:p>
        </p:txBody>
      </p:sp>
    </p:spTree>
    <p:extLst>
      <p:ext uri="{BB962C8B-B14F-4D97-AF65-F5344CB8AC3E}">
        <p14:creationId xmlns:p14="http://schemas.microsoft.com/office/powerpoint/2010/main" val="69895008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ATK Divider 2012/01">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265205" y="2157991"/>
            <a:ext cx="9366880" cy="282129"/>
          </a:xfrm>
          <a:ln>
            <a:noFill/>
          </a:ln>
        </p:spPr>
        <p:txBody>
          <a:bodyPr/>
          <a:lstStyle>
            <a:lvl1pPr marL="164580" indent="-164580">
              <a:buFont typeface="Arial" pitchFamily="34" charset="0"/>
              <a:buChar char="•"/>
              <a:defRPr sz="2000" baseline="0"/>
            </a:lvl1pPr>
            <a:lvl2pPr marL="347445" indent="-182867">
              <a:spcBef>
                <a:spcPts val="600"/>
              </a:spcBef>
              <a:buFont typeface="Arial" pitchFamily="34" charset="0"/>
              <a:buChar char="–"/>
              <a:defRPr sz="2000"/>
            </a:lvl2pPr>
            <a:lvl3pPr marL="484595" indent="-137150">
              <a:spcBef>
                <a:spcPts val="200"/>
              </a:spcBef>
              <a:buFont typeface="Arial" pitchFamily="34" charset="0"/>
              <a:buChar char="-"/>
              <a:defRPr sz="2000"/>
            </a:lvl3pPr>
            <a:lvl4pPr>
              <a:defRPr sz="2000"/>
            </a:lvl4pPr>
            <a:lvl5pPr>
              <a:defRPr sz="2000"/>
            </a:lvl5pPr>
          </a:lstStyle>
          <a:p>
            <a:pPr lvl="0"/>
            <a:r>
              <a:rPr lang="en-US" smtClean="0"/>
              <a:t>Click to edit Master text styles</a:t>
            </a:r>
          </a:p>
        </p:txBody>
      </p:sp>
      <p:sp>
        <p:nvSpPr>
          <p:cNvPr id="2" name="Title 1"/>
          <p:cNvSpPr>
            <a:spLocks noGrp="1"/>
          </p:cNvSpPr>
          <p:nvPr>
            <p:ph type="title"/>
          </p:nvPr>
        </p:nvSpPr>
        <p:spPr>
          <a:xfrm>
            <a:off x="265205" y="1627633"/>
            <a:ext cx="9366811" cy="338554"/>
          </a:xfrm>
          <a:ln>
            <a:noFill/>
          </a:ln>
        </p:spPr>
        <p:txBody>
          <a:bodyPr/>
          <a:lstStyle>
            <a:lvl1pPr>
              <a:defRPr baseline="0"/>
            </a:lvl1pPr>
          </a:lstStyle>
          <a:p>
            <a:r>
              <a:rPr lang="en-US" smtClean="0"/>
              <a:t>Click to edit Master title style</a:t>
            </a:r>
            <a:endParaRPr lang="en-US" dirty="0"/>
          </a:p>
        </p:txBody>
      </p:sp>
    </p:spTree>
    <p:extLst>
      <p:ext uri="{BB962C8B-B14F-4D97-AF65-F5344CB8AC3E}">
        <p14:creationId xmlns:p14="http://schemas.microsoft.com/office/powerpoint/2010/main" val="165482129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p:cSld name="ATK ClosingPage 2012/01">
    <p:spTree>
      <p:nvGrpSpPr>
        <p:cNvPr id="1" name=""/>
        <p:cNvGrpSpPr/>
        <p:nvPr/>
      </p:nvGrpSpPr>
      <p:grpSpPr>
        <a:xfrm>
          <a:off x="0" y="0"/>
          <a:ext cx="0" cy="0"/>
          <a:chOff x="0" y="0"/>
          <a:chExt cx="0" cy="0"/>
        </a:xfrm>
      </p:grpSpPr>
      <p:graphicFrame>
        <p:nvGraphicFramePr>
          <p:cNvPr id="2" name="Object 294"/>
          <p:cNvGraphicFramePr>
            <a:graphicFrameLocks/>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60806" name="think-cell Slide" r:id="rId5" imgW="360" imgH="360" progId="">
                  <p:embed/>
                </p:oleObj>
              </mc:Choice>
              <mc:Fallback>
                <p:oleObj name="think-cell Slide" r:id="rId5" imgW="360" imgH="360" progId="">
                  <p:embed/>
                  <p:pic>
                    <p:nvPicPr>
                      <p:cNvPr id="0" name=""/>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Rectangle 2"/>
          <p:cNvSpPr/>
          <p:nvPr/>
        </p:nvSpPr>
        <p:spPr>
          <a:xfrm>
            <a:off x="0" y="341313"/>
            <a:ext cx="1716088" cy="341312"/>
          </a:xfrm>
          <a:prstGeom prst="rect">
            <a:avLst/>
          </a:prstGeom>
          <a:solidFill>
            <a:schemeClr val="bg1"/>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lIns="73147" tIns="73147" rIns="73147" bIns="73147" anchor="ctr"/>
          <a:lstStyle/>
          <a:p>
            <a:pPr algn="ctr" defTabSz="914331" fontAlgn="auto">
              <a:lnSpc>
                <a:spcPct val="90000"/>
              </a:lnSpc>
              <a:spcBef>
                <a:spcPts val="900"/>
              </a:spcBef>
              <a:spcAft>
                <a:spcPts val="0"/>
              </a:spcAft>
              <a:defRPr/>
            </a:pPr>
            <a:endParaRPr lang="en-US" sz="1400" dirty="0">
              <a:solidFill>
                <a:srgbClr val="FFFFFF"/>
              </a:solidFill>
              <a:cs typeface="Arial" pitchFamily="34" charset="0"/>
            </a:endParaRPr>
          </a:p>
        </p:txBody>
      </p:sp>
      <p:sp>
        <p:nvSpPr>
          <p:cNvPr id="4" name="TextBox 10"/>
          <p:cNvSpPr txBox="1">
            <a:spLocks noChangeArrowheads="1"/>
          </p:cNvSpPr>
          <p:nvPr userDrawn="1"/>
        </p:nvSpPr>
        <p:spPr bwMode="auto">
          <a:xfrm>
            <a:off x="9361488" y="6594475"/>
            <a:ext cx="287337"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none" lIns="0" tIns="0" rIns="0" bIns="0" anchor="b"/>
          <a:lstStyle>
            <a:lvl1pPr defTabSz="912813" eaLnBrk="0" hangingPunct="0">
              <a:defRPr>
                <a:solidFill>
                  <a:schemeClr val="tx1"/>
                </a:solidFill>
                <a:latin typeface="Arial" pitchFamily="34" charset="0"/>
                <a:cs typeface="Arial" pitchFamily="34" charset="0"/>
              </a:defRPr>
            </a:lvl1pPr>
            <a:lvl2pPr marL="742950" indent="-285750" defTabSz="912813" eaLnBrk="0" hangingPunct="0">
              <a:defRPr>
                <a:solidFill>
                  <a:schemeClr val="tx1"/>
                </a:solidFill>
                <a:latin typeface="Arial" pitchFamily="34" charset="0"/>
                <a:cs typeface="Arial" pitchFamily="34" charset="0"/>
              </a:defRPr>
            </a:lvl2pPr>
            <a:lvl3pPr marL="1143000" indent="-228600" defTabSz="912813" eaLnBrk="0" hangingPunct="0">
              <a:defRPr>
                <a:solidFill>
                  <a:schemeClr val="tx1"/>
                </a:solidFill>
                <a:latin typeface="Arial" pitchFamily="34" charset="0"/>
                <a:cs typeface="Arial" pitchFamily="34" charset="0"/>
              </a:defRPr>
            </a:lvl3pPr>
            <a:lvl4pPr marL="1600200" indent="-228600" defTabSz="912813" eaLnBrk="0" hangingPunct="0">
              <a:defRPr>
                <a:solidFill>
                  <a:schemeClr val="tx1"/>
                </a:solidFill>
                <a:latin typeface="Arial" pitchFamily="34" charset="0"/>
                <a:cs typeface="Arial" pitchFamily="34" charset="0"/>
              </a:defRPr>
            </a:lvl4pPr>
            <a:lvl5pPr marL="2057400" indent="-228600" defTabSz="912813" eaLnBrk="0" hangingPunct="0">
              <a:defRPr>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Arial" pitchFamily="34" charset="0"/>
                <a:cs typeface="Arial" pitchFamily="34" charset="0"/>
              </a:defRPr>
            </a:lvl9pPr>
          </a:lstStyle>
          <a:p>
            <a:pPr algn="r" eaLnBrk="1" hangingPunct="1">
              <a:defRPr/>
            </a:pPr>
            <a:fld id="{505B4D33-D470-4D07-882B-A94FD78C8100}" type="slidenum">
              <a:rPr lang="en-US" sz="900" smtClean="0">
                <a:solidFill>
                  <a:srgbClr val="ADABA1"/>
                </a:solidFill>
              </a:rPr>
              <a:pPr algn="r" eaLnBrk="1" hangingPunct="1">
                <a:defRPr/>
              </a:pPr>
              <a:t>‹#›</a:t>
            </a:fld>
            <a:endParaRPr lang="en-US" sz="900" smtClean="0">
              <a:solidFill>
                <a:srgbClr val="ADABA1"/>
              </a:solidFill>
            </a:endParaRPr>
          </a:p>
        </p:txBody>
      </p:sp>
      <p:pic>
        <p:nvPicPr>
          <p:cNvPr id="5" name="Picture 8" descr="logo tsel by telkom 3bg-white-01.png"/>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8977313" y="76200"/>
            <a:ext cx="811212"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descr="006_Sig-for-last-page.jpg"/>
          <p:cNvPicPr>
            <a:picLocks noChangeAspect="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0" y="4630738"/>
            <a:ext cx="9866313" cy="222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p:cNvCxnSpPr/>
          <p:nvPr>
            <p:custDataLst>
              <p:tags r:id="rId3"/>
            </p:custDataLst>
          </p:nvPr>
        </p:nvCxnSpPr>
        <p:spPr>
          <a:xfrm>
            <a:off x="0" y="1627188"/>
            <a:ext cx="9906000" cy="0"/>
          </a:xfrm>
          <a:prstGeom prst="line">
            <a:avLst/>
          </a:prstGeom>
          <a:ln w="3175" cap="flat">
            <a:solidFill>
              <a:schemeClr val="accent3"/>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482216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graphicFrame>
        <p:nvGraphicFramePr>
          <p:cNvPr id="4" name="Object 294"/>
          <p:cNvGraphicFramePr>
            <a:graphicFrameLocks/>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61830" name="think-cell Slide" r:id="rId4" imgW="360" imgH="360" progId="">
                  <p:embed/>
                </p:oleObj>
              </mc:Choice>
              <mc:Fallback>
                <p:oleObj name="think-cell Slide" r:id="rId4" imgW="360" imgH="360" progId="">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Rectangle 4"/>
          <p:cNvSpPr/>
          <p:nvPr/>
        </p:nvSpPr>
        <p:spPr>
          <a:xfrm>
            <a:off x="0" y="341313"/>
            <a:ext cx="1716088" cy="341312"/>
          </a:xfrm>
          <a:prstGeom prst="rect">
            <a:avLst/>
          </a:prstGeom>
          <a:solidFill>
            <a:schemeClr val="bg1"/>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lIns="73147" tIns="73147" rIns="73147" bIns="73147" anchor="ctr"/>
          <a:lstStyle/>
          <a:p>
            <a:pPr algn="ctr" defTabSz="914331" fontAlgn="auto">
              <a:lnSpc>
                <a:spcPct val="90000"/>
              </a:lnSpc>
              <a:spcBef>
                <a:spcPts val="900"/>
              </a:spcBef>
              <a:spcAft>
                <a:spcPts val="0"/>
              </a:spcAft>
              <a:defRPr/>
            </a:pPr>
            <a:endParaRPr lang="en-US" sz="1400" dirty="0">
              <a:solidFill>
                <a:srgbClr val="FFFFFF"/>
              </a:solidFill>
              <a:cs typeface="Arial" pitchFamily="34" charset="0"/>
            </a:endParaRPr>
          </a:p>
        </p:txBody>
      </p:sp>
      <p:sp>
        <p:nvSpPr>
          <p:cNvPr id="6" name="TextBox 10"/>
          <p:cNvSpPr txBox="1">
            <a:spLocks noChangeArrowheads="1"/>
          </p:cNvSpPr>
          <p:nvPr userDrawn="1"/>
        </p:nvSpPr>
        <p:spPr bwMode="auto">
          <a:xfrm>
            <a:off x="9361488" y="6594475"/>
            <a:ext cx="287337"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none" lIns="0" tIns="0" rIns="0" bIns="0" anchor="b"/>
          <a:lstStyle>
            <a:lvl1pPr defTabSz="912813" eaLnBrk="0" hangingPunct="0">
              <a:defRPr>
                <a:solidFill>
                  <a:schemeClr val="tx1"/>
                </a:solidFill>
                <a:latin typeface="Arial" pitchFamily="34" charset="0"/>
                <a:cs typeface="Arial" pitchFamily="34" charset="0"/>
              </a:defRPr>
            </a:lvl1pPr>
            <a:lvl2pPr marL="742950" indent="-285750" defTabSz="912813" eaLnBrk="0" hangingPunct="0">
              <a:defRPr>
                <a:solidFill>
                  <a:schemeClr val="tx1"/>
                </a:solidFill>
                <a:latin typeface="Arial" pitchFamily="34" charset="0"/>
                <a:cs typeface="Arial" pitchFamily="34" charset="0"/>
              </a:defRPr>
            </a:lvl2pPr>
            <a:lvl3pPr marL="1143000" indent="-228600" defTabSz="912813" eaLnBrk="0" hangingPunct="0">
              <a:defRPr>
                <a:solidFill>
                  <a:schemeClr val="tx1"/>
                </a:solidFill>
                <a:latin typeface="Arial" pitchFamily="34" charset="0"/>
                <a:cs typeface="Arial" pitchFamily="34" charset="0"/>
              </a:defRPr>
            </a:lvl3pPr>
            <a:lvl4pPr marL="1600200" indent="-228600" defTabSz="912813" eaLnBrk="0" hangingPunct="0">
              <a:defRPr>
                <a:solidFill>
                  <a:schemeClr val="tx1"/>
                </a:solidFill>
                <a:latin typeface="Arial" pitchFamily="34" charset="0"/>
                <a:cs typeface="Arial" pitchFamily="34" charset="0"/>
              </a:defRPr>
            </a:lvl4pPr>
            <a:lvl5pPr marL="2057400" indent="-228600" defTabSz="912813" eaLnBrk="0" hangingPunct="0">
              <a:defRPr>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Arial" pitchFamily="34" charset="0"/>
                <a:cs typeface="Arial" pitchFamily="34" charset="0"/>
              </a:defRPr>
            </a:lvl9pPr>
          </a:lstStyle>
          <a:p>
            <a:pPr algn="r" eaLnBrk="1" hangingPunct="1">
              <a:defRPr/>
            </a:pPr>
            <a:fld id="{BFBBC617-6870-4A12-96FC-06EBBBB5A3C8}" type="slidenum">
              <a:rPr lang="en-US" sz="900" smtClean="0">
                <a:solidFill>
                  <a:srgbClr val="ADABA1"/>
                </a:solidFill>
              </a:rPr>
              <a:pPr algn="r" eaLnBrk="1" hangingPunct="1">
                <a:defRPr/>
              </a:pPr>
              <a:t>‹#›</a:t>
            </a:fld>
            <a:endParaRPr lang="en-US" sz="900" smtClean="0">
              <a:solidFill>
                <a:srgbClr val="ADABA1"/>
              </a:solidFill>
            </a:endParaRPr>
          </a:p>
        </p:txBody>
      </p:sp>
      <p:pic>
        <p:nvPicPr>
          <p:cNvPr id="7" name="Picture 8" descr="logo tsel by telkom 3bg-white-01.png"/>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8977313" y="76200"/>
            <a:ext cx="811212"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742950" y="2130491"/>
            <a:ext cx="8420100" cy="338554"/>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485900" y="3886205"/>
            <a:ext cx="6934200" cy="225703"/>
          </a:xfrm>
          <a:prstGeom prst="rect">
            <a:avLst/>
          </a:prstGeom>
        </p:spPr>
        <p:txBody>
          <a:bodyPr/>
          <a:lstStyle>
            <a:lvl1pPr marL="0" indent="0" algn="ctr">
              <a:buNone/>
              <a:defRPr>
                <a:solidFill>
                  <a:schemeClr val="tx1">
                    <a:tint val="75000"/>
                  </a:schemeClr>
                </a:solidFill>
              </a:defRPr>
            </a:lvl1pPr>
            <a:lvl2pPr marL="457165" indent="0" algn="ctr">
              <a:buNone/>
              <a:defRPr>
                <a:solidFill>
                  <a:schemeClr val="tx1">
                    <a:tint val="75000"/>
                  </a:schemeClr>
                </a:solidFill>
              </a:defRPr>
            </a:lvl2pPr>
            <a:lvl3pPr marL="914331" indent="0" algn="ctr">
              <a:buNone/>
              <a:defRPr>
                <a:solidFill>
                  <a:schemeClr val="tx1">
                    <a:tint val="75000"/>
                  </a:schemeClr>
                </a:solidFill>
              </a:defRPr>
            </a:lvl3pPr>
            <a:lvl4pPr marL="1371495" indent="0" algn="ctr">
              <a:buNone/>
              <a:defRPr>
                <a:solidFill>
                  <a:schemeClr val="tx1">
                    <a:tint val="75000"/>
                  </a:schemeClr>
                </a:solidFill>
              </a:defRPr>
            </a:lvl4pPr>
            <a:lvl5pPr marL="1828660" indent="0" algn="ctr">
              <a:buNone/>
              <a:defRPr>
                <a:solidFill>
                  <a:schemeClr val="tx1">
                    <a:tint val="75000"/>
                  </a:schemeClr>
                </a:solidFill>
              </a:defRPr>
            </a:lvl5pPr>
            <a:lvl6pPr marL="2285826" indent="0" algn="ctr">
              <a:buNone/>
              <a:defRPr>
                <a:solidFill>
                  <a:schemeClr val="tx1">
                    <a:tint val="75000"/>
                  </a:schemeClr>
                </a:solidFill>
              </a:defRPr>
            </a:lvl6pPr>
            <a:lvl7pPr marL="2742990" indent="0" algn="ctr">
              <a:buNone/>
              <a:defRPr>
                <a:solidFill>
                  <a:schemeClr val="tx1">
                    <a:tint val="75000"/>
                  </a:schemeClr>
                </a:solidFill>
              </a:defRPr>
            </a:lvl7pPr>
            <a:lvl8pPr marL="3200156" indent="0" algn="ctr">
              <a:buNone/>
              <a:defRPr>
                <a:solidFill>
                  <a:schemeClr val="tx1">
                    <a:tint val="75000"/>
                  </a:schemeClr>
                </a:solidFill>
              </a:defRPr>
            </a:lvl8pPr>
            <a:lvl9pPr marL="3657321" indent="0" algn="ctr">
              <a:buNone/>
              <a:defRPr>
                <a:solidFill>
                  <a:schemeClr val="tx1">
                    <a:tint val="75000"/>
                  </a:schemeClr>
                </a:solidFill>
              </a:defRPr>
            </a:lvl9pPr>
          </a:lstStyle>
          <a:p>
            <a:r>
              <a:rPr lang="en-US" smtClean="0"/>
              <a:t>Click to edit Master subtitle style</a:t>
            </a:r>
            <a:endParaRPr lang="en-US"/>
          </a:p>
        </p:txBody>
      </p:sp>
      <p:sp>
        <p:nvSpPr>
          <p:cNvPr id="8" name="Date Placeholder 3"/>
          <p:cNvSpPr>
            <a:spLocks noGrp="1"/>
          </p:cNvSpPr>
          <p:nvPr>
            <p:ph type="dt" sz="half" idx="10"/>
          </p:nvPr>
        </p:nvSpPr>
        <p:spPr>
          <a:xfrm>
            <a:off x="495300" y="6356350"/>
            <a:ext cx="2311400" cy="365125"/>
          </a:xfrm>
          <a:prstGeom prst="rect">
            <a:avLst/>
          </a:prstGeom>
        </p:spPr>
        <p:txBody>
          <a:bodyPr vert="horz" wrap="square" lIns="91433" tIns="45717" rIns="91433" bIns="45717" numCol="1" anchor="t" anchorCtr="0" compatLnSpc="1">
            <a:prstTxWarp prst="textNoShape">
              <a:avLst/>
            </a:prstTxWarp>
          </a:bodyPr>
          <a:lstStyle>
            <a:lvl1pPr>
              <a:defRPr>
                <a:solidFill>
                  <a:srgbClr val="000000"/>
                </a:solidFill>
              </a:defRPr>
            </a:lvl1pPr>
          </a:lstStyle>
          <a:p>
            <a:pPr>
              <a:defRPr/>
            </a:pPr>
            <a:endParaRPr lang="en-US"/>
          </a:p>
        </p:txBody>
      </p:sp>
      <p:sp>
        <p:nvSpPr>
          <p:cNvPr id="9" name="Footer Placeholder 4"/>
          <p:cNvSpPr>
            <a:spLocks noGrp="1"/>
          </p:cNvSpPr>
          <p:nvPr>
            <p:ph type="ftr" sz="quarter" idx="11"/>
          </p:nvPr>
        </p:nvSpPr>
        <p:spPr>
          <a:xfrm>
            <a:off x="3384550" y="6356350"/>
            <a:ext cx="3136900" cy="365125"/>
          </a:xfrm>
          <a:prstGeom prst="rect">
            <a:avLst/>
          </a:prstGeom>
        </p:spPr>
        <p:txBody>
          <a:bodyPr vert="horz" wrap="square" lIns="91433" tIns="45717" rIns="91433" bIns="45717" numCol="1" anchor="t" anchorCtr="0" compatLnSpc="1">
            <a:prstTxWarp prst="textNoShape">
              <a:avLst/>
            </a:prstTxWarp>
          </a:bodyPr>
          <a:lstStyle>
            <a:lvl1pPr>
              <a:defRPr>
                <a:solidFill>
                  <a:srgbClr val="000000"/>
                </a:solidFill>
              </a:defRPr>
            </a:lvl1pPr>
          </a:lstStyle>
          <a:p>
            <a:pPr>
              <a:defRPr/>
            </a:pPr>
            <a:endParaRPr lang="en-US"/>
          </a:p>
        </p:txBody>
      </p:sp>
    </p:spTree>
    <p:extLst>
      <p:ext uri="{BB962C8B-B14F-4D97-AF65-F5344CB8AC3E}">
        <p14:creationId xmlns:p14="http://schemas.microsoft.com/office/powerpoint/2010/main" val="258458584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504"/>
            <a:ext cx="8420100" cy="1470025"/>
          </a:xfrm>
          <a:prstGeom prst="rect">
            <a:avLst/>
          </a:prstGeom>
        </p:spPr>
        <p:txBody>
          <a:bodyPr lIns="91433" tIns="45717" rIns="91433" bIns="45717"/>
          <a:lstStyle/>
          <a:p>
            <a:r>
              <a:rPr lang="en-US" smtClean="0"/>
              <a:t>Click to edit Master title style</a:t>
            </a:r>
            <a:endParaRPr lang="en-US"/>
          </a:p>
        </p:txBody>
      </p:sp>
      <p:sp>
        <p:nvSpPr>
          <p:cNvPr id="3" name="Subtitle 2"/>
          <p:cNvSpPr>
            <a:spLocks noGrp="1"/>
          </p:cNvSpPr>
          <p:nvPr>
            <p:ph type="subTitle" idx="1"/>
          </p:nvPr>
        </p:nvSpPr>
        <p:spPr>
          <a:xfrm>
            <a:off x="1485900" y="3886200"/>
            <a:ext cx="6934200" cy="1752600"/>
          </a:xfrm>
          <a:prstGeom prst="rect">
            <a:avLst/>
          </a:prstGeom>
        </p:spPr>
        <p:txBody>
          <a:bodyPr lIns="91433" tIns="45717" rIns="91433" bIns="45717"/>
          <a:lstStyle>
            <a:lvl1pPr marL="0" indent="0" algn="ctr">
              <a:buNone/>
              <a:defRPr>
                <a:solidFill>
                  <a:schemeClr val="tx1">
                    <a:tint val="75000"/>
                  </a:schemeClr>
                </a:solidFill>
              </a:defRPr>
            </a:lvl1pPr>
            <a:lvl2pPr marL="457165" indent="0" algn="ctr">
              <a:buNone/>
              <a:defRPr>
                <a:solidFill>
                  <a:schemeClr val="tx1">
                    <a:tint val="75000"/>
                  </a:schemeClr>
                </a:solidFill>
              </a:defRPr>
            </a:lvl2pPr>
            <a:lvl3pPr marL="914331" indent="0" algn="ctr">
              <a:buNone/>
              <a:defRPr>
                <a:solidFill>
                  <a:schemeClr val="tx1">
                    <a:tint val="75000"/>
                  </a:schemeClr>
                </a:solidFill>
              </a:defRPr>
            </a:lvl3pPr>
            <a:lvl4pPr marL="1371495" indent="0" algn="ctr">
              <a:buNone/>
              <a:defRPr>
                <a:solidFill>
                  <a:schemeClr val="tx1">
                    <a:tint val="75000"/>
                  </a:schemeClr>
                </a:solidFill>
              </a:defRPr>
            </a:lvl4pPr>
            <a:lvl5pPr marL="1828660" indent="0" algn="ctr">
              <a:buNone/>
              <a:defRPr>
                <a:solidFill>
                  <a:schemeClr val="tx1">
                    <a:tint val="75000"/>
                  </a:schemeClr>
                </a:solidFill>
              </a:defRPr>
            </a:lvl5pPr>
            <a:lvl6pPr marL="2285826" indent="0" algn="ctr">
              <a:buNone/>
              <a:defRPr>
                <a:solidFill>
                  <a:schemeClr val="tx1">
                    <a:tint val="75000"/>
                  </a:schemeClr>
                </a:solidFill>
              </a:defRPr>
            </a:lvl6pPr>
            <a:lvl7pPr marL="2742990" indent="0" algn="ctr">
              <a:buNone/>
              <a:defRPr>
                <a:solidFill>
                  <a:schemeClr val="tx1">
                    <a:tint val="75000"/>
                  </a:schemeClr>
                </a:solidFill>
              </a:defRPr>
            </a:lvl7pPr>
            <a:lvl8pPr marL="3200156" indent="0" algn="ctr">
              <a:buNone/>
              <a:defRPr>
                <a:solidFill>
                  <a:schemeClr val="tx1">
                    <a:tint val="75000"/>
                  </a:schemeClr>
                </a:solidFill>
              </a:defRPr>
            </a:lvl8pPr>
            <a:lvl9pPr marL="3657321"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95300" y="6356350"/>
            <a:ext cx="2311400" cy="365125"/>
          </a:xfrm>
          <a:prstGeom prst="rect">
            <a:avLst/>
          </a:prstGeom>
        </p:spPr>
        <p:txBody>
          <a:bodyPr lIns="91433" tIns="45717" rIns="91433" bIns="45717"/>
          <a:lstStyle>
            <a:lvl1pPr defTabSz="457165" fontAlgn="auto">
              <a:spcBef>
                <a:spcPts val="0"/>
              </a:spcBef>
              <a:spcAft>
                <a:spcPts val="0"/>
              </a:spcAft>
              <a:defRPr>
                <a:solidFill>
                  <a:prstClr val="black"/>
                </a:solidFill>
                <a:latin typeface="+mn-lt"/>
                <a:cs typeface="+mn-cs"/>
              </a:defRPr>
            </a:lvl1pPr>
          </a:lstStyle>
          <a:p>
            <a:pPr>
              <a:defRPr/>
            </a:pPr>
            <a:endParaRPr lang="en-US"/>
          </a:p>
        </p:txBody>
      </p:sp>
      <p:sp>
        <p:nvSpPr>
          <p:cNvPr id="5" name="Footer Placeholder 4"/>
          <p:cNvSpPr>
            <a:spLocks noGrp="1"/>
          </p:cNvSpPr>
          <p:nvPr>
            <p:ph type="ftr" sz="quarter" idx="11"/>
          </p:nvPr>
        </p:nvSpPr>
        <p:spPr>
          <a:xfrm>
            <a:off x="3384550" y="6356350"/>
            <a:ext cx="3136900" cy="365125"/>
          </a:xfrm>
          <a:prstGeom prst="rect">
            <a:avLst/>
          </a:prstGeom>
        </p:spPr>
        <p:txBody>
          <a:bodyPr lIns="91433" tIns="45717" rIns="91433" bIns="45717"/>
          <a:lstStyle>
            <a:lvl1pPr defTabSz="457165" fontAlgn="auto">
              <a:spcBef>
                <a:spcPts val="0"/>
              </a:spcBef>
              <a:spcAft>
                <a:spcPts val="0"/>
              </a:spcAft>
              <a:defRPr>
                <a:solidFill>
                  <a:prstClr val="black"/>
                </a:solidFill>
                <a:latin typeface="+mn-lt"/>
                <a:cs typeface="+mn-cs"/>
              </a:defRPr>
            </a:lvl1pPr>
          </a:lstStyle>
          <a:p>
            <a:pPr>
              <a:defRPr/>
            </a:pPr>
            <a:endParaRPr lang="en-US"/>
          </a:p>
        </p:txBody>
      </p:sp>
      <p:sp>
        <p:nvSpPr>
          <p:cNvPr id="6" name="Slide Number Placeholder 5"/>
          <p:cNvSpPr>
            <a:spLocks noGrp="1"/>
          </p:cNvSpPr>
          <p:nvPr>
            <p:ph type="sldNum" sz="quarter" idx="12"/>
          </p:nvPr>
        </p:nvSpPr>
        <p:spPr>
          <a:xfrm>
            <a:off x="7594600" y="6356350"/>
            <a:ext cx="2311400" cy="365125"/>
          </a:xfrm>
          <a:prstGeom prst="rect">
            <a:avLst/>
          </a:prstGeom>
        </p:spPr>
        <p:txBody>
          <a:bodyPr lIns="91433" tIns="45717" rIns="91433" bIns="45717"/>
          <a:lstStyle>
            <a:lvl1pPr algn="r" defTabSz="457165" fontAlgn="auto">
              <a:spcBef>
                <a:spcPts val="0"/>
              </a:spcBef>
              <a:spcAft>
                <a:spcPts val="0"/>
              </a:spcAft>
              <a:defRPr sz="1200">
                <a:solidFill>
                  <a:prstClr val="black"/>
                </a:solidFill>
                <a:latin typeface="+mn-lt"/>
                <a:cs typeface="+mn-cs"/>
              </a:defRPr>
            </a:lvl1pPr>
          </a:lstStyle>
          <a:p>
            <a:pPr>
              <a:defRPr/>
            </a:pPr>
            <a:fld id="{AFA04B87-BB88-4378-9617-7316E08FD20E}" type="slidenum">
              <a:rPr lang="en-US"/>
              <a:pPr>
                <a:defRPr/>
              </a:pPr>
              <a:t>‹#›</a:t>
            </a:fld>
            <a:endParaRPr lang="en-US"/>
          </a:p>
        </p:txBody>
      </p:sp>
    </p:spTree>
    <p:extLst>
      <p:ext uri="{BB962C8B-B14F-4D97-AF65-F5344CB8AC3E}">
        <p14:creationId xmlns:p14="http://schemas.microsoft.com/office/powerpoint/2010/main" val="401363319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Box 1"/>
          <p:cNvSpPr txBox="1">
            <a:spLocks noChangeArrowheads="1"/>
          </p:cNvSpPr>
          <p:nvPr userDrawn="1"/>
        </p:nvSpPr>
        <p:spPr bwMode="auto">
          <a:xfrm>
            <a:off x="8470900" y="298450"/>
            <a:ext cx="1857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3" tIns="45717" rIns="91433" bIns="45717">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56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56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56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5613"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smtClean="0">
              <a:solidFill>
                <a:srgbClr val="000000"/>
              </a:solidFill>
              <a:latin typeface="Calibri" pitchFamily="34" charset="0"/>
            </a:endParaRPr>
          </a:p>
        </p:txBody>
      </p:sp>
      <p:sp>
        <p:nvSpPr>
          <p:cNvPr id="3" name="Slide Number Placeholder 5"/>
          <p:cNvSpPr>
            <a:spLocks noGrp="1"/>
          </p:cNvSpPr>
          <p:nvPr>
            <p:ph type="sldNum" sz="quarter" idx="10"/>
          </p:nvPr>
        </p:nvSpPr>
        <p:spPr>
          <a:xfrm>
            <a:off x="7594600" y="6356350"/>
            <a:ext cx="2311400" cy="365125"/>
          </a:xfrm>
          <a:prstGeom prst="rect">
            <a:avLst/>
          </a:prstGeom>
        </p:spPr>
        <p:txBody>
          <a:bodyPr lIns="91433" tIns="45717" rIns="91433" bIns="45717"/>
          <a:lstStyle>
            <a:lvl1pPr algn="r" defTabSz="457165" fontAlgn="auto">
              <a:spcBef>
                <a:spcPts val="0"/>
              </a:spcBef>
              <a:spcAft>
                <a:spcPts val="0"/>
              </a:spcAft>
              <a:defRPr sz="1200">
                <a:solidFill>
                  <a:prstClr val="black"/>
                </a:solidFill>
                <a:latin typeface="+mn-lt"/>
                <a:cs typeface="+mn-cs"/>
              </a:defRPr>
            </a:lvl1pPr>
          </a:lstStyle>
          <a:p>
            <a:pPr>
              <a:defRPr/>
            </a:pPr>
            <a:fld id="{93D6E26F-6B56-487A-8AEA-A80EF9B41A72}" type="slidenum">
              <a:rPr lang="en-US"/>
              <a:pPr>
                <a:defRPr/>
              </a:pPr>
              <a:t>‹#›</a:t>
            </a:fld>
            <a:endParaRPr lang="en-US"/>
          </a:p>
        </p:txBody>
      </p:sp>
    </p:spTree>
    <p:extLst>
      <p:ext uri="{BB962C8B-B14F-4D97-AF65-F5344CB8AC3E}">
        <p14:creationId xmlns:p14="http://schemas.microsoft.com/office/powerpoint/2010/main" val="116331382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cSld name="ATK TitleOnly 2012/01">
    <p:spTree>
      <p:nvGrpSpPr>
        <p:cNvPr id="1" name=""/>
        <p:cNvGrpSpPr/>
        <p:nvPr/>
      </p:nvGrpSpPr>
      <p:grpSpPr>
        <a:xfrm>
          <a:off x="0" y="0"/>
          <a:ext cx="0" cy="0"/>
          <a:chOff x="0" y="0"/>
          <a:chExt cx="0" cy="0"/>
        </a:xfrm>
      </p:grpSpPr>
      <p:sp>
        <p:nvSpPr>
          <p:cNvPr id="19" name="Title Placeholder 1"/>
          <p:cNvSpPr>
            <a:spLocks noGrp="1"/>
          </p:cNvSpPr>
          <p:nvPr>
            <p:ph type="title"/>
          </p:nvPr>
        </p:nvSpPr>
        <p:spPr>
          <a:xfrm>
            <a:off x="265200" y="804675"/>
            <a:ext cx="9360000" cy="332399"/>
          </a:xfrm>
          <a:prstGeom prst="rect">
            <a:avLst/>
          </a:prstGeom>
          <a:noFill/>
          <a:ln>
            <a:noFill/>
          </a:ln>
        </p:spPr>
        <p:txBody>
          <a:bodyPr lIns="91433" tIns="45717" rIns="91433" bIns="45717" rtlCol="0"/>
          <a:lstStyle>
            <a:lvl1pPr>
              <a:defRPr/>
            </a:lvl1pPr>
          </a:lstStyle>
          <a:p>
            <a:r>
              <a:rPr lang="en-US" smtClean="0"/>
              <a:t>Click to edit Master title style</a:t>
            </a:r>
            <a:endParaRPr lang="en-US" dirty="0"/>
          </a:p>
        </p:txBody>
      </p:sp>
    </p:spTree>
    <p:extLst>
      <p:ext uri="{BB962C8B-B14F-4D97-AF65-F5344CB8AC3E}">
        <p14:creationId xmlns:p14="http://schemas.microsoft.com/office/powerpoint/2010/main" val="320922721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ATK Disclaimer 2012/01">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265200" y="2060610"/>
            <a:ext cx="9362546" cy="221599"/>
          </a:xfrm>
          <a:prstGeom prst="rect">
            <a:avLst/>
          </a:prstGeom>
        </p:spPr>
        <p:txBody>
          <a:bodyPr lIns="91433" tIns="45717" rIns="91433" bIns="45717"/>
          <a:lstStyle>
            <a:lvl1pPr marL="1587" indent="0">
              <a:spcBef>
                <a:spcPts val="1400"/>
              </a:spcBef>
              <a:buNone/>
              <a:defRPr/>
            </a:lvl1pPr>
            <a:lvl2pPr marL="1587" indent="0">
              <a:spcBef>
                <a:spcPts val="1400"/>
              </a:spcBef>
              <a:buNone/>
              <a:defRPr/>
            </a:lvl2pPr>
            <a:lvl3pPr marL="1587" indent="0">
              <a:spcBef>
                <a:spcPts val="1400"/>
              </a:spcBef>
              <a:buNone/>
              <a:defRPr/>
            </a:lvl3pPr>
            <a:lvl4pPr marL="1587" indent="0">
              <a:spcBef>
                <a:spcPts val="1400"/>
              </a:spcBef>
              <a:buNone/>
              <a:defRPr/>
            </a:lvl4pPr>
            <a:lvl5pPr marL="1587" indent="0">
              <a:spcBef>
                <a:spcPts val="1400"/>
              </a:spcBef>
              <a:buNone/>
              <a:defRPr/>
            </a:lvl5pPr>
          </a:lstStyle>
          <a:p>
            <a:pPr lvl="0"/>
            <a:r>
              <a:rPr lang="en-US" smtClean="0"/>
              <a:t>Click to edit Master text styles</a:t>
            </a:r>
          </a:p>
        </p:txBody>
      </p:sp>
    </p:spTree>
    <p:extLst>
      <p:ext uri="{BB962C8B-B14F-4D97-AF65-F5344CB8AC3E}">
        <p14:creationId xmlns:p14="http://schemas.microsoft.com/office/powerpoint/2010/main" val="51954893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535"/>
            <a:ext cx="8420100" cy="1470025"/>
          </a:xfrm>
          <a:prstGeom prst="rect">
            <a:avLst/>
          </a:prstGeom>
        </p:spPr>
        <p:txBody>
          <a:bodyPr lIns="91433" tIns="45717" rIns="91433" bIns="45717"/>
          <a:lstStyle/>
          <a:p>
            <a:r>
              <a:rPr lang="en-US" smtClean="0"/>
              <a:t>Click to edit Master title style</a:t>
            </a:r>
            <a:endParaRPr lang="en-US"/>
          </a:p>
        </p:txBody>
      </p:sp>
      <p:sp>
        <p:nvSpPr>
          <p:cNvPr id="3" name="Subtitle 2"/>
          <p:cNvSpPr>
            <a:spLocks noGrp="1"/>
          </p:cNvSpPr>
          <p:nvPr>
            <p:ph type="subTitle" idx="1"/>
          </p:nvPr>
        </p:nvSpPr>
        <p:spPr>
          <a:xfrm>
            <a:off x="1485900" y="3886200"/>
            <a:ext cx="6934200" cy="1752600"/>
          </a:xfrm>
          <a:prstGeom prst="rect">
            <a:avLst/>
          </a:prstGeom>
        </p:spPr>
        <p:txBody>
          <a:bodyPr lIns="91433" tIns="45717" rIns="91433" bIns="45717"/>
          <a:lstStyle>
            <a:lvl1pPr marL="0" indent="0" algn="ctr">
              <a:buNone/>
              <a:defRPr>
                <a:solidFill>
                  <a:schemeClr val="tx1">
                    <a:tint val="75000"/>
                  </a:schemeClr>
                </a:solidFill>
              </a:defRPr>
            </a:lvl1pPr>
            <a:lvl2pPr marL="457165" indent="0" algn="ctr">
              <a:buNone/>
              <a:defRPr>
                <a:solidFill>
                  <a:schemeClr val="tx1">
                    <a:tint val="75000"/>
                  </a:schemeClr>
                </a:solidFill>
              </a:defRPr>
            </a:lvl2pPr>
            <a:lvl3pPr marL="914331" indent="0" algn="ctr">
              <a:buNone/>
              <a:defRPr>
                <a:solidFill>
                  <a:schemeClr val="tx1">
                    <a:tint val="75000"/>
                  </a:schemeClr>
                </a:solidFill>
              </a:defRPr>
            </a:lvl3pPr>
            <a:lvl4pPr marL="1371495" indent="0" algn="ctr">
              <a:buNone/>
              <a:defRPr>
                <a:solidFill>
                  <a:schemeClr val="tx1">
                    <a:tint val="75000"/>
                  </a:schemeClr>
                </a:solidFill>
              </a:defRPr>
            </a:lvl4pPr>
            <a:lvl5pPr marL="1828660" indent="0" algn="ctr">
              <a:buNone/>
              <a:defRPr>
                <a:solidFill>
                  <a:schemeClr val="tx1">
                    <a:tint val="75000"/>
                  </a:schemeClr>
                </a:solidFill>
              </a:defRPr>
            </a:lvl5pPr>
            <a:lvl6pPr marL="2285826" indent="0" algn="ctr">
              <a:buNone/>
              <a:defRPr>
                <a:solidFill>
                  <a:schemeClr val="tx1">
                    <a:tint val="75000"/>
                  </a:schemeClr>
                </a:solidFill>
              </a:defRPr>
            </a:lvl6pPr>
            <a:lvl7pPr marL="2742990" indent="0" algn="ctr">
              <a:buNone/>
              <a:defRPr>
                <a:solidFill>
                  <a:schemeClr val="tx1">
                    <a:tint val="75000"/>
                  </a:schemeClr>
                </a:solidFill>
              </a:defRPr>
            </a:lvl7pPr>
            <a:lvl8pPr marL="3200156" indent="0" algn="ctr">
              <a:buNone/>
              <a:defRPr>
                <a:solidFill>
                  <a:schemeClr val="tx1">
                    <a:tint val="75000"/>
                  </a:schemeClr>
                </a:solidFill>
              </a:defRPr>
            </a:lvl8pPr>
            <a:lvl9pPr marL="3657321"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95300" y="6356350"/>
            <a:ext cx="2311400" cy="365125"/>
          </a:xfrm>
          <a:prstGeom prst="rect">
            <a:avLst/>
          </a:prstGeom>
        </p:spPr>
        <p:txBody>
          <a:bodyPr lIns="91433" tIns="45717" rIns="91433" bIns="45717"/>
          <a:lstStyle>
            <a:lvl1pPr defTabSz="457165" fontAlgn="auto">
              <a:spcBef>
                <a:spcPts val="0"/>
              </a:spcBef>
              <a:spcAft>
                <a:spcPts val="0"/>
              </a:spcAft>
              <a:defRPr>
                <a:solidFill>
                  <a:prstClr val="black"/>
                </a:solidFill>
                <a:latin typeface="+mn-lt"/>
                <a:cs typeface="+mn-cs"/>
              </a:defRPr>
            </a:lvl1pPr>
          </a:lstStyle>
          <a:p>
            <a:pPr>
              <a:defRPr/>
            </a:pPr>
            <a:endParaRPr lang="en-US"/>
          </a:p>
        </p:txBody>
      </p:sp>
      <p:sp>
        <p:nvSpPr>
          <p:cNvPr id="5" name="Footer Placeholder 4"/>
          <p:cNvSpPr>
            <a:spLocks noGrp="1"/>
          </p:cNvSpPr>
          <p:nvPr>
            <p:ph type="ftr" sz="quarter" idx="11"/>
          </p:nvPr>
        </p:nvSpPr>
        <p:spPr>
          <a:xfrm>
            <a:off x="3384550" y="6356350"/>
            <a:ext cx="3136900" cy="365125"/>
          </a:xfrm>
          <a:prstGeom prst="rect">
            <a:avLst/>
          </a:prstGeom>
        </p:spPr>
        <p:txBody>
          <a:bodyPr lIns="91433" tIns="45717" rIns="91433" bIns="45717"/>
          <a:lstStyle>
            <a:lvl1pPr defTabSz="457165" fontAlgn="auto">
              <a:spcBef>
                <a:spcPts val="0"/>
              </a:spcBef>
              <a:spcAft>
                <a:spcPts val="0"/>
              </a:spcAft>
              <a:defRPr>
                <a:solidFill>
                  <a:prstClr val="black"/>
                </a:solidFill>
                <a:latin typeface="+mn-lt"/>
                <a:cs typeface="+mn-cs"/>
              </a:defRPr>
            </a:lvl1pPr>
          </a:lstStyle>
          <a:p>
            <a:pPr>
              <a:defRPr/>
            </a:pPr>
            <a:endParaRPr lang="en-US"/>
          </a:p>
        </p:txBody>
      </p:sp>
      <p:sp>
        <p:nvSpPr>
          <p:cNvPr id="6" name="Slide Number Placeholder 5"/>
          <p:cNvSpPr>
            <a:spLocks noGrp="1"/>
          </p:cNvSpPr>
          <p:nvPr>
            <p:ph type="sldNum" sz="quarter" idx="12"/>
          </p:nvPr>
        </p:nvSpPr>
        <p:spPr>
          <a:xfrm>
            <a:off x="7594600" y="6356350"/>
            <a:ext cx="2311400" cy="365125"/>
          </a:xfrm>
          <a:prstGeom prst="rect">
            <a:avLst/>
          </a:prstGeom>
        </p:spPr>
        <p:txBody>
          <a:bodyPr lIns="91433" tIns="45717" rIns="91433" bIns="45717"/>
          <a:lstStyle>
            <a:lvl1pPr algn="r" defTabSz="457165" fontAlgn="auto">
              <a:spcBef>
                <a:spcPts val="0"/>
              </a:spcBef>
              <a:spcAft>
                <a:spcPts val="0"/>
              </a:spcAft>
              <a:defRPr sz="1200">
                <a:solidFill>
                  <a:prstClr val="black"/>
                </a:solidFill>
                <a:latin typeface="+mn-lt"/>
                <a:cs typeface="+mn-cs"/>
              </a:defRPr>
            </a:lvl1pPr>
          </a:lstStyle>
          <a:p>
            <a:pPr>
              <a:defRPr/>
            </a:pPr>
            <a:fld id="{7A4AC32A-32E5-4E92-BD05-29C41EACEC67}" type="slidenum">
              <a:rPr lang="en-US"/>
              <a:pPr>
                <a:defRPr/>
              </a:pPr>
              <a:t>‹#›</a:t>
            </a:fld>
            <a:endParaRPr lang="en-US"/>
          </a:p>
        </p:txBody>
      </p:sp>
    </p:spTree>
    <p:extLst>
      <p:ext uri="{BB962C8B-B14F-4D97-AF65-F5344CB8AC3E}">
        <p14:creationId xmlns:p14="http://schemas.microsoft.com/office/powerpoint/2010/main" val="22919365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Box 1"/>
          <p:cNvSpPr txBox="1">
            <a:spLocks noChangeArrowheads="1"/>
          </p:cNvSpPr>
          <p:nvPr userDrawn="1"/>
        </p:nvSpPr>
        <p:spPr bwMode="auto">
          <a:xfrm>
            <a:off x="8470900" y="298450"/>
            <a:ext cx="1857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3" tIns="45717" rIns="91433" bIns="45717">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56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56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56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5613"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smtClean="0">
              <a:solidFill>
                <a:srgbClr val="000000"/>
              </a:solidFill>
              <a:latin typeface="Calibri" pitchFamily="34" charset="0"/>
            </a:endParaRPr>
          </a:p>
        </p:txBody>
      </p:sp>
      <p:sp>
        <p:nvSpPr>
          <p:cNvPr id="3" name="Slide Number Placeholder 5"/>
          <p:cNvSpPr>
            <a:spLocks noGrp="1"/>
          </p:cNvSpPr>
          <p:nvPr>
            <p:ph type="sldNum" sz="quarter" idx="10"/>
          </p:nvPr>
        </p:nvSpPr>
        <p:spPr>
          <a:xfrm>
            <a:off x="7594600" y="6356350"/>
            <a:ext cx="2311400" cy="365125"/>
          </a:xfrm>
          <a:prstGeom prst="rect">
            <a:avLst/>
          </a:prstGeom>
        </p:spPr>
        <p:txBody>
          <a:bodyPr lIns="91433" tIns="45717" rIns="91433" bIns="45717"/>
          <a:lstStyle>
            <a:lvl1pPr algn="r" defTabSz="457165" fontAlgn="auto">
              <a:spcBef>
                <a:spcPts val="0"/>
              </a:spcBef>
              <a:spcAft>
                <a:spcPts val="0"/>
              </a:spcAft>
              <a:defRPr sz="1200">
                <a:solidFill>
                  <a:prstClr val="black"/>
                </a:solidFill>
                <a:latin typeface="+mn-lt"/>
                <a:cs typeface="+mn-cs"/>
              </a:defRPr>
            </a:lvl1pPr>
          </a:lstStyle>
          <a:p>
            <a:pPr>
              <a:defRPr/>
            </a:pPr>
            <a:fld id="{73B144DE-F076-4EF7-96F4-DBAB5E8E4677}" type="slidenum">
              <a:rPr lang="en-US"/>
              <a:pPr>
                <a:defRPr/>
              </a:pPr>
              <a:t>‹#›</a:t>
            </a:fld>
            <a:endParaRPr lang="en-US"/>
          </a:p>
        </p:txBody>
      </p:sp>
    </p:spTree>
    <p:extLst>
      <p:ext uri="{BB962C8B-B14F-4D97-AF65-F5344CB8AC3E}">
        <p14:creationId xmlns:p14="http://schemas.microsoft.com/office/powerpoint/2010/main" val="223870267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ATK CoverWhite 2012/01">
    <p:spTree>
      <p:nvGrpSpPr>
        <p:cNvPr id="1" name=""/>
        <p:cNvGrpSpPr/>
        <p:nvPr/>
      </p:nvGrpSpPr>
      <p:grpSpPr>
        <a:xfrm>
          <a:off x="0" y="0"/>
          <a:ext cx="0" cy="0"/>
          <a:chOff x="0" y="0"/>
          <a:chExt cx="0" cy="0"/>
        </a:xfrm>
      </p:grpSpPr>
      <p:cxnSp>
        <p:nvCxnSpPr>
          <p:cNvPr id="8" name="Straight Connector 7"/>
          <p:cNvCxnSpPr/>
          <p:nvPr>
            <p:custDataLst>
              <p:tags r:id="rId1"/>
            </p:custDataLst>
          </p:nvPr>
        </p:nvCxnSpPr>
        <p:spPr>
          <a:xfrm>
            <a:off x="0" y="3548063"/>
            <a:ext cx="9906000" cy="0"/>
          </a:xfrm>
          <a:prstGeom prst="line">
            <a:avLst/>
          </a:prstGeom>
          <a:ln w="6350" cap="flat">
            <a:solidFill>
              <a:schemeClr val="tx1"/>
            </a:solidFill>
            <a:miter lim="800000"/>
          </a:ln>
        </p:spPr>
        <p:style>
          <a:lnRef idx="1">
            <a:schemeClr val="accent1"/>
          </a:lnRef>
          <a:fillRef idx="0">
            <a:schemeClr val="accent1"/>
          </a:fillRef>
          <a:effectRef idx="0">
            <a:schemeClr val="accent1"/>
          </a:effectRef>
          <a:fontRef idx="minor">
            <a:schemeClr val="tx1"/>
          </a:fontRef>
        </p:style>
      </p:cxnSp>
      <p:pic>
        <p:nvPicPr>
          <p:cNvPr id="10" name="Picture 1" descr="New Logo Telkomsel"/>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78800" y="120650"/>
            <a:ext cx="1617663"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Placeholder 13"/>
          <p:cNvSpPr>
            <a:spLocks noGrp="1"/>
          </p:cNvSpPr>
          <p:nvPr>
            <p:ph type="body" sz="quarter" idx="16"/>
          </p:nvPr>
        </p:nvSpPr>
        <p:spPr>
          <a:xfrm>
            <a:off x="265212" y="6353344"/>
            <a:ext cx="3587485" cy="193899"/>
          </a:xfrm>
        </p:spPr>
        <p:txBody>
          <a:bodyPr anchor="b"/>
          <a:lstStyle>
            <a:lvl1pPr marL="0" indent="0">
              <a:spcBef>
                <a:spcPts val="0"/>
              </a:spcBef>
              <a:buNone/>
              <a:defRPr sz="1400"/>
            </a:lvl1pPr>
            <a:lvl2pPr marL="182880" indent="0">
              <a:buNone/>
              <a:defRPr sz="1000"/>
            </a:lvl2pPr>
            <a:lvl3pPr marL="323238" indent="0">
              <a:buNone/>
              <a:defRPr sz="1000"/>
            </a:lvl3pPr>
            <a:lvl4pPr marL="510840" indent="0">
              <a:buNone/>
              <a:defRPr sz="1000"/>
            </a:lvl4pPr>
            <a:lvl5pPr marL="655200" indent="0">
              <a:buNone/>
              <a:defRPr sz="1000"/>
            </a:lvl5pPr>
          </a:lstStyle>
          <a:p>
            <a:pPr lvl="0"/>
            <a:r>
              <a:rPr lang="en-US" smtClean="0"/>
              <a:t>Click to edit Master text styles</a:t>
            </a:r>
          </a:p>
        </p:txBody>
      </p:sp>
      <p:sp>
        <p:nvSpPr>
          <p:cNvPr id="9" name="Text Placeholder 8"/>
          <p:cNvSpPr>
            <a:spLocks noGrp="1"/>
          </p:cNvSpPr>
          <p:nvPr>
            <p:ph type="body" sz="quarter" idx="15"/>
          </p:nvPr>
        </p:nvSpPr>
        <p:spPr>
          <a:xfrm>
            <a:off x="265211" y="5073459"/>
            <a:ext cx="4298577" cy="193899"/>
          </a:xfrm>
          <a:noFill/>
          <a:ln w="6350" cap="flat">
            <a:noFill/>
          </a:ln>
        </p:spPr>
        <p:txBody>
          <a:bodyPr rtlCol="0"/>
          <a:lstStyle>
            <a:lvl1pPr marL="180000" indent="-180000">
              <a:buNone/>
              <a:defRPr lang="en-US" sz="1400" baseline="0" smtClean="0"/>
            </a:lvl1pPr>
            <a:lvl2pPr>
              <a:defRPr lang="en-US" smtClean="0"/>
            </a:lvl2pPr>
            <a:lvl3pPr>
              <a:defRPr lang="en-US" smtClean="0"/>
            </a:lvl3pPr>
            <a:lvl4pPr>
              <a:defRPr lang="en-US" smtClean="0"/>
            </a:lvl4pPr>
            <a:lvl5pPr>
              <a:defRPr lang="en-US"/>
            </a:lvl5pPr>
          </a:lstStyle>
          <a:p>
            <a:pPr lvl="0"/>
            <a:r>
              <a:rPr lang="en-US" smtClean="0"/>
              <a:t>Click to edit Master text styles</a:t>
            </a:r>
          </a:p>
        </p:txBody>
      </p:sp>
      <p:sp>
        <p:nvSpPr>
          <p:cNvPr id="7" name="Text Placeholder 8"/>
          <p:cNvSpPr>
            <a:spLocks noGrp="1"/>
          </p:cNvSpPr>
          <p:nvPr>
            <p:ph type="body" sz="quarter" idx="12"/>
          </p:nvPr>
        </p:nvSpPr>
        <p:spPr>
          <a:xfrm>
            <a:off x="265200" y="4858101"/>
            <a:ext cx="4297408" cy="193899"/>
          </a:xfrm>
          <a:noFill/>
          <a:ln w="6350" cap="flat">
            <a:noFill/>
          </a:ln>
        </p:spPr>
        <p:txBody>
          <a:bodyPr/>
          <a:lstStyle>
            <a:lvl1pPr marL="0" indent="0">
              <a:spcBef>
                <a:spcPts val="0"/>
              </a:spcBef>
              <a:buFontTx/>
              <a:buNone/>
              <a:defRPr sz="1400" baseline="0"/>
            </a:lvl1pPr>
          </a:lstStyle>
          <a:p>
            <a:pPr lvl="0"/>
            <a:r>
              <a:rPr lang="en-US" smtClean="0"/>
              <a:t>Click to edit Master text styles</a:t>
            </a:r>
          </a:p>
        </p:txBody>
      </p:sp>
      <p:sp>
        <p:nvSpPr>
          <p:cNvPr id="3" name="Title 1"/>
          <p:cNvSpPr>
            <a:spLocks noGrp="1"/>
          </p:cNvSpPr>
          <p:nvPr>
            <p:ph type="ctrTitle"/>
          </p:nvPr>
        </p:nvSpPr>
        <p:spPr>
          <a:xfrm>
            <a:off x="265200" y="3685032"/>
            <a:ext cx="9362546" cy="498598"/>
          </a:xfrm>
          <a:prstGeom prst="rect">
            <a:avLst/>
          </a:prstGeom>
          <a:noFill/>
          <a:ln w="6350" cap="flat">
            <a:noFill/>
          </a:ln>
        </p:spPr>
        <p:txBody>
          <a:bodyPr/>
          <a:lstStyle>
            <a:lvl1pPr algn="l">
              <a:lnSpc>
                <a:spcPct val="90000"/>
              </a:lnSpc>
              <a:defRPr sz="3600" b="0" baseline="0">
                <a:latin typeface="Arial" pitchFamily="34" charset="0"/>
                <a:cs typeface="Arial" pitchFamily="34" charset="0"/>
              </a:defRPr>
            </a:lvl1pPr>
          </a:lstStyle>
          <a:p>
            <a:r>
              <a:rPr lang="en-US" smtClean="0"/>
              <a:t>Click to edit Master title style</a:t>
            </a:r>
            <a:endParaRPr lang="de-DE" dirty="0"/>
          </a:p>
        </p:txBody>
      </p:sp>
      <p:sp>
        <p:nvSpPr>
          <p:cNvPr id="4" name="Subtitle 2"/>
          <p:cNvSpPr>
            <a:spLocks noGrp="1"/>
          </p:cNvSpPr>
          <p:nvPr>
            <p:ph type="subTitle" idx="1"/>
          </p:nvPr>
        </p:nvSpPr>
        <p:spPr>
          <a:xfrm>
            <a:off x="265200" y="3154701"/>
            <a:ext cx="9362546" cy="249299"/>
          </a:xfrm>
          <a:prstGeom prst="rect">
            <a:avLst/>
          </a:prstGeom>
          <a:noFill/>
          <a:ln w="6350" cap="flat">
            <a:noFill/>
          </a:ln>
        </p:spPr>
        <p:txBody>
          <a:bodyPr/>
          <a:lstStyle>
            <a:lvl1pPr marL="0" indent="0" algn="l">
              <a:lnSpc>
                <a:spcPct val="90000"/>
              </a:lnSpc>
              <a:spcBef>
                <a:spcPts val="900"/>
              </a:spcBef>
              <a:buNone/>
              <a:defRPr sz="1800" b="1" i="0" baseline="0">
                <a:solidFill>
                  <a:schemeClr val="tx1"/>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pic>
        <p:nvPicPr>
          <p:cNvPr id="11" name="Picture 10" descr="gsma_dis_res_cmyk_rev.eps"/>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194264" y="169478"/>
            <a:ext cx="1679575" cy="685800"/>
          </a:xfrm>
          <a:prstGeom prst="rect">
            <a:avLst/>
          </a:prstGeom>
          <a:solidFill>
            <a:schemeClr val="tx1"/>
          </a:solidFill>
          <a:ln>
            <a:noFill/>
          </a:ln>
        </p:spPr>
      </p:pic>
    </p:spTree>
    <p:extLst>
      <p:ext uri="{BB962C8B-B14F-4D97-AF65-F5344CB8AC3E}">
        <p14:creationId xmlns:p14="http://schemas.microsoft.com/office/powerpoint/2010/main" val="343870949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ATK Disclaimer 2012/01">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265200" y="2060576"/>
            <a:ext cx="9362546" cy="221599"/>
          </a:xfrm>
        </p:spPr>
        <p:txBody>
          <a:bodyPr/>
          <a:lstStyle>
            <a:lvl1pPr marL="1588" indent="0">
              <a:spcBef>
                <a:spcPts val="1400"/>
              </a:spcBef>
              <a:buNone/>
              <a:defRPr/>
            </a:lvl1pPr>
            <a:lvl2pPr marL="1588" indent="0">
              <a:spcBef>
                <a:spcPts val="1400"/>
              </a:spcBef>
              <a:buNone/>
              <a:defRPr/>
            </a:lvl2pPr>
            <a:lvl3pPr marL="1588" indent="0">
              <a:spcBef>
                <a:spcPts val="1400"/>
              </a:spcBef>
              <a:buNone/>
              <a:defRPr/>
            </a:lvl3pPr>
            <a:lvl4pPr marL="1588" indent="0">
              <a:spcBef>
                <a:spcPts val="1400"/>
              </a:spcBef>
              <a:buNone/>
              <a:defRPr/>
            </a:lvl4pPr>
            <a:lvl5pPr marL="1588" indent="0">
              <a:spcBef>
                <a:spcPts val="1400"/>
              </a:spcBef>
              <a:buNone/>
              <a:defRPr/>
            </a:lvl5pPr>
          </a:lstStyle>
          <a:p>
            <a:pPr lvl="0"/>
            <a:r>
              <a:rPr lang="en-US" smtClean="0"/>
              <a:t>Click to edit Master text styles</a:t>
            </a:r>
          </a:p>
        </p:txBody>
      </p:sp>
    </p:spTree>
    <p:extLst>
      <p:ext uri="{BB962C8B-B14F-4D97-AF65-F5344CB8AC3E}">
        <p14:creationId xmlns:p14="http://schemas.microsoft.com/office/powerpoint/2010/main" val="6957510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ATK TitleAndText 2012/01">
    <p:spTree>
      <p:nvGrpSpPr>
        <p:cNvPr id="1" name=""/>
        <p:cNvGrpSpPr/>
        <p:nvPr/>
      </p:nvGrpSpPr>
      <p:grpSpPr>
        <a:xfrm>
          <a:off x="0" y="0"/>
          <a:ext cx="0" cy="0"/>
          <a:chOff x="0" y="0"/>
          <a:chExt cx="0" cy="0"/>
        </a:xfrm>
      </p:grpSpPr>
      <p:sp>
        <p:nvSpPr>
          <p:cNvPr id="19" name="Title Placeholder 1"/>
          <p:cNvSpPr>
            <a:spLocks noGrp="1"/>
          </p:cNvSpPr>
          <p:nvPr>
            <p:ph type="title"/>
          </p:nvPr>
        </p:nvSpPr>
        <p:spPr>
          <a:xfrm>
            <a:off x="265200" y="804674"/>
            <a:ext cx="9360000" cy="332399"/>
          </a:xfrm>
          <a:prstGeom prst="rect">
            <a:avLst/>
          </a:prstGeom>
          <a:noFill/>
          <a:ln>
            <a:noFill/>
          </a:ln>
        </p:spPr>
        <p:txBody>
          <a:bodyPr rtlCol="0"/>
          <a:lstStyle>
            <a:lvl1pPr>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264848" y="2060575"/>
            <a:ext cx="9360000" cy="1338828"/>
          </a:xfrm>
        </p:spPr>
        <p:txBody>
          <a:bodyPr/>
          <a:lstStyle>
            <a:lvl1pPr>
              <a:defRPr baseline="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323035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ATK TitleOnly 2012/01">
    <p:spTree>
      <p:nvGrpSpPr>
        <p:cNvPr id="1" name=""/>
        <p:cNvGrpSpPr/>
        <p:nvPr/>
      </p:nvGrpSpPr>
      <p:grpSpPr>
        <a:xfrm>
          <a:off x="0" y="0"/>
          <a:ext cx="0" cy="0"/>
          <a:chOff x="0" y="0"/>
          <a:chExt cx="0" cy="0"/>
        </a:xfrm>
      </p:grpSpPr>
      <p:sp>
        <p:nvSpPr>
          <p:cNvPr id="19" name="Title Placeholder 1"/>
          <p:cNvSpPr>
            <a:spLocks noGrp="1"/>
          </p:cNvSpPr>
          <p:nvPr>
            <p:ph type="title"/>
          </p:nvPr>
        </p:nvSpPr>
        <p:spPr>
          <a:xfrm>
            <a:off x="265200" y="804674"/>
            <a:ext cx="9360000" cy="332399"/>
          </a:xfrm>
          <a:prstGeom prst="rect">
            <a:avLst/>
          </a:prstGeom>
          <a:noFill/>
          <a:ln>
            <a:noFill/>
          </a:ln>
        </p:spPr>
        <p:txBody>
          <a:bodyPr rtlCol="0"/>
          <a:lstStyle>
            <a:lvl1pPr>
              <a:defRPr/>
            </a:lvl1pPr>
          </a:lstStyle>
          <a:p>
            <a:r>
              <a:rPr lang="en-US" smtClean="0"/>
              <a:t>Click to edit Master title style</a:t>
            </a:r>
            <a:endParaRPr lang="en-US" dirty="0"/>
          </a:p>
        </p:txBody>
      </p:sp>
    </p:spTree>
    <p:extLst>
      <p:ext uri="{BB962C8B-B14F-4D97-AF65-F5344CB8AC3E}">
        <p14:creationId xmlns:p14="http://schemas.microsoft.com/office/powerpoint/2010/main" val="407575564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ATK Divider 2012/01">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265205" y="2158005"/>
            <a:ext cx="9366880" cy="276999"/>
          </a:xfrm>
          <a:ln>
            <a:noFill/>
          </a:ln>
        </p:spPr>
        <p:txBody>
          <a:bodyPr/>
          <a:lstStyle>
            <a:lvl1pPr marL="164592" indent="-164592">
              <a:buFont typeface="Arial" pitchFamily="34" charset="0"/>
              <a:buChar char="•"/>
              <a:defRPr sz="2000" baseline="0"/>
            </a:lvl1pPr>
            <a:lvl2pPr marL="347472" indent="-182880">
              <a:spcBef>
                <a:spcPts val="600"/>
              </a:spcBef>
              <a:buFont typeface="Arial" pitchFamily="34" charset="0"/>
              <a:buChar char="–"/>
              <a:defRPr sz="2000"/>
            </a:lvl2pPr>
            <a:lvl3pPr marL="484632" indent="-137160">
              <a:spcBef>
                <a:spcPts val="200"/>
              </a:spcBef>
              <a:buFont typeface="Arial" pitchFamily="34" charset="0"/>
              <a:buChar char="-"/>
              <a:defRPr sz="2000"/>
            </a:lvl3pPr>
            <a:lvl4pPr>
              <a:defRPr sz="2000"/>
            </a:lvl4pPr>
            <a:lvl5pPr>
              <a:defRPr sz="2000"/>
            </a:lvl5pPr>
          </a:lstStyle>
          <a:p>
            <a:pPr lvl="0"/>
            <a:r>
              <a:rPr lang="en-US" smtClean="0"/>
              <a:t>Click to edit Master text styles</a:t>
            </a:r>
          </a:p>
        </p:txBody>
      </p:sp>
      <p:sp>
        <p:nvSpPr>
          <p:cNvPr id="2" name="Title 1"/>
          <p:cNvSpPr>
            <a:spLocks noGrp="1"/>
          </p:cNvSpPr>
          <p:nvPr>
            <p:ph type="title"/>
          </p:nvPr>
        </p:nvSpPr>
        <p:spPr>
          <a:xfrm>
            <a:off x="265211" y="1627632"/>
            <a:ext cx="9366811" cy="338328"/>
          </a:xfrm>
          <a:ln>
            <a:noFill/>
          </a:ln>
        </p:spPr>
        <p:txBody>
          <a:bodyPr/>
          <a:lstStyle>
            <a:lvl1pPr>
              <a:defRPr baseline="0"/>
            </a:lvl1pPr>
          </a:lstStyle>
          <a:p>
            <a:r>
              <a:rPr lang="en-US" smtClean="0"/>
              <a:t>Click to edit Master title style</a:t>
            </a:r>
            <a:endParaRPr lang="en-US" dirty="0"/>
          </a:p>
        </p:txBody>
      </p:sp>
    </p:spTree>
    <p:extLst>
      <p:ext uri="{BB962C8B-B14F-4D97-AF65-F5344CB8AC3E}">
        <p14:creationId xmlns:p14="http://schemas.microsoft.com/office/powerpoint/2010/main" val="34986131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p:cSld name="ATK ClosingPage 2012/01">
    <p:spTree>
      <p:nvGrpSpPr>
        <p:cNvPr id="1" name=""/>
        <p:cNvGrpSpPr/>
        <p:nvPr/>
      </p:nvGrpSpPr>
      <p:grpSpPr>
        <a:xfrm>
          <a:off x="0" y="0"/>
          <a:ext cx="0" cy="0"/>
          <a:chOff x="0" y="0"/>
          <a:chExt cx="0" cy="0"/>
        </a:xfrm>
      </p:grpSpPr>
      <p:graphicFrame>
        <p:nvGraphicFramePr>
          <p:cNvPr id="2" name="Object 112"/>
          <p:cNvGraphicFramePr>
            <a:graphicFrameLocks/>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62854" name="think-cell Slide" r:id="rId5" imgW="360" imgH="360" progId="">
                  <p:embed/>
                </p:oleObj>
              </mc:Choice>
              <mc:Fallback>
                <p:oleObj name="think-cell Slide" r:id="rId5" imgW="360" imgH="360" progId="">
                  <p:embed/>
                  <p:pic>
                    <p:nvPicPr>
                      <p:cNvPr id="0" name=""/>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Rectangle 2"/>
          <p:cNvSpPr/>
          <p:nvPr/>
        </p:nvSpPr>
        <p:spPr>
          <a:xfrm>
            <a:off x="0" y="341313"/>
            <a:ext cx="1716088" cy="341312"/>
          </a:xfrm>
          <a:prstGeom prst="rect">
            <a:avLst/>
          </a:prstGeom>
          <a:solidFill>
            <a:schemeClr val="bg1"/>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lIns="73152" tIns="73152" rIns="73152" bIns="73152" anchor="ctr"/>
          <a:lstStyle/>
          <a:p>
            <a:pPr algn="ctr" defTabSz="914400" fontAlgn="auto">
              <a:lnSpc>
                <a:spcPct val="90000"/>
              </a:lnSpc>
              <a:spcBef>
                <a:spcPts val="900"/>
              </a:spcBef>
              <a:spcAft>
                <a:spcPts val="0"/>
              </a:spcAft>
              <a:defRPr/>
            </a:pPr>
            <a:endParaRPr lang="en-US" sz="1400" dirty="0">
              <a:solidFill>
                <a:srgbClr val="FFFFFF"/>
              </a:solidFill>
              <a:cs typeface="Arial" pitchFamily="34" charset="0"/>
            </a:endParaRPr>
          </a:p>
        </p:txBody>
      </p:sp>
      <p:pic>
        <p:nvPicPr>
          <p:cNvPr id="4" name="Picture 1" descr="New Logo Telkomsel"/>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8178800" y="120650"/>
            <a:ext cx="1617663"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p:custDataLst>
              <p:tags r:id="rId3"/>
            </p:custDataLst>
          </p:nvPr>
        </p:nvCxnSpPr>
        <p:spPr>
          <a:xfrm>
            <a:off x="0" y="1627188"/>
            <a:ext cx="9906000" cy="0"/>
          </a:xfrm>
          <a:prstGeom prst="line">
            <a:avLst/>
          </a:prstGeom>
          <a:ln w="3175" cap="flat">
            <a:solidFill>
              <a:schemeClr val="accent3"/>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433697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graphicFrame>
        <p:nvGraphicFramePr>
          <p:cNvPr id="4" name="Object 112"/>
          <p:cNvGraphicFramePr>
            <a:graphicFrameLocks/>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63878" name="think-cell Slide" r:id="rId4" imgW="360" imgH="360" progId="">
                  <p:embed/>
                </p:oleObj>
              </mc:Choice>
              <mc:Fallback>
                <p:oleObj name="think-cell Slide" r:id="rId4" imgW="360" imgH="360" progId="">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Rectangle 4"/>
          <p:cNvSpPr/>
          <p:nvPr/>
        </p:nvSpPr>
        <p:spPr>
          <a:xfrm>
            <a:off x="0" y="341313"/>
            <a:ext cx="1716088" cy="341312"/>
          </a:xfrm>
          <a:prstGeom prst="rect">
            <a:avLst/>
          </a:prstGeom>
          <a:solidFill>
            <a:schemeClr val="bg1"/>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lIns="73152" tIns="73152" rIns="73152" bIns="73152" anchor="ctr"/>
          <a:lstStyle/>
          <a:p>
            <a:pPr algn="ctr" defTabSz="914400" fontAlgn="auto">
              <a:lnSpc>
                <a:spcPct val="90000"/>
              </a:lnSpc>
              <a:spcBef>
                <a:spcPts val="900"/>
              </a:spcBef>
              <a:spcAft>
                <a:spcPts val="0"/>
              </a:spcAft>
              <a:defRPr/>
            </a:pPr>
            <a:endParaRPr lang="en-US" sz="1400" dirty="0">
              <a:solidFill>
                <a:srgbClr val="FFFFFF"/>
              </a:solidFill>
              <a:cs typeface="Arial" pitchFamily="34" charset="0"/>
            </a:endParaRPr>
          </a:p>
        </p:txBody>
      </p:sp>
      <p:pic>
        <p:nvPicPr>
          <p:cNvPr id="6" name="Picture 1" descr="New Logo Telkomsel"/>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8178800" y="120650"/>
            <a:ext cx="1617663"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742950" y="2130504"/>
            <a:ext cx="8420100" cy="332399"/>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485900" y="3886204"/>
            <a:ext cx="6934200" cy="221599"/>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7" name="Date Placeholder 3"/>
          <p:cNvSpPr>
            <a:spLocks noGrp="1"/>
          </p:cNvSpPr>
          <p:nvPr>
            <p:ph type="dt" sz="half" idx="10"/>
          </p:nvPr>
        </p:nvSpPr>
        <p:spPr>
          <a:xfrm>
            <a:off x="495300" y="6356350"/>
            <a:ext cx="2311400" cy="365125"/>
          </a:xfrm>
          <a:prstGeom prst="rect">
            <a:avLst/>
          </a:prstGeom>
        </p:spPr>
        <p:txBody>
          <a:bodyPr vert="horz" wrap="square" lIns="91440" tIns="45720" rIns="91440" bIns="45720" numCol="1" anchor="t" anchorCtr="0" compatLnSpc="1">
            <a:prstTxWarp prst="textNoShape">
              <a:avLst/>
            </a:prstTxWarp>
          </a:bodyPr>
          <a:lstStyle>
            <a:lvl1pPr>
              <a:defRPr>
                <a:solidFill>
                  <a:srgbClr val="000000"/>
                </a:solidFill>
              </a:defRPr>
            </a:lvl1pPr>
          </a:lstStyle>
          <a:p>
            <a:pPr>
              <a:defRPr/>
            </a:pPr>
            <a:endParaRPr lang="en-US"/>
          </a:p>
        </p:txBody>
      </p:sp>
      <p:sp>
        <p:nvSpPr>
          <p:cNvPr id="8" name="Footer Placeholder 4"/>
          <p:cNvSpPr>
            <a:spLocks noGrp="1"/>
          </p:cNvSpPr>
          <p:nvPr>
            <p:ph type="ftr" sz="quarter" idx="11"/>
          </p:nvPr>
        </p:nvSpPr>
        <p:spPr>
          <a:xfrm>
            <a:off x="3384550" y="6356350"/>
            <a:ext cx="3136900" cy="365125"/>
          </a:xfrm>
          <a:prstGeom prst="rect">
            <a:avLst/>
          </a:prstGeom>
        </p:spPr>
        <p:txBody>
          <a:bodyPr vert="horz" wrap="square" lIns="91440" tIns="45720" rIns="91440" bIns="45720" numCol="1" anchor="t" anchorCtr="0" compatLnSpc="1">
            <a:prstTxWarp prst="textNoShape">
              <a:avLst/>
            </a:prstTxWarp>
          </a:bodyPr>
          <a:lstStyle>
            <a:lvl1pPr>
              <a:defRPr>
                <a:solidFill>
                  <a:srgbClr val="000000"/>
                </a:solidFill>
              </a:defRPr>
            </a:lvl1pPr>
          </a:lstStyle>
          <a:p>
            <a:pPr>
              <a:defRPr/>
            </a:pPr>
            <a:endParaRPr lang="en-US"/>
          </a:p>
        </p:txBody>
      </p:sp>
    </p:spTree>
    <p:extLst>
      <p:ext uri="{BB962C8B-B14F-4D97-AF65-F5344CB8AC3E}">
        <p14:creationId xmlns:p14="http://schemas.microsoft.com/office/powerpoint/2010/main" val="243479773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13" Type="http://schemas.openxmlformats.org/officeDocument/2006/relationships/image" Target="../media/image1.jpeg"/><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image" Target="../media/image3.emf"/><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oleObject" Target="../embeddings/oleObject1.bin"/><Relationship Id="rId5" Type="http://schemas.openxmlformats.org/officeDocument/2006/relationships/slideLayout" Target="../slideLayouts/slideLayout7.xml"/><Relationship Id="rId10" Type="http://schemas.openxmlformats.org/officeDocument/2006/relationships/tags" Target="../tags/tag2.xml"/><Relationship Id="rId4" Type="http://schemas.openxmlformats.org/officeDocument/2006/relationships/slideLayout" Target="../slideLayouts/slideLayout6.xml"/><Relationship Id="rId9" Type="http://schemas.openxmlformats.org/officeDocument/2006/relationships/vmlDrawing" Target="../drawings/vmlDrawing1.v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image" Target="../media/image3.emf"/><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oleObject" Target="../embeddings/oleObject3.bin"/><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tags" Target="../tags/tag6.xml"/><Relationship Id="rId5" Type="http://schemas.openxmlformats.org/officeDocument/2006/relationships/slideLayout" Target="../slideLayouts/slideLayout14.xml"/><Relationship Id="rId10" Type="http://schemas.openxmlformats.org/officeDocument/2006/relationships/vmlDrawing" Target="../drawings/vmlDrawing3.vml"/><Relationship Id="rId4" Type="http://schemas.openxmlformats.org/officeDocument/2006/relationships/slideLayout" Target="../slideLayouts/slideLayout13.xml"/><Relationship Id="rId9" Type="http://schemas.openxmlformats.org/officeDocument/2006/relationships/theme" Target="../theme/theme3.xml"/><Relationship Id="rId14" Type="http://schemas.openxmlformats.org/officeDocument/2006/relationships/image" Target="../media/image1.jpeg"/></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13" Type="http://schemas.openxmlformats.org/officeDocument/2006/relationships/image" Target="../media/image1.jpe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image" Target="../media/image3.emf"/><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oleObject" Target="../embeddings/oleObject7.bin"/><Relationship Id="rId5" Type="http://schemas.openxmlformats.org/officeDocument/2006/relationships/slideLayout" Target="../slideLayouts/slideLayout22.xml"/><Relationship Id="rId10" Type="http://schemas.openxmlformats.org/officeDocument/2006/relationships/tags" Target="../tags/tag12.xml"/><Relationship Id="rId4" Type="http://schemas.openxmlformats.org/officeDocument/2006/relationships/slideLayout" Target="../slideLayouts/slideLayout21.xml"/><Relationship Id="rId9" Type="http://schemas.openxmlformats.org/officeDocument/2006/relationships/vmlDrawing" Target="../drawings/vmlDrawing7.v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13" Type="http://schemas.openxmlformats.org/officeDocument/2006/relationships/image" Target="../media/image1.jpe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image" Target="../media/image3.emf"/><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oleObject" Target="../embeddings/oleObject10.bin"/><Relationship Id="rId5" Type="http://schemas.openxmlformats.org/officeDocument/2006/relationships/slideLayout" Target="../slideLayouts/slideLayout29.xml"/><Relationship Id="rId10" Type="http://schemas.openxmlformats.org/officeDocument/2006/relationships/tags" Target="../tags/tag17.xml"/><Relationship Id="rId4" Type="http://schemas.openxmlformats.org/officeDocument/2006/relationships/slideLayout" Target="../slideLayouts/slideLayout28.xml"/><Relationship Id="rId9" Type="http://schemas.openxmlformats.org/officeDocument/2006/relationships/vmlDrawing" Target="../drawings/vmlDrawing10.v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image" Target="../media/image1.jpeg"/><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theme" Target="../theme/theme6.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image" Target="../media/image5.emf"/></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theme" Target="../theme/theme7.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image" Target="../media/image1.jpeg"/><Relationship Id="rId2" Type="http://schemas.openxmlformats.org/officeDocument/2006/relationships/slideLayout" Target="../slideLayouts/slideLayout44.xml"/><Relationship Id="rId16" Type="http://schemas.openxmlformats.org/officeDocument/2006/relationships/image" Target="../media/image3.emf"/><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oleObject" Target="../embeddings/oleObject13.bin"/><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vmlDrawing" Target="../drawings/vmlDrawing13.v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56.xml"/><Relationship Id="rId1" Type="http://schemas.openxmlformats.org/officeDocument/2006/relationships/slideLayout" Target="../slideLayouts/slideLayout55.xml"/><Relationship Id="rId4" Type="http://schemas.openxmlformats.org/officeDocument/2006/relationships/image" Target="../media/image1.jpe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vmlDrawing" Target="../drawings/vmlDrawing15.v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9.xml"/><Relationship Id="rId2" Type="http://schemas.openxmlformats.org/officeDocument/2006/relationships/slideLayout" Target="../slideLayouts/slideLayout58.xml"/><Relationship Id="rId16" Type="http://schemas.openxmlformats.org/officeDocument/2006/relationships/image" Target="../media/image1.jpeg"/><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5" Type="http://schemas.openxmlformats.org/officeDocument/2006/relationships/image" Target="../media/image3.emf"/><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oleObject" Target="../embeddings/oleObject15.bin"/></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image" Target="../media/image1.jpeg"/><Relationship Id="rId5" Type="http://schemas.openxmlformats.org/officeDocument/2006/relationships/slideLayout" Target="../slideLayouts/slideLayout72.xml"/><Relationship Id="rId10" Type="http://schemas.openxmlformats.org/officeDocument/2006/relationships/theme" Target="../theme/theme10.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79.xml"/><Relationship Id="rId2" Type="http://schemas.openxmlformats.org/officeDocument/2006/relationships/slideLayout" Target="../slideLayouts/slideLayout78.xml"/><Relationship Id="rId1" Type="http://schemas.openxmlformats.org/officeDocument/2006/relationships/slideLayout" Target="../slideLayouts/slideLayout77.xml"/><Relationship Id="rId5" Type="http://schemas.openxmlformats.org/officeDocument/2006/relationships/image" Target="../media/image1.jpeg"/><Relationship Id="rId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vmlDrawing" Target="../drawings/vmlDrawing17.v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12.xml"/><Relationship Id="rId2" Type="http://schemas.openxmlformats.org/officeDocument/2006/relationships/slideLayout" Target="../slideLayouts/slideLayout81.xml"/><Relationship Id="rId16" Type="http://schemas.openxmlformats.org/officeDocument/2006/relationships/image" Target="../media/image1.jpeg"/><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5" Type="http://schemas.openxmlformats.org/officeDocument/2006/relationships/image" Target="../media/image3.emf"/><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oleObject" Target="../embeddings/oleObject17.bin"/></Relationships>
</file>

<file path=ppt/slideMasters/_rels/slideMaster13.xml.rels><?xml version="1.0" encoding="UTF-8" standalone="yes"?>
<Relationships xmlns="http://schemas.openxmlformats.org/package/2006/relationships"><Relationship Id="rId8" Type="http://schemas.openxmlformats.org/officeDocument/2006/relationships/theme" Target="../theme/theme13.xml"/><Relationship Id="rId13" Type="http://schemas.openxmlformats.org/officeDocument/2006/relationships/image" Target="../media/image1.jpe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image" Target="../media/image3.emf"/><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oleObject" Target="../embeddings/oleObject19.bin"/><Relationship Id="rId5" Type="http://schemas.openxmlformats.org/officeDocument/2006/relationships/slideLayout" Target="../slideLayouts/slideLayout95.xml"/><Relationship Id="rId10" Type="http://schemas.openxmlformats.org/officeDocument/2006/relationships/tags" Target="../tags/tag40.xml"/><Relationship Id="rId4" Type="http://schemas.openxmlformats.org/officeDocument/2006/relationships/slideLayout" Target="../slideLayouts/slideLayout94.xml"/><Relationship Id="rId9" Type="http://schemas.openxmlformats.org/officeDocument/2006/relationships/vmlDrawing" Target="../drawings/vmlDrawing19.vml"/></Relationships>
</file>

<file path=ppt/slideMasters/_rels/slideMaster14.xml.rels><?xml version="1.0" encoding="UTF-8" standalone="yes"?>
<Relationships xmlns="http://schemas.openxmlformats.org/package/2006/relationships"><Relationship Id="rId8" Type="http://schemas.openxmlformats.org/officeDocument/2006/relationships/theme" Target="../theme/theme14.xml"/><Relationship Id="rId13" Type="http://schemas.openxmlformats.org/officeDocument/2006/relationships/image" Target="../media/image12.png"/><Relationship Id="rId3" Type="http://schemas.openxmlformats.org/officeDocument/2006/relationships/slideLayout" Target="../slideLayouts/slideLayout100.xml"/><Relationship Id="rId7" Type="http://schemas.openxmlformats.org/officeDocument/2006/relationships/slideLayout" Target="../slideLayouts/slideLayout104.xml"/><Relationship Id="rId12" Type="http://schemas.openxmlformats.org/officeDocument/2006/relationships/image" Target="../media/image3.emf"/><Relationship Id="rId2" Type="http://schemas.openxmlformats.org/officeDocument/2006/relationships/slideLayout" Target="../slideLayouts/slideLayout99.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oleObject" Target="../embeddings/oleObject24.bin"/><Relationship Id="rId5" Type="http://schemas.openxmlformats.org/officeDocument/2006/relationships/slideLayout" Target="../slideLayouts/slideLayout102.xml"/><Relationship Id="rId10" Type="http://schemas.openxmlformats.org/officeDocument/2006/relationships/tags" Target="../tags/tag47.xml"/><Relationship Id="rId4" Type="http://schemas.openxmlformats.org/officeDocument/2006/relationships/slideLayout" Target="../slideLayouts/slideLayout101.xml"/><Relationship Id="rId9" Type="http://schemas.openxmlformats.org/officeDocument/2006/relationships/vmlDrawing" Target="../drawings/vmlDrawing23.vml"/></Relationships>
</file>

<file path=ppt/slideMasters/_rels/slideMaster15.xml.rels><?xml version="1.0" encoding="UTF-8" standalone="yes"?>
<Relationships xmlns="http://schemas.openxmlformats.org/package/2006/relationships"><Relationship Id="rId3" Type="http://schemas.openxmlformats.org/officeDocument/2006/relationships/slideLayout" Target="../slideLayouts/slideLayout107.xml"/><Relationship Id="rId2" Type="http://schemas.openxmlformats.org/officeDocument/2006/relationships/slideLayout" Target="../slideLayouts/slideLayout106.xml"/><Relationship Id="rId1" Type="http://schemas.openxmlformats.org/officeDocument/2006/relationships/slideLayout" Target="../slideLayouts/slideLayout105.xml"/><Relationship Id="rId6" Type="http://schemas.openxmlformats.org/officeDocument/2006/relationships/image" Target="../media/image1.jpeg"/><Relationship Id="rId5" Type="http://schemas.openxmlformats.org/officeDocument/2006/relationships/theme" Target="../theme/theme15.xml"/><Relationship Id="rId4" Type="http://schemas.openxmlformats.org/officeDocument/2006/relationships/slideLayout" Target="../slideLayouts/slideLayout108.xml"/></Relationships>
</file>

<file path=ppt/slideMasters/_rels/slideMaster16.xml.rels><?xml version="1.0" encoding="UTF-8" standalone="yes"?>
<Relationships xmlns="http://schemas.openxmlformats.org/package/2006/relationships"><Relationship Id="rId3" Type="http://schemas.openxmlformats.org/officeDocument/2006/relationships/theme" Target="../theme/theme16.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4" Type="http://schemas.openxmlformats.org/officeDocument/2006/relationships/image" Target="../media/image15.png"/></Relationships>
</file>

<file path=ppt/slideMasters/_rels/slideMaster17.xml.rels><?xml version="1.0" encoding="UTF-8" standalone="yes"?>
<Relationships xmlns="http://schemas.openxmlformats.org/package/2006/relationships"><Relationship Id="rId8" Type="http://schemas.openxmlformats.org/officeDocument/2006/relationships/theme" Target="../theme/theme17.xml"/><Relationship Id="rId13" Type="http://schemas.openxmlformats.org/officeDocument/2006/relationships/image" Target="../media/image1.jpeg"/><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image" Target="../media/image3.emf"/><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oleObject" Target="../embeddings/oleObject29.bin"/><Relationship Id="rId5" Type="http://schemas.openxmlformats.org/officeDocument/2006/relationships/slideLayout" Target="../slideLayouts/slideLayout115.xml"/><Relationship Id="rId10" Type="http://schemas.openxmlformats.org/officeDocument/2006/relationships/tags" Target="../tags/tag55.xml"/><Relationship Id="rId4" Type="http://schemas.openxmlformats.org/officeDocument/2006/relationships/slideLayout" Target="../slideLayouts/slideLayout114.xml"/><Relationship Id="rId9" Type="http://schemas.openxmlformats.org/officeDocument/2006/relationships/vmlDrawing" Target="../drawings/vmlDrawing27.v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Picture 1" descr="New Logo Telkomsel"/>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178800" y="120650"/>
            <a:ext cx="1617663"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noChangeArrowheads="1"/>
          </p:cNvPicPr>
          <p:nvPr userDrawn="1"/>
        </p:nvPicPr>
        <p:blipFill>
          <a:blip r:embed="rId5">
            <a:extLst>
              <a:ext uri="{28A0092B-C50C-407E-A947-70E740481C1C}">
                <a14:useLocalDpi xmlns:a14="http://schemas.microsoft.com/office/drawing/2010/main" val="0"/>
              </a:ext>
            </a:extLst>
          </a:blip>
          <a:srcRect l="6175" t="4858" r="6488" b="44476"/>
          <a:stretch>
            <a:fillRect/>
          </a:stretch>
        </p:blipFill>
        <p:spPr bwMode="auto">
          <a:xfrm>
            <a:off x="-19668" y="9052"/>
            <a:ext cx="9906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userDrawn="1"/>
        </p:nvSpPr>
        <p:spPr bwMode="auto">
          <a:xfrm>
            <a:off x="183262" y="1494719"/>
            <a:ext cx="6094687" cy="2123658"/>
          </a:xfrm>
          <a:prstGeom prst="rect">
            <a:avLst/>
          </a:prstGeom>
          <a:solidFill>
            <a:schemeClr val="bg1">
              <a:lumMod val="95000"/>
            </a:schemeClr>
          </a:solidFill>
        </p:spPr>
        <p:txBody>
          <a:bodyPr wrap="square" tIns="320040" bIns="320040">
            <a:spAutoFit/>
          </a:bodyPr>
          <a:lstStyle>
            <a:lvl1pPr eaLnBrk="0" hangingPunct="0">
              <a:defRPr sz="32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32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32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32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3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ea typeface="MS PGothic" panose="020B0600070205080204" pitchFamily="34" charset="-128"/>
              </a:defRPr>
            </a:lvl9pPr>
          </a:lstStyle>
          <a:p>
            <a:pPr algn="ctr" eaLnBrk="1" hangingPunct="1">
              <a:defRPr/>
            </a:pPr>
            <a:r>
              <a:rPr lang="en-US" b="1" dirty="0" smtClean="0">
                <a:solidFill>
                  <a:srgbClr val="FF0000"/>
                </a:solidFill>
                <a:latin typeface="Calibri" pitchFamily="34" charset="0"/>
                <a:cs typeface="Calibri" pitchFamily="34" charset="0"/>
              </a:rPr>
              <a:t>“COMBAT”</a:t>
            </a:r>
          </a:p>
          <a:p>
            <a:pPr algn="ctr" eaLnBrk="1" hangingPunct="1">
              <a:defRPr/>
            </a:pPr>
            <a:r>
              <a:rPr lang="en-US" b="0" dirty="0" smtClean="0">
                <a:latin typeface="Berlin Sans FB" pitchFamily="34" charset="0"/>
                <a:cs typeface="Arial" panose="020B0604020202020204" pitchFamily="34" charset="0"/>
              </a:rPr>
              <a:t>(</a:t>
            </a:r>
            <a:r>
              <a:rPr lang="en-US" b="0" dirty="0" err="1" smtClean="0">
                <a:solidFill>
                  <a:srgbClr val="FF0000"/>
                </a:solidFill>
                <a:latin typeface="Berlin Sans FB" pitchFamily="34" charset="0"/>
                <a:cs typeface="Arial" panose="020B0604020202020204" pitchFamily="34" charset="0"/>
              </a:rPr>
              <a:t>CO</a:t>
            </a:r>
            <a:r>
              <a:rPr lang="en-US" b="0" dirty="0" err="1" smtClean="0">
                <a:latin typeface="Berlin Sans FB" pitchFamily="34" charset="0"/>
                <a:cs typeface="Arial" panose="020B0604020202020204" pitchFamily="34" charset="0"/>
              </a:rPr>
              <a:t>mpact</a:t>
            </a:r>
            <a:r>
              <a:rPr lang="en-US" b="0" dirty="0" smtClean="0">
                <a:latin typeface="Berlin Sans FB" pitchFamily="34" charset="0"/>
                <a:cs typeface="Arial" panose="020B0604020202020204" pitchFamily="34" charset="0"/>
              </a:rPr>
              <a:t> </a:t>
            </a:r>
            <a:r>
              <a:rPr lang="en-US" b="0" dirty="0" smtClean="0">
                <a:solidFill>
                  <a:srgbClr val="FF0000"/>
                </a:solidFill>
                <a:latin typeface="Berlin Sans FB" pitchFamily="34" charset="0"/>
                <a:cs typeface="Arial" panose="020B0604020202020204" pitchFamily="34" charset="0"/>
              </a:rPr>
              <a:t>M</a:t>
            </a:r>
            <a:r>
              <a:rPr lang="en-US" b="0" dirty="0" smtClean="0">
                <a:solidFill>
                  <a:schemeClr val="tx1"/>
                </a:solidFill>
                <a:latin typeface="Berlin Sans FB" pitchFamily="34" charset="0"/>
                <a:cs typeface="Arial" panose="020B0604020202020204" pitchFamily="34" charset="0"/>
              </a:rPr>
              <a:t>o</a:t>
            </a:r>
            <a:r>
              <a:rPr lang="en-US" b="0" dirty="0" smtClean="0">
                <a:latin typeface="Berlin Sans FB" pitchFamily="34" charset="0"/>
                <a:cs typeface="Arial" panose="020B0604020202020204" pitchFamily="34" charset="0"/>
              </a:rPr>
              <a:t>bile </a:t>
            </a:r>
            <a:r>
              <a:rPr lang="en-US" b="0" dirty="0" err="1" smtClean="0">
                <a:solidFill>
                  <a:srgbClr val="FF0000"/>
                </a:solidFill>
                <a:latin typeface="Berlin Sans FB" pitchFamily="34" charset="0"/>
                <a:cs typeface="Arial" panose="020B0604020202020204" pitchFamily="34" charset="0"/>
              </a:rPr>
              <a:t>BA</a:t>
            </a:r>
            <a:r>
              <a:rPr lang="en-US" b="0" dirty="0" err="1" smtClean="0">
                <a:latin typeface="Berlin Sans FB" pitchFamily="34" charset="0"/>
                <a:cs typeface="Arial" panose="020B0604020202020204" pitchFamily="34" charset="0"/>
              </a:rPr>
              <a:t>se</a:t>
            </a:r>
            <a:r>
              <a:rPr lang="en-US" b="0" dirty="0" smtClean="0">
                <a:latin typeface="Berlin Sans FB" pitchFamily="34" charset="0"/>
                <a:cs typeface="Arial" panose="020B0604020202020204" pitchFamily="34" charset="0"/>
              </a:rPr>
              <a:t> </a:t>
            </a:r>
            <a:r>
              <a:rPr lang="en-US" b="0" dirty="0" err="1" smtClean="0">
                <a:latin typeface="Berlin Sans FB" pitchFamily="34" charset="0"/>
                <a:cs typeface="Arial" panose="020B0604020202020204" pitchFamily="34" charset="0"/>
              </a:rPr>
              <a:t>s</a:t>
            </a:r>
            <a:r>
              <a:rPr lang="en-US" b="0" dirty="0" err="1" smtClean="0">
                <a:solidFill>
                  <a:srgbClr val="FF0000"/>
                </a:solidFill>
                <a:latin typeface="Berlin Sans FB" pitchFamily="34" charset="0"/>
                <a:cs typeface="Arial" panose="020B0604020202020204" pitchFamily="34" charset="0"/>
              </a:rPr>
              <a:t>T</a:t>
            </a:r>
            <a:r>
              <a:rPr lang="en-US" b="0" dirty="0" err="1" smtClean="0">
                <a:latin typeface="Berlin Sans FB" pitchFamily="34" charset="0"/>
                <a:cs typeface="Arial" panose="020B0604020202020204" pitchFamily="34" charset="0"/>
              </a:rPr>
              <a:t>ation</a:t>
            </a:r>
            <a:r>
              <a:rPr lang="en-US" b="0" dirty="0" smtClean="0">
                <a:latin typeface="Berlin Sans FB" pitchFamily="34" charset="0"/>
                <a:cs typeface="Arial" panose="020B0604020202020204" pitchFamily="34" charset="0"/>
              </a:rPr>
              <a:t>)</a:t>
            </a:r>
          </a:p>
          <a:p>
            <a:pPr algn="ctr" eaLnBrk="1" hangingPunct="1">
              <a:spcAft>
                <a:spcPts val="600"/>
              </a:spcAft>
              <a:defRPr/>
            </a:pPr>
            <a:r>
              <a:rPr lang="en-US" b="0" dirty="0" smtClean="0">
                <a:solidFill>
                  <a:srgbClr val="CC0000"/>
                </a:solidFill>
                <a:latin typeface="BatangChe" pitchFamily="49" charset="-127"/>
                <a:ea typeface="BatangChe" pitchFamily="49" charset="-127"/>
                <a:cs typeface="Arial" panose="020B0604020202020204" pitchFamily="34" charset="0"/>
              </a:rPr>
              <a:t>for</a:t>
            </a:r>
            <a:r>
              <a:rPr lang="en-US" b="0" baseline="0" dirty="0" smtClean="0">
                <a:solidFill>
                  <a:srgbClr val="CC0000"/>
                </a:solidFill>
                <a:latin typeface="BatangChe" pitchFamily="49" charset="-127"/>
                <a:ea typeface="BatangChe" pitchFamily="49" charset="-127"/>
                <a:cs typeface="Arial" panose="020B0604020202020204" pitchFamily="34" charset="0"/>
              </a:rPr>
              <a:t> </a:t>
            </a:r>
            <a:r>
              <a:rPr lang="en-US" b="0" dirty="0" smtClean="0">
                <a:solidFill>
                  <a:srgbClr val="CC0000"/>
                </a:solidFill>
                <a:latin typeface="BatangChe" pitchFamily="49" charset="-127"/>
                <a:ea typeface="BatangChe" pitchFamily="49" charset="-127"/>
                <a:cs typeface="Arial" panose="020B0604020202020204" pitchFamily="34" charset="0"/>
              </a:rPr>
              <a:t>Disaster</a:t>
            </a:r>
            <a:r>
              <a:rPr lang="en-US" b="0" baseline="0" dirty="0" smtClean="0">
                <a:solidFill>
                  <a:srgbClr val="CC0000"/>
                </a:solidFill>
                <a:latin typeface="BatangChe" pitchFamily="49" charset="-127"/>
                <a:ea typeface="BatangChe" pitchFamily="49" charset="-127"/>
                <a:cs typeface="Arial" panose="020B0604020202020204" pitchFamily="34" charset="0"/>
              </a:rPr>
              <a:t> Response</a:t>
            </a:r>
            <a:endParaRPr lang="en-US" b="0" dirty="0" smtClean="0">
              <a:solidFill>
                <a:srgbClr val="FF00FF"/>
              </a:solidFill>
              <a:latin typeface="BatangChe" pitchFamily="49" charset="-127"/>
              <a:ea typeface="BatangChe" pitchFamily="49" charset="-127"/>
              <a:cs typeface="Arial" panose="020B0604020202020204" pitchFamily="34" charset="0"/>
            </a:endParaRPr>
          </a:p>
        </p:txBody>
      </p:sp>
      <p:sp>
        <p:nvSpPr>
          <p:cNvPr id="9" name="TextBox 8"/>
          <p:cNvSpPr txBox="1"/>
          <p:nvPr userDrawn="1"/>
        </p:nvSpPr>
        <p:spPr>
          <a:xfrm>
            <a:off x="-158316" y="1313153"/>
            <a:ext cx="6779257" cy="461665"/>
          </a:xfrm>
          <a:prstGeom prst="rect">
            <a:avLst/>
          </a:prstGeom>
          <a:noFill/>
        </p:spPr>
        <p:txBody>
          <a:bodyPr wrap="square" rtlCol="0">
            <a:spAutoFit/>
          </a:bodyPr>
          <a:lstStyle/>
          <a:p>
            <a:pPr algn="ctr"/>
            <a:r>
              <a:rPr lang="en-US" sz="2400" b="1" i="1" dirty="0" smtClean="0">
                <a:solidFill>
                  <a:schemeClr val="bg1">
                    <a:lumMod val="50000"/>
                  </a:schemeClr>
                </a:solidFill>
              </a:rPr>
              <a:t>TELKOMSEL </a:t>
            </a:r>
            <a:r>
              <a:rPr lang="en-US" sz="2400" b="1" dirty="0" smtClean="0">
                <a:solidFill>
                  <a:schemeClr val="bg1">
                    <a:lumMod val="50000"/>
                  </a:schemeClr>
                </a:solidFill>
              </a:rPr>
              <a:t> </a:t>
            </a:r>
            <a:r>
              <a:rPr lang="en-US" sz="2400" b="1" dirty="0">
                <a:solidFill>
                  <a:schemeClr val="bg1">
                    <a:lumMod val="50000"/>
                  </a:schemeClr>
                </a:solidFill>
              </a:rPr>
              <a:t>demo</a:t>
            </a:r>
          </a:p>
        </p:txBody>
      </p:sp>
      <p:sp>
        <p:nvSpPr>
          <p:cNvPr id="10" name="TextBox 9"/>
          <p:cNvSpPr txBox="1"/>
          <p:nvPr userDrawn="1"/>
        </p:nvSpPr>
        <p:spPr>
          <a:xfrm>
            <a:off x="375764" y="3355142"/>
            <a:ext cx="5943600" cy="523220"/>
          </a:xfrm>
          <a:prstGeom prst="rect">
            <a:avLst/>
          </a:prstGeom>
          <a:noFill/>
        </p:spPr>
        <p:txBody>
          <a:bodyPr wrap="square" rtlCol="0">
            <a:spAutoFit/>
          </a:bodyPr>
          <a:lstStyle/>
          <a:p>
            <a:pPr algn="ctr"/>
            <a:r>
              <a:rPr lang="en-US" sz="1400" dirty="0"/>
              <a:t>GM Network Performance and Technical Support region </a:t>
            </a:r>
            <a:r>
              <a:rPr lang="en-US" sz="1400" dirty="0" err="1"/>
              <a:t>Jabotabek</a:t>
            </a:r>
            <a:r>
              <a:rPr lang="en-US" sz="1400" dirty="0"/>
              <a:t> </a:t>
            </a:r>
            <a:r>
              <a:rPr lang="en-US" sz="1400" dirty="0" smtClean="0"/>
              <a:t>–</a:t>
            </a:r>
          </a:p>
          <a:p>
            <a:pPr algn="ctr"/>
            <a:r>
              <a:rPr lang="en-US" sz="1400" dirty="0" smtClean="0"/>
              <a:t>Mr </a:t>
            </a:r>
            <a:r>
              <a:rPr lang="en-US" sz="1400" dirty="0"/>
              <a:t>Iswandi</a:t>
            </a:r>
            <a:endParaRPr lang="en-US" sz="1400" dirty="0">
              <a:solidFill>
                <a:schemeClr val="bg2">
                  <a:lumMod val="50000"/>
                </a:schemeClr>
              </a:solidFill>
            </a:endParaRPr>
          </a:p>
        </p:txBody>
      </p:sp>
      <p:sp>
        <p:nvSpPr>
          <p:cNvPr id="11" name="TextBox 10"/>
          <p:cNvSpPr txBox="1"/>
          <p:nvPr userDrawn="1"/>
        </p:nvSpPr>
        <p:spPr>
          <a:xfrm>
            <a:off x="1518764" y="3858888"/>
            <a:ext cx="3657600" cy="276999"/>
          </a:xfrm>
          <a:prstGeom prst="rect">
            <a:avLst/>
          </a:prstGeom>
          <a:noFill/>
        </p:spPr>
        <p:txBody>
          <a:bodyPr wrap="square" rtlCol="0">
            <a:spAutoFit/>
          </a:bodyPr>
          <a:lstStyle/>
          <a:p>
            <a:pPr algn="ctr"/>
            <a:r>
              <a:rPr lang="en-US" sz="1200" dirty="0" smtClean="0">
                <a:solidFill>
                  <a:schemeClr val="bg2">
                    <a:lumMod val="50000"/>
                  </a:schemeClr>
                </a:solidFill>
              </a:rPr>
              <a:t>Jakarta, 24 June 2014</a:t>
            </a:r>
            <a:endParaRPr lang="en-US" sz="1200" dirty="0">
              <a:solidFill>
                <a:schemeClr val="bg2">
                  <a:lumMod val="50000"/>
                </a:schemeClr>
              </a:solidFill>
            </a:endParaRPr>
          </a:p>
        </p:txBody>
      </p:sp>
      <p:sp>
        <p:nvSpPr>
          <p:cNvPr id="12" name="Rectangle 11"/>
          <p:cNvSpPr/>
          <p:nvPr userDrawn="1"/>
        </p:nvSpPr>
        <p:spPr>
          <a:xfrm>
            <a:off x="6018" y="4444009"/>
            <a:ext cx="4780090" cy="338554"/>
          </a:xfrm>
          <a:prstGeom prst="rect">
            <a:avLst/>
          </a:prstGeom>
          <a:noFill/>
        </p:spPr>
        <p:txBody>
          <a:bodyPr wrap="none" lIns="91440" tIns="45720" rIns="91440" bIns="45720">
            <a:spAutoFit/>
          </a:bodyPr>
          <a:lstStyle/>
          <a:p>
            <a:pPr algn="ctr"/>
            <a:r>
              <a:rPr lang="en-US" sz="1600" cap="none" spc="0" dirty="0" smtClean="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rPr>
              <a:t>A</a:t>
            </a:r>
            <a:r>
              <a:rPr lang="en-US" sz="1600" cap="none" spc="0" baseline="0" dirty="0" smtClean="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rPr>
              <a:t> demo </a:t>
            </a:r>
            <a:r>
              <a:rPr lang="en-US" sz="1600" cap="none" spc="0" dirty="0" smtClean="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rPr>
              <a:t>for GSMA South East Asia Regional Event</a:t>
            </a:r>
          </a:p>
        </p:txBody>
      </p:sp>
      <p:sp>
        <p:nvSpPr>
          <p:cNvPr id="13" name="Rectangle 12"/>
          <p:cNvSpPr/>
          <p:nvPr userDrawn="1"/>
        </p:nvSpPr>
        <p:spPr>
          <a:xfrm>
            <a:off x="-1032652" y="4905674"/>
            <a:ext cx="5800979" cy="307777"/>
          </a:xfrm>
          <a:prstGeom prst="rect">
            <a:avLst/>
          </a:prstGeom>
          <a:noFill/>
        </p:spPr>
        <p:txBody>
          <a:bodyPr wrap="square" lIns="91440" tIns="45720" rIns="91440" bIns="45720">
            <a:spAutoFit/>
          </a:bodyPr>
          <a:lstStyle/>
          <a:p>
            <a:pPr algn="ctr"/>
            <a:r>
              <a:rPr lang="en-US" sz="1400" cap="none" spc="0" dirty="0" smtClean="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rPr>
              <a:t>“A Spotlight on Indonesia”</a:t>
            </a:r>
            <a:endParaRPr lang="en-US" sz="1400" cap="none" spc="0" dirty="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endParaRPr>
          </a:p>
        </p:txBody>
      </p:sp>
    </p:spTree>
  </p:cSld>
  <p:clrMap bg1="lt1" tx1="dk1" bg2="lt2" tx2="dk2" accent1="accent1" accent2="accent2" accent3="accent3" accent4="accent4" accent5="accent5" accent6="accent6" hlink="hlink" folHlink="folHlink"/>
  <p:sldLayoutIdLst>
    <p:sldLayoutId id="2147484682" r:id="rId1"/>
    <p:sldLayoutId id="2147484683" r:id="rId2"/>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65" algn="ctr" rtl="0" eaLnBrk="1" fontAlgn="base" hangingPunct="1">
        <a:spcBef>
          <a:spcPct val="0"/>
        </a:spcBef>
        <a:spcAft>
          <a:spcPct val="0"/>
        </a:spcAft>
        <a:defRPr sz="4400">
          <a:solidFill>
            <a:schemeClr val="tx1"/>
          </a:solidFill>
          <a:latin typeface="Calibri" pitchFamily="34" charset="0"/>
        </a:defRPr>
      </a:lvl6pPr>
      <a:lvl7pPr marL="914331" algn="ctr" rtl="0" eaLnBrk="1" fontAlgn="base" hangingPunct="1">
        <a:spcBef>
          <a:spcPct val="0"/>
        </a:spcBef>
        <a:spcAft>
          <a:spcPct val="0"/>
        </a:spcAft>
        <a:defRPr sz="4400">
          <a:solidFill>
            <a:schemeClr val="tx1"/>
          </a:solidFill>
          <a:latin typeface="Calibri" pitchFamily="34" charset="0"/>
        </a:defRPr>
      </a:lvl7pPr>
      <a:lvl8pPr marL="1371495" algn="ctr" rtl="0" eaLnBrk="1" fontAlgn="base" hangingPunct="1">
        <a:spcBef>
          <a:spcPct val="0"/>
        </a:spcBef>
        <a:spcAft>
          <a:spcPct val="0"/>
        </a:spcAft>
        <a:defRPr sz="4400">
          <a:solidFill>
            <a:schemeClr val="tx1"/>
          </a:solidFill>
          <a:latin typeface="Calibri" pitchFamily="34" charset="0"/>
        </a:defRPr>
      </a:lvl8pPr>
      <a:lvl9pPr marL="1828660" algn="ctr" rtl="0" eaLnBrk="1" fontAlgn="base" hangingPunct="1">
        <a:spcBef>
          <a:spcPct val="0"/>
        </a:spcBef>
        <a:spcAft>
          <a:spcPct val="0"/>
        </a:spcAft>
        <a:defRPr sz="4400">
          <a:solidFill>
            <a:schemeClr val="tx1"/>
          </a:solidFill>
          <a:latin typeface="Calibri" pitchFamily="34" charset="0"/>
        </a:defRPr>
      </a:lvl9pPr>
    </p:titleStyle>
    <p:bodyStyle>
      <a:lvl1pPr marL="341313" indent="-341313"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1363" indent="-284163"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1413" indent="-227013"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598613" indent="-227013"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5813" indent="-227013"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408"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73"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739"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903"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31" rtl="0" eaLnBrk="1" latinLnBrk="0" hangingPunct="1">
        <a:defRPr sz="1800" kern="1200">
          <a:solidFill>
            <a:schemeClr val="tx1"/>
          </a:solidFill>
          <a:latin typeface="+mn-lt"/>
          <a:ea typeface="+mn-ea"/>
          <a:cs typeface="+mn-cs"/>
        </a:defRPr>
      </a:lvl1pPr>
      <a:lvl2pPr marL="457165" algn="l" defTabSz="914331" rtl="0" eaLnBrk="1" latinLnBrk="0" hangingPunct="1">
        <a:defRPr sz="1800" kern="1200">
          <a:solidFill>
            <a:schemeClr val="tx1"/>
          </a:solidFill>
          <a:latin typeface="+mn-lt"/>
          <a:ea typeface="+mn-ea"/>
          <a:cs typeface="+mn-cs"/>
        </a:defRPr>
      </a:lvl2pPr>
      <a:lvl3pPr marL="914331" algn="l" defTabSz="914331" rtl="0" eaLnBrk="1" latinLnBrk="0" hangingPunct="1">
        <a:defRPr sz="1800" kern="1200">
          <a:solidFill>
            <a:schemeClr val="tx1"/>
          </a:solidFill>
          <a:latin typeface="+mn-lt"/>
          <a:ea typeface="+mn-ea"/>
          <a:cs typeface="+mn-cs"/>
        </a:defRPr>
      </a:lvl3pPr>
      <a:lvl4pPr marL="1371495" algn="l" defTabSz="914331" rtl="0" eaLnBrk="1" latinLnBrk="0" hangingPunct="1">
        <a:defRPr sz="1800" kern="1200">
          <a:solidFill>
            <a:schemeClr val="tx1"/>
          </a:solidFill>
          <a:latin typeface="+mn-lt"/>
          <a:ea typeface="+mn-ea"/>
          <a:cs typeface="+mn-cs"/>
        </a:defRPr>
      </a:lvl4pPr>
      <a:lvl5pPr marL="1828660" algn="l" defTabSz="914331" rtl="0" eaLnBrk="1" latinLnBrk="0" hangingPunct="1">
        <a:defRPr sz="1800" kern="1200">
          <a:solidFill>
            <a:schemeClr val="tx1"/>
          </a:solidFill>
          <a:latin typeface="+mn-lt"/>
          <a:ea typeface="+mn-ea"/>
          <a:cs typeface="+mn-cs"/>
        </a:defRPr>
      </a:lvl5pPr>
      <a:lvl6pPr marL="2285826" algn="l" defTabSz="914331" rtl="0" eaLnBrk="1" latinLnBrk="0" hangingPunct="1">
        <a:defRPr sz="1800" kern="1200">
          <a:solidFill>
            <a:schemeClr val="tx1"/>
          </a:solidFill>
          <a:latin typeface="+mn-lt"/>
          <a:ea typeface="+mn-ea"/>
          <a:cs typeface="+mn-cs"/>
        </a:defRPr>
      </a:lvl6pPr>
      <a:lvl7pPr marL="2742990" algn="l" defTabSz="914331" rtl="0" eaLnBrk="1" latinLnBrk="0" hangingPunct="1">
        <a:defRPr sz="1800" kern="1200">
          <a:solidFill>
            <a:schemeClr val="tx1"/>
          </a:solidFill>
          <a:latin typeface="+mn-lt"/>
          <a:ea typeface="+mn-ea"/>
          <a:cs typeface="+mn-cs"/>
        </a:defRPr>
      </a:lvl7pPr>
      <a:lvl8pPr marL="3200156" algn="l" defTabSz="914331" rtl="0" eaLnBrk="1" latinLnBrk="0" hangingPunct="1">
        <a:defRPr sz="1800" kern="1200">
          <a:solidFill>
            <a:schemeClr val="tx1"/>
          </a:solidFill>
          <a:latin typeface="+mn-lt"/>
          <a:ea typeface="+mn-ea"/>
          <a:cs typeface="+mn-cs"/>
        </a:defRPr>
      </a:lvl8pPr>
      <a:lvl9pPr marL="3657321" algn="l" defTabSz="914331"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050" name="Object 381"/>
          <p:cNvGraphicFramePr>
            <a:graphicFrameLocks/>
          </p:cNvGraphicFramePr>
          <p:nvPr>
            <p:custDataLst>
              <p:tags r:id="rId10"/>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091" name="think-cell Slide" r:id="rId11" imgW="360" imgH="360" progId="">
                  <p:embed/>
                </p:oleObj>
              </mc:Choice>
              <mc:Fallback>
                <p:oleObj name="think-cell Slide" r:id="rId11" imgW="360" imgH="360" progId="">
                  <p:embed/>
                  <p:pic>
                    <p:nvPicPr>
                      <p:cNvPr id="0" name="Object 381"/>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051" name="Title Placeholder 1"/>
          <p:cNvSpPr>
            <a:spLocks noGrp="1"/>
          </p:cNvSpPr>
          <p:nvPr>
            <p:ph type="title"/>
          </p:nvPr>
        </p:nvSpPr>
        <p:spPr bwMode="auto">
          <a:xfrm>
            <a:off x="265113" y="804863"/>
            <a:ext cx="93614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smtClean="0"/>
              <a:t>Headline of maximum two lines here</a:t>
            </a:r>
          </a:p>
        </p:txBody>
      </p:sp>
      <p:sp>
        <p:nvSpPr>
          <p:cNvPr id="2052" name="Text Placeholder 2"/>
          <p:cNvSpPr>
            <a:spLocks noGrp="1"/>
          </p:cNvSpPr>
          <p:nvPr>
            <p:ph type="body" idx="1"/>
          </p:nvPr>
        </p:nvSpPr>
        <p:spPr bwMode="auto">
          <a:xfrm>
            <a:off x="265113" y="2057400"/>
            <a:ext cx="9361487"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smtClean="0"/>
              <a:t>Text on first level here</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Rectangle 3"/>
          <p:cNvSpPr/>
          <p:nvPr/>
        </p:nvSpPr>
        <p:spPr>
          <a:xfrm>
            <a:off x="0" y="341313"/>
            <a:ext cx="1716088" cy="341312"/>
          </a:xfrm>
          <a:prstGeom prst="rect">
            <a:avLst/>
          </a:prstGeom>
          <a:solidFill>
            <a:schemeClr val="bg1"/>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lIns="73147" tIns="73147" rIns="73147" bIns="73147" anchor="ctr"/>
          <a:lstStyle/>
          <a:p>
            <a:pPr algn="ctr" defTabSz="914331" fontAlgn="auto">
              <a:lnSpc>
                <a:spcPct val="90000"/>
              </a:lnSpc>
              <a:spcBef>
                <a:spcPts val="900"/>
              </a:spcBef>
              <a:spcAft>
                <a:spcPts val="0"/>
              </a:spcAft>
              <a:defRPr/>
            </a:pPr>
            <a:endParaRPr lang="en-US" sz="1400" dirty="0">
              <a:solidFill>
                <a:srgbClr val="FFFFFF"/>
              </a:solidFill>
              <a:cs typeface="Arial" pitchFamily="34" charset="0"/>
            </a:endParaRPr>
          </a:p>
        </p:txBody>
      </p:sp>
      <p:pic>
        <p:nvPicPr>
          <p:cNvPr id="2054" name="Picture 1" descr="New Logo Telkomsel"/>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8178800" y="120650"/>
            <a:ext cx="1617663"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684" r:id="rId1"/>
    <p:sldLayoutId id="2147484626" r:id="rId2"/>
    <p:sldLayoutId id="2147484627" r:id="rId3"/>
    <p:sldLayoutId id="2147484628" r:id="rId4"/>
    <p:sldLayoutId id="2147484629" r:id="rId5"/>
    <p:sldLayoutId id="2147484685" r:id="rId6"/>
    <p:sldLayoutId id="2147484742" r:id="rId7"/>
  </p:sldLayoutIdLst>
  <p:timing>
    <p:tnLst>
      <p:par>
        <p:cTn id="1" dur="indefinite" restart="never" nodeType="tmRoot"/>
      </p:par>
    </p:tnLst>
  </p:timing>
  <p:hf sldNum="0" hdr="0" ftr="0" dt="0"/>
  <p:txStyles>
    <p:titleStyle>
      <a:lvl1pPr algn="l" defTabSz="912813" rtl="0" eaLnBrk="0" fontAlgn="base" hangingPunct="0">
        <a:lnSpc>
          <a:spcPct val="90000"/>
        </a:lnSpc>
        <a:spcBef>
          <a:spcPct val="0"/>
        </a:spcBef>
        <a:spcAft>
          <a:spcPct val="0"/>
        </a:spcAft>
        <a:defRPr sz="2400" kern="1200">
          <a:solidFill>
            <a:schemeClr val="tx1"/>
          </a:solidFill>
          <a:latin typeface="Arial" pitchFamily="34" charset="0"/>
          <a:ea typeface="+mj-ea"/>
          <a:cs typeface="Arial" pitchFamily="34" charset="0"/>
        </a:defRPr>
      </a:lvl1pPr>
      <a:lvl2pPr algn="l" defTabSz="912813" rtl="0" eaLnBrk="0" fontAlgn="base" hangingPunct="0">
        <a:lnSpc>
          <a:spcPct val="90000"/>
        </a:lnSpc>
        <a:spcBef>
          <a:spcPct val="0"/>
        </a:spcBef>
        <a:spcAft>
          <a:spcPct val="0"/>
        </a:spcAft>
        <a:defRPr sz="2400">
          <a:solidFill>
            <a:schemeClr val="tx1"/>
          </a:solidFill>
          <a:latin typeface="Arial" pitchFamily="34" charset="0"/>
          <a:cs typeface="Arial" pitchFamily="34" charset="0"/>
        </a:defRPr>
      </a:lvl2pPr>
      <a:lvl3pPr algn="l" defTabSz="912813" rtl="0" eaLnBrk="0" fontAlgn="base" hangingPunct="0">
        <a:lnSpc>
          <a:spcPct val="90000"/>
        </a:lnSpc>
        <a:spcBef>
          <a:spcPct val="0"/>
        </a:spcBef>
        <a:spcAft>
          <a:spcPct val="0"/>
        </a:spcAft>
        <a:defRPr sz="2400">
          <a:solidFill>
            <a:schemeClr val="tx1"/>
          </a:solidFill>
          <a:latin typeface="Arial" pitchFamily="34" charset="0"/>
          <a:cs typeface="Arial" pitchFamily="34" charset="0"/>
        </a:defRPr>
      </a:lvl3pPr>
      <a:lvl4pPr algn="l" defTabSz="912813" rtl="0" eaLnBrk="0" fontAlgn="base" hangingPunct="0">
        <a:lnSpc>
          <a:spcPct val="90000"/>
        </a:lnSpc>
        <a:spcBef>
          <a:spcPct val="0"/>
        </a:spcBef>
        <a:spcAft>
          <a:spcPct val="0"/>
        </a:spcAft>
        <a:defRPr sz="2400">
          <a:solidFill>
            <a:schemeClr val="tx1"/>
          </a:solidFill>
          <a:latin typeface="Arial" pitchFamily="34" charset="0"/>
          <a:cs typeface="Arial" pitchFamily="34" charset="0"/>
        </a:defRPr>
      </a:lvl4pPr>
      <a:lvl5pPr algn="l" defTabSz="912813" rtl="0" eaLnBrk="0" fontAlgn="base" hangingPunct="0">
        <a:lnSpc>
          <a:spcPct val="90000"/>
        </a:lnSpc>
        <a:spcBef>
          <a:spcPct val="0"/>
        </a:spcBef>
        <a:spcAft>
          <a:spcPct val="0"/>
        </a:spcAft>
        <a:defRPr sz="2400">
          <a:solidFill>
            <a:schemeClr val="tx1"/>
          </a:solidFill>
          <a:latin typeface="Arial" pitchFamily="34" charset="0"/>
          <a:cs typeface="Arial" pitchFamily="34" charset="0"/>
        </a:defRPr>
      </a:lvl5pPr>
      <a:lvl6pPr marL="457200" algn="l" defTabSz="912813" rtl="0" fontAlgn="base">
        <a:lnSpc>
          <a:spcPct val="90000"/>
        </a:lnSpc>
        <a:spcBef>
          <a:spcPct val="0"/>
        </a:spcBef>
        <a:spcAft>
          <a:spcPct val="0"/>
        </a:spcAft>
        <a:defRPr sz="2400">
          <a:solidFill>
            <a:schemeClr val="tx1"/>
          </a:solidFill>
          <a:latin typeface="Arial" pitchFamily="34" charset="0"/>
          <a:cs typeface="Arial" pitchFamily="34" charset="0"/>
        </a:defRPr>
      </a:lvl6pPr>
      <a:lvl7pPr marL="914400" algn="l" defTabSz="912813" rtl="0" fontAlgn="base">
        <a:lnSpc>
          <a:spcPct val="90000"/>
        </a:lnSpc>
        <a:spcBef>
          <a:spcPct val="0"/>
        </a:spcBef>
        <a:spcAft>
          <a:spcPct val="0"/>
        </a:spcAft>
        <a:defRPr sz="2400">
          <a:solidFill>
            <a:schemeClr val="tx1"/>
          </a:solidFill>
          <a:latin typeface="Arial" pitchFamily="34" charset="0"/>
          <a:cs typeface="Arial" pitchFamily="34" charset="0"/>
        </a:defRPr>
      </a:lvl7pPr>
      <a:lvl8pPr marL="1371600" algn="l" defTabSz="912813" rtl="0" fontAlgn="base">
        <a:lnSpc>
          <a:spcPct val="90000"/>
        </a:lnSpc>
        <a:spcBef>
          <a:spcPct val="0"/>
        </a:spcBef>
        <a:spcAft>
          <a:spcPct val="0"/>
        </a:spcAft>
        <a:defRPr sz="2400">
          <a:solidFill>
            <a:schemeClr val="tx1"/>
          </a:solidFill>
          <a:latin typeface="Arial" pitchFamily="34" charset="0"/>
          <a:cs typeface="Arial" pitchFamily="34" charset="0"/>
        </a:defRPr>
      </a:lvl8pPr>
      <a:lvl9pPr marL="1828800" algn="l" defTabSz="912813" rtl="0" fontAlgn="base">
        <a:lnSpc>
          <a:spcPct val="90000"/>
        </a:lnSpc>
        <a:spcBef>
          <a:spcPct val="0"/>
        </a:spcBef>
        <a:spcAft>
          <a:spcPct val="0"/>
        </a:spcAft>
        <a:defRPr sz="2400">
          <a:solidFill>
            <a:schemeClr val="tx1"/>
          </a:solidFill>
          <a:latin typeface="Arial" pitchFamily="34" charset="0"/>
          <a:cs typeface="Arial" pitchFamily="34" charset="0"/>
        </a:defRPr>
      </a:lvl9pPr>
    </p:titleStyle>
    <p:bodyStyle>
      <a:lvl1pPr marL="179388" indent="-179388" algn="l" defTabSz="912813" rtl="0" eaLnBrk="0" fontAlgn="base" hangingPunct="0">
        <a:lnSpc>
          <a:spcPct val="90000"/>
        </a:lnSpc>
        <a:spcBef>
          <a:spcPts val="1400"/>
        </a:spcBef>
        <a:spcAft>
          <a:spcPct val="0"/>
        </a:spcAft>
        <a:buClr>
          <a:schemeClr val="bg2"/>
        </a:buClr>
        <a:buSzPct val="100000"/>
        <a:buFont typeface="Arial" pitchFamily="34" charset="0"/>
        <a:buChar char="■"/>
        <a:defRPr sz="1600" kern="1200">
          <a:solidFill>
            <a:schemeClr val="tx1"/>
          </a:solidFill>
          <a:latin typeface="Arial" pitchFamily="34" charset="0"/>
          <a:ea typeface="+mn-ea"/>
          <a:cs typeface="Arial" pitchFamily="34" charset="0"/>
        </a:defRPr>
      </a:lvl1pPr>
      <a:lvl2pPr marL="309563" indent="-127000" algn="l" defTabSz="912813" rtl="0" eaLnBrk="0" fontAlgn="base" hangingPunct="0">
        <a:lnSpc>
          <a:spcPct val="90000"/>
        </a:lnSpc>
        <a:spcBef>
          <a:spcPts val="900"/>
        </a:spcBef>
        <a:spcAft>
          <a:spcPct val="0"/>
        </a:spcAft>
        <a:buClr>
          <a:schemeClr val="bg2"/>
        </a:buClr>
        <a:buFont typeface="Arial" pitchFamily="34" charset="0"/>
        <a:buChar char="•"/>
        <a:defRPr sz="1600" kern="1200">
          <a:solidFill>
            <a:schemeClr val="tx1"/>
          </a:solidFill>
          <a:latin typeface="Arial" pitchFamily="34" charset="0"/>
          <a:ea typeface="+mn-ea"/>
          <a:cs typeface="Arial" pitchFamily="34" charset="0"/>
        </a:defRPr>
      </a:lvl2pPr>
      <a:lvl3pPr marL="488950" indent="-179388" algn="l" defTabSz="912813" rtl="0" eaLnBrk="0" fontAlgn="base" hangingPunct="0">
        <a:lnSpc>
          <a:spcPct val="90000"/>
        </a:lnSpc>
        <a:spcBef>
          <a:spcPts val="600"/>
        </a:spcBef>
        <a:spcAft>
          <a:spcPct val="0"/>
        </a:spcAft>
        <a:buClr>
          <a:schemeClr val="bg2"/>
        </a:buClr>
        <a:buFont typeface="Arial" pitchFamily="34" charset="0"/>
        <a:buChar char="–"/>
        <a:defRPr sz="1600" kern="1200">
          <a:solidFill>
            <a:schemeClr val="tx1"/>
          </a:solidFill>
          <a:latin typeface="Arial" pitchFamily="34" charset="0"/>
          <a:ea typeface="+mn-ea"/>
          <a:cs typeface="Arial" pitchFamily="34" charset="0"/>
        </a:defRPr>
      </a:lvl3pPr>
      <a:lvl4pPr marL="633413" indent="-136525" algn="l" defTabSz="912813" rtl="0" eaLnBrk="0" fontAlgn="base" hangingPunct="0">
        <a:lnSpc>
          <a:spcPct val="90000"/>
        </a:lnSpc>
        <a:spcBef>
          <a:spcPts val="200"/>
        </a:spcBef>
        <a:spcAft>
          <a:spcPct val="0"/>
        </a:spcAft>
        <a:buClr>
          <a:schemeClr val="bg2"/>
        </a:buClr>
        <a:buFont typeface="Arial" pitchFamily="34" charset="0"/>
        <a:buChar char="-"/>
        <a:defRPr sz="1600" kern="1200">
          <a:solidFill>
            <a:schemeClr val="tx1"/>
          </a:solidFill>
          <a:latin typeface="Arial" pitchFamily="34" charset="0"/>
          <a:ea typeface="+mn-ea"/>
          <a:cs typeface="Arial" pitchFamily="34" charset="0"/>
        </a:defRPr>
      </a:lvl4pPr>
      <a:lvl5pPr marL="769938" indent="-136525" algn="l" defTabSz="912813" rtl="0" eaLnBrk="0" fontAlgn="base" hangingPunct="0">
        <a:lnSpc>
          <a:spcPct val="90000"/>
        </a:lnSpc>
        <a:spcBef>
          <a:spcPts val="100"/>
        </a:spcBef>
        <a:spcAft>
          <a:spcPct val="0"/>
        </a:spcAft>
        <a:buClr>
          <a:schemeClr val="bg2"/>
        </a:buClr>
        <a:buFont typeface="Arial" pitchFamily="34" charset="0"/>
        <a:buChar char="-"/>
        <a:defRPr sz="1600" kern="1200">
          <a:solidFill>
            <a:schemeClr val="tx1"/>
          </a:solidFill>
          <a:latin typeface="Arial" pitchFamily="34" charset="0"/>
          <a:ea typeface="+mn-ea"/>
          <a:cs typeface="Arial" pitchFamily="34" charset="0"/>
        </a:defRPr>
      </a:lvl5pPr>
      <a:lvl6pPr marL="2514408"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73"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739"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903"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31" rtl="0" eaLnBrk="1" latinLnBrk="0" hangingPunct="1">
        <a:defRPr sz="1800" kern="1200">
          <a:solidFill>
            <a:schemeClr val="tx1"/>
          </a:solidFill>
          <a:latin typeface="+mn-lt"/>
          <a:ea typeface="+mn-ea"/>
          <a:cs typeface="+mn-cs"/>
        </a:defRPr>
      </a:lvl1pPr>
      <a:lvl2pPr marL="457165" algn="l" defTabSz="914331" rtl="0" eaLnBrk="1" latinLnBrk="0" hangingPunct="1">
        <a:defRPr sz="1800" kern="1200">
          <a:solidFill>
            <a:schemeClr val="tx1"/>
          </a:solidFill>
          <a:latin typeface="+mn-lt"/>
          <a:ea typeface="+mn-ea"/>
          <a:cs typeface="+mn-cs"/>
        </a:defRPr>
      </a:lvl2pPr>
      <a:lvl3pPr marL="914331" algn="l" defTabSz="914331" rtl="0" eaLnBrk="1" latinLnBrk="0" hangingPunct="1">
        <a:defRPr sz="1800" kern="1200">
          <a:solidFill>
            <a:schemeClr val="tx1"/>
          </a:solidFill>
          <a:latin typeface="+mn-lt"/>
          <a:ea typeface="+mn-ea"/>
          <a:cs typeface="+mn-cs"/>
        </a:defRPr>
      </a:lvl3pPr>
      <a:lvl4pPr marL="1371495" algn="l" defTabSz="914331" rtl="0" eaLnBrk="1" latinLnBrk="0" hangingPunct="1">
        <a:defRPr sz="1800" kern="1200">
          <a:solidFill>
            <a:schemeClr val="tx1"/>
          </a:solidFill>
          <a:latin typeface="+mn-lt"/>
          <a:ea typeface="+mn-ea"/>
          <a:cs typeface="+mn-cs"/>
        </a:defRPr>
      </a:lvl4pPr>
      <a:lvl5pPr marL="1828660" algn="l" defTabSz="914331" rtl="0" eaLnBrk="1" latinLnBrk="0" hangingPunct="1">
        <a:defRPr sz="1800" kern="1200">
          <a:solidFill>
            <a:schemeClr val="tx1"/>
          </a:solidFill>
          <a:latin typeface="+mn-lt"/>
          <a:ea typeface="+mn-ea"/>
          <a:cs typeface="+mn-cs"/>
        </a:defRPr>
      </a:lvl5pPr>
      <a:lvl6pPr marL="2285826" algn="l" defTabSz="914331" rtl="0" eaLnBrk="1" latinLnBrk="0" hangingPunct="1">
        <a:defRPr sz="1800" kern="1200">
          <a:solidFill>
            <a:schemeClr val="tx1"/>
          </a:solidFill>
          <a:latin typeface="+mn-lt"/>
          <a:ea typeface="+mn-ea"/>
          <a:cs typeface="+mn-cs"/>
        </a:defRPr>
      </a:lvl6pPr>
      <a:lvl7pPr marL="2742990" algn="l" defTabSz="914331" rtl="0" eaLnBrk="1" latinLnBrk="0" hangingPunct="1">
        <a:defRPr sz="1800" kern="1200">
          <a:solidFill>
            <a:schemeClr val="tx1"/>
          </a:solidFill>
          <a:latin typeface="+mn-lt"/>
          <a:ea typeface="+mn-ea"/>
          <a:cs typeface="+mn-cs"/>
        </a:defRPr>
      </a:lvl7pPr>
      <a:lvl8pPr marL="3200156" algn="l" defTabSz="914331" rtl="0" eaLnBrk="1" latinLnBrk="0" hangingPunct="1">
        <a:defRPr sz="1800" kern="1200">
          <a:solidFill>
            <a:schemeClr val="tx1"/>
          </a:solidFill>
          <a:latin typeface="+mn-lt"/>
          <a:ea typeface="+mn-ea"/>
          <a:cs typeface="+mn-cs"/>
        </a:defRPr>
      </a:lvl8pPr>
      <a:lvl9pPr marL="3657321" algn="l" defTabSz="914331"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074" name="Object 380"/>
          <p:cNvGraphicFramePr>
            <a:graphicFrameLocks/>
          </p:cNvGraphicFramePr>
          <p:nvPr>
            <p:custDataLst>
              <p:tags r:id="rId1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116" name="think-cell Slide" r:id="rId12" imgW="360" imgH="360" progId="">
                  <p:embed/>
                </p:oleObj>
              </mc:Choice>
              <mc:Fallback>
                <p:oleObj name="think-cell Slide" r:id="rId12" imgW="360" imgH="360" progId="">
                  <p:embed/>
                  <p:pic>
                    <p:nvPicPr>
                      <p:cNvPr id="0" name="Object 380"/>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075" name="Title Placeholder 1"/>
          <p:cNvSpPr>
            <a:spLocks noGrp="1"/>
          </p:cNvSpPr>
          <p:nvPr>
            <p:ph type="title"/>
          </p:nvPr>
        </p:nvSpPr>
        <p:spPr bwMode="auto">
          <a:xfrm>
            <a:off x="265113" y="804863"/>
            <a:ext cx="93614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smtClean="0"/>
              <a:t>Headline of maximum two lines here</a:t>
            </a:r>
          </a:p>
        </p:txBody>
      </p:sp>
      <p:sp>
        <p:nvSpPr>
          <p:cNvPr id="3076" name="Text Placeholder 2"/>
          <p:cNvSpPr>
            <a:spLocks noGrp="1"/>
          </p:cNvSpPr>
          <p:nvPr>
            <p:ph type="body" idx="1"/>
          </p:nvPr>
        </p:nvSpPr>
        <p:spPr bwMode="auto">
          <a:xfrm>
            <a:off x="265113" y="2057400"/>
            <a:ext cx="9361487"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smtClean="0"/>
              <a:t>Text on first level here</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7" name="TextBox 14"/>
          <p:cNvSpPr txBox="1">
            <a:spLocks noChangeArrowheads="1"/>
          </p:cNvSpPr>
          <p:nvPr/>
        </p:nvSpPr>
        <p:spPr bwMode="auto">
          <a:xfrm>
            <a:off x="9361488" y="6596063"/>
            <a:ext cx="287337"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none" lIns="0" tIns="0" rIns="0" bIns="0" anchor="b"/>
          <a:lstStyle>
            <a:lvl1pPr defTabSz="912813" eaLnBrk="0" hangingPunct="0">
              <a:defRPr>
                <a:solidFill>
                  <a:schemeClr val="tx1"/>
                </a:solidFill>
                <a:latin typeface="Arial" pitchFamily="34" charset="0"/>
                <a:cs typeface="Arial" pitchFamily="34" charset="0"/>
              </a:defRPr>
            </a:lvl1pPr>
            <a:lvl2pPr marL="742950" indent="-285750" defTabSz="912813" eaLnBrk="0" hangingPunct="0">
              <a:defRPr>
                <a:solidFill>
                  <a:schemeClr val="tx1"/>
                </a:solidFill>
                <a:latin typeface="Arial" pitchFamily="34" charset="0"/>
                <a:cs typeface="Arial" pitchFamily="34" charset="0"/>
              </a:defRPr>
            </a:lvl2pPr>
            <a:lvl3pPr marL="1143000" indent="-228600" defTabSz="912813" eaLnBrk="0" hangingPunct="0">
              <a:defRPr>
                <a:solidFill>
                  <a:schemeClr val="tx1"/>
                </a:solidFill>
                <a:latin typeface="Arial" pitchFamily="34" charset="0"/>
                <a:cs typeface="Arial" pitchFamily="34" charset="0"/>
              </a:defRPr>
            </a:lvl3pPr>
            <a:lvl4pPr marL="1600200" indent="-228600" defTabSz="912813" eaLnBrk="0" hangingPunct="0">
              <a:defRPr>
                <a:solidFill>
                  <a:schemeClr val="tx1"/>
                </a:solidFill>
                <a:latin typeface="Arial" pitchFamily="34" charset="0"/>
                <a:cs typeface="Arial" pitchFamily="34" charset="0"/>
              </a:defRPr>
            </a:lvl4pPr>
            <a:lvl5pPr marL="2057400" indent="-228600" defTabSz="912813" eaLnBrk="0" hangingPunct="0">
              <a:defRPr>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Arial" pitchFamily="34" charset="0"/>
                <a:cs typeface="Arial" pitchFamily="34" charset="0"/>
              </a:defRPr>
            </a:lvl9pPr>
          </a:lstStyle>
          <a:p>
            <a:pPr algn="r" eaLnBrk="1" hangingPunct="1">
              <a:defRPr/>
            </a:pPr>
            <a:fld id="{F6A3ABC4-D4D0-4768-996E-9B4055C99E5E}" type="slidenum">
              <a:rPr lang="en-US" sz="900" smtClean="0">
                <a:solidFill>
                  <a:srgbClr val="ADABA1"/>
                </a:solidFill>
              </a:rPr>
              <a:pPr algn="r" eaLnBrk="1" hangingPunct="1">
                <a:defRPr/>
              </a:pPr>
              <a:t>‹#›</a:t>
            </a:fld>
            <a:endParaRPr lang="en-US" sz="900" smtClean="0">
              <a:solidFill>
                <a:srgbClr val="ADABA1"/>
              </a:solidFill>
            </a:endParaRPr>
          </a:p>
        </p:txBody>
      </p:sp>
      <p:sp>
        <p:nvSpPr>
          <p:cNvPr id="4" name="Rectangle 3"/>
          <p:cNvSpPr/>
          <p:nvPr/>
        </p:nvSpPr>
        <p:spPr>
          <a:xfrm>
            <a:off x="0" y="341313"/>
            <a:ext cx="1716088" cy="341312"/>
          </a:xfrm>
          <a:prstGeom prst="rect">
            <a:avLst/>
          </a:prstGeom>
          <a:solidFill>
            <a:schemeClr val="bg1"/>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lIns="73147" tIns="73147" rIns="73147" bIns="73147" anchor="ctr"/>
          <a:lstStyle/>
          <a:p>
            <a:pPr algn="ctr" defTabSz="914331" fontAlgn="auto">
              <a:lnSpc>
                <a:spcPct val="90000"/>
              </a:lnSpc>
              <a:spcBef>
                <a:spcPts val="900"/>
              </a:spcBef>
              <a:spcAft>
                <a:spcPts val="0"/>
              </a:spcAft>
              <a:defRPr/>
            </a:pPr>
            <a:endParaRPr lang="en-US" sz="1400" dirty="0" err="1">
              <a:solidFill>
                <a:srgbClr val="FFFFFF"/>
              </a:solidFill>
              <a:cs typeface="Arial" pitchFamily="34" charset="0"/>
            </a:endParaRPr>
          </a:p>
        </p:txBody>
      </p:sp>
      <p:pic>
        <p:nvPicPr>
          <p:cNvPr id="3079" name="Picture 1" descr="New Logo Telkomsel"/>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8178800" y="120650"/>
            <a:ext cx="1617663"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686" r:id="rId1"/>
    <p:sldLayoutId id="2147484630" r:id="rId2"/>
    <p:sldLayoutId id="2147484631" r:id="rId3"/>
    <p:sldLayoutId id="2147484632" r:id="rId4"/>
    <p:sldLayoutId id="2147484633" r:id="rId5"/>
    <p:sldLayoutId id="2147484687" r:id="rId6"/>
    <p:sldLayoutId id="2147484688" r:id="rId7"/>
    <p:sldLayoutId id="2147484689" r:id="rId8"/>
  </p:sldLayoutIdLst>
  <p:timing>
    <p:tnLst>
      <p:par>
        <p:cTn id="1" dur="indefinite" restart="never" nodeType="tmRoot"/>
      </p:par>
    </p:tnLst>
  </p:timing>
  <p:hf sldNum="0" hdr="0" ftr="0" dt="0"/>
  <p:txStyles>
    <p:titleStyle>
      <a:lvl1pPr algn="l" defTabSz="912813" rtl="0" eaLnBrk="0" fontAlgn="base" hangingPunct="0">
        <a:lnSpc>
          <a:spcPct val="90000"/>
        </a:lnSpc>
        <a:spcBef>
          <a:spcPct val="0"/>
        </a:spcBef>
        <a:spcAft>
          <a:spcPct val="0"/>
        </a:spcAft>
        <a:defRPr sz="2400" kern="1200">
          <a:solidFill>
            <a:schemeClr val="tx1"/>
          </a:solidFill>
          <a:latin typeface="Arial" pitchFamily="34" charset="0"/>
          <a:ea typeface="+mj-ea"/>
          <a:cs typeface="Arial" pitchFamily="34" charset="0"/>
        </a:defRPr>
      </a:lvl1pPr>
      <a:lvl2pPr algn="l" defTabSz="912813" rtl="0" eaLnBrk="0" fontAlgn="base" hangingPunct="0">
        <a:lnSpc>
          <a:spcPct val="90000"/>
        </a:lnSpc>
        <a:spcBef>
          <a:spcPct val="0"/>
        </a:spcBef>
        <a:spcAft>
          <a:spcPct val="0"/>
        </a:spcAft>
        <a:defRPr sz="2400">
          <a:solidFill>
            <a:schemeClr val="tx1"/>
          </a:solidFill>
          <a:latin typeface="Arial" pitchFamily="34" charset="0"/>
          <a:cs typeface="Arial" pitchFamily="34" charset="0"/>
        </a:defRPr>
      </a:lvl2pPr>
      <a:lvl3pPr algn="l" defTabSz="912813" rtl="0" eaLnBrk="0" fontAlgn="base" hangingPunct="0">
        <a:lnSpc>
          <a:spcPct val="90000"/>
        </a:lnSpc>
        <a:spcBef>
          <a:spcPct val="0"/>
        </a:spcBef>
        <a:spcAft>
          <a:spcPct val="0"/>
        </a:spcAft>
        <a:defRPr sz="2400">
          <a:solidFill>
            <a:schemeClr val="tx1"/>
          </a:solidFill>
          <a:latin typeface="Arial" pitchFamily="34" charset="0"/>
          <a:cs typeface="Arial" pitchFamily="34" charset="0"/>
        </a:defRPr>
      </a:lvl3pPr>
      <a:lvl4pPr algn="l" defTabSz="912813" rtl="0" eaLnBrk="0" fontAlgn="base" hangingPunct="0">
        <a:lnSpc>
          <a:spcPct val="90000"/>
        </a:lnSpc>
        <a:spcBef>
          <a:spcPct val="0"/>
        </a:spcBef>
        <a:spcAft>
          <a:spcPct val="0"/>
        </a:spcAft>
        <a:defRPr sz="2400">
          <a:solidFill>
            <a:schemeClr val="tx1"/>
          </a:solidFill>
          <a:latin typeface="Arial" pitchFamily="34" charset="0"/>
          <a:cs typeface="Arial" pitchFamily="34" charset="0"/>
        </a:defRPr>
      </a:lvl4pPr>
      <a:lvl5pPr algn="l" defTabSz="912813" rtl="0" eaLnBrk="0" fontAlgn="base" hangingPunct="0">
        <a:lnSpc>
          <a:spcPct val="90000"/>
        </a:lnSpc>
        <a:spcBef>
          <a:spcPct val="0"/>
        </a:spcBef>
        <a:spcAft>
          <a:spcPct val="0"/>
        </a:spcAft>
        <a:defRPr sz="2400">
          <a:solidFill>
            <a:schemeClr val="tx1"/>
          </a:solidFill>
          <a:latin typeface="Arial" pitchFamily="34" charset="0"/>
          <a:cs typeface="Arial" pitchFamily="34" charset="0"/>
        </a:defRPr>
      </a:lvl5pPr>
      <a:lvl6pPr marL="457200" algn="l" defTabSz="912813" rtl="0" fontAlgn="base">
        <a:lnSpc>
          <a:spcPct val="90000"/>
        </a:lnSpc>
        <a:spcBef>
          <a:spcPct val="0"/>
        </a:spcBef>
        <a:spcAft>
          <a:spcPct val="0"/>
        </a:spcAft>
        <a:defRPr sz="2400">
          <a:solidFill>
            <a:schemeClr val="tx1"/>
          </a:solidFill>
          <a:latin typeface="Arial" pitchFamily="34" charset="0"/>
          <a:cs typeface="Arial" pitchFamily="34" charset="0"/>
        </a:defRPr>
      </a:lvl6pPr>
      <a:lvl7pPr marL="914400" algn="l" defTabSz="912813" rtl="0" fontAlgn="base">
        <a:lnSpc>
          <a:spcPct val="90000"/>
        </a:lnSpc>
        <a:spcBef>
          <a:spcPct val="0"/>
        </a:spcBef>
        <a:spcAft>
          <a:spcPct val="0"/>
        </a:spcAft>
        <a:defRPr sz="2400">
          <a:solidFill>
            <a:schemeClr val="tx1"/>
          </a:solidFill>
          <a:latin typeface="Arial" pitchFamily="34" charset="0"/>
          <a:cs typeface="Arial" pitchFamily="34" charset="0"/>
        </a:defRPr>
      </a:lvl7pPr>
      <a:lvl8pPr marL="1371600" algn="l" defTabSz="912813" rtl="0" fontAlgn="base">
        <a:lnSpc>
          <a:spcPct val="90000"/>
        </a:lnSpc>
        <a:spcBef>
          <a:spcPct val="0"/>
        </a:spcBef>
        <a:spcAft>
          <a:spcPct val="0"/>
        </a:spcAft>
        <a:defRPr sz="2400">
          <a:solidFill>
            <a:schemeClr val="tx1"/>
          </a:solidFill>
          <a:latin typeface="Arial" pitchFamily="34" charset="0"/>
          <a:cs typeface="Arial" pitchFamily="34" charset="0"/>
        </a:defRPr>
      </a:lvl8pPr>
      <a:lvl9pPr marL="1828800" algn="l" defTabSz="912813" rtl="0" fontAlgn="base">
        <a:lnSpc>
          <a:spcPct val="90000"/>
        </a:lnSpc>
        <a:spcBef>
          <a:spcPct val="0"/>
        </a:spcBef>
        <a:spcAft>
          <a:spcPct val="0"/>
        </a:spcAft>
        <a:defRPr sz="2400">
          <a:solidFill>
            <a:schemeClr val="tx1"/>
          </a:solidFill>
          <a:latin typeface="Arial" pitchFamily="34" charset="0"/>
          <a:cs typeface="Arial" pitchFamily="34" charset="0"/>
        </a:defRPr>
      </a:lvl9pPr>
    </p:titleStyle>
    <p:bodyStyle>
      <a:lvl1pPr marL="179388" indent="-179388" algn="l" defTabSz="912813" rtl="0" eaLnBrk="0" fontAlgn="base" hangingPunct="0">
        <a:lnSpc>
          <a:spcPct val="90000"/>
        </a:lnSpc>
        <a:spcBef>
          <a:spcPts val="1400"/>
        </a:spcBef>
        <a:spcAft>
          <a:spcPct val="0"/>
        </a:spcAft>
        <a:buClr>
          <a:schemeClr val="bg2"/>
        </a:buClr>
        <a:buSzPct val="100000"/>
        <a:buFont typeface="Arial" pitchFamily="34" charset="0"/>
        <a:buChar char="■"/>
        <a:defRPr sz="1600" kern="1200">
          <a:solidFill>
            <a:schemeClr val="tx1"/>
          </a:solidFill>
          <a:latin typeface="Arial" pitchFamily="34" charset="0"/>
          <a:ea typeface="+mn-ea"/>
          <a:cs typeface="Arial" pitchFamily="34" charset="0"/>
        </a:defRPr>
      </a:lvl1pPr>
      <a:lvl2pPr marL="309563" indent="-127000" algn="l" defTabSz="912813" rtl="0" eaLnBrk="0" fontAlgn="base" hangingPunct="0">
        <a:lnSpc>
          <a:spcPct val="90000"/>
        </a:lnSpc>
        <a:spcBef>
          <a:spcPts val="900"/>
        </a:spcBef>
        <a:spcAft>
          <a:spcPct val="0"/>
        </a:spcAft>
        <a:buClr>
          <a:schemeClr val="bg2"/>
        </a:buClr>
        <a:buFont typeface="Arial" pitchFamily="34" charset="0"/>
        <a:buChar char="•"/>
        <a:defRPr sz="1600" kern="1200">
          <a:solidFill>
            <a:schemeClr val="tx1"/>
          </a:solidFill>
          <a:latin typeface="Arial" pitchFamily="34" charset="0"/>
          <a:ea typeface="+mn-ea"/>
          <a:cs typeface="Arial" pitchFamily="34" charset="0"/>
        </a:defRPr>
      </a:lvl2pPr>
      <a:lvl3pPr marL="488950" indent="-179388" algn="l" defTabSz="912813" rtl="0" eaLnBrk="0" fontAlgn="base" hangingPunct="0">
        <a:lnSpc>
          <a:spcPct val="90000"/>
        </a:lnSpc>
        <a:spcBef>
          <a:spcPts val="600"/>
        </a:spcBef>
        <a:spcAft>
          <a:spcPct val="0"/>
        </a:spcAft>
        <a:buClr>
          <a:schemeClr val="bg2"/>
        </a:buClr>
        <a:buFont typeface="Arial" pitchFamily="34" charset="0"/>
        <a:buChar char="–"/>
        <a:defRPr sz="1600" kern="1200">
          <a:solidFill>
            <a:schemeClr val="tx1"/>
          </a:solidFill>
          <a:latin typeface="Arial" pitchFamily="34" charset="0"/>
          <a:ea typeface="+mn-ea"/>
          <a:cs typeface="Arial" pitchFamily="34" charset="0"/>
        </a:defRPr>
      </a:lvl3pPr>
      <a:lvl4pPr marL="633413" indent="-136525" algn="l" defTabSz="912813" rtl="0" eaLnBrk="0" fontAlgn="base" hangingPunct="0">
        <a:lnSpc>
          <a:spcPct val="90000"/>
        </a:lnSpc>
        <a:spcBef>
          <a:spcPts val="200"/>
        </a:spcBef>
        <a:spcAft>
          <a:spcPct val="0"/>
        </a:spcAft>
        <a:buClr>
          <a:schemeClr val="bg2"/>
        </a:buClr>
        <a:buFont typeface="Arial" pitchFamily="34" charset="0"/>
        <a:buChar char="-"/>
        <a:defRPr sz="1600" kern="1200">
          <a:solidFill>
            <a:schemeClr val="tx1"/>
          </a:solidFill>
          <a:latin typeface="Arial" pitchFamily="34" charset="0"/>
          <a:ea typeface="+mn-ea"/>
          <a:cs typeface="Arial" pitchFamily="34" charset="0"/>
        </a:defRPr>
      </a:lvl4pPr>
      <a:lvl5pPr marL="769938" indent="-136525" algn="l" defTabSz="912813" rtl="0" eaLnBrk="0" fontAlgn="base" hangingPunct="0">
        <a:lnSpc>
          <a:spcPct val="90000"/>
        </a:lnSpc>
        <a:spcBef>
          <a:spcPts val="100"/>
        </a:spcBef>
        <a:spcAft>
          <a:spcPct val="0"/>
        </a:spcAft>
        <a:buClr>
          <a:schemeClr val="bg2"/>
        </a:buClr>
        <a:buFont typeface="Arial" pitchFamily="34" charset="0"/>
        <a:buChar char="-"/>
        <a:defRPr sz="1600" kern="1200">
          <a:solidFill>
            <a:schemeClr val="tx1"/>
          </a:solidFill>
          <a:latin typeface="Arial" pitchFamily="34" charset="0"/>
          <a:ea typeface="+mn-ea"/>
          <a:cs typeface="Arial" pitchFamily="34" charset="0"/>
        </a:defRPr>
      </a:lvl5pPr>
      <a:lvl6pPr marL="2514408"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73"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739"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903"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31" rtl="0" eaLnBrk="1" latinLnBrk="0" hangingPunct="1">
        <a:defRPr sz="1800" kern="1200">
          <a:solidFill>
            <a:schemeClr val="tx1"/>
          </a:solidFill>
          <a:latin typeface="+mn-lt"/>
          <a:ea typeface="+mn-ea"/>
          <a:cs typeface="+mn-cs"/>
        </a:defRPr>
      </a:lvl1pPr>
      <a:lvl2pPr marL="457165" algn="l" defTabSz="914331" rtl="0" eaLnBrk="1" latinLnBrk="0" hangingPunct="1">
        <a:defRPr sz="1800" kern="1200">
          <a:solidFill>
            <a:schemeClr val="tx1"/>
          </a:solidFill>
          <a:latin typeface="+mn-lt"/>
          <a:ea typeface="+mn-ea"/>
          <a:cs typeface="+mn-cs"/>
        </a:defRPr>
      </a:lvl2pPr>
      <a:lvl3pPr marL="914331" algn="l" defTabSz="914331" rtl="0" eaLnBrk="1" latinLnBrk="0" hangingPunct="1">
        <a:defRPr sz="1800" kern="1200">
          <a:solidFill>
            <a:schemeClr val="tx1"/>
          </a:solidFill>
          <a:latin typeface="+mn-lt"/>
          <a:ea typeface="+mn-ea"/>
          <a:cs typeface="+mn-cs"/>
        </a:defRPr>
      </a:lvl3pPr>
      <a:lvl4pPr marL="1371495" algn="l" defTabSz="914331" rtl="0" eaLnBrk="1" latinLnBrk="0" hangingPunct="1">
        <a:defRPr sz="1800" kern="1200">
          <a:solidFill>
            <a:schemeClr val="tx1"/>
          </a:solidFill>
          <a:latin typeface="+mn-lt"/>
          <a:ea typeface="+mn-ea"/>
          <a:cs typeface="+mn-cs"/>
        </a:defRPr>
      </a:lvl4pPr>
      <a:lvl5pPr marL="1828660" algn="l" defTabSz="914331" rtl="0" eaLnBrk="1" latinLnBrk="0" hangingPunct="1">
        <a:defRPr sz="1800" kern="1200">
          <a:solidFill>
            <a:schemeClr val="tx1"/>
          </a:solidFill>
          <a:latin typeface="+mn-lt"/>
          <a:ea typeface="+mn-ea"/>
          <a:cs typeface="+mn-cs"/>
        </a:defRPr>
      </a:lvl5pPr>
      <a:lvl6pPr marL="2285826" algn="l" defTabSz="914331" rtl="0" eaLnBrk="1" latinLnBrk="0" hangingPunct="1">
        <a:defRPr sz="1800" kern="1200">
          <a:solidFill>
            <a:schemeClr val="tx1"/>
          </a:solidFill>
          <a:latin typeface="+mn-lt"/>
          <a:ea typeface="+mn-ea"/>
          <a:cs typeface="+mn-cs"/>
        </a:defRPr>
      </a:lvl6pPr>
      <a:lvl7pPr marL="2742990" algn="l" defTabSz="914331" rtl="0" eaLnBrk="1" latinLnBrk="0" hangingPunct="1">
        <a:defRPr sz="1800" kern="1200">
          <a:solidFill>
            <a:schemeClr val="tx1"/>
          </a:solidFill>
          <a:latin typeface="+mn-lt"/>
          <a:ea typeface="+mn-ea"/>
          <a:cs typeface="+mn-cs"/>
        </a:defRPr>
      </a:lvl7pPr>
      <a:lvl8pPr marL="3200156" algn="l" defTabSz="914331" rtl="0" eaLnBrk="1" latinLnBrk="0" hangingPunct="1">
        <a:defRPr sz="1800" kern="1200">
          <a:solidFill>
            <a:schemeClr val="tx1"/>
          </a:solidFill>
          <a:latin typeface="+mn-lt"/>
          <a:ea typeface="+mn-ea"/>
          <a:cs typeface="+mn-cs"/>
        </a:defRPr>
      </a:lvl8pPr>
      <a:lvl9pPr marL="3657321" algn="l" defTabSz="914331"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4098" name="Object 377"/>
          <p:cNvGraphicFramePr>
            <a:graphicFrameLocks/>
          </p:cNvGraphicFramePr>
          <p:nvPr>
            <p:custDataLst>
              <p:tags r:id="rId10"/>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139" name="think-cell Slide" r:id="rId11" imgW="360" imgH="360" progId="">
                  <p:embed/>
                </p:oleObj>
              </mc:Choice>
              <mc:Fallback>
                <p:oleObj name="think-cell Slide" r:id="rId11" imgW="360" imgH="360" progId="">
                  <p:embed/>
                  <p:pic>
                    <p:nvPicPr>
                      <p:cNvPr id="0" name="Object 377"/>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099" name="Title Placeholder 1"/>
          <p:cNvSpPr>
            <a:spLocks noGrp="1"/>
          </p:cNvSpPr>
          <p:nvPr>
            <p:ph type="title"/>
          </p:nvPr>
        </p:nvSpPr>
        <p:spPr bwMode="auto">
          <a:xfrm>
            <a:off x="265113" y="804863"/>
            <a:ext cx="93614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smtClean="0"/>
              <a:t>Headline of maximum two lines here</a:t>
            </a:r>
          </a:p>
        </p:txBody>
      </p:sp>
      <p:sp>
        <p:nvSpPr>
          <p:cNvPr id="4100" name="Text Placeholder 2"/>
          <p:cNvSpPr>
            <a:spLocks noGrp="1"/>
          </p:cNvSpPr>
          <p:nvPr>
            <p:ph type="body" idx="1"/>
          </p:nvPr>
        </p:nvSpPr>
        <p:spPr bwMode="auto">
          <a:xfrm>
            <a:off x="265113" y="2057400"/>
            <a:ext cx="9361487"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smtClean="0"/>
              <a:t>Text on first level here</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Rectangle 3"/>
          <p:cNvSpPr/>
          <p:nvPr/>
        </p:nvSpPr>
        <p:spPr>
          <a:xfrm>
            <a:off x="0" y="341313"/>
            <a:ext cx="1716088" cy="341312"/>
          </a:xfrm>
          <a:prstGeom prst="rect">
            <a:avLst/>
          </a:prstGeom>
          <a:solidFill>
            <a:schemeClr val="bg1"/>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lIns="73147" tIns="73147" rIns="73147" bIns="73147" anchor="ctr"/>
          <a:lstStyle/>
          <a:p>
            <a:pPr algn="ctr" defTabSz="914331" fontAlgn="auto">
              <a:lnSpc>
                <a:spcPct val="90000"/>
              </a:lnSpc>
              <a:spcBef>
                <a:spcPts val="900"/>
              </a:spcBef>
              <a:spcAft>
                <a:spcPts val="0"/>
              </a:spcAft>
              <a:defRPr/>
            </a:pPr>
            <a:endParaRPr lang="en-US" sz="1400" dirty="0">
              <a:solidFill>
                <a:srgbClr val="FFFFFF"/>
              </a:solidFill>
              <a:cs typeface="Arial" pitchFamily="34" charset="0"/>
            </a:endParaRPr>
          </a:p>
        </p:txBody>
      </p:sp>
      <p:pic>
        <p:nvPicPr>
          <p:cNvPr id="4102" name="Picture 1" descr="New Logo Telkomsel"/>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8178800" y="120650"/>
            <a:ext cx="1617663"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690" r:id="rId1"/>
    <p:sldLayoutId id="2147484634" r:id="rId2"/>
    <p:sldLayoutId id="2147484635" r:id="rId3"/>
    <p:sldLayoutId id="2147484636" r:id="rId4"/>
    <p:sldLayoutId id="2147484637" r:id="rId5"/>
    <p:sldLayoutId id="2147484691" r:id="rId6"/>
    <p:sldLayoutId id="2147484692" r:id="rId7"/>
  </p:sldLayoutIdLst>
  <p:timing>
    <p:tnLst>
      <p:par>
        <p:cTn id="1" dur="indefinite" restart="never" nodeType="tmRoot"/>
      </p:par>
    </p:tnLst>
  </p:timing>
  <p:hf sldNum="0" hdr="0" ftr="0" dt="0"/>
  <p:txStyles>
    <p:titleStyle>
      <a:lvl1pPr algn="l" defTabSz="912813" rtl="0" eaLnBrk="0" fontAlgn="base" hangingPunct="0">
        <a:lnSpc>
          <a:spcPct val="90000"/>
        </a:lnSpc>
        <a:spcBef>
          <a:spcPct val="0"/>
        </a:spcBef>
        <a:spcAft>
          <a:spcPct val="0"/>
        </a:spcAft>
        <a:defRPr sz="2400" kern="1200">
          <a:solidFill>
            <a:schemeClr val="tx1"/>
          </a:solidFill>
          <a:latin typeface="Arial" pitchFamily="34" charset="0"/>
          <a:ea typeface="+mj-ea"/>
          <a:cs typeface="Arial" pitchFamily="34" charset="0"/>
        </a:defRPr>
      </a:lvl1pPr>
      <a:lvl2pPr algn="l" defTabSz="912813" rtl="0" eaLnBrk="0" fontAlgn="base" hangingPunct="0">
        <a:lnSpc>
          <a:spcPct val="90000"/>
        </a:lnSpc>
        <a:spcBef>
          <a:spcPct val="0"/>
        </a:spcBef>
        <a:spcAft>
          <a:spcPct val="0"/>
        </a:spcAft>
        <a:defRPr sz="2400">
          <a:solidFill>
            <a:schemeClr val="tx1"/>
          </a:solidFill>
          <a:latin typeface="Arial" pitchFamily="34" charset="0"/>
          <a:cs typeface="Arial" pitchFamily="34" charset="0"/>
        </a:defRPr>
      </a:lvl2pPr>
      <a:lvl3pPr algn="l" defTabSz="912813" rtl="0" eaLnBrk="0" fontAlgn="base" hangingPunct="0">
        <a:lnSpc>
          <a:spcPct val="90000"/>
        </a:lnSpc>
        <a:spcBef>
          <a:spcPct val="0"/>
        </a:spcBef>
        <a:spcAft>
          <a:spcPct val="0"/>
        </a:spcAft>
        <a:defRPr sz="2400">
          <a:solidFill>
            <a:schemeClr val="tx1"/>
          </a:solidFill>
          <a:latin typeface="Arial" pitchFamily="34" charset="0"/>
          <a:cs typeface="Arial" pitchFamily="34" charset="0"/>
        </a:defRPr>
      </a:lvl3pPr>
      <a:lvl4pPr algn="l" defTabSz="912813" rtl="0" eaLnBrk="0" fontAlgn="base" hangingPunct="0">
        <a:lnSpc>
          <a:spcPct val="90000"/>
        </a:lnSpc>
        <a:spcBef>
          <a:spcPct val="0"/>
        </a:spcBef>
        <a:spcAft>
          <a:spcPct val="0"/>
        </a:spcAft>
        <a:defRPr sz="2400">
          <a:solidFill>
            <a:schemeClr val="tx1"/>
          </a:solidFill>
          <a:latin typeface="Arial" pitchFamily="34" charset="0"/>
          <a:cs typeface="Arial" pitchFamily="34" charset="0"/>
        </a:defRPr>
      </a:lvl4pPr>
      <a:lvl5pPr algn="l" defTabSz="912813" rtl="0" eaLnBrk="0" fontAlgn="base" hangingPunct="0">
        <a:lnSpc>
          <a:spcPct val="90000"/>
        </a:lnSpc>
        <a:spcBef>
          <a:spcPct val="0"/>
        </a:spcBef>
        <a:spcAft>
          <a:spcPct val="0"/>
        </a:spcAft>
        <a:defRPr sz="2400">
          <a:solidFill>
            <a:schemeClr val="tx1"/>
          </a:solidFill>
          <a:latin typeface="Arial" pitchFamily="34" charset="0"/>
          <a:cs typeface="Arial" pitchFamily="34" charset="0"/>
        </a:defRPr>
      </a:lvl5pPr>
      <a:lvl6pPr marL="457200" algn="l" defTabSz="912813" rtl="0" fontAlgn="base">
        <a:lnSpc>
          <a:spcPct val="90000"/>
        </a:lnSpc>
        <a:spcBef>
          <a:spcPct val="0"/>
        </a:spcBef>
        <a:spcAft>
          <a:spcPct val="0"/>
        </a:spcAft>
        <a:defRPr sz="2400">
          <a:solidFill>
            <a:schemeClr val="tx1"/>
          </a:solidFill>
          <a:latin typeface="Arial" pitchFamily="34" charset="0"/>
          <a:cs typeface="Arial" pitchFamily="34" charset="0"/>
        </a:defRPr>
      </a:lvl6pPr>
      <a:lvl7pPr marL="914400" algn="l" defTabSz="912813" rtl="0" fontAlgn="base">
        <a:lnSpc>
          <a:spcPct val="90000"/>
        </a:lnSpc>
        <a:spcBef>
          <a:spcPct val="0"/>
        </a:spcBef>
        <a:spcAft>
          <a:spcPct val="0"/>
        </a:spcAft>
        <a:defRPr sz="2400">
          <a:solidFill>
            <a:schemeClr val="tx1"/>
          </a:solidFill>
          <a:latin typeface="Arial" pitchFamily="34" charset="0"/>
          <a:cs typeface="Arial" pitchFamily="34" charset="0"/>
        </a:defRPr>
      </a:lvl7pPr>
      <a:lvl8pPr marL="1371600" algn="l" defTabSz="912813" rtl="0" fontAlgn="base">
        <a:lnSpc>
          <a:spcPct val="90000"/>
        </a:lnSpc>
        <a:spcBef>
          <a:spcPct val="0"/>
        </a:spcBef>
        <a:spcAft>
          <a:spcPct val="0"/>
        </a:spcAft>
        <a:defRPr sz="2400">
          <a:solidFill>
            <a:schemeClr val="tx1"/>
          </a:solidFill>
          <a:latin typeface="Arial" pitchFamily="34" charset="0"/>
          <a:cs typeface="Arial" pitchFamily="34" charset="0"/>
        </a:defRPr>
      </a:lvl8pPr>
      <a:lvl9pPr marL="1828800" algn="l" defTabSz="912813" rtl="0" fontAlgn="base">
        <a:lnSpc>
          <a:spcPct val="90000"/>
        </a:lnSpc>
        <a:spcBef>
          <a:spcPct val="0"/>
        </a:spcBef>
        <a:spcAft>
          <a:spcPct val="0"/>
        </a:spcAft>
        <a:defRPr sz="2400">
          <a:solidFill>
            <a:schemeClr val="tx1"/>
          </a:solidFill>
          <a:latin typeface="Arial" pitchFamily="34" charset="0"/>
          <a:cs typeface="Arial" pitchFamily="34" charset="0"/>
        </a:defRPr>
      </a:lvl9pPr>
    </p:titleStyle>
    <p:bodyStyle>
      <a:lvl1pPr marL="179388" indent="-179388" algn="l" defTabSz="912813" rtl="0" eaLnBrk="0" fontAlgn="base" hangingPunct="0">
        <a:lnSpc>
          <a:spcPct val="90000"/>
        </a:lnSpc>
        <a:spcBef>
          <a:spcPts val="1400"/>
        </a:spcBef>
        <a:spcAft>
          <a:spcPct val="0"/>
        </a:spcAft>
        <a:buClr>
          <a:schemeClr val="bg2"/>
        </a:buClr>
        <a:buSzPct val="100000"/>
        <a:buFont typeface="Arial" pitchFamily="34" charset="0"/>
        <a:buChar char="■"/>
        <a:defRPr sz="1600" kern="1200">
          <a:solidFill>
            <a:schemeClr val="tx1"/>
          </a:solidFill>
          <a:latin typeface="Arial" pitchFamily="34" charset="0"/>
          <a:ea typeface="+mn-ea"/>
          <a:cs typeface="Arial" pitchFamily="34" charset="0"/>
        </a:defRPr>
      </a:lvl1pPr>
      <a:lvl2pPr marL="309563" indent="-127000" algn="l" defTabSz="912813" rtl="0" eaLnBrk="0" fontAlgn="base" hangingPunct="0">
        <a:lnSpc>
          <a:spcPct val="90000"/>
        </a:lnSpc>
        <a:spcBef>
          <a:spcPts val="900"/>
        </a:spcBef>
        <a:spcAft>
          <a:spcPct val="0"/>
        </a:spcAft>
        <a:buClr>
          <a:schemeClr val="bg2"/>
        </a:buClr>
        <a:buFont typeface="Arial" pitchFamily="34" charset="0"/>
        <a:buChar char="•"/>
        <a:defRPr sz="1600" kern="1200">
          <a:solidFill>
            <a:schemeClr val="tx1"/>
          </a:solidFill>
          <a:latin typeface="Arial" pitchFamily="34" charset="0"/>
          <a:ea typeface="+mn-ea"/>
          <a:cs typeface="Arial" pitchFamily="34" charset="0"/>
        </a:defRPr>
      </a:lvl2pPr>
      <a:lvl3pPr marL="488950" indent="-179388" algn="l" defTabSz="912813" rtl="0" eaLnBrk="0" fontAlgn="base" hangingPunct="0">
        <a:lnSpc>
          <a:spcPct val="90000"/>
        </a:lnSpc>
        <a:spcBef>
          <a:spcPts val="600"/>
        </a:spcBef>
        <a:spcAft>
          <a:spcPct val="0"/>
        </a:spcAft>
        <a:buClr>
          <a:schemeClr val="bg2"/>
        </a:buClr>
        <a:buFont typeface="Arial" pitchFamily="34" charset="0"/>
        <a:buChar char="–"/>
        <a:defRPr sz="1600" kern="1200">
          <a:solidFill>
            <a:schemeClr val="tx1"/>
          </a:solidFill>
          <a:latin typeface="Arial" pitchFamily="34" charset="0"/>
          <a:ea typeface="+mn-ea"/>
          <a:cs typeface="Arial" pitchFamily="34" charset="0"/>
        </a:defRPr>
      </a:lvl3pPr>
      <a:lvl4pPr marL="633413" indent="-136525" algn="l" defTabSz="912813" rtl="0" eaLnBrk="0" fontAlgn="base" hangingPunct="0">
        <a:lnSpc>
          <a:spcPct val="90000"/>
        </a:lnSpc>
        <a:spcBef>
          <a:spcPts val="200"/>
        </a:spcBef>
        <a:spcAft>
          <a:spcPct val="0"/>
        </a:spcAft>
        <a:buClr>
          <a:schemeClr val="bg2"/>
        </a:buClr>
        <a:buFont typeface="Arial" pitchFamily="34" charset="0"/>
        <a:buChar char="-"/>
        <a:defRPr sz="1600" kern="1200">
          <a:solidFill>
            <a:schemeClr val="tx1"/>
          </a:solidFill>
          <a:latin typeface="Arial" pitchFamily="34" charset="0"/>
          <a:ea typeface="+mn-ea"/>
          <a:cs typeface="Arial" pitchFamily="34" charset="0"/>
        </a:defRPr>
      </a:lvl4pPr>
      <a:lvl5pPr marL="769938" indent="-136525" algn="l" defTabSz="912813" rtl="0" eaLnBrk="0" fontAlgn="base" hangingPunct="0">
        <a:lnSpc>
          <a:spcPct val="90000"/>
        </a:lnSpc>
        <a:spcBef>
          <a:spcPts val="100"/>
        </a:spcBef>
        <a:spcAft>
          <a:spcPct val="0"/>
        </a:spcAft>
        <a:buClr>
          <a:schemeClr val="bg2"/>
        </a:buClr>
        <a:buFont typeface="Arial" pitchFamily="34" charset="0"/>
        <a:buChar char="-"/>
        <a:defRPr sz="1600" kern="1200">
          <a:solidFill>
            <a:schemeClr val="tx1"/>
          </a:solidFill>
          <a:latin typeface="Arial" pitchFamily="34" charset="0"/>
          <a:ea typeface="+mn-ea"/>
          <a:cs typeface="Arial" pitchFamily="34" charset="0"/>
        </a:defRPr>
      </a:lvl5pPr>
      <a:lvl6pPr marL="2514408"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73"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739"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903"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31" rtl="0" eaLnBrk="1" latinLnBrk="0" hangingPunct="1">
        <a:defRPr sz="1800" kern="1200">
          <a:solidFill>
            <a:schemeClr val="tx1"/>
          </a:solidFill>
          <a:latin typeface="+mn-lt"/>
          <a:ea typeface="+mn-ea"/>
          <a:cs typeface="+mn-cs"/>
        </a:defRPr>
      </a:lvl1pPr>
      <a:lvl2pPr marL="457165" algn="l" defTabSz="914331" rtl="0" eaLnBrk="1" latinLnBrk="0" hangingPunct="1">
        <a:defRPr sz="1800" kern="1200">
          <a:solidFill>
            <a:schemeClr val="tx1"/>
          </a:solidFill>
          <a:latin typeface="+mn-lt"/>
          <a:ea typeface="+mn-ea"/>
          <a:cs typeface="+mn-cs"/>
        </a:defRPr>
      </a:lvl2pPr>
      <a:lvl3pPr marL="914331" algn="l" defTabSz="914331" rtl="0" eaLnBrk="1" latinLnBrk="0" hangingPunct="1">
        <a:defRPr sz="1800" kern="1200">
          <a:solidFill>
            <a:schemeClr val="tx1"/>
          </a:solidFill>
          <a:latin typeface="+mn-lt"/>
          <a:ea typeface="+mn-ea"/>
          <a:cs typeface="+mn-cs"/>
        </a:defRPr>
      </a:lvl3pPr>
      <a:lvl4pPr marL="1371495" algn="l" defTabSz="914331" rtl="0" eaLnBrk="1" latinLnBrk="0" hangingPunct="1">
        <a:defRPr sz="1800" kern="1200">
          <a:solidFill>
            <a:schemeClr val="tx1"/>
          </a:solidFill>
          <a:latin typeface="+mn-lt"/>
          <a:ea typeface="+mn-ea"/>
          <a:cs typeface="+mn-cs"/>
        </a:defRPr>
      </a:lvl4pPr>
      <a:lvl5pPr marL="1828660" algn="l" defTabSz="914331" rtl="0" eaLnBrk="1" latinLnBrk="0" hangingPunct="1">
        <a:defRPr sz="1800" kern="1200">
          <a:solidFill>
            <a:schemeClr val="tx1"/>
          </a:solidFill>
          <a:latin typeface="+mn-lt"/>
          <a:ea typeface="+mn-ea"/>
          <a:cs typeface="+mn-cs"/>
        </a:defRPr>
      </a:lvl5pPr>
      <a:lvl6pPr marL="2285826" algn="l" defTabSz="914331" rtl="0" eaLnBrk="1" latinLnBrk="0" hangingPunct="1">
        <a:defRPr sz="1800" kern="1200">
          <a:solidFill>
            <a:schemeClr val="tx1"/>
          </a:solidFill>
          <a:latin typeface="+mn-lt"/>
          <a:ea typeface="+mn-ea"/>
          <a:cs typeface="+mn-cs"/>
        </a:defRPr>
      </a:lvl6pPr>
      <a:lvl7pPr marL="2742990" algn="l" defTabSz="914331" rtl="0" eaLnBrk="1" latinLnBrk="0" hangingPunct="1">
        <a:defRPr sz="1800" kern="1200">
          <a:solidFill>
            <a:schemeClr val="tx1"/>
          </a:solidFill>
          <a:latin typeface="+mn-lt"/>
          <a:ea typeface="+mn-ea"/>
          <a:cs typeface="+mn-cs"/>
        </a:defRPr>
      </a:lvl7pPr>
      <a:lvl8pPr marL="3200156" algn="l" defTabSz="914331" rtl="0" eaLnBrk="1" latinLnBrk="0" hangingPunct="1">
        <a:defRPr sz="1800" kern="1200">
          <a:solidFill>
            <a:schemeClr val="tx1"/>
          </a:solidFill>
          <a:latin typeface="+mn-lt"/>
          <a:ea typeface="+mn-ea"/>
          <a:cs typeface="+mn-cs"/>
        </a:defRPr>
      </a:lvl8pPr>
      <a:lvl9pPr marL="3657321" algn="l" defTabSz="914331"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5122" name="Object 377"/>
          <p:cNvGraphicFramePr>
            <a:graphicFrameLocks/>
          </p:cNvGraphicFramePr>
          <p:nvPr>
            <p:custDataLst>
              <p:tags r:id="rId10"/>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163" name="think-cell Slide" r:id="rId11" imgW="360" imgH="360" progId="">
                  <p:embed/>
                </p:oleObj>
              </mc:Choice>
              <mc:Fallback>
                <p:oleObj name="think-cell Slide" r:id="rId11" imgW="360" imgH="360" progId="">
                  <p:embed/>
                  <p:pic>
                    <p:nvPicPr>
                      <p:cNvPr id="0" name="Object 377"/>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123" name="Title Placeholder 1"/>
          <p:cNvSpPr>
            <a:spLocks noGrp="1"/>
          </p:cNvSpPr>
          <p:nvPr>
            <p:ph type="title"/>
          </p:nvPr>
        </p:nvSpPr>
        <p:spPr bwMode="auto">
          <a:xfrm>
            <a:off x="265113" y="804863"/>
            <a:ext cx="93614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smtClean="0"/>
              <a:t>Headline of maximum two lines here</a:t>
            </a:r>
          </a:p>
        </p:txBody>
      </p:sp>
      <p:sp>
        <p:nvSpPr>
          <p:cNvPr id="5124" name="Text Placeholder 2"/>
          <p:cNvSpPr>
            <a:spLocks noGrp="1"/>
          </p:cNvSpPr>
          <p:nvPr>
            <p:ph type="body" idx="1"/>
          </p:nvPr>
        </p:nvSpPr>
        <p:spPr bwMode="auto">
          <a:xfrm>
            <a:off x="265113" y="2057400"/>
            <a:ext cx="9361487"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smtClean="0"/>
              <a:t>Text on first level here</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Rectangle 3"/>
          <p:cNvSpPr/>
          <p:nvPr/>
        </p:nvSpPr>
        <p:spPr>
          <a:xfrm>
            <a:off x="0" y="341313"/>
            <a:ext cx="1716088" cy="341312"/>
          </a:xfrm>
          <a:prstGeom prst="rect">
            <a:avLst/>
          </a:prstGeom>
          <a:solidFill>
            <a:schemeClr val="bg1"/>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lIns="73147" tIns="73147" rIns="73147" bIns="73147" anchor="ctr"/>
          <a:lstStyle/>
          <a:p>
            <a:pPr algn="ctr" defTabSz="914331" fontAlgn="auto">
              <a:lnSpc>
                <a:spcPct val="90000"/>
              </a:lnSpc>
              <a:spcBef>
                <a:spcPts val="900"/>
              </a:spcBef>
              <a:spcAft>
                <a:spcPts val="0"/>
              </a:spcAft>
              <a:defRPr/>
            </a:pPr>
            <a:endParaRPr lang="en-US" sz="1400" dirty="0">
              <a:solidFill>
                <a:srgbClr val="FFFFFF"/>
              </a:solidFill>
              <a:cs typeface="Arial" pitchFamily="34" charset="0"/>
            </a:endParaRPr>
          </a:p>
        </p:txBody>
      </p:sp>
      <p:pic>
        <p:nvPicPr>
          <p:cNvPr id="5126" name="Picture 1" descr="New Logo Telkomsel"/>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8178800" y="120650"/>
            <a:ext cx="1617663"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693" r:id="rId1"/>
    <p:sldLayoutId id="2147484638" r:id="rId2"/>
    <p:sldLayoutId id="2147484639" r:id="rId3"/>
    <p:sldLayoutId id="2147484640" r:id="rId4"/>
    <p:sldLayoutId id="2147484641" r:id="rId5"/>
    <p:sldLayoutId id="2147484694" r:id="rId6"/>
    <p:sldLayoutId id="2147484695" r:id="rId7"/>
  </p:sldLayoutIdLst>
  <p:timing>
    <p:tnLst>
      <p:par>
        <p:cTn id="1" dur="indefinite" restart="never" nodeType="tmRoot"/>
      </p:par>
    </p:tnLst>
  </p:timing>
  <p:hf sldNum="0" hdr="0" ftr="0" dt="0"/>
  <p:txStyles>
    <p:titleStyle>
      <a:lvl1pPr algn="l" defTabSz="912813" rtl="0" eaLnBrk="0" fontAlgn="base" hangingPunct="0">
        <a:lnSpc>
          <a:spcPct val="90000"/>
        </a:lnSpc>
        <a:spcBef>
          <a:spcPct val="0"/>
        </a:spcBef>
        <a:spcAft>
          <a:spcPct val="0"/>
        </a:spcAft>
        <a:defRPr sz="2400" kern="1200">
          <a:solidFill>
            <a:schemeClr val="tx1"/>
          </a:solidFill>
          <a:latin typeface="Arial" pitchFamily="34" charset="0"/>
          <a:ea typeface="+mj-ea"/>
          <a:cs typeface="Arial" pitchFamily="34" charset="0"/>
        </a:defRPr>
      </a:lvl1pPr>
      <a:lvl2pPr algn="l" defTabSz="912813" rtl="0" eaLnBrk="0" fontAlgn="base" hangingPunct="0">
        <a:lnSpc>
          <a:spcPct val="90000"/>
        </a:lnSpc>
        <a:spcBef>
          <a:spcPct val="0"/>
        </a:spcBef>
        <a:spcAft>
          <a:spcPct val="0"/>
        </a:spcAft>
        <a:defRPr sz="2400">
          <a:solidFill>
            <a:schemeClr val="tx1"/>
          </a:solidFill>
          <a:latin typeface="Arial" pitchFamily="34" charset="0"/>
          <a:cs typeface="Arial" pitchFamily="34" charset="0"/>
        </a:defRPr>
      </a:lvl2pPr>
      <a:lvl3pPr algn="l" defTabSz="912813" rtl="0" eaLnBrk="0" fontAlgn="base" hangingPunct="0">
        <a:lnSpc>
          <a:spcPct val="90000"/>
        </a:lnSpc>
        <a:spcBef>
          <a:spcPct val="0"/>
        </a:spcBef>
        <a:spcAft>
          <a:spcPct val="0"/>
        </a:spcAft>
        <a:defRPr sz="2400">
          <a:solidFill>
            <a:schemeClr val="tx1"/>
          </a:solidFill>
          <a:latin typeface="Arial" pitchFamily="34" charset="0"/>
          <a:cs typeface="Arial" pitchFamily="34" charset="0"/>
        </a:defRPr>
      </a:lvl3pPr>
      <a:lvl4pPr algn="l" defTabSz="912813" rtl="0" eaLnBrk="0" fontAlgn="base" hangingPunct="0">
        <a:lnSpc>
          <a:spcPct val="90000"/>
        </a:lnSpc>
        <a:spcBef>
          <a:spcPct val="0"/>
        </a:spcBef>
        <a:spcAft>
          <a:spcPct val="0"/>
        </a:spcAft>
        <a:defRPr sz="2400">
          <a:solidFill>
            <a:schemeClr val="tx1"/>
          </a:solidFill>
          <a:latin typeface="Arial" pitchFamily="34" charset="0"/>
          <a:cs typeface="Arial" pitchFamily="34" charset="0"/>
        </a:defRPr>
      </a:lvl4pPr>
      <a:lvl5pPr algn="l" defTabSz="912813" rtl="0" eaLnBrk="0" fontAlgn="base" hangingPunct="0">
        <a:lnSpc>
          <a:spcPct val="90000"/>
        </a:lnSpc>
        <a:spcBef>
          <a:spcPct val="0"/>
        </a:spcBef>
        <a:spcAft>
          <a:spcPct val="0"/>
        </a:spcAft>
        <a:defRPr sz="2400">
          <a:solidFill>
            <a:schemeClr val="tx1"/>
          </a:solidFill>
          <a:latin typeface="Arial" pitchFamily="34" charset="0"/>
          <a:cs typeface="Arial" pitchFamily="34" charset="0"/>
        </a:defRPr>
      </a:lvl5pPr>
      <a:lvl6pPr marL="457200" algn="l" defTabSz="912813" rtl="0" fontAlgn="base">
        <a:lnSpc>
          <a:spcPct val="90000"/>
        </a:lnSpc>
        <a:spcBef>
          <a:spcPct val="0"/>
        </a:spcBef>
        <a:spcAft>
          <a:spcPct val="0"/>
        </a:spcAft>
        <a:defRPr sz="2400">
          <a:solidFill>
            <a:schemeClr val="tx1"/>
          </a:solidFill>
          <a:latin typeface="Arial" pitchFamily="34" charset="0"/>
          <a:cs typeface="Arial" pitchFamily="34" charset="0"/>
        </a:defRPr>
      </a:lvl6pPr>
      <a:lvl7pPr marL="914400" algn="l" defTabSz="912813" rtl="0" fontAlgn="base">
        <a:lnSpc>
          <a:spcPct val="90000"/>
        </a:lnSpc>
        <a:spcBef>
          <a:spcPct val="0"/>
        </a:spcBef>
        <a:spcAft>
          <a:spcPct val="0"/>
        </a:spcAft>
        <a:defRPr sz="2400">
          <a:solidFill>
            <a:schemeClr val="tx1"/>
          </a:solidFill>
          <a:latin typeface="Arial" pitchFamily="34" charset="0"/>
          <a:cs typeface="Arial" pitchFamily="34" charset="0"/>
        </a:defRPr>
      </a:lvl7pPr>
      <a:lvl8pPr marL="1371600" algn="l" defTabSz="912813" rtl="0" fontAlgn="base">
        <a:lnSpc>
          <a:spcPct val="90000"/>
        </a:lnSpc>
        <a:spcBef>
          <a:spcPct val="0"/>
        </a:spcBef>
        <a:spcAft>
          <a:spcPct val="0"/>
        </a:spcAft>
        <a:defRPr sz="2400">
          <a:solidFill>
            <a:schemeClr val="tx1"/>
          </a:solidFill>
          <a:latin typeface="Arial" pitchFamily="34" charset="0"/>
          <a:cs typeface="Arial" pitchFamily="34" charset="0"/>
        </a:defRPr>
      </a:lvl8pPr>
      <a:lvl9pPr marL="1828800" algn="l" defTabSz="912813" rtl="0" fontAlgn="base">
        <a:lnSpc>
          <a:spcPct val="90000"/>
        </a:lnSpc>
        <a:spcBef>
          <a:spcPct val="0"/>
        </a:spcBef>
        <a:spcAft>
          <a:spcPct val="0"/>
        </a:spcAft>
        <a:defRPr sz="2400">
          <a:solidFill>
            <a:schemeClr val="tx1"/>
          </a:solidFill>
          <a:latin typeface="Arial" pitchFamily="34" charset="0"/>
          <a:cs typeface="Arial" pitchFamily="34" charset="0"/>
        </a:defRPr>
      </a:lvl9pPr>
    </p:titleStyle>
    <p:bodyStyle>
      <a:lvl1pPr marL="179388" indent="-179388" algn="l" defTabSz="912813" rtl="0" eaLnBrk="0" fontAlgn="base" hangingPunct="0">
        <a:lnSpc>
          <a:spcPct val="90000"/>
        </a:lnSpc>
        <a:spcBef>
          <a:spcPts val="1400"/>
        </a:spcBef>
        <a:spcAft>
          <a:spcPct val="0"/>
        </a:spcAft>
        <a:buClr>
          <a:schemeClr val="bg2"/>
        </a:buClr>
        <a:buSzPct val="100000"/>
        <a:buFont typeface="Arial" pitchFamily="34" charset="0"/>
        <a:buChar char="■"/>
        <a:defRPr sz="1600" kern="1200">
          <a:solidFill>
            <a:schemeClr val="tx1"/>
          </a:solidFill>
          <a:latin typeface="Arial" pitchFamily="34" charset="0"/>
          <a:ea typeface="+mn-ea"/>
          <a:cs typeface="Arial" pitchFamily="34" charset="0"/>
        </a:defRPr>
      </a:lvl1pPr>
      <a:lvl2pPr marL="309563" indent="-127000" algn="l" defTabSz="912813" rtl="0" eaLnBrk="0" fontAlgn="base" hangingPunct="0">
        <a:lnSpc>
          <a:spcPct val="90000"/>
        </a:lnSpc>
        <a:spcBef>
          <a:spcPts val="900"/>
        </a:spcBef>
        <a:spcAft>
          <a:spcPct val="0"/>
        </a:spcAft>
        <a:buClr>
          <a:schemeClr val="bg2"/>
        </a:buClr>
        <a:buFont typeface="Arial" pitchFamily="34" charset="0"/>
        <a:buChar char="•"/>
        <a:defRPr sz="1600" kern="1200">
          <a:solidFill>
            <a:schemeClr val="tx1"/>
          </a:solidFill>
          <a:latin typeface="Arial" pitchFamily="34" charset="0"/>
          <a:ea typeface="+mn-ea"/>
          <a:cs typeface="Arial" pitchFamily="34" charset="0"/>
        </a:defRPr>
      </a:lvl2pPr>
      <a:lvl3pPr marL="488950" indent="-179388" algn="l" defTabSz="912813" rtl="0" eaLnBrk="0" fontAlgn="base" hangingPunct="0">
        <a:lnSpc>
          <a:spcPct val="90000"/>
        </a:lnSpc>
        <a:spcBef>
          <a:spcPts val="600"/>
        </a:spcBef>
        <a:spcAft>
          <a:spcPct val="0"/>
        </a:spcAft>
        <a:buClr>
          <a:schemeClr val="bg2"/>
        </a:buClr>
        <a:buFont typeface="Arial" pitchFamily="34" charset="0"/>
        <a:buChar char="–"/>
        <a:defRPr sz="1600" kern="1200">
          <a:solidFill>
            <a:schemeClr val="tx1"/>
          </a:solidFill>
          <a:latin typeface="Arial" pitchFamily="34" charset="0"/>
          <a:ea typeface="+mn-ea"/>
          <a:cs typeface="Arial" pitchFamily="34" charset="0"/>
        </a:defRPr>
      </a:lvl3pPr>
      <a:lvl4pPr marL="633413" indent="-136525" algn="l" defTabSz="912813" rtl="0" eaLnBrk="0" fontAlgn="base" hangingPunct="0">
        <a:lnSpc>
          <a:spcPct val="90000"/>
        </a:lnSpc>
        <a:spcBef>
          <a:spcPts val="200"/>
        </a:spcBef>
        <a:spcAft>
          <a:spcPct val="0"/>
        </a:spcAft>
        <a:buClr>
          <a:schemeClr val="bg2"/>
        </a:buClr>
        <a:buFont typeface="Arial" pitchFamily="34" charset="0"/>
        <a:buChar char="-"/>
        <a:defRPr sz="1600" kern="1200">
          <a:solidFill>
            <a:schemeClr val="tx1"/>
          </a:solidFill>
          <a:latin typeface="Arial" pitchFamily="34" charset="0"/>
          <a:ea typeface="+mn-ea"/>
          <a:cs typeface="Arial" pitchFamily="34" charset="0"/>
        </a:defRPr>
      </a:lvl4pPr>
      <a:lvl5pPr marL="769938" indent="-136525" algn="l" defTabSz="912813" rtl="0" eaLnBrk="0" fontAlgn="base" hangingPunct="0">
        <a:lnSpc>
          <a:spcPct val="90000"/>
        </a:lnSpc>
        <a:spcBef>
          <a:spcPts val="100"/>
        </a:spcBef>
        <a:spcAft>
          <a:spcPct val="0"/>
        </a:spcAft>
        <a:buClr>
          <a:schemeClr val="bg2"/>
        </a:buClr>
        <a:buFont typeface="Arial" pitchFamily="34" charset="0"/>
        <a:buChar char="-"/>
        <a:defRPr sz="1600" kern="1200">
          <a:solidFill>
            <a:schemeClr val="tx1"/>
          </a:solidFill>
          <a:latin typeface="Arial" pitchFamily="34" charset="0"/>
          <a:ea typeface="+mn-ea"/>
          <a:cs typeface="Arial" pitchFamily="34" charset="0"/>
        </a:defRPr>
      </a:lvl5pPr>
      <a:lvl6pPr marL="2514408"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73"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739"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903"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31" rtl="0" eaLnBrk="1" latinLnBrk="0" hangingPunct="1">
        <a:defRPr sz="1800" kern="1200">
          <a:solidFill>
            <a:schemeClr val="tx1"/>
          </a:solidFill>
          <a:latin typeface="+mn-lt"/>
          <a:ea typeface="+mn-ea"/>
          <a:cs typeface="+mn-cs"/>
        </a:defRPr>
      </a:lvl1pPr>
      <a:lvl2pPr marL="457165" algn="l" defTabSz="914331" rtl="0" eaLnBrk="1" latinLnBrk="0" hangingPunct="1">
        <a:defRPr sz="1800" kern="1200">
          <a:solidFill>
            <a:schemeClr val="tx1"/>
          </a:solidFill>
          <a:latin typeface="+mn-lt"/>
          <a:ea typeface="+mn-ea"/>
          <a:cs typeface="+mn-cs"/>
        </a:defRPr>
      </a:lvl2pPr>
      <a:lvl3pPr marL="914331" algn="l" defTabSz="914331" rtl="0" eaLnBrk="1" latinLnBrk="0" hangingPunct="1">
        <a:defRPr sz="1800" kern="1200">
          <a:solidFill>
            <a:schemeClr val="tx1"/>
          </a:solidFill>
          <a:latin typeface="+mn-lt"/>
          <a:ea typeface="+mn-ea"/>
          <a:cs typeface="+mn-cs"/>
        </a:defRPr>
      </a:lvl3pPr>
      <a:lvl4pPr marL="1371495" algn="l" defTabSz="914331" rtl="0" eaLnBrk="1" latinLnBrk="0" hangingPunct="1">
        <a:defRPr sz="1800" kern="1200">
          <a:solidFill>
            <a:schemeClr val="tx1"/>
          </a:solidFill>
          <a:latin typeface="+mn-lt"/>
          <a:ea typeface="+mn-ea"/>
          <a:cs typeface="+mn-cs"/>
        </a:defRPr>
      </a:lvl4pPr>
      <a:lvl5pPr marL="1828660" algn="l" defTabSz="914331" rtl="0" eaLnBrk="1" latinLnBrk="0" hangingPunct="1">
        <a:defRPr sz="1800" kern="1200">
          <a:solidFill>
            <a:schemeClr val="tx1"/>
          </a:solidFill>
          <a:latin typeface="+mn-lt"/>
          <a:ea typeface="+mn-ea"/>
          <a:cs typeface="+mn-cs"/>
        </a:defRPr>
      </a:lvl5pPr>
      <a:lvl6pPr marL="2285826" algn="l" defTabSz="914331" rtl="0" eaLnBrk="1" latinLnBrk="0" hangingPunct="1">
        <a:defRPr sz="1800" kern="1200">
          <a:solidFill>
            <a:schemeClr val="tx1"/>
          </a:solidFill>
          <a:latin typeface="+mn-lt"/>
          <a:ea typeface="+mn-ea"/>
          <a:cs typeface="+mn-cs"/>
        </a:defRPr>
      </a:lvl6pPr>
      <a:lvl7pPr marL="2742990" algn="l" defTabSz="914331" rtl="0" eaLnBrk="1" latinLnBrk="0" hangingPunct="1">
        <a:defRPr sz="1800" kern="1200">
          <a:solidFill>
            <a:schemeClr val="tx1"/>
          </a:solidFill>
          <a:latin typeface="+mn-lt"/>
          <a:ea typeface="+mn-ea"/>
          <a:cs typeface="+mn-cs"/>
        </a:defRPr>
      </a:lvl7pPr>
      <a:lvl8pPr marL="3200156" algn="l" defTabSz="914331" rtl="0" eaLnBrk="1" latinLnBrk="0" hangingPunct="1">
        <a:defRPr sz="1800" kern="1200">
          <a:solidFill>
            <a:schemeClr val="tx1"/>
          </a:solidFill>
          <a:latin typeface="+mn-lt"/>
          <a:ea typeface="+mn-ea"/>
          <a:cs typeface="+mn-cs"/>
        </a:defRPr>
      </a:lvl8pPr>
      <a:lvl9pPr marL="3657321" algn="l" defTabSz="914331"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146" name="Picture 1" descr="New Logo Telkomsel"/>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8178800" y="120650"/>
            <a:ext cx="1617663"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gsma_dis_res_cmyk_rev.eps"/>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6194264" y="169478"/>
            <a:ext cx="1679575" cy="685800"/>
          </a:xfrm>
          <a:prstGeom prst="rect">
            <a:avLst/>
          </a:prstGeom>
          <a:solidFill>
            <a:schemeClr val="tx1"/>
          </a:solidFill>
          <a:ln>
            <a:noFill/>
          </a:ln>
        </p:spPr>
      </p:pic>
    </p:spTree>
  </p:cSld>
  <p:clrMap bg1="lt1" tx1="dk1" bg2="lt2" tx2="dk2" accent1="accent1" accent2="accent2" accent3="accent3" accent4="accent4" accent5="accent5" accent6="accent6" hlink="hlink" folHlink="folHlink"/>
  <p:sldLayoutIdLst>
    <p:sldLayoutId id="2147484696" r:id="rId1"/>
    <p:sldLayoutId id="2147484697" r:id="rId2"/>
    <p:sldLayoutId id="2147484698" r:id="rId3"/>
    <p:sldLayoutId id="2147484699" r:id="rId4"/>
    <p:sldLayoutId id="2147484700" r:id="rId5"/>
    <p:sldLayoutId id="2147484701" r:id="rId6"/>
    <p:sldLayoutId id="2147484702" r:id="rId7"/>
    <p:sldLayoutId id="2147484703" r:id="rId8"/>
    <p:sldLayoutId id="2147484704" r:id="rId9"/>
    <p:sldLayoutId id="2147484705" r:id="rId10"/>
    <p:sldLayoutId id="2147484706"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65" algn="ctr" rtl="0" eaLnBrk="1" fontAlgn="base" hangingPunct="1">
        <a:spcBef>
          <a:spcPct val="0"/>
        </a:spcBef>
        <a:spcAft>
          <a:spcPct val="0"/>
        </a:spcAft>
        <a:defRPr sz="4400">
          <a:solidFill>
            <a:schemeClr val="tx1"/>
          </a:solidFill>
          <a:latin typeface="Calibri" pitchFamily="34" charset="0"/>
        </a:defRPr>
      </a:lvl6pPr>
      <a:lvl7pPr marL="914331" algn="ctr" rtl="0" eaLnBrk="1" fontAlgn="base" hangingPunct="1">
        <a:spcBef>
          <a:spcPct val="0"/>
        </a:spcBef>
        <a:spcAft>
          <a:spcPct val="0"/>
        </a:spcAft>
        <a:defRPr sz="4400">
          <a:solidFill>
            <a:schemeClr val="tx1"/>
          </a:solidFill>
          <a:latin typeface="Calibri" pitchFamily="34" charset="0"/>
        </a:defRPr>
      </a:lvl7pPr>
      <a:lvl8pPr marL="1371495" algn="ctr" rtl="0" eaLnBrk="1" fontAlgn="base" hangingPunct="1">
        <a:spcBef>
          <a:spcPct val="0"/>
        </a:spcBef>
        <a:spcAft>
          <a:spcPct val="0"/>
        </a:spcAft>
        <a:defRPr sz="4400">
          <a:solidFill>
            <a:schemeClr val="tx1"/>
          </a:solidFill>
          <a:latin typeface="Calibri" pitchFamily="34" charset="0"/>
        </a:defRPr>
      </a:lvl8pPr>
      <a:lvl9pPr marL="1828660" algn="ctr" rtl="0" eaLnBrk="1" fontAlgn="base" hangingPunct="1">
        <a:spcBef>
          <a:spcPct val="0"/>
        </a:spcBef>
        <a:spcAft>
          <a:spcPct val="0"/>
        </a:spcAft>
        <a:defRPr sz="4400">
          <a:solidFill>
            <a:schemeClr val="tx1"/>
          </a:solidFill>
          <a:latin typeface="Calibri" pitchFamily="34" charset="0"/>
        </a:defRPr>
      </a:lvl9pPr>
    </p:titleStyle>
    <p:bodyStyle>
      <a:lvl1pPr marL="341313" indent="-341313"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1363" indent="-284163"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1413" indent="-227013"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598613" indent="-227013"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5813" indent="-227013"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408"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73"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739"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903"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31" rtl="0" eaLnBrk="1" latinLnBrk="0" hangingPunct="1">
        <a:defRPr sz="1800" kern="1200">
          <a:solidFill>
            <a:schemeClr val="tx1"/>
          </a:solidFill>
          <a:latin typeface="+mn-lt"/>
          <a:ea typeface="+mn-ea"/>
          <a:cs typeface="+mn-cs"/>
        </a:defRPr>
      </a:lvl1pPr>
      <a:lvl2pPr marL="457165" algn="l" defTabSz="914331" rtl="0" eaLnBrk="1" latinLnBrk="0" hangingPunct="1">
        <a:defRPr sz="1800" kern="1200">
          <a:solidFill>
            <a:schemeClr val="tx1"/>
          </a:solidFill>
          <a:latin typeface="+mn-lt"/>
          <a:ea typeface="+mn-ea"/>
          <a:cs typeface="+mn-cs"/>
        </a:defRPr>
      </a:lvl2pPr>
      <a:lvl3pPr marL="914331" algn="l" defTabSz="914331" rtl="0" eaLnBrk="1" latinLnBrk="0" hangingPunct="1">
        <a:defRPr sz="1800" kern="1200">
          <a:solidFill>
            <a:schemeClr val="tx1"/>
          </a:solidFill>
          <a:latin typeface="+mn-lt"/>
          <a:ea typeface="+mn-ea"/>
          <a:cs typeface="+mn-cs"/>
        </a:defRPr>
      </a:lvl3pPr>
      <a:lvl4pPr marL="1371495" algn="l" defTabSz="914331" rtl="0" eaLnBrk="1" latinLnBrk="0" hangingPunct="1">
        <a:defRPr sz="1800" kern="1200">
          <a:solidFill>
            <a:schemeClr val="tx1"/>
          </a:solidFill>
          <a:latin typeface="+mn-lt"/>
          <a:ea typeface="+mn-ea"/>
          <a:cs typeface="+mn-cs"/>
        </a:defRPr>
      </a:lvl4pPr>
      <a:lvl5pPr marL="1828660" algn="l" defTabSz="914331" rtl="0" eaLnBrk="1" latinLnBrk="0" hangingPunct="1">
        <a:defRPr sz="1800" kern="1200">
          <a:solidFill>
            <a:schemeClr val="tx1"/>
          </a:solidFill>
          <a:latin typeface="+mn-lt"/>
          <a:ea typeface="+mn-ea"/>
          <a:cs typeface="+mn-cs"/>
        </a:defRPr>
      </a:lvl5pPr>
      <a:lvl6pPr marL="2285826" algn="l" defTabSz="914331" rtl="0" eaLnBrk="1" latinLnBrk="0" hangingPunct="1">
        <a:defRPr sz="1800" kern="1200">
          <a:solidFill>
            <a:schemeClr val="tx1"/>
          </a:solidFill>
          <a:latin typeface="+mn-lt"/>
          <a:ea typeface="+mn-ea"/>
          <a:cs typeface="+mn-cs"/>
        </a:defRPr>
      </a:lvl6pPr>
      <a:lvl7pPr marL="2742990" algn="l" defTabSz="914331" rtl="0" eaLnBrk="1" latinLnBrk="0" hangingPunct="1">
        <a:defRPr sz="1800" kern="1200">
          <a:solidFill>
            <a:schemeClr val="tx1"/>
          </a:solidFill>
          <a:latin typeface="+mn-lt"/>
          <a:ea typeface="+mn-ea"/>
          <a:cs typeface="+mn-cs"/>
        </a:defRPr>
      </a:lvl7pPr>
      <a:lvl8pPr marL="3200156" algn="l" defTabSz="914331" rtl="0" eaLnBrk="1" latinLnBrk="0" hangingPunct="1">
        <a:defRPr sz="1800" kern="1200">
          <a:solidFill>
            <a:schemeClr val="tx1"/>
          </a:solidFill>
          <a:latin typeface="+mn-lt"/>
          <a:ea typeface="+mn-ea"/>
          <a:cs typeface="+mn-cs"/>
        </a:defRPr>
      </a:lvl8pPr>
      <a:lvl9pPr marL="3657321" algn="l" defTabSz="914331"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7170" name="Object 360"/>
          <p:cNvGraphicFramePr>
            <a:graphicFrameLocks noChangeAspect="1"/>
          </p:cNvGraphicFramePr>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7211" name="think-cell Slide" r:id="rId15" imgW="360" imgH="360" progId="">
                  <p:embed/>
                </p:oleObj>
              </mc:Choice>
              <mc:Fallback>
                <p:oleObj name="think-cell Slide" r:id="rId15" imgW="360" imgH="360" progId="">
                  <p:embed/>
                  <p:pic>
                    <p:nvPicPr>
                      <p:cNvPr id="0" name="Object 36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171" name="Title Placeholder 1"/>
          <p:cNvSpPr>
            <a:spLocks noGrp="1"/>
          </p:cNvSpPr>
          <p:nvPr>
            <p:ph type="title"/>
          </p:nvPr>
        </p:nvSpPr>
        <p:spPr bwMode="auto">
          <a:xfrm>
            <a:off x="265113" y="804863"/>
            <a:ext cx="93599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smtClean="0"/>
              <a:t>Headline of maximum two lines here</a:t>
            </a:r>
          </a:p>
        </p:txBody>
      </p:sp>
      <p:sp>
        <p:nvSpPr>
          <p:cNvPr id="7172" name="Text Placeholder 2"/>
          <p:cNvSpPr>
            <a:spLocks noGrp="1"/>
          </p:cNvSpPr>
          <p:nvPr>
            <p:ph type="body" idx="1"/>
          </p:nvPr>
        </p:nvSpPr>
        <p:spPr bwMode="auto">
          <a:xfrm>
            <a:off x="265113" y="2057400"/>
            <a:ext cx="9359900"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smtClean="0"/>
              <a:t>Text on first level here</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Rectangle 3"/>
          <p:cNvSpPr/>
          <p:nvPr/>
        </p:nvSpPr>
        <p:spPr>
          <a:xfrm>
            <a:off x="0" y="341313"/>
            <a:ext cx="1716088" cy="341312"/>
          </a:xfrm>
          <a:prstGeom prst="rect">
            <a:avLst/>
          </a:prstGeom>
          <a:solidFill>
            <a:schemeClr val="bg1"/>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lIns="73147" tIns="73147" rIns="73147" bIns="73147" anchor="ctr"/>
          <a:lstStyle/>
          <a:p>
            <a:pPr algn="ctr" defTabSz="914331" fontAlgn="auto">
              <a:lnSpc>
                <a:spcPct val="90000"/>
              </a:lnSpc>
              <a:spcBef>
                <a:spcPts val="900"/>
              </a:spcBef>
              <a:spcAft>
                <a:spcPts val="0"/>
              </a:spcAft>
              <a:defRPr/>
            </a:pPr>
            <a:endParaRPr lang="en-US" sz="1400" dirty="0" err="1">
              <a:solidFill>
                <a:srgbClr val="FFFFFF"/>
              </a:solidFill>
              <a:cs typeface="Arial" pitchFamily="34" charset="0"/>
            </a:endParaRPr>
          </a:p>
        </p:txBody>
      </p:sp>
      <p:pic>
        <p:nvPicPr>
          <p:cNvPr id="7174" name="Picture 1" descr="New Logo Telkomsel"/>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8178800" y="120650"/>
            <a:ext cx="1617663"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707" r:id="rId1"/>
    <p:sldLayoutId id="2147484642" r:id="rId2"/>
    <p:sldLayoutId id="2147484643" r:id="rId3"/>
    <p:sldLayoutId id="2147484644" r:id="rId4"/>
    <p:sldLayoutId id="2147484645" r:id="rId5"/>
    <p:sldLayoutId id="2147484708" r:id="rId6"/>
    <p:sldLayoutId id="2147484646" r:id="rId7"/>
    <p:sldLayoutId id="2147484647" r:id="rId8"/>
    <p:sldLayoutId id="2147484648" r:id="rId9"/>
    <p:sldLayoutId id="2147484649" r:id="rId10"/>
    <p:sldLayoutId id="2147484650" r:id="rId11"/>
    <p:sldLayoutId id="2147484651" r:id="rId12"/>
  </p:sldLayoutIdLst>
  <p:timing>
    <p:tnLst>
      <p:par>
        <p:cTn id="1" dur="indefinite" restart="never" nodeType="tmRoot"/>
      </p:par>
    </p:tnLst>
  </p:timing>
  <p:hf sldNum="0" hdr="0" ftr="0" dt="0"/>
  <p:txStyles>
    <p:titleStyle>
      <a:lvl1pPr algn="l" rtl="0" eaLnBrk="0" fontAlgn="base" hangingPunct="0">
        <a:lnSpc>
          <a:spcPct val="90000"/>
        </a:lnSpc>
        <a:spcBef>
          <a:spcPct val="0"/>
        </a:spcBef>
        <a:spcAft>
          <a:spcPct val="0"/>
        </a:spcAft>
        <a:defRPr sz="2400" kern="1200">
          <a:solidFill>
            <a:schemeClr val="tx1"/>
          </a:solidFill>
          <a:latin typeface="Arial" pitchFamily="34" charset="0"/>
          <a:ea typeface="+mj-ea"/>
          <a:cs typeface="Arial" pitchFamily="34" charset="0"/>
        </a:defRPr>
      </a:lvl1pPr>
      <a:lvl2pPr algn="l" rtl="0" eaLnBrk="0" fontAlgn="base" hangingPunct="0">
        <a:lnSpc>
          <a:spcPct val="90000"/>
        </a:lnSpc>
        <a:spcBef>
          <a:spcPct val="0"/>
        </a:spcBef>
        <a:spcAft>
          <a:spcPct val="0"/>
        </a:spcAft>
        <a:defRPr sz="2400">
          <a:solidFill>
            <a:schemeClr val="tx1"/>
          </a:solidFill>
          <a:latin typeface="Arial" pitchFamily="34" charset="0"/>
          <a:cs typeface="Arial" pitchFamily="34" charset="0"/>
        </a:defRPr>
      </a:lvl2pPr>
      <a:lvl3pPr algn="l" rtl="0" eaLnBrk="0" fontAlgn="base" hangingPunct="0">
        <a:lnSpc>
          <a:spcPct val="90000"/>
        </a:lnSpc>
        <a:spcBef>
          <a:spcPct val="0"/>
        </a:spcBef>
        <a:spcAft>
          <a:spcPct val="0"/>
        </a:spcAft>
        <a:defRPr sz="2400">
          <a:solidFill>
            <a:schemeClr val="tx1"/>
          </a:solidFill>
          <a:latin typeface="Arial" pitchFamily="34" charset="0"/>
          <a:cs typeface="Arial" pitchFamily="34" charset="0"/>
        </a:defRPr>
      </a:lvl3pPr>
      <a:lvl4pPr algn="l" rtl="0" eaLnBrk="0" fontAlgn="base" hangingPunct="0">
        <a:lnSpc>
          <a:spcPct val="90000"/>
        </a:lnSpc>
        <a:spcBef>
          <a:spcPct val="0"/>
        </a:spcBef>
        <a:spcAft>
          <a:spcPct val="0"/>
        </a:spcAft>
        <a:defRPr sz="2400">
          <a:solidFill>
            <a:schemeClr val="tx1"/>
          </a:solidFill>
          <a:latin typeface="Arial" pitchFamily="34" charset="0"/>
          <a:cs typeface="Arial" pitchFamily="34" charset="0"/>
        </a:defRPr>
      </a:lvl4pPr>
      <a:lvl5pPr algn="l" rtl="0" eaLnBrk="0" fontAlgn="base" hangingPunct="0">
        <a:lnSpc>
          <a:spcPct val="90000"/>
        </a:lnSpc>
        <a:spcBef>
          <a:spcPct val="0"/>
        </a:spcBef>
        <a:spcAft>
          <a:spcPct val="0"/>
        </a:spcAft>
        <a:defRPr sz="2400">
          <a:solidFill>
            <a:schemeClr val="tx1"/>
          </a:solidFill>
          <a:latin typeface="Arial" pitchFamily="34" charset="0"/>
          <a:cs typeface="Arial" pitchFamily="34" charset="0"/>
        </a:defRPr>
      </a:lvl5pPr>
      <a:lvl6pPr marL="457165" algn="l" rtl="0" fontAlgn="base">
        <a:lnSpc>
          <a:spcPct val="90000"/>
        </a:lnSpc>
        <a:spcBef>
          <a:spcPct val="0"/>
        </a:spcBef>
        <a:spcAft>
          <a:spcPct val="0"/>
        </a:spcAft>
        <a:defRPr sz="2400">
          <a:solidFill>
            <a:schemeClr val="tx1"/>
          </a:solidFill>
          <a:latin typeface="Arial" pitchFamily="34" charset="0"/>
          <a:cs typeface="Arial" pitchFamily="34" charset="0"/>
        </a:defRPr>
      </a:lvl6pPr>
      <a:lvl7pPr marL="914331" algn="l" rtl="0" fontAlgn="base">
        <a:lnSpc>
          <a:spcPct val="90000"/>
        </a:lnSpc>
        <a:spcBef>
          <a:spcPct val="0"/>
        </a:spcBef>
        <a:spcAft>
          <a:spcPct val="0"/>
        </a:spcAft>
        <a:defRPr sz="2400">
          <a:solidFill>
            <a:schemeClr val="tx1"/>
          </a:solidFill>
          <a:latin typeface="Arial" pitchFamily="34" charset="0"/>
          <a:cs typeface="Arial" pitchFamily="34" charset="0"/>
        </a:defRPr>
      </a:lvl7pPr>
      <a:lvl8pPr marL="1371495" algn="l" rtl="0" fontAlgn="base">
        <a:lnSpc>
          <a:spcPct val="90000"/>
        </a:lnSpc>
        <a:spcBef>
          <a:spcPct val="0"/>
        </a:spcBef>
        <a:spcAft>
          <a:spcPct val="0"/>
        </a:spcAft>
        <a:defRPr sz="2400">
          <a:solidFill>
            <a:schemeClr val="tx1"/>
          </a:solidFill>
          <a:latin typeface="Arial" pitchFamily="34" charset="0"/>
          <a:cs typeface="Arial" pitchFamily="34" charset="0"/>
        </a:defRPr>
      </a:lvl8pPr>
      <a:lvl9pPr marL="1828660" algn="l" rtl="0" fontAlgn="base">
        <a:lnSpc>
          <a:spcPct val="90000"/>
        </a:lnSpc>
        <a:spcBef>
          <a:spcPct val="0"/>
        </a:spcBef>
        <a:spcAft>
          <a:spcPct val="0"/>
        </a:spcAft>
        <a:defRPr sz="2400">
          <a:solidFill>
            <a:schemeClr val="tx1"/>
          </a:solidFill>
          <a:latin typeface="Arial" pitchFamily="34" charset="0"/>
          <a:cs typeface="Arial" pitchFamily="34" charset="0"/>
        </a:defRPr>
      </a:lvl9pPr>
    </p:titleStyle>
    <p:bodyStyle>
      <a:lvl1pPr marL="177800" indent="-177800" algn="l" rtl="0" eaLnBrk="0" fontAlgn="base" hangingPunct="0">
        <a:lnSpc>
          <a:spcPct val="90000"/>
        </a:lnSpc>
        <a:spcBef>
          <a:spcPts val="1400"/>
        </a:spcBef>
        <a:spcAft>
          <a:spcPct val="0"/>
        </a:spcAft>
        <a:buClr>
          <a:schemeClr val="bg2"/>
        </a:buClr>
        <a:buSzPct val="100000"/>
        <a:buFont typeface="Arial" pitchFamily="34" charset="0"/>
        <a:buChar char="■"/>
        <a:defRPr sz="1600" kern="1200">
          <a:solidFill>
            <a:schemeClr val="tx1"/>
          </a:solidFill>
          <a:latin typeface="Arial" pitchFamily="34" charset="0"/>
          <a:ea typeface="+mn-ea"/>
          <a:cs typeface="Arial" pitchFamily="34" charset="0"/>
        </a:defRPr>
      </a:lvl1pPr>
      <a:lvl2pPr marL="307975" indent="-125413" algn="l" rtl="0" eaLnBrk="0" fontAlgn="base" hangingPunct="0">
        <a:lnSpc>
          <a:spcPct val="90000"/>
        </a:lnSpc>
        <a:spcBef>
          <a:spcPts val="900"/>
        </a:spcBef>
        <a:spcAft>
          <a:spcPct val="0"/>
        </a:spcAft>
        <a:buClr>
          <a:schemeClr val="bg2"/>
        </a:buClr>
        <a:buFont typeface="Arial" pitchFamily="34" charset="0"/>
        <a:buChar char="•"/>
        <a:defRPr sz="1600" kern="1200">
          <a:solidFill>
            <a:schemeClr val="tx1"/>
          </a:solidFill>
          <a:latin typeface="Arial" pitchFamily="34" charset="0"/>
          <a:ea typeface="+mn-ea"/>
          <a:cs typeface="Arial" pitchFamily="34" charset="0"/>
        </a:defRPr>
      </a:lvl2pPr>
      <a:lvl3pPr marL="487363" indent="-177800" algn="l" rtl="0" eaLnBrk="0" fontAlgn="base" hangingPunct="0">
        <a:lnSpc>
          <a:spcPct val="90000"/>
        </a:lnSpc>
        <a:spcBef>
          <a:spcPts val="600"/>
        </a:spcBef>
        <a:spcAft>
          <a:spcPct val="0"/>
        </a:spcAft>
        <a:buClr>
          <a:schemeClr val="bg2"/>
        </a:buClr>
        <a:buFont typeface="Arial" pitchFamily="34" charset="0"/>
        <a:buChar char="–"/>
        <a:defRPr sz="1600" kern="1200">
          <a:solidFill>
            <a:schemeClr val="tx1"/>
          </a:solidFill>
          <a:latin typeface="Arial" pitchFamily="34" charset="0"/>
          <a:ea typeface="+mn-ea"/>
          <a:cs typeface="Arial" pitchFamily="34" charset="0"/>
        </a:defRPr>
      </a:lvl3pPr>
      <a:lvl4pPr marL="631825" indent="-134938" algn="l" rtl="0" eaLnBrk="0" fontAlgn="base" hangingPunct="0">
        <a:lnSpc>
          <a:spcPct val="90000"/>
        </a:lnSpc>
        <a:spcBef>
          <a:spcPts val="200"/>
        </a:spcBef>
        <a:spcAft>
          <a:spcPct val="0"/>
        </a:spcAft>
        <a:buClr>
          <a:schemeClr val="bg2"/>
        </a:buClr>
        <a:buFont typeface="Arial" pitchFamily="34" charset="0"/>
        <a:buChar char="-"/>
        <a:defRPr sz="1600" kern="1200">
          <a:solidFill>
            <a:schemeClr val="tx1"/>
          </a:solidFill>
          <a:latin typeface="Arial" pitchFamily="34" charset="0"/>
          <a:ea typeface="+mn-ea"/>
          <a:cs typeface="Arial" pitchFamily="34" charset="0"/>
        </a:defRPr>
      </a:lvl4pPr>
      <a:lvl5pPr marL="768350" indent="-134938" algn="l" rtl="0" eaLnBrk="0" fontAlgn="base" hangingPunct="0">
        <a:lnSpc>
          <a:spcPct val="90000"/>
        </a:lnSpc>
        <a:spcBef>
          <a:spcPts val="100"/>
        </a:spcBef>
        <a:spcAft>
          <a:spcPct val="0"/>
        </a:spcAft>
        <a:buClr>
          <a:schemeClr val="bg2"/>
        </a:buClr>
        <a:buFont typeface="Arial" pitchFamily="34" charset="0"/>
        <a:buChar char="-"/>
        <a:defRPr sz="1600" kern="1200">
          <a:solidFill>
            <a:schemeClr val="tx1"/>
          </a:solidFill>
          <a:latin typeface="Arial" pitchFamily="34" charset="0"/>
          <a:ea typeface="+mn-ea"/>
          <a:cs typeface="Arial" pitchFamily="34" charset="0"/>
        </a:defRPr>
      </a:lvl5pPr>
      <a:lvl6pPr marL="2514408"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73"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739"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903"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31" rtl="0" eaLnBrk="1" latinLnBrk="0" hangingPunct="1">
        <a:defRPr sz="1800" kern="1200">
          <a:solidFill>
            <a:schemeClr val="tx1"/>
          </a:solidFill>
          <a:latin typeface="+mn-lt"/>
          <a:ea typeface="+mn-ea"/>
          <a:cs typeface="+mn-cs"/>
        </a:defRPr>
      </a:lvl1pPr>
      <a:lvl2pPr marL="457165" algn="l" defTabSz="914331" rtl="0" eaLnBrk="1" latinLnBrk="0" hangingPunct="1">
        <a:defRPr sz="1800" kern="1200">
          <a:solidFill>
            <a:schemeClr val="tx1"/>
          </a:solidFill>
          <a:latin typeface="+mn-lt"/>
          <a:ea typeface="+mn-ea"/>
          <a:cs typeface="+mn-cs"/>
        </a:defRPr>
      </a:lvl2pPr>
      <a:lvl3pPr marL="914331" algn="l" defTabSz="914331" rtl="0" eaLnBrk="1" latinLnBrk="0" hangingPunct="1">
        <a:defRPr sz="1800" kern="1200">
          <a:solidFill>
            <a:schemeClr val="tx1"/>
          </a:solidFill>
          <a:latin typeface="+mn-lt"/>
          <a:ea typeface="+mn-ea"/>
          <a:cs typeface="+mn-cs"/>
        </a:defRPr>
      </a:lvl3pPr>
      <a:lvl4pPr marL="1371495" algn="l" defTabSz="914331" rtl="0" eaLnBrk="1" latinLnBrk="0" hangingPunct="1">
        <a:defRPr sz="1800" kern="1200">
          <a:solidFill>
            <a:schemeClr val="tx1"/>
          </a:solidFill>
          <a:latin typeface="+mn-lt"/>
          <a:ea typeface="+mn-ea"/>
          <a:cs typeface="+mn-cs"/>
        </a:defRPr>
      </a:lvl4pPr>
      <a:lvl5pPr marL="1828660" algn="l" defTabSz="914331" rtl="0" eaLnBrk="1" latinLnBrk="0" hangingPunct="1">
        <a:defRPr sz="1800" kern="1200">
          <a:solidFill>
            <a:schemeClr val="tx1"/>
          </a:solidFill>
          <a:latin typeface="+mn-lt"/>
          <a:ea typeface="+mn-ea"/>
          <a:cs typeface="+mn-cs"/>
        </a:defRPr>
      </a:lvl5pPr>
      <a:lvl6pPr marL="2285826" algn="l" defTabSz="914331" rtl="0" eaLnBrk="1" latinLnBrk="0" hangingPunct="1">
        <a:defRPr sz="1800" kern="1200">
          <a:solidFill>
            <a:schemeClr val="tx1"/>
          </a:solidFill>
          <a:latin typeface="+mn-lt"/>
          <a:ea typeface="+mn-ea"/>
          <a:cs typeface="+mn-cs"/>
        </a:defRPr>
      </a:lvl6pPr>
      <a:lvl7pPr marL="2742990" algn="l" defTabSz="914331" rtl="0" eaLnBrk="1" latinLnBrk="0" hangingPunct="1">
        <a:defRPr sz="1800" kern="1200">
          <a:solidFill>
            <a:schemeClr val="tx1"/>
          </a:solidFill>
          <a:latin typeface="+mn-lt"/>
          <a:ea typeface="+mn-ea"/>
          <a:cs typeface="+mn-cs"/>
        </a:defRPr>
      </a:lvl7pPr>
      <a:lvl8pPr marL="3200156" algn="l" defTabSz="914331" rtl="0" eaLnBrk="1" latinLnBrk="0" hangingPunct="1">
        <a:defRPr sz="1800" kern="1200">
          <a:solidFill>
            <a:schemeClr val="tx1"/>
          </a:solidFill>
          <a:latin typeface="+mn-lt"/>
          <a:ea typeface="+mn-ea"/>
          <a:cs typeface="+mn-cs"/>
        </a:defRPr>
      </a:lvl8pPr>
      <a:lvl9pPr marL="3657321" algn="l" defTabSz="914331"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194" name="Picture 1" descr="New Logo Telkomsel"/>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178800" y="120650"/>
            <a:ext cx="1617663"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709" r:id="rId1"/>
    <p:sldLayoutId id="2147484710" r:id="rId2"/>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65" algn="ctr" rtl="0" eaLnBrk="1" fontAlgn="base" hangingPunct="1">
        <a:spcBef>
          <a:spcPct val="0"/>
        </a:spcBef>
        <a:spcAft>
          <a:spcPct val="0"/>
        </a:spcAft>
        <a:defRPr sz="4400">
          <a:solidFill>
            <a:schemeClr val="tx1"/>
          </a:solidFill>
          <a:latin typeface="Calibri" pitchFamily="34" charset="0"/>
        </a:defRPr>
      </a:lvl6pPr>
      <a:lvl7pPr marL="914331" algn="ctr" rtl="0" eaLnBrk="1" fontAlgn="base" hangingPunct="1">
        <a:spcBef>
          <a:spcPct val="0"/>
        </a:spcBef>
        <a:spcAft>
          <a:spcPct val="0"/>
        </a:spcAft>
        <a:defRPr sz="4400">
          <a:solidFill>
            <a:schemeClr val="tx1"/>
          </a:solidFill>
          <a:latin typeface="Calibri" pitchFamily="34" charset="0"/>
        </a:defRPr>
      </a:lvl7pPr>
      <a:lvl8pPr marL="1371495" algn="ctr" rtl="0" eaLnBrk="1" fontAlgn="base" hangingPunct="1">
        <a:spcBef>
          <a:spcPct val="0"/>
        </a:spcBef>
        <a:spcAft>
          <a:spcPct val="0"/>
        </a:spcAft>
        <a:defRPr sz="4400">
          <a:solidFill>
            <a:schemeClr val="tx1"/>
          </a:solidFill>
          <a:latin typeface="Calibri" pitchFamily="34" charset="0"/>
        </a:defRPr>
      </a:lvl8pPr>
      <a:lvl9pPr marL="1828660" algn="ctr" rtl="0" eaLnBrk="1" fontAlgn="base" hangingPunct="1">
        <a:spcBef>
          <a:spcPct val="0"/>
        </a:spcBef>
        <a:spcAft>
          <a:spcPct val="0"/>
        </a:spcAft>
        <a:defRPr sz="4400">
          <a:solidFill>
            <a:schemeClr val="tx1"/>
          </a:solidFill>
          <a:latin typeface="Calibri" pitchFamily="34" charset="0"/>
        </a:defRPr>
      </a:lvl9pPr>
    </p:titleStyle>
    <p:bodyStyle>
      <a:lvl1pPr marL="341313" indent="-341313"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1363" indent="-284163"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1413" indent="-227013"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598613" indent="-227013"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5813" indent="-227013"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408"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73"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739"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903"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31" rtl="0" eaLnBrk="1" latinLnBrk="0" hangingPunct="1">
        <a:defRPr sz="1800" kern="1200">
          <a:solidFill>
            <a:schemeClr val="tx1"/>
          </a:solidFill>
          <a:latin typeface="+mn-lt"/>
          <a:ea typeface="+mn-ea"/>
          <a:cs typeface="+mn-cs"/>
        </a:defRPr>
      </a:lvl1pPr>
      <a:lvl2pPr marL="457165" algn="l" defTabSz="914331" rtl="0" eaLnBrk="1" latinLnBrk="0" hangingPunct="1">
        <a:defRPr sz="1800" kern="1200">
          <a:solidFill>
            <a:schemeClr val="tx1"/>
          </a:solidFill>
          <a:latin typeface="+mn-lt"/>
          <a:ea typeface="+mn-ea"/>
          <a:cs typeface="+mn-cs"/>
        </a:defRPr>
      </a:lvl2pPr>
      <a:lvl3pPr marL="914331" algn="l" defTabSz="914331" rtl="0" eaLnBrk="1" latinLnBrk="0" hangingPunct="1">
        <a:defRPr sz="1800" kern="1200">
          <a:solidFill>
            <a:schemeClr val="tx1"/>
          </a:solidFill>
          <a:latin typeface="+mn-lt"/>
          <a:ea typeface="+mn-ea"/>
          <a:cs typeface="+mn-cs"/>
        </a:defRPr>
      </a:lvl3pPr>
      <a:lvl4pPr marL="1371495" algn="l" defTabSz="914331" rtl="0" eaLnBrk="1" latinLnBrk="0" hangingPunct="1">
        <a:defRPr sz="1800" kern="1200">
          <a:solidFill>
            <a:schemeClr val="tx1"/>
          </a:solidFill>
          <a:latin typeface="+mn-lt"/>
          <a:ea typeface="+mn-ea"/>
          <a:cs typeface="+mn-cs"/>
        </a:defRPr>
      </a:lvl4pPr>
      <a:lvl5pPr marL="1828660" algn="l" defTabSz="914331" rtl="0" eaLnBrk="1" latinLnBrk="0" hangingPunct="1">
        <a:defRPr sz="1800" kern="1200">
          <a:solidFill>
            <a:schemeClr val="tx1"/>
          </a:solidFill>
          <a:latin typeface="+mn-lt"/>
          <a:ea typeface="+mn-ea"/>
          <a:cs typeface="+mn-cs"/>
        </a:defRPr>
      </a:lvl5pPr>
      <a:lvl6pPr marL="2285826" algn="l" defTabSz="914331" rtl="0" eaLnBrk="1" latinLnBrk="0" hangingPunct="1">
        <a:defRPr sz="1800" kern="1200">
          <a:solidFill>
            <a:schemeClr val="tx1"/>
          </a:solidFill>
          <a:latin typeface="+mn-lt"/>
          <a:ea typeface="+mn-ea"/>
          <a:cs typeface="+mn-cs"/>
        </a:defRPr>
      </a:lvl6pPr>
      <a:lvl7pPr marL="2742990" algn="l" defTabSz="914331" rtl="0" eaLnBrk="1" latinLnBrk="0" hangingPunct="1">
        <a:defRPr sz="1800" kern="1200">
          <a:solidFill>
            <a:schemeClr val="tx1"/>
          </a:solidFill>
          <a:latin typeface="+mn-lt"/>
          <a:ea typeface="+mn-ea"/>
          <a:cs typeface="+mn-cs"/>
        </a:defRPr>
      </a:lvl7pPr>
      <a:lvl8pPr marL="3200156" algn="l" defTabSz="914331" rtl="0" eaLnBrk="1" latinLnBrk="0" hangingPunct="1">
        <a:defRPr sz="1800" kern="1200">
          <a:solidFill>
            <a:schemeClr val="tx1"/>
          </a:solidFill>
          <a:latin typeface="+mn-lt"/>
          <a:ea typeface="+mn-ea"/>
          <a:cs typeface="+mn-cs"/>
        </a:defRPr>
      </a:lvl8pPr>
      <a:lvl9pPr marL="3657321" algn="l" defTabSz="914331"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9218" name="Object 346"/>
          <p:cNvGraphicFramePr>
            <a:graphicFrameLocks noChangeAspect="1"/>
          </p:cNvGraphicFramePr>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259" name="think-cell Slide" r:id="rId14" imgW="360" imgH="360" progId="">
                  <p:embed/>
                </p:oleObj>
              </mc:Choice>
              <mc:Fallback>
                <p:oleObj name="think-cell Slide" r:id="rId14" imgW="360" imgH="360" progId="">
                  <p:embed/>
                  <p:pic>
                    <p:nvPicPr>
                      <p:cNvPr id="0" name="Object 34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219" name="Title Placeholder 1"/>
          <p:cNvSpPr>
            <a:spLocks noGrp="1"/>
          </p:cNvSpPr>
          <p:nvPr>
            <p:ph type="title"/>
          </p:nvPr>
        </p:nvSpPr>
        <p:spPr bwMode="auto">
          <a:xfrm>
            <a:off x="265113" y="804863"/>
            <a:ext cx="93599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smtClean="0"/>
              <a:t>Headline of maximum two lines here</a:t>
            </a:r>
          </a:p>
        </p:txBody>
      </p:sp>
      <p:sp>
        <p:nvSpPr>
          <p:cNvPr id="9220" name="Text Placeholder 2"/>
          <p:cNvSpPr>
            <a:spLocks noGrp="1"/>
          </p:cNvSpPr>
          <p:nvPr>
            <p:ph type="body" idx="1"/>
          </p:nvPr>
        </p:nvSpPr>
        <p:spPr bwMode="auto">
          <a:xfrm>
            <a:off x="265113" y="2057400"/>
            <a:ext cx="9359900"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smtClean="0"/>
              <a:t>Text on first level here</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Rectangle 3"/>
          <p:cNvSpPr/>
          <p:nvPr/>
        </p:nvSpPr>
        <p:spPr>
          <a:xfrm>
            <a:off x="0" y="341313"/>
            <a:ext cx="1716088" cy="341312"/>
          </a:xfrm>
          <a:prstGeom prst="rect">
            <a:avLst/>
          </a:prstGeom>
          <a:solidFill>
            <a:schemeClr val="bg1"/>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lIns="73147" tIns="73147" rIns="73147" bIns="73147" anchor="ctr"/>
          <a:lstStyle/>
          <a:p>
            <a:pPr algn="ctr" defTabSz="914331" fontAlgn="auto">
              <a:lnSpc>
                <a:spcPct val="90000"/>
              </a:lnSpc>
              <a:spcBef>
                <a:spcPts val="900"/>
              </a:spcBef>
              <a:spcAft>
                <a:spcPts val="0"/>
              </a:spcAft>
              <a:defRPr/>
            </a:pPr>
            <a:endParaRPr lang="en-US" sz="1400" dirty="0" err="1">
              <a:solidFill>
                <a:srgbClr val="FFFFFF"/>
              </a:solidFill>
              <a:cs typeface="Arial" pitchFamily="34" charset="0"/>
            </a:endParaRPr>
          </a:p>
        </p:txBody>
      </p:sp>
      <p:pic>
        <p:nvPicPr>
          <p:cNvPr id="9222" name="Picture 1" descr="New Logo Telkomsel"/>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8178800" y="120650"/>
            <a:ext cx="1617663"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711" r:id="rId1"/>
    <p:sldLayoutId id="2147484652" r:id="rId2"/>
    <p:sldLayoutId id="2147484653" r:id="rId3"/>
    <p:sldLayoutId id="2147484654" r:id="rId4"/>
    <p:sldLayoutId id="2147484655" r:id="rId5"/>
    <p:sldLayoutId id="2147484712" r:id="rId6"/>
    <p:sldLayoutId id="2147484656" r:id="rId7"/>
    <p:sldLayoutId id="2147484657" r:id="rId8"/>
    <p:sldLayoutId id="2147484658" r:id="rId9"/>
    <p:sldLayoutId id="2147484659" r:id="rId10"/>
    <p:sldLayoutId id="2147484660" r:id="rId11"/>
  </p:sldLayoutIdLst>
  <p:timing>
    <p:tnLst>
      <p:par>
        <p:cTn id="1" dur="indefinite" restart="never" nodeType="tmRoot"/>
      </p:par>
    </p:tnLst>
  </p:timing>
  <p:hf sldNum="0" hdr="0" ftr="0" dt="0"/>
  <p:txStyles>
    <p:titleStyle>
      <a:lvl1pPr algn="l" rtl="0" eaLnBrk="0" fontAlgn="base" hangingPunct="0">
        <a:lnSpc>
          <a:spcPct val="90000"/>
        </a:lnSpc>
        <a:spcBef>
          <a:spcPct val="0"/>
        </a:spcBef>
        <a:spcAft>
          <a:spcPct val="0"/>
        </a:spcAft>
        <a:defRPr sz="2400" kern="1200">
          <a:solidFill>
            <a:schemeClr val="tx1"/>
          </a:solidFill>
          <a:latin typeface="Arial" pitchFamily="34" charset="0"/>
          <a:ea typeface="+mj-ea"/>
          <a:cs typeface="Arial" pitchFamily="34" charset="0"/>
        </a:defRPr>
      </a:lvl1pPr>
      <a:lvl2pPr algn="l" rtl="0" eaLnBrk="0" fontAlgn="base" hangingPunct="0">
        <a:lnSpc>
          <a:spcPct val="90000"/>
        </a:lnSpc>
        <a:spcBef>
          <a:spcPct val="0"/>
        </a:spcBef>
        <a:spcAft>
          <a:spcPct val="0"/>
        </a:spcAft>
        <a:defRPr sz="2400">
          <a:solidFill>
            <a:schemeClr val="tx1"/>
          </a:solidFill>
          <a:latin typeface="Arial" pitchFamily="34" charset="0"/>
          <a:cs typeface="Arial" pitchFamily="34" charset="0"/>
        </a:defRPr>
      </a:lvl2pPr>
      <a:lvl3pPr algn="l" rtl="0" eaLnBrk="0" fontAlgn="base" hangingPunct="0">
        <a:lnSpc>
          <a:spcPct val="90000"/>
        </a:lnSpc>
        <a:spcBef>
          <a:spcPct val="0"/>
        </a:spcBef>
        <a:spcAft>
          <a:spcPct val="0"/>
        </a:spcAft>
        <a:defRPr sz="2400">
          <a:solidFill>
            <a:schemeClr val="tx1"/>
          </a:solidFill>
          <a:latin typeface="Arial" pitchFamily="34" charset="0"/>
          <a:cs typeface="Arial" pitchFamily="34" charset="0"/>
        </a:defRPr>
      </a:lvl3pPr>
      <a:lvl4pPr algn="l" rtl="0" eaLnBrk="0" fontAlgn="base" hangingPunct="0">
        <a:lnSpc>
          <a:spcPct val="90000"/>
        </a:lnSpc>
        <a:spcBef>
          <a:spcPct val="0"/>
        </a:spcBef>
        <a:spcAft>
          <a:spcPct val="0"/>
        </a:spcAft>
        <a:defRPr sz="2400">
          <a:solidFill>
            <a:schemeClr val="tx1"/>
          </a:solidFill>
          <a:latin typeface="Arial" pitchFamily="34" charset="0"/>
          <a:cs typeface="Arial" pitchFamily="34" charset="0"/>
        </a:defRPr>
      </a:lvl4pPr>
      <a:lvl5pPr algn="l" rtl="0" eaLnBrk="0" fontAlgn="base" hangingPunct="0">
        <a:lnSpc>
          <a:spcPct val="90000"/>
        </a:lnSpc>
        <a:spcBef>
          <a:spcPct val="0"/>
        </a:spcBef>
        <a:spcAft>
          <a:spcPct val="0"/>
        </a:spcAft>
        <a:defRPr sz="2400">
          <a:solidFill>
            <a:schemeClr val="tx1"/>
          </a:solidFill>
          <a:latin typeface="Arial" pitchFamily="34" charset="0"/>
          <a:cs typeface="Arial" pitchFamily="34" charset="0"/>
        </a:defRPr>
      </a:lvl5pPr>
      <a:lvl6pPr marL="457165" algn="l" rtl="0" fontAlgn="base">
        <a:lnSpc>
          <a:spcPct val="90000"/>
        </a:lnSpc>
        <a:spcBef>
          <a:spcPct val="0"/>
        </a:spcBef>
        <a:spcAft>
          <a:spcPct val="0"/>
        </a:spcAft>
        <a:defRPr sz="2400">
          <a:solidFill>
            <a:schemeClr val="tx1"/>
          </a:solidFill>
          <a:latin typeface="Arial" pitchFamily="34" charset="0"/>
          <a:cs typeface="Arial" pitchFamily="34" charset="0"/>
        </a:defRPr>
      </a:lvl6pPr>
      <a:lvl7pPr marL="914331" algn="l" rtl="0" fontAlgn="base">
        <a:lnSpc>
          <a:spcPct val="90000"/>
        </a:lnSpc>
        <a:spcBef>
          <a:spcPct val="0"/>
        </a:spcBef>
        <a:spcAft>
          <a:spcPct val="0"/>
        </a:spcAft>
        <a:defRPr sz="2400">
          <a:solidFill>
            <a:schemeClr val="tx1"/>
          </a:solidFill>
          <a:latin typeface="Arial" pitchFamily="34" charset="0"/>
          <a:cs typeface="Arial" pitchFamily="34" charset="0"/>
        </a:defRPr>
      </a:lvl7pPr>
      <a:lvl8pPr marL="1371495" algn="l" rtl="0" fontAlgn="base">
        <a:lnSpc>
          <a:spcPct val="90000"/>
        </a:lnSpc>
        <a:spcBef>
          <a:spcPct val="0"/>
        </a:spcBef>
        <a:spcAft>
          <a:spcPct val="0"/>
        </a:spcAft>
        <a:defRPr sz="2400">
          <a:solidFill>
            <a:schemeClr val="tx1"/>
          </a:solidFill>
          <a:latin typeface="Arial" pitchFamily="34" charset="0"/>
          <a:cs typeface="Arial" pitchFamily="34" charset="0"/>
        </a:defRPr>
      </a:lvl8pPr>
      <a:lvl9pPr marL="1828660" algn="l" rtl="0" fontAlgn="base">
        <a:lnSpc>
          <a:spcPct val="90000"/>
        </a:lnSpc>
        <a:spcBef>
          <a:spcPct val="0"/>
        </a:spcBef>
        <a:spcAft>
          <a:spcPct val="0"/>
        </a:spcAft>
        <a:defRPr sz="2400">
          <a:solidFill>
            <a:schemeClr val="tx1"/>
          </a:solidFill>
          <a:latin typeface="Arial" pitchFamily="34" charset="0"/>
          <a:cs typeface="Arial" pitchFamily="34" charset="0"/>
        </a:defRPr>
      </a:lvl9pPr>
    </p:titleStyle>
    <p:bodyStyle>
      <a:lvl1pPr marL="177800" indent="-177800" algn="l" rtl="0" eaLnBrk="0" fontAlgn="base" hangingPunct="0">
        <a:lnSpc>
          <a:spcPct val="90000"/>
        </a:lnSpc>
        <a:spcBef>
          <a:spcPts val="1400"/>
        </a:spcBef>
        <a:spcAft>
          <a:spcPct val="0"/>
        </a:spcAft>
        <a:buClr>
          <a:schemeClr val="bg2"/>
        </a:buClr>
        <a:buSzPct val="100000"/>
        <a:buFont typeface="Arial" pitchFamily="34" charset="0"/>
        <a:buChar char="■"/>
        <a:defRPr sz="1600" kern="1200">
          <a:solidFill>
            <a:schemeClr val="tx1"/>
          </a:solidFill>
          <a:latin typeface="Arial" pitchFamily="34" charset="0"/>
          <a:ea typeface="+mn-ea"/>
          <a:cs typeface="Arial" pitchFamily="34" charset="0"/>
        </a:defRPr>
      </a:lvl1pPr>
      <a:lvl2pPr marL="307975" indent="-125413" algn="l" rtl="0" eaLnBrk="0" fontAlgn="base" hangingPunct="0">
        <a:lnSpc>
          <a:spcPct val="90000"/>
        </a:lnSpc>
        <a:spcBef>
          <a:spcPts val="900"/>
        </a:spcBef>
        <a:spcAft>
          <a:spcPct val="0"/>
        </a:spcAft>
        <a:buClr>
          <a:schemeClr val="bg2"/>
        </a:buClr>
        <a:buFont typeface="Arial" pitchFamily="34" charset="0"/>
        <a:buChar char="•"/>
        <a:defRPr sz="1600" kern="1200">
          <a:solidFill>
            <a:schemeClr val="tx1"/>
          </a:solidFill>
          <a:latin typeface="Arial" pitchFamily="34" charset="0"/>
          <a:ea typeface="+mn-ea"/>
          <a:cs typeface="Arial" pitchFamily="34" charset="0"/>
        </a:defRPr>
      </a:lvl2pPr>
      <a:lvl3pPr marL="487363" indent="-177800" algn="l" rtl="0" eaLnBrk="0" fontAlgn="base" hangingPunct="0">
        <a:lnSpc>
          <a:spcPct val="90000"/>
        </a:lnSpc>
        <a:spcBef>
          <a:spcPts val="600"/>
        </a:spcBef>
        <a:spcAft>
          <a:spcPct val="0"/>
        </a:spcAft>
        <a:buClr>
          <a:schemeClr val="bg2"/>
        </a:buClr>
        <a:buFont typeface="Arial" pitchFamily="34" charset="0"/>
        <a:buChar char="–"/>
        <a:defRPr sz="1600" kern="1200">
          <a:solidFill>
            <a:schemeClr val="tx1"/>
          </a:solidFill>
          <a:latin typeface="Arial" pitchFamily="34" charset="0"/>
          <a:ea typeface="+mn-ea"/>
          <a:cs typeface="Arial" pitchFamily="34" charset="0"/>
        </a:defRPr>
      </a:lvl3pPr>
      <a:lvl4pPr marL="631825" indent="-134938" algn="l" rtl="0" eaLnBrk="0" fontAlgn="base" hangingPunct="0">
        <a:lnSpc>
          <a:spcPct val="90000"/>
        </a:lnSpc>
        <a:spcBef>
          <a:spcPts val="200"/>
        </a:spcBef>
        <a:spcAft>
          <a:spcPct val="0"/>
        </a:spcAft>
        <a:buClr>
          <a:schemeClr val="bg2"/>
        </a:buClr>
        <a:buFont typeface="Arial" pitchFamily="34" charset="0"/>
        <a:buChar char="-"/>
        <a:defRPr sz="1600" kern="1200">
          <a:solidFill>
            <a:schemeClr val="tx1"/>
          </a:solidFill>
          <a:latin typeface="Arial" pitchFamily="34" charset="0"/>
          <a:ea typeface="+mn-ea"/>
          <a:cs typeface="Arial" pitchFamily="34" charset="0"/>
        </a:defRPr>
      </a:lvl4pPr>
      <a:lvl5pPr marL="768350" indent="-134938" algn="l" rtl="0" eaLnBrk="0" fontAlgn="base" hangingPunct="0">
        <a:lnSpc>
          <a:spcPct val="90000"/>
        </a:lnSpc>
        <a:spcBef>
          <a:spcPts val="100"/>
        </a:spcBef>
        <a:spcAft>
          <a:spcPct val="0"/>
        </a:spcAft>
        <a:buClr>
          <a:schemeClr val="bg2"/>
        </a:buClr>
        <a:buFont typeface="Arial" pitchFamily="34" charset="0"/>
        <a:buChar char="-"/>
        <a:defRPr sz="1600" kern="1200">
          <a:solidFill>
            <a:schemeClr val="tx1"/>
          </a:solidFill>
          <a:latin typeface="Arial" pitchFamily="34" charset="0"/>
          <a:ea typeface="+mn-ea"/>
          <a:cs typeface="Arial" pitchFamily="34" charset="0"/>
        </a:defRPr>
      </a:lvl5pPr>
      <a:lvl6pPr marL="2514408"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73"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739"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903"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31" rtl="0" eaLnBrk="1" latinLnBrk="0" hangingPunct="1">
        <a:defRPr sz="1800" kern="1200">
          <a:solidFill>
            <a:schemeClr val="tx1"/>
          </a:solidFill>
          <a:latin typeface="+mn-lt"/>
          <a:ea typeface="+mn-ea"/>
          <a:cs typeface="+mn-cs"/>
        </a:defRPr>
      </a:lvl1pPr>
      <a:lvl2pPr marL="457165" algn="l" defTabSz="914331" rtl="0" eaLnBrk="1" latinLnBrk="0" hangingPunct="1">
        <a:defRPr sz="1800" kern="1200">
          <a:solidFill>
            <a:schemeClr val="tx1"/>
          </a:solidFill>
          <a:latin typeface="+mn-lt"/>
          <a:ea typeface="+mn-ea"/>
          <a:cs typeface="+mn-cs"/>
        </a:defRPr>
      </a:lvl2pPr>
      <a:lvl3pPr marL="914331" algn="l" defTabSz="914331" rtl="0" eaLnBrk="1" latinLnBrk="0" hangingPunct="1">
        <a:defRPr sz="1800" kern="1200">
          <a:solidFill>
            <a:schemeClr val="tx1"/>
          </a:solidFill>
          <a:latin typeface="+mn-lt"/>
          <a:ea typeface="+mn-ea"/>
          <a:cs typeface="+mn-cs"/>
        </a:defRPr>
      </a:lvl3pPr>
      <a:lvl4pPr marL="1371495" algn="l" defTabSz="914331" rtl="0" eaLnBrk="1" latinLnBrk="0" hangingPunct="1">
        <a:defRPr sz="1800" kern="1200">
          <a:solidFill>
            <a:schemeClr val="tx1"/>
          </a:solidFill>
          <a:latin typeface="+mn-lt"/>
          <a:ea typeface="+mn-ea"/>
          <a:cs typeface="+mn-cs"/>
        </a:defRPr>
      </a:lvl4pPr>
      <a:lvl5pPr marL="1828660" algn="l" defTabSz="914331" rtl="0" eaLnBrk="1" latinLnBrk="0" hangingPunct="1">
        <a:defRPr sz="1800" kern="1200">
          <a:solidFill>
            <a:schemeClr val="tx1"/>
          </a:solidFill>
          <a:latin typeface="+mn-lt"/>
          <a:ea typeface="+mn-ea"/>
          <a:cs typeface="+mn-cs"/>
        </a:defRPr>
      </a:lvl5pPr>
      <a:lvl6pPr marL="2285826" algn="l" defTabSz="914331" rtl="0" eaLnBrk="1" latinLnBrk="0" hangingPunct="1">
        <a:defRPr sz="1800" kern="1200">
          <a:solidFill>
            <a:schemeClr val="tx1"/>
          </a:solidFill>
          <a:latin typeface="+mn-lt"/>
          <a:ea typeface="+mn-ea"/>
          <a:cs typeface="+mn-cs"/>
        </a:defRPr>
      </a:lvl6pPr>
      <a:lvl7pPr marL="2742990" algn="l" defTabSz="914331" rtl="0" eaLnBrk="1" latinLnBrk="0" hangingPunct="1">
        <a:defRPr sz="1800" kern="1200">
          <a:solidFill>
            <a:schemeClr val="tx1"/>
          </a:solidFill>
          <a:latin typeface="+mn-lt"/>
          <a:ea typeface="+mn-ea"/>
          <a:cs typeface="+mn-cs"/>
        </a:defRPr>
      </a:lvl7pPr>
      <a:lvl8pPr marL="3200156" algn="l" defTabSz="914331" rtl="0" eaLnBrk="1" latinLnBrk="0" hangingPunct="1">
        <a:defRPr sz="1800" kern="1200">
          <a:solidFill>
            <a:schemeClr val="tx1"/>
          </a:solidFill>
          <a:latin typeface="+mn-lt"/>
          <a:ea typeface="+mn-ea"/>
          <a:cs typeface="+mn-cs"/>
        </a:defRPr>
      </a:lvl8pPr>
      <a:lvl9pPr marL="3657321" algn="l" defTabSz="914331"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42" name="Title Placeholder 1"/>
          <p:cNvSpPr>
            <a:spLocks noGrp="1"/>
          </p:cNvSpPr>
          <p:nvPr>
            <p:ph type="title"/>
          </p:nvPr>
        </p:nvSpPr>
        <p:spPr bwMode="auto">
          <a:xfrm>
            <a:off x="495300" y="274638"/>
            <a:ext cx="891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3" tIns="45717" rIns="91433" bIns="45717" numCol="1" anchor="ctr" anchorCtr="0" compatLnSpc="1">
            <a:prstTxWarp prst="textNoShape">
              <a:avLst/>
            </a:prstTxWarp>
          </a:bodyPr>
          <a:lstStyle/>
          <a:p>
            <a:pPr lvl="0"/>
            <a:r>
              <a:rPr lang="en-US" smtClean="0"/>
              <a:t>Click to edit Master title style</a:t>
            </a:r>
          </a:p>
        </p:txBody>
      </p:sp>
      <p:sp>
        <p:nvSpPr>
          <p:cNvPr id="10243" name="Text Placeholder 2"/>
          <p:cNvSpPr>
            <a:spLocks noGrp="1"/>
          </p:cNvSpPr>
          <p:nvPr>
            <p:ph type="body" idx="1"/>
          </p:nvPr>
        </p:nvSpPr>
        <p:spPr bwMode="auto">
          <a:xfrm>
            <a:off x="495300" y="1600200"/>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3" tIns="45717" rIns="91433" bIns="45717"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95300" y="6356350"/>
            <a:ext cx="2311400" cy="365125"/>
          </a:xfrm>
          <a:prstGeom prst="rect">
            <a:avLst/>
          </a:prstGeom>
        </p:spPr>
        <p:txBody>
          <a:bodyPr vert="horz" wrap="square" lIns="91433" tIns="45717" rIns="91433" bIns="45717" numCol="1" anchor="ctr" anchorCtr="0" compatLnSpc="1">
            <a:prstTxWarp prst="textNoShape">
              <a:avLst/>
            </a:prstTxWarp>
          </a:bodyPr>
          <a:lstStyle>
            <a:lvl1pPr>
              <a:defRPr sz="1200">
                <a:solidFill>
                  <a:srgbClr val="898989"/>
                </a:solidFill>
              </a:defRPr>
            </a:lvl1pPr>
          </a:lstStyle>
          <a:p>
            <a:pPr>
              <a:defRPr/>
            </a:pPr>
            <a:endParaRPr lang="en-US"/>
          </a:p>
        </p:txBody>
      </p:sp>
      <p:sp>
        <p:nvSpPr>
          <p:cNvPr id="5" name="Footer Placeholder 4"/>
          <p:cNvSpPr>
            <a:spLocks noGrp="1"/>
          </p:cNvSpPr>
          <p:nvPr>
            <p:ph type="ftr" sz="quarter" idx="3"/>
          </p:nvPr>
        </p:nvSpPr>
        <p:spPr>
          <a:xfrm>
            <a:off x="3384550" y="6356350"/>
            <a:ext cx="3136900" cy="365125"/>
          </a:xfrm>
          <a:prstGeom prst="rect">
            <a:avLst/>
          </a:prstGeom>
        </p:spPr>
        <p:txBody>
          <a:bodyPr vert="horz" wrap="square" lIns="91433" tIns="45717" rIns="91433" bIns="45717" numCol="1" anchor="ctr" anchorCtr="0" compatLnSpc="1">
            <a:prstTxWarp prst="textNoShape">
              <a:avLst/>
            </a:prstTxWarp>
          </a:bodyPr>
          <a:lstStyle>
            <a:lvl1pPr algn="ctr">
              <a:defRPr sz="1200">
                <a:solidFill>
                  <a:srgbClr val="898989"/>
                </a:solidFill>
              </a:defRPr>
            </a:lvl1pPr>
          </a:lstStyle>
          <a:p>
            <a:pPr>
              <a:defRPr/>
            </a:pPr>
            <a:endParaRPr lang="en-US"/>
          </a:p>
        </p:txBody>
      </p:sp>
      <p:sp>
        <p:nvSpPr>
          <p:cNvPr id="6" name="Slide Number Placeholder 5"/>
          <p:cNvSpPr>
            <a:spLocks noGrp="1"/>
          </p:cNvSpPr>
          <p:nvPr>
            <p:ph type="sldNum" sz="quarter" idx="4"/>
          </p:nvPr>
        </p:nvSpPr>
        <p:spPr>
          <a:xfrm>
            <a:off x="7099300" y="6356350"/>
            <a:ext cx="2311400" cy="365125"/>
          </a:xfrm>
          <a:prstGeom prst="rect">
            <a:avLst/>
          </a:prstGeom>
        </p:spPr>
        <p:txBody>
          <a:bodyPr vert="horz" wrap="square" lIns="91433" tIns="45717" rIns="91433" bIns="45717" numCol="1" anchor="ctr" anchorCtr="0" compatLnSpc="1">
            <a:prstTxWarp prst="textNoShape">
              <a:avLst/>
            </a:prstTxWarp>
          </a:bodyPr>
          <a:lstStyle>
            <a:lvl1pPr algn="r">
              <a:defRPr sz="1200">
                <a:solidFill>
                  <a:srgbClr val="898989"/>
                </a:solidFill>
              </a:defRPr>
            </a:lvl1pPr>
          </a:lstStyle>
          <a:p>
            <a:pPr>
              <a:defRPr/>
            </a:pPr>
            <a:fld id="{0B5014ED-C8B0-4C0B-83B9-D76684AE8F19}" type="slidenum">
              <a:rPr lang="en-US"/>
              <a:pPr>
                <a:defRPr/>
              </a:pPr>
              <a:t>‹#›</a:t>
            </a:fld>
            <a:endParaRPr lang="en-US"/>
          </a:p>
        </p:txBody>
      </p:sp>
      <p:pic>
        <p:nvPicPr>
          <p:cNvPr id="10247" name="Picture 1" descr="New Logo Telkomsel"/>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8178800" y="120650"/>
            <a:ext cx="1617663"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713" r:id="rId1"/>
    <p:sldLayoutId id="2147484714" r:id="rId2"/>
    <p:sldLayoutId id="2147484715" r:id="rId3"/>
    <p:sldLayoutId id="2147484716" r:id="rId4"/>
    <p:sldLayoutId id="2147484717" r:id="rId5"/>
    <p:sldLayoutId id="2147484718" r:id="rId6"/>
    <p:sldLayoutId id="2147484719" r:id="rId7"/>
    <p:sldLayoutId id="2147484720" r:id="rId8"/>
    <p:sldLayoutId id="2147484721" r:id="rId9"/>
  </p:sldLayoutIdLst>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65" algn="ctr" rtl="0" fontAlgn="base">
        <a:spcBef>
          <a:spcPct val="0"/>
        </a:spcBef>
        <a:spcAft>
          <a:spcPct val="0"/>
        </a:spcAft>
        <a:defRPr sz="4400">
          <a:solidFill>
            <a:schemeClr val="tx1"/>
          </a:solidFill>
          <a:latin typeface="Calibri" pitchFamily="34" charset="0"/>
        </a:defRPr>
      </a:lvl6pPr>
      <a:lvl7pPr marL="914331" algn="ctr" rtl="0" fontAlgn="base">
        <a:spcBef>
          <a:spcPct val="0"/>
        </a:spcBef>
        <a:spcAft>
          <a:spcPct val="0"/>
        </a:spcAft>
        <a:defRPr sz="4400">
          <a:solidFill>
            <a:schemeClr val="tx1"/>
          </a:solidFill>
          <a:latin typeface="Calibri" pitchFamily="34" charset="0"/>
        </a:defRPr>
      </a:lvl7pPr>
      <a:lvl8pPr marL="1371495" algn="ctr" rtl="0" fontAlgn="base">
        <a:spcBef>
          <a:spcPct val="0"/>
        </a:spcBef>
        <a:spcAft>
          <a:spcPct val="0"/>
        </a:spcAft>
        <a:defRPr sz="4400">
          <a:solidFill>
            <a:schemeClr val="tx1"/>
          </a:solidFill>
          <a:latin typeface="Calibri" pitchFamily="34" charset="0"/>
        </a:defRPr>
      </a:lvl8pPr>
      <a:lvl9pPr marL="1828660" algn="ctr" rtl="0" fontAlgn="base">
        <a:spcBef>
          <a:spcPct val="0"/>
        </a:spcBef>
        <a:spcAft>
          <a:spcPct val="0"/>
        </a:spcAft>
        <a:defRPr sz="4400">
          <a:solidFill>
            <a:schemeClr val="tx1"/>
          </a:solidFill>
          <a:latin typeface="Calibri" pitchFamily="34" charset="0"/>
        </a:defRPr>
      </a:lvl9pPr>
    </p:titleStyle>
    <p:bodyStyle>
      <a:lvl1pPr marL="341313" indent="-341313"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1363" indent="-284163"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1413" indent="-227013"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598613" indent="-227013"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5813" indent="-227013"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408"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73"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739"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903"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31" rtl="0" eaLnBrk="1" latinLnBrk="0" hangingPunct="1">
        <a:defRPr sz="1800" kern="1200">
          <a:solidFill>
            <a:schemeClr val="tx1"/>
          </a:solidFill>
          <a:latin typeface="+mn-lt"/>
          <a:ea typeface="+mn-ea"/>
          <a:cs typeface="+mn-cs"/>
        </a:defRPr>
      </a:lvl1pPr>
      <a:lvl2pPr marL="457165" algn="l" defTabSz="914331" rtl="0" eaLnBrk="1" latinLnBrk="0" hangingPunct="1">
        <a:defRPr sz="1800" kern="1200">
          <a:solidFill>
            <a:schemeClr val="tx1"/>
          </a:solidFill>
          <a:latin typeface="+mn-lt"/>
          <a:ea typeface="+mn-ea"/>
          <a:cs typeface="+mn-cs"/>
        </a:defRPr>
      </a:lvl2pPr>
      <a:lvl3pPr marL="914331" algn="l" defTabSz="914331" rtl="0" eaLnBrk="1" latinLnBrk="0" hangingPunct="1">
        <a:defRPr sz="1800" kern="1200">
          <a:solidFill>
            <a:schemeClr val="tx1"/>
          </a:solidFill>
          <a:latin typeface="+mn-lt"/>
          <a:ea typeface="+mn-ea"/>
          <a:cs typeface="+mn-cs"/>
        </a:defRPr>
      </a:lvl3pPr>
      <a:lvl4pPr marL="1371495" algn="l" defTabSz="914331" rtl="0" eaLnBrk="1" latinLnBrk="0" hangingPunct="1">
        <a:defRPr sz="1800" kern="1200">
          <a:solidFill>
            <a:schemeClr val="tx1"/>
          </a:solidFill>
          <a:latin typeface="+mn-lt"/>
          <a:ea typeface="+mn-ea"/>
          <a:cs typeface="+mn-cs"/>
        </a:defRPr>
      </a:lvl4pPr>
      <a:lvl5pPr marL="1828660" algn="l" defTabSz="914331" rtl="0" eaLnBrk="1" latinLnBrk="0" hangingPunct="1">
        <a:defRPr sz="1800" kern="1200">
          <a:solidFill>
            <a:schemeClr val="tx1"/>
          </a:solidFill>
          <a:latin typeface="+mn-lt"/>
          <a:ea typeface="+mn-ea"/>
          <a:cs typeface="+mn-cs"/>
        </a:defRPr>
      </a:lvl5pPr>
      <a:lvl6pPr marL="2285826" algn="l" defTabSz="914331" rtl="0" eaLnBrk="1" latinLnBrk="0" hangingPunct="1">
        <a:defRPr sz="1800" kern="1200">
          <a:solidFill>
            <a:schemeClr val="tx1"/>
          </a:solidFill>
          <a:latin typeface="+mn-lt"/>
          <a:ea typeface="+mn-ea"/>
          <a:cs typeface="+mn-cs"/>
        </a:defRPr>
      </a:lvl6pPr>
      <a:lvl7pPr marL="2742990" algn="l" defTabSz="914331" rtl="0" eaLnBrk="1" latinLnBrk="0" hangingPunct="1">
        <a:defRPr sz="1800" kern="1200">
          <a:solidFill>
            <a:schemeClr val="tx1"/>
          </a:solidFill>
          <a:latin typeface="+mn-lt"/>
          <a:ea typeface="+mn-ea"/>
          <a:cs typeface="+mn-cs"/>
        </a:defRPr>
      </a:lvl7pPr>
      <a:lvl8pPr marL="3200156" algn="l" defTabSz="914331" rtl="0" eaLnBrk="1" latinLnBrk="0" hangingPunct="1">
        <a:defRPr sz="1800" kern="1200">
          <a:solidFill>
            <a:schemeClr val="tx1"/>
          </a:solidFill>
          <a:latin typeface="+mn-lt"/>
          <a:ea typeface="+mn-ea"/>
          <a:cs typeface="+mn-cs"/>
        </a:defRPr>
      </a:lvl8pPr>
      <a:lvl9pPr marL="3657321" algn="l" defTabSz="914331"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266" name="Picture 1" descr="New Logo Telkomsel"/>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8178800" y="120650"/>
            <a:ext cx="1617663"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722" r:id="rId1"/>
    <p:sldLayoutId id="2147484723" r:id="rId2"/>
    <p:sldLayoutId id="2147484724" r:id="rId3"/>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65" algn="ctr" rtl="0" eaLnBrk="1" fontAlgn="base" hangingPunct="1">
        <a:spcBef>
          <a:spcPct val="0"/>
        </a:spcBef>
        <a:spcAft>
          <a:spcPct val="0"/>
        </a:spcAft>
        <a:defRPr sz="4400">
          <a:solidFill>
            <a:schemeClr val="tx1"/>
          </a:solidFill>
          <a:latin typeface="Calibri" pitchFamily="34" charset="0"/>
        </a:defRPr>
      </a:lvl6pPr>
      <a:lvl7pPr marL="914331" algn="ctr" rtl="0" eaLnBrk="1" fontAlgn="base" hangingPunct="1">
        <a:spcBef>
          <a:spcPct val="0"/>
        </a:spcBef>
        <a:spcAft>
          <a:spcPct val="0"/>
        </a:spcAft>
        <a:defRPr sz="4400">
          <a:solidFill>
            <a:schemeClr val="tx1"/>
          </a:solidFill>
          <a:latin typeface="Calibri" pitchFamily="34" charset="0"/>
        </a:defRPr>
      </a:lvl7pPr>
      <a:lvl8pPr marL="1371495" algn="ctr" rtl="0" eaLnBrk="1" fontAlgn="base" hangingPunct="1">
        <a:spcBef>
          <a:spcPct val="0"/>
        </a:spcBef>
        <a:spcAft>
          <a:spcPct val="0"/>
        </a:spcAft>
        <a:defRPr sz="4400">
          <a:solidFill>
            <a:schemeClr val="tx1"/>
          </a:solidFill>
          <a:latin typeface="Calibri" pitchFamily="34" charset="0"/>
        </a:defRPr>
      </a:lvl8pPr>
      <a:lvl9pPr marL="1828660" algn="ctr" rtl="0" eaLnBrk="1" fontAlgn="base" hangingPunct="1">
        <a:spcBef>
          <a:spcPct val="0"/>
        </a:spcBef>
        <a:spcAft>
          <a:spcPct val="0"/>
        </a:spcAft>
        <a:defRPr sz="4400">
          <a:solidFill>
            <a:schemeClr val="tx1"/>
          </a:solidFill>
          <a:latin typeface="Calibri" pitchFamily="34" charset="0"/>
        </a:defRPr>
      </a:lvl9pPr>
    </p:titleStyle>
    <p:bodyStyle>
      <a:lvl1pPr marL="341313" indent="-341313"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1363" indent="-284163"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1413" indent="-227013"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598613" indent="-227013"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5813" indent="-227013"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408"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73"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739"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903"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31" rtl="0" eaLnBrk="1" latinLnBrk="0" hangingPunct="1">
        <a:defRPr sz="1800" kern="1200">
          <a:solidFill>
            <a:schemeClr val="tx1"/>
          </a:solidFill>
          <a:latin typeface="+mn-lt"/>
          <a:ea typeface="+mn-ea"/>
          <a:cs typeface="+mn-cs"/>
        </a:defRPr>
      </a:lvl1pPr>
      <a:lvl2pPr marL="457165" algn="l" defTabSz="914331" rtl="0" eaLnBrk="1" latinLnBrk="0" hangingPunct="1">
        <a:defRPr sz="1800" kern="1200">
          <a:solidFill>
            <a:schemeClr val="tx1"/>
          </a:solidFill>
          <a:latin typeface="+mn-lt"/>
          <a:ea typeface="+mn-ea"/>
          <a:cs typeface="+mn-cs"/>
        </a:defRPr>
      </a:lvl2pPr>
      <a:lvl3pPr marL="914331" algn="l" defTabSz="914331" rtl="0" eaLnBrk="1" latinLnBrk="0" hangingPunct="1">
        <a:defRPr sz="1800" kern="1200">
          <a:solidFill>
            <a:schemeClr val="tx1"/>
          </a:solidFill>
          <a:latin typeface="+mn-lt"/>
          <a:ea typeface="+mn-ea"/>
          <a:cs typeface="+mn-cs"/>
        </a:defRPr>
      </a:lvl3pPr>
      <a:lvl4pPr marL="1371495" algn="l" defTabSz="914331" rtl="0" eaLnBrk="1" latinLnBrk="0" hangingPunct="1">
        <a:defRPr sz="1800" kern="1200">
          <a:solidFill>
            <a:schemeClr val="tx1"/>
          </a:solidFill>
          <a:latin typeface="+mn-lt"/>
          <a:ea typeface="+mn-ea"/>
          <a:cs typeface="+mn-cs"/>
        </a:defRPr>
      </a:lvl4pPr>
      <a:lvl5pPr marL="1828660" algn="l" defTabSz="914331" rtl="0" eaLnBrk="1" latinLnBrk="0" hangingPunct="1">
        <a:defRPr sz="1800" kern="1200">
          <a:solidFill>
            <a:schemeClr val="tx1"/>
          </a:solidFill>
          <a:latin typeface="+mn-lt"/>
          <a:ea typeface="+mn-ea"/>
          <a:cs typeface="+mn-cs"/>
        </a:defRPr>
      </a:lvl5pPr>
      <a:lvl6pPr marL="2285826" algn="l" defTabSz="914331" rtl="0" eaLnBrk="1" latinLnBrk="0" hangingPunct="1">
        <a:defRPr sz="1800" kern="1200">
          <a:solidFill>
            <a:schemeClr val="tx1"/>
          </a:solidFill>
          <a:latin typeface="+mn-lt"/>
          <a:ea typeface="+mn-ea"/>
          <a:cs typeface="+mn-cs"/>
        </a:defRPr>
      </a:lvl6pPr>
      <a:lvl7pPr marL="2742990" algn="l" defTabSz="914331" rtl="0" eaLnBrk="1" latinLnBrk="0" hangingPunct="1">
        <a:defRPr sz="1800" kern="1200">
          <a:solidFill>
            <a:schemeClr val="tx1"/>
          </a:solidFill>
          <a:latin typeface="+mn-lt"/>
          <a:ea typeface="+mn-ea"/>
          <a:cs typeface="+mn-cs"/>
        </a:defRPr>
      </a:lvl7pPr>
      <a:lvl8pPr marL="3200156" algn="l" defTabSz="914331" rtl="0" eaLnBrk="1" latinLnBrk="0" hangingPunct="1">
        <a:defRPr sz="1800" kern="1200">
          <a:solidFill>
            <a:schemeClr val="tx1"/>
          </a:solidFill>
          <a:latin typeface="+mn-lt"/>
          <a:ea typeface="+mn-ea"/>
          <a:cs typeface="+mn-cs"/>
        </a:defRPr>
      </a:lvl8pPr>
      <a:lvl9pPr marL="3657321" algn="l" defTabSz="914331"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2290" name="Object 330"/>
          <p:cNvGraphicFramePr>
            <a:graphicFrameLocks noChangeAspect="1"/>
          </p:cNvGraphicFramePr>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2331" name="think-cell Slide" r:id="rId14" imgW="360" imgH="360" progId="">
                  <p:embed/>
                </p:oleObj>
              </mc:Choice>
              <mc:Fallback>
                <p:oleObj name="think-cell Slide" r:id="rId14" imgW="360" imgH="360" progId="">
                  <p:embed/>
                  <p:pic>
                    <p:nvPicPr>
                      <p:cNvPr id="0" name="Object 33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291" name="Title Placeholder 1"/>
          <p:cNvSpPr>
            <a:spLocks noGrp="1"/>
          </p:cNvSpPr>
          <p:nvPr>
            <p:ph type="title"/>
          </p:nvPr>
        </p:nvSpPr>
        <p:spPr bwMode="auto">
          <a:xfrm>
            <a:off x="265113" y="804863"/>
            <a:ext cx="93599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smtClean="0"/>
              <a:t>Headline of maximum two lines here</a:t>
            </a:r>
          </a:p>
        </p:txBody>
      </p:sp>
      <p:sp>
        <p:nvSpPr>
          <p:cNvPr id="12292" name="Text Placeholder 2"/>
          <p:cNvSpPr>
            <a:spLocks noGrp="1"/>
          </p:cNvSpPr>
          <p:nvPr>
            <p:ph type="body" idx="1"/>
          </p:nvPr>
        </p:nvSpPr>
        <p:spPr bwMode="auto">
          <a:xfrm>
            <a:off x="265113" y="2057400"/>
            <a:ext cx="9359900"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smtClean="0"/>
              <a:t>Text on first level here</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Rectangle 3"/>
          <p:cNvSpPr/>
          <p:nvPr/>
        </p:nvSpPr>
        <p:spPr>
          <a:xfrm>
            <a:off x="0" y="341313"/>
            <a:ext cx="1716088" cy="341312"/>
          </a:xfrm>
          <a:prstGeom prst="rect">
            <a:avLst/>
          </a:prstGeom>
          <a:solidFill>
            <a:schemeClr val="bg1"/>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lIns="73147" tIns="73147" rIns="73147" bIns="73147" anchor="ctr"/>
          <a:lstStyle/>
          <a:p>
            <a:pPr algn="ctr" defTabSz="914331" fontAlgn="auto">
              <a:lnSpc>
                <a:spcPct val="90000"/>
              </a:lnSpc>
              <a:spcBef>
                <a:spcPts val="900"/>
              </a:spcBef>
              <a:spcAft>
                <a:spcPts val="0"/>
              </a:spcAft>
              <a:defRPr/>
            </a:pPr>
            <a:endParaRPr lang="en-US" sz="1400" dirty="0" err="1">
              <a:solidFill>
                <a:srgbClr val="FFFFFF"/>
              </a:solidFill>
              <a:cs typeface="Arial" pitchFamily="34" charset="0"/>
            </a:endParaRPr>
          </a:p>
        </p:txBody>
      </p:sp>
      <p:pic>
        <p:nvPicPr>
          <p:cNvPr id="12294" name="Picture 1" descr="New Logo Telkomsel"/>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8178800" y="120650"/>
            <a:ext cx="1617663"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725" r:id="rId1"/>
    <p:sldLayoutId id="2147484661" r:id="rId2"/>
    <p:sldLayoutId id="2147484662" r:id="rId3"/>
    <p:sldLayoutId id="2147484663" r:id="rId4"/>
    <p:sldLayoutId id="2147484664" r:id="rId5"/>
    <p:sldLayoutId id="2147484726" r:id="rId6"/>
    <p:sldLayoutId id="2147484665" r:id="rId7"/>
    <p:sldLayoutId id="2147484666" r:id="rId8"/>
    <p:sldLayoutId id="2147484667" r:id="rId9"/>
    <p:sldLayoutId id="2147484668" r:id="rId10"/>
    <p:sldLayoutId id="2147484669" r:id="rId11"/>
  </p:sldLayoutIdLst>
  <p:timing>
    <p:tnLst>
      <p:par>
        <p:cTn id="1" dur="indefinite" restart="never" nodeType="tmRoot"/>
      </p:par>
    </p:tnLst>
  </p:timing>
  <p:hf sldNum="0" hdr="0" ftr="0" dt="0"/>
  <p:txStyles>
    <p:titleStyle>
      <a:lvl1pPr algn="l" rtl="0" eaLnBrk="0" fontAlgn="base" hangingPunct="0">
        <a:lnSpc>
          <a:spcPct val="90000"/>
        </a:lnSpc>
        <a:spcBef>
          <a:spcPct val="0"/>
        </a:spcBef>
        <a:spcAft>
          <a:spcPct val="0"/>
        </a:spcAft>
        <a:defRPr sz="2400" kern="1200">
          <a:solidFill>
            <a:schemeClr val="tx1"/>
          </a:solidFill>
          <a:latin typeface="Arial" pitchFamily="34" charset="0"/>
          <a:ea typeface="+mj-ea"/>
          <a:cs typeface="Arial" pitchFamily="34" charset="0"/>
        </a:defRPr>
      </a:lvl1pPr>
      <a:lvl2pPr algn="l" rtl="0" eaLnBrk="0" fontAlgn="base" hangingPunct="0">
        <a:lnSpc>
          <a:spcPct val="90000"/>
        </a:lnSpc>
        <a:spcBef>
          <a:spcPct val="0"/>
        </a:spcBef>
        <a:spcAft>
          <a:spcPct val="0"/>
        </a:spcAft>
        <a:defRPr sz="2400">
          <a:solidFill>
            <a:schemeClr val="tx1"/>
          </a:solidFill>
          <a:latin typeface="Arial" pitchFamily="34" charset="0"/>
          <a:cs typeface="Arial" pitchFamily="34" charset="0"/>
        </a:defRPr>
      </a:lvl2pPr>
      <a:lvl3pPr algn="l" rtl="0" eaLnBrk="0" fontAlgn="base" hangingPunct="0">
        <a:lnSpc>
          <a:spcPct val="90000"/>
        </a:lnSpc>
        <a:spcBef>
          <a:spcPct val="0"/>
        </a:spcBef>
        <a:spcAft>
          <a:spcPct val="0"/>
        </a:spcAft>
        <a:defRPr sz="2400">
          <a:solidFill>
            <a:schemeClr val="tx1"/>
          </a:solidFill>
          <a:latin typeface="Arial" pitchFamily="34" charset="0"/>
          <a:cs typeface="Arial" pitchFamily="34" charset="0"/>
        </a:defRPr>
      </a:lvl3pPr>
      <a:lvl4pPr algn="l" rtl="0" eaLnBrk="0" fontAlgn="base" hangingPunct="0">
        <a:lnSpc>
          <a:spcPct val="90000"/>
        </a:lnSpc>
        <a:spcBef>
          <a:spcPct val="0"/>
        </a:spcBef>
        <a:spcAft>
          <a:spcPct val="0"/>
        </a:spcAft>
        <a:defRPr sz="2400">
          <a:solidFill>
            <a:schemeClr val="tx1"/>
          </a:solidFill>
          <a:latin typeface="Arial" pitchFamily="34" charset="0"/>
          <a:cs typeface="Arial" pitchFamily="34" charset="0"/>
        </a:defRPr>
      </a:lvl4pPr>
      <a:lvl5pPr algn="l" rtl="0" eaLnBrk="0" fontAlgn="base" hangingPunct="0">
        <a:lnSpc>
          <a:spcPct val="90000"/>
        </a:lnSpc>
        <a:spcBef>
          <a:spcPct val="0"/>
        </a:spcBef>
        <a:spcAft>
          <a:spcPct val="0"/>
        </a:spcAft>
        <a:defRPr sz="2400">
          <a:solidFill>
            <a:schemeClr val="tx1"/>
          </a:solidFill>
          <a:latin typeface="Arial" pitchFamily="34" charset="0"/>
          <a:cs typeface="Arial" pitchFamily="34" charset="0"/>
        </a:defRPr>
      </a:lvl5pPr>
      <a:lvl6pPr marL="457165" algn="l" rtl="0" fontAlgn="base">
        <a:lnSpc>
          <a:spcPct val="90000"/>
        </a:lnSpc>
        <a:spcBef>
          <a:spcPct val="0"/>
        </a:spcBef>
        <a:spcAft>
          <a:spcPct val="0"/>
        </a:spcAft>
        <a:defRPr sz="2400">
          <a:solidFill>
            <a:schemeClr val="tx1"/>
          </a:solidFill>
          <a:latin typeface="Arial" pitchFamily="34" charset="0"/>
          <a:cs typeface="Arial" pitchFamily="34" charset="0"/>
        </a:defRPr>
      </a:lvl6pPr>
      <a:lvl7pPr marL="914331" algn="l" rtl="0" fontAlgn="base">
        <a:lnSpc>
          <a:spcPct val="90000"/>
        </a:lnSpc>
        <a:spcBef>
          <a:spcPct val="0"/>
        </a:spcBef>
        <a:spcAft>
          <a:spcPct val="0"/>
        </a:spcAft>
        <a:defRPr sz="2400">
          <a:solidFill>
            <a:schemeClr val="tx1"/>
          </a:solidFill>
          <a:latin typeface="Arial" pitchFamily="34" charset="0"/>
          <a:cs typeface="Arial" pitchFamily="34" charset="0"/>
        </a:defRPr>
      </a:lvl7pPr>
      <a:lvl8pPr marL="1371495" algn="l" rtl="0" fontAlgn="base">
        <a:lnSpc>
          <a:spcPct val="90000"/>
        </a:lnSpc>
        <a:spcBef>
          <a:spcPct val="0"/>
        </a:spcBef>
        <a:spcAft>
          <a:spcPct val="0"/>
        </a:spcAft>
        <a:defRPr sz="2400">
          <a:solidFill>
            <a:schemeClr val="tx1"/>
          </a:solidFill>
          <a:latin typeface="Arial" pitchFamily="34" charset="0"/>
          <a:cs typeface="Arial" pitchFamily="34" charset="0"/>
        </a:defRPr>
      </a:lvl8pPr>
      <a:lvl9pPr marL="1828660" algn="l" rtl="0" fontAlgn="base">
        <a:lnSpc>
          <a:spcPct val="90000"/>
        </a:lnSpc>
        <a:spcBef>
          <a:spcPct val="0"/>
        </a:spcBef>
        <a:spcAft>
          <a:spcPct val="0"/>
        </a:spcAft>
        <a:defRPr sz="2400">
          <a:solidFill>
            <a:schemeClr val="tx1"/>
          </a:solidFill>
          <a:latin typeface="Arial" pitchFamily="34" charset="0"/>
          <a:cs typeface="Arial" pitchFamily="34" charset="0"/>
        </a:defRPr>
      </a:lvl9pPr>
    </p:titleStyle>
    <p:bodyStyle>
      <a:lvl1pPr marL="177800" indent="-177800" algn="l" rtl="0" eaLnBrk="0" fontAlgn="base" hangingPunct="0">
        <a:lnSpc>
          <a:spcPct val="90000"/>
        </a:lnSpc>
        <a:spcBef>
          <a:spcPts val="1400"/>
        </a:spcBef>
        <a:spcAft>
          <a:spcPct val="0"/>
        </a:spcAft>
        <a:buClr>
          <a:schemeClr val="bg2"/>
        </a:buClr>
        <a:buSzPct val="100000"/>
        <a:buFont typeface="Arial" pitchFamily="34" charset="0"/>
        <a:buChar char="■"/>
        <a:defRPr sz="1600" kern="1200">
          <a:solidFill>
            <a:schemeClr val="tx1"/>
          </a:solidFill>
          <a:latin typeface="Arial" pitchFamily="34" charset="0"/>
          <a:ea typeface="+mn-ea"/>
          <a:cs typeface="Arial" pitchFamily="34" charset="0"/>
        </a:defRPr>
      </a:lvl1pPr>
      <a:lvl2pPr marL="307975" indent="-125413" algn="l" rtl="0" eaLnBrk="0" fontAlgn="base" hangingPunct="0">
        <a:lnSpc>
          <a:spcPct val="90000"/>
        </a:lnSpc>
        <a:spcBef>
          <a:spcPts val="900"/>
        </a:spcBef>
        <a:spcAft>
          <a:spcPct val="0"/>
        </a:spcAft>
        <a:buClr>
          <a:schemeClr val="bg2"/>
        </a:buClr>
        <a:buFont typeface="Arial" pitchFamily="34" charset="0"/>
        <a:buChar char="•"/>
        <a:defRPr sz="1600" kern="1200">
          <a:solidFill>
            <a:schemeClr val="tx1"/>
          </a:solidFill>
          <a:latin typeface="Arial" pitchFamily="34" charset="0"/>
          <a:ea typeface="+mn-ea"/>
          <a:cs typeface="Arial" pitchFamily="34" charset="0"/>
        </a:defRPr>
      </a:lvl2pPr>
      <a:lvl3pPr marL="487363" indent="-177800" algn="l" rtl="0" eaLnBrk="0" fontAlgn="base" hangingPunct="0">
        <a:lnSpc>
          <a:spcPct val="90000"/>
        </a:lnSpc>
        <a:spcBef>
          <a:spcPts val="600"/>
        </a:spcBef>
        <a:spcAft>
          <a:spcPct val="0"/>
        </a:spcAft>
        <a:buClr>
          <a:schemeClr val="bg2"/>
        </a:buClr>
        <a:buFont typeface="Arial" pitchFamily="34" charset="0"/>
        <a:buChar char="–"/>
        <a:defRPr sz="1600" kern="1200">
          <a:solidFill>
            <a:schemeClr val="tx1"/>
          </a:solidFill>
          <a:latin typeface="Arial" pitchFamily="34" charset="0"/>
          <a:ea typeface="+mn-ea"/>
          <a:cs typeface="Arial" pitchFamily="34" charset="0"/>
        </a:defRPr>
      </a:lvl3pPr>
      <a:lvl4pPr marL="631825" indent="-134938" algn="l" rtl="0" eaLnBrk="0" fontAlgn="base" hangingPunct="0">
        <a:lnSpc>
          <a:spcPct val="90000"/>
        </a:lnSpc>
        <a:spcBef>
          <a:spcPts val="200"/>
        </a:spcBef>
        <a:spcAft>
          <a:spcPct val="0"/>
        </a:spcAft>
        <a:buClr>
          <a:schemeClr val="bg2"/>
        </a:buClr>
        <a:buFont typeface="Arial" pitchFamily="34" charset="0"/>
        <a:buChar char="-"/>
        <a:defRPr sz="1600" kern="1200">
          <a:solidFill>
            <a:schemeClr val="tx1"/>
          </a:solidFill>
          <a:latin typeface="Arial" pitchFamily="34" charset="0"/>
          <a:ea typeface="+mn-ea"/>
          <a:cs typeface="Arial" pitchFamily="34" charset="0"/>
        </a:defRPr>
      </a:lvl4pPr>
      <a:lvl5pPr marL="768350" indent="-134938" algn="l" rtl="0" eaLnBrk="0" fontAlgn="base" hangingPunct="0">
        <a:lnSpc>
          <a:spcPct val="90000"/>
        </a:lnSpc>
        <a:spcBef>
          <a:spcPts val="100"/>
        </a:spcBef>
        <a:spcAft>
          <a:spcPct val="0"/>
        </a:spcAft>
        <a:buClr>
          <a:schemeClr val="bg2"/>
        </a:buClr>
        <a:buFont typeface="Arial" pitchFamily="34" charset="0"/>
        <a:buChar char="-"/>
        <a:defRPr sz="1600" kern="1200">
          <a:solidFill>
            <a:schemeClr val="tx1"/>
          </a:solidFill>
          <a:latin typeface="Arial" pitchFamily="34" charset="0"/>
          <a:ea typeface="+mn-ea"/>
          <a:cs typeface="Arial" pitchFamily="34" charset="0"/>
        </a:defRPr>
      </a:lvl5pPr>
      <a:lvl6pPr marL="2514408"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73"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739"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903"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31" rtl="0" eaLnBrk="1" latinLnBrk="0" hangingPunct="1">
        <a:defRPr sz="1800" kern="1200">
          <a:solidFill>
            <a:schemeClr val="tx1"/>
          </a:solidFill>
          <a:latin typeface="+mn-lt"/>
          <a:ea typeface="+mn-ea"/>
          <a:cs typeface="+mn-cs"/>
        </a:defRPr>
      </a:lvl1pPr>
      <a:lvl2pPr marL="457165" algn="l" defTabSz="914331" rtl="0" eaLnBrk="1" latinLnBrk="0" hangingPunct="1">
        <a:defRPr sz="1800" kern="1200">
          <a:solidFill>
            <a:schemeClr val="tx1"/>
          </a:solidFill>
          <a:latin typeface="+mn-lt"/>
          <a:ea typeface="+mn-ea"/>
          <a:cs typeface="+mn-cs"/>
        </a:defRPr>
      </a:lvl2pPr>
      <a:lvl3pPr marL="914331" algn="l" defTabSz="914331" rtl="0" eaLnBrk="1" latinLnBrk="0" hangingPunct="1">
        <a:defRPr sz="1800" kern="1200">
          <a:solidFill>
            <a:schemeClr val="tx1"/>
          </a:solidFill>
          <a:latin typeface="+mn-lt"/>
          <a:ea typeface="+mn-ea"/>
          <a:cs typeface="+mn-cs"/>
        </a:defRPr>
      </a:lvl3pPr>
      <a:lvl4pPr marL="1371495" algn="l" defTabSz="914331" rtl="0" eaLnBrk="1" latinLnBrk="0" hangingPunct="1">
        <a:defRPr sz="1800" kern="1200">
          <a:solidFill>
            <a:schemeClr val="tx1"/>
          </a:solidFill>
          <a:latin typeface="+mn-lt"/>
          <a:ea typeface="+mn-ea"/>
          <a:cs typeface="+mn-cs"/>
        </a:defRPr>
      </a:lvl4pPr>
      <a:lvl5pPr marL="1828660" algn="l" defTabSz="914331" rtl="0" eaLnBrk="1" latinLnBrk="0" hangingPunct="1">
        <a:defRPr sz="1800" kern="1200">
          <a:solidFill>
            <a:schemeClr val="tx1"/>
          </a:solidFill>
          <a:latin typeface="+mn-lt"/>
          <a:ea typeface="+mn-ea"/>
          <a:cs typeface="+mn-cs"/>
        </a:defRPr>
      </a:lvl5pPr>
      <a:lvl6pPr marL="2285826" algn="l" defTabSz="914331" rtl="0" eaLnBrk="1" latinLnBrk="0" hangingPunct="1">
        <a:defRPr sz="1800" kern="1200">
          <a:solidFill>
            <a:schemeClr val="tx1"/>
          </a:solidFill>
          <a:latin typeface="+mn-lt"/>
          <a:ea typeface="+mn-ea"/>
          <a:cs typeface="+mn-cs"/>
        </a:defRPr>
      </a:lvl6pPr>
      <a:lvl7pPr marL="2742990" algn="l" defTabSz="914331" rtl="0" eaLnBrk="1" latinLnBrk="0" hangingPunct="1">
        <a:defRPr sz="1800" kern="1200">
          <a:solidFill>
            <a:schemeClr val="tx1"/>
          </a:solidFill>
          <a:latin typeface="+mn-lt"/>
          <a:ea typeface="+mn-ea"/>
          <a:cs typeface="+mn-cs"/>
        </a:defRPr>
      </a:lvl7pPr>
      <a:lvl8pPr marL="3200156" algn="l" defTabSz="914331" rtl="0" eaLnBrk="1" latinLnBrk="0" hangingPunct="1">
        <a:defRPr sz="1800" kern="1200">
          <a:solidFill>
            <a:schemeClr val="tx1"/>
          </a:solidFill>
          <a:latin typeface="+mn-lt"/>
          <a:ea typeface="+mn-ea"/>
          <a:cs typeface="+mn-cs"/>
        </a:defRPr>
      </a:lvl8pPr>
      <a:lvl9pPr marL="3657321" algn="l" defTabSz="914331"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3314" name="Object 328"/>
          <p:cNvGraphicFramePr>
            <a:graphicFrameLocks/>
          </p:cNvGraphicFramePr>
          <p:nvPr>
            <p:custDataLst>
              <p:tags r:id="rId10"/>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3353" name="think-cell Slide" r:id="rId11" imgW="360" imgH="360" progId="">
                  <p:embed/>
                </p:oleObj>
              </mc:Choice>
              <mc:Fallback>
                <p:oleObj name="think-cell Slide" r:id="rId11" imgW="360" imgH="360" progId="">
                  <p:embed/>
                  <p:pic>
                    <p:nvPicPr>
                      <p:cNvPr id="0" name="Object 328"/>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315" name="TextBox 7"/>
          <p:cNvSpPr txBox="1">
            <a:spLocks noChangeArrowheads="1"/>
          </p:cNvSpPr>
          <p:nvPr/>
        </p:nvSpPr>
        <p:spPr bwMode="auto">
          <a:xfrm>
            <a:off x="9361488" y="6596063"/>
            <a:ext cx="287337"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none" lIns="0" tIns="0" rIns="0" bIns="0" anchor="b"/>
          <a:lstStyle>
            <a:lvl1pPr defTabSz="912813" eaLnBrk="0" hangingPunct="0">
              <a:defRPr>
                <a:solidFill>
                  <a:schemeClr val="tx1"/>
                </a:solidFill>
                <a:latin typeface="Arial" pitchFamily="34" charset="0"/>
                <a:cs typeface="Arial" pitchFamily="34" charset="0"/>
              </a:defRPr>
            </a:lvl1pPr>
            <a:lvl2pPr marL="742950" indent="-285750" defTabSz="912813" eaLnBrk="0" hangingPunct="0">
              <a:defRPr>
                <a:solidFill>
                  <a:schemeClr val="tx1"/>
                </a:solidFill>
                <a:latin typeface="Arial" pitchFamily="34" charset="0"/>
                <a:cs typeface="Arial" pitchFamily="34" charset="0"/>
              </a:defRPr>
            </a:lvl2pPr>
            <a:lvl3pPr marL="1143000" indent="-228600" defTabSz="912813" eaLnBrk="0" hangingPunct="0">
              <a:defRPr>
                <a:solidFill>
                  <a:schemeClr val="tx1"/>
                </a:solidFill>
                <a:latin typeface="Arial" pitchFamily="34" charset="0"/>
                <a:cs typeface="Arial" pitchFamily="34" charset="0"/>
              </a:defRPr>
            </a:lvl3pPr>
            <a:lvl4pPr marL="1600200" indent="-228600" defTabSz="912813" eaLnBrk="0" hangingPunct="0">
              <a:defRPr>
                <a:solidFill>
                  <a:schemeClr val="tx1"/>
                </a:solidFill>
                <a:latin typeface="Arial" pitchFamily="34" charset="0"/>
                <a:cs typeface="Arial" pitchFamily="34" charset="0"/>
              </a:defRPr>
            </a:lvl4pPr>
            <a:lvl5pPr marL="2057400" indent="-228600" defTabSz="912813" eaLnBrk="0" hangingPunct="0">
              <a:defRPr>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Arial" pitchFamily="34" charset="0"/>
                <a:cs typeface="Arial" pitchFamily="34" charset="0"/>
              </a:defRPr>
            </a:lvl9pPr>
          </a:lstStyle>
          <a:p>
            <a:pPr algn="r" eaLnBrk="1" hangingPunct="1">
              <a:defRPr/>
            </a:pPr>
            <a:fld id="{7D3CFB05-2C00-461F-AFAB-8E50DC6B1009}" type="slidenum">
              <a:rPr lang="en-US" sz="900" smtClean="0">
                <a:solidFill>
                  <a:srgbClr val="ADABA1"/>
                </a:solidFill>
              </a:rPr>
              <a:pPr algn="r" eaLnBrk="1" hangingPunct="1">
                <a:defRPr/>
              </a:pPr>
              <a:t>‹#›</a:t>
            </a:fld>
            <a:endParaRPr lang="en-US" sz="900" smtClean="0">
              <a:solidFill>
                <a:srgbClr val="ADABA1"/>
              </a:solidFill>
            </a:endParaRPr>
          </a:p>
        </p:txBody>
      </p:sp>
      <p:pic>
        <p:nvPicPr>
          <p:cNvPr id="13316" name="Picture 1" descr="New Logo Telkomsel"/>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8178800" y="120650"/>
            <a:ext cx="1617663"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727" r:id="rId1"/>
    <p:sldLayoutId id="2147484670" r:id="rId2"/>
    <p:sldLayoutId id="2147484728" r:id="rId3"/>
    <p:sldLayoutId id="2147484671" r:id="rId4"/>
    <p:sldLayoutId id="2147484672" r:id="rId5"/>
    <p:sldLayoutId id="2147484729" r:id="rId6"/>
    <p:sldLayoutId id="2147484730" r:id="rId7"/>
  </p:sldLayoutIdLst>
  <p:timing>
    <p:tnLst>
      <p:par>
        <p:cTn id="1" dur="indefinite" restart="never" nodeType="tmRoot"/>
      </p:par>
    </p:tnLst>
  </p:timing>
  <p:hf sldNum="0" hdr="0" ftr="0" dt="0"/>
  <p:txStyles>
    <p:titleStyle>
      <a:lvl1pPr algn="l" defTabSz="912813" rtl="0" eaLnBrk="0" fontAlgn="base" hangingPunct="0">
        <a:lnSpc>
          <a:spcPct val="90000"/>
        </a:lnSpc>
        <a:spcBef>
          <a:spcPct val="0"/>
        </a:spcBef>
        <a:spcAft>
          <a:spcPct val="0"/>
        </a:spcAft>
        <a:defRPr sz="2400" kern="1200">
          <a:solidFill>
            <a:schemeClr val="tx1"/>
          </a:solidFill>
          <a:latin typeface="Arial" pitchFamily="34" charset="0"/>
          <a:ea typeface="+mj-ea"/>
          <a:cs typeface="Arial" pitchFamily="34" charset="0"/>
        </a:defRPr>
      </a:lvl1pPr>
      <a:lvl2pPr algn="l" defTabSz="912813" rtl="0" eaLnBrk="0" fontAlgn="base" hangingPunct="0">
        <a:lnSpc>
          <a:spcPct val="90000"/>
        </a:lnSpc>
        <a:spcBef>
          <a:spcPct val="0"/>
        </a:spcBef>
        <a:spcAft>
          <a:spcPct val="0"/>
        </a:spcAft>
        <a:defRPr sz="2400">
          <a:solidFill>
            <a:schemeClr val="tx1"/>
          </a:solidFill>
          <a:latin typeface="Arial" pitchFamily="34" charset="0"/>
          <a:cs typeface="Arial" pitchFamily="34" charset="0"/>
        </a:defRPr>
      </a:lvl2pPr>
      <a:lvl3pPr algn="l" defTabSz="912813" rtl="0" eaLnBrk="0" fontAlgn="base" hangingPunct="0">
        <a:lnSpc>
          <a:spcPct val="90000"/>
        </a:lnSpc>
        <a:spcBef>
          <a:spcPct val="0"/>
        </a:spcBef>
        <a:spcAft>
          <a:spcPct val="0"/>
        </a:spcAft>
        <a:defRPr sz="2400">
          <a:solidFill>
            <a:schemeClr val="tx1"/>
          </a:solidFill>
          <a:latin typeface="Arial" pitchFamily="34" charset="0"/>
          <a:cs typeface="Arial" pitchFamily="34" charset="0"/>
        </a:defRPr>
      </a:lvl3pPr>
      <a:lvl4pPr algn="l" defTabSz="912813" rtl="0" eaLnBrk="0" fontAlgn="base" hangingPunct="0">
        <a:lnSpc>
          <a:spcPct val="90000"/>
        </a:lnSpc>
        <a:spcBef>
          <a:spcPct val="0"/>
        </a:spcBef>
        <a:spcAft>
          <a:spcPct val="0"/>
        </a:spcAft>
        <a:defRPr sz="2400">
          <a:solidFill>
            <a:schemeClr val="tx1"/>
          </a:solidFill>
          <a:latin typeface="Arial" pitchFamily="34" charset="0"/>
          <a:cs typeface="Arial" pitchFamily="34" charset="0"/>
        </a:defRPr>
      </a:lvl4pPr>
      <a:lvl5pPr algn="l" defTabSz="912813" rtl="0" eaLnBrk="0" fontAlgn="base" hangingPunct="0">
        <a:lnSpc>
          <a:spcPct val="90000"/>
        </a:lnSpc>
        <a:spcBef>
          <a:spcPct val="0"/>
        </a:spcBef>
        <a:spcAft>
          <a:spcPct val="0"/>
        </a:spcAft>
        <a:defRPr sz="2400">
          <a:solidFill>
            <a:schemeClr val="tx1"/>
          </a:solidFill>
          <a:latin typeface="Arial" pitchFamily="34" charset="0"/>
          <a:cs typeface="Arial" pitchFamily="34" charset="0"/>
        </a:defRPr>
      </a:lvl5pPr>
      <a:lvl6pPr marL="457200" algn="l" defTabSz="912813" rtl="0" fontAlgn="base">
        <a:lnSpc>
          <a:spcPct val="90000"/>
        </a:lnSpc>
        <a:spcBef>
          <a:spcPct val="0"/>
        </a:spcBef>
        <a:spcAft>
          <a:spcPct val="0"/>
        </a:spcAft>
        <a:defRPr sz="2400">
          <a:solidFill>
            <a:schemeClr val="tx1"/>
          </a:solidFill>
          <a:latin typeface="Arial" pitchFamily="34" charset="0"/>
          <a:cs typeface="Arial" pitchFamily="34" charset="0"/>
        </a:defRPr>
      </a:lvl6pPr>
      <a:lvl7pPr marL="914400" algn="l" defTabSz="912813" rtl="0" fontAlgn="base">
        <a:lnSpc>
          <a:spcPct val="90000"/>
        </a:lnSpc>
        <a:spcBef>
          <a:spcPct val="0"/>
        </a:spcBef>
        <a:spcAft>
          <a:spcPct val="0"/>
        </a:spcAft>
        <a:defRPr sz="2400">
          <a:solidFill>
            <a:schemeClr val="tx1"/>
          </a:solidFill>
          <a:latin typeface="Arial" pitchFamily="34" charset="0"/>
          <a:cs typeface="Arial" pitchFamily="34" charset="0"/>
        </a:defRPr>
      </a:lvl7pPr>
      <a:lvl8pPr marL="1371600" algn="l" defTabSz="912813" rtl="0" fontAlgn="base">
        <a:lnSpc>
          <a:spcPct val="90000"/>
        </a:lnSpc>
        <a:spcBef>
          <a:spcPct val="0"/>
        </a:spcBef>
        <a:spcAft>
          <a:spcPct val="0"/>
        </a:spcAft>
        <a:defRPr sz="2400">
          <a:solidFill>
            <a:schemeClr val="tx1"/>
          </a:solidFill>
          <a:latin typeface="Arial" pitchFamily="34" charset="0"/>
          <a:cs typeface="Arial" pitchFamily="34" charset="0"/>
        </a:defRPr>
      </a:lvl8pPr>
      <a:lvl9pPr marL="1828800" algn="l" defTabSz="912813" rtl="0" fontAlgn="base">
        <a:lnSpc>
          <a:spcPct val="90000"/>
        </a:lnSpc>
        <a:spcBef>
          <a:spcPct val="0"/>
        </a:spcBef>
        <a:spcAft>
          <a:spcPct val="0"/>
        </a:spcAft>
        <a:defRPr sz="2400">
          <a:solidFill>
            <a:schemeClr val="tx1"/>
          </a:solidFill>
          <a:latin typeface="Arial" pitchFamily="34" charset="0"/>
          <a:cs typeface="Arial" pitchFamily="34" charset="0"/>
        </a:defRPr>
      </a:lvl9pPr>
    </p:titleStyle>
    <p:bodyStyle>
      <a:lvl1pPr marL="179388" indent="-179388" algn="l" defTabSz="912813" rtl="0" eaLnBrk="0" fontAlgn="base" hangingPunct="0">
        <a:lnSpc>
          <a:spcPct val="90000"/>
        </a:lnSpc>
        <a:spcBef>
          <a:spcPts val="1400"/>
        </a:spcBef>
        <a:spcAft>
          <a:spcPct val="0"/>
        </a:spcAft>
        <a:buClr>
          <a:schemeClr val="bg2"/>
        </a:buClr>
        <a:buSzPct val="100000"/>
        <a:buFont typeface="Arial" pitchFamily="34" charset="0"/>
        <a:buChar char="■"/>
        <a:defRPr sz="1600" kern="1200">
          <a:solidFill>
            <a:schemeClr val="tx1"/>
          </a:solidFill>
          <a:latin typeface="Arial" pitchFamily="34" charset="0"/>
          <a:ea typeface="+mn-ea"/>
          <a:cs typeface="Arial" pitchFamily="34" charset="0"/>
        </a:defRPr>
      </a:lvl1pPr>
      <a:lvl2pPr marL="309563" indent="-127000" algn="l" defTabSz="912813" rtl="0" eaLnBrk="0" fontAlgn="base" hangingPunct="0">
        <a:lnSpc>
          <a:spcPct val="90000"/>
        </a:lnSpc>
        <a:spcBef>
          <a:spcPts val="900"/>
        </a:spcBef>
        <a:spcAft>
          <a:spcPct val="0"/>
        </a:spcAft>
        <a:buClr>
          <a:schemeClr val="bg2"/>
        </a:buClr>
        <a:buFont typeface="Arial" pitchFamily="34" charset="0"/>
        <a:buChar char="•"/>
        <a:defRPr sz="1600" kern="1200">
          <a:solidFill>
            <a:schemeClr val="tx1"/>
          </a:solidFill>
          <a:latin typeface="Arial" pitchFamily="34" charset="0"/>
          <a:ea typeface="+mn-ea"/>
          <a:cs typeface="Arial" pitchFamily="34" charset="0"/>
        </a:defRPr>
      </a:lvl2pPr>
      <a:lvl3pPr marL="488950" indent="-179388" algn="l" defTabSz="912813" rtl="0" eaLnBrk="0" fontAlgn="base" hangingPunct="0">
        <a:lnSpc>
          <a:spcPct val="90000"/>
        </a:lnSpc>
        <a:spcBef>
          <a:spcPts val="600"/>
        </a:spcBef>
        <a:spcAft>
          <a:spcPct val="0"/>
        </a:spcAft>
        <a:buClr>
          <a:schemeClr val="bg2"/>
        </a:buClr>
        <a:buFont typeface="Arial" pitchFamily="34" charset="0"/>
        <a:buChar char="–"/>
        <a:defRPr sz="1600" kern="1200">
          <a:solidFill>
            <a:schemeClr val="tx1"/>
          </a:solidFill>
          <a:latin typeface="Arial" pitchFamily="34" charset="0"/>
          <a:ea typeface="+mn-ea"/>
          <a:cs typeface="Arial" pitchFamily="34" charset="0"/>
        </a:defRPr>
      </a:lvl3pPr>
      <a:lvl4pPr marL="633413" indent="-136525" algn="l" defTabSz="912813" rtl="0" eaLnBrk="0" fontAlgn="base" hangingPunct="0">
        <a:lnSpc>
          <a:spcPct val="90000"/>
        </a:lnSpc>
        <a:spcBef>
          <a:spcPts val="200"/>
        </a:spcBef>
        <a:spcAft>
          <a:spcPct val="0"/>
        </a:spcAft>
        <a:buClr>
          <a:schemeClr val="bg2"/>
        </a:buClr>
        <a:buFont typeface="Arial" pitchFamily="34" charset="0"/>
        <a:buChar char="-"/>
        <a:defRPr sz="1600" kern="1200">
          <a:solidFill>
            <a:schemeClr val="tx1"/>
          </a:solidFill>
          <a:latin typeface="Arial" pitchFamily="34" charset="0"/>
          <a:ea typeface="+mn-ea"/>
          <a:cs typeface="Arial" pitchFamily="34" charset="0"/>
        </a:defRPr>
      </a:lvl4pPr>
      <a:lvl5pPr marL="769938" indent="-136525" algn="l" defTabSz="912813" rtl="0" eaLnBrk="0" fontAlgn="base" hangingPunct="0">
        <a:lnSpc>
          <a:spcPct val="90000"/>
        </a:lnSpc>
        <a:spcBef>
          <a:spcPts val="100"/>
        </a:spcBef>
        <a:spcAft>
          <a:spcPct val="0"/>
        </a:spcAft>
        <a:buClr>
          <a:schemeClr val="bg2"/>
        </a:buClr>
        <a:buFont typeface="Arial" pitchFamily="34" charset="0"/>
        <a:buChar char="-"/>
        <a:defRPr sz="1600" kern="1200">
          <a:solidFill>
            <a:schemeClr val="tx1"/>
          </a:solidFill>
          <a:latin typeface="Arial" pitchFamily="34" charset="0"/>
          <a:ea typeface="+mn-ea"/>
          <a:cs typeface="Arial" pitchFamily="34" charset="0"/>
        </a:defRPr>
      </a:lvl5pPr>
      <a:lvl6pPr marL="2514408"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73"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739"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903"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31" rtl="0" eaLnBrk="1" latinLnBrk="0" hangingPunct="1">
        <a:defRPr sz="1800" kern="1200">
          <a:solidFill>
            <a:schemeClr val="tx1"/>
          </a:solidFill>
          <a:latin typeface="+mn-lt"/>
          <a:ea typeface="+mn-ea"/>
          <a:cs typeface="+mn-cs"/>
        </a:defRPr>
      </a:lvl1pPr>
      <a:lvl2pPr marL="457165" algn="l" defTabSz="914331" rtl="0" eaLnBrk="1" latinLnBrk="0" hangingPunct="1">
        <a:defRPr sz="1800" kern="1200">
          <a:solidFill>
            <a:schemeClr val="tx1"/>
          </a:solidFill>
          <a:latin typeface="+mn-lt"/>
          <a:ea typeface="+mn-ea"/>
          <a:cs typeface="+mn-cs"/>
        </a:defRPr>
      </a:lvl2pPr>
      <a:lvl3pPr marL="914331" algn="l" defTabSz="914331" rtl="0" eaLnBrk="1" latinLnBrk="0" hangingPunct="1">
        <a:defRPr sz="1800" kern="1200">
          <a:solidFill>
            <a:schemeClr val="tx1"/>
          </a:solidFill>
          <a:latin typeface="+mn-lt"/>
          <a:ea typeface="+mn-ea"/>
          <a:cs typeface="+mn-cs"/>
        </a:defRPr>
      </a:lvl3pPr>
      <a:lvl4pPr marL="1371495" algn="l" defTabSz="914331" rtl="0" eaLnBrk="1" latinLnBrk="0" hangingPunct="1">
        <a:defRPr sz="1800" kern="1200">
          <a:solidFill>
            <a:schemeClr val="tx1"/>
          </a:solidFill>
          <a:latin typeface="+mn-lt"/>
          <a:ea typeface="+mn-ea"/>
          <a:cs typeface="+mn-cs"/>
        </a:defRPr>
      </a:lvl4pPr>
      <a:lvl5pPr marL="1828660" algn="l" defTabSz="914331" rtl="0" eaLnBrk="1" latinLnBrk="0" hangingPunct="1">
        <a:defRPr sz="1800" kern="1200">
          <a:solidFill>
            <a:schemeClr val="tx1"/>
          </a:solidFill>
          <a:latin typeface="+mn-lt"/>
          <a:ea typeface="+mn-ea"/>
          <a:cs typeface="+mn-cs"/>
        </a:defRPr>
      </a:lvl5pPr>
      <a:lvl6pPr marL="2285826" algn="l" defTabSz="914331" rtl="0" eaLnBrk="1" latinLnBrk="0" hangingPunct="1">
        <a:defRPr sz="1800" kern="1200">
          <a:solidFill>
            <a:schemeClr val="tx1"/>
          </a:solidFill>
          <a:latin typeface="+mn-lt"/>
          <a:ea typeface="+mn-ea"/>
          <a:cs typeface="+mn-cs"/>
        </a:defRPr>
      </a:lvl6pPr>
      <a:lvl7pPr marL="2742990" algn="l" defTabSz="914331" rtl="0" eaLnBrk="1" latinLnBrk="0" hangingPunct="1">
        <a:defRPr sz="1800" kern="1200">
          <a:solidFill>
            <a:schemeClr val="tx1"/>
          </a:solidFill>
          <a:latin typeface="+mn-lt"/>
          <a:ea typeface="+mn-ea"/>
          <a:cs typeface="+mn-cs"/>
        </a:defRPr>
      </a:lvl7pPr>
      <a:lvl8pPr marL="3200156" algn="l" defTabSz="914331" rtl="0" eaLnBrk="1" latinLnBrk="0" hangingPunct="1">
        <a:defRPr sz="1800" kern="1200">
          <a:solidFill>
            <a:schemeClr val="tx1"/>
          </a:solidFill>
          <a:latin typeface="+mn-lt"/>
          <a:ea typeface="+mn-ea"/>
          <a:cs typeface="+mn-cs"/>
        </a:defRPr>
      </a:lvl8pPr>
      <a:lvl9pPr marL="3657321" algn="l" defTabSz="914331"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4338" name="Object 294"/>
          <p:cNvGraphicFramePr>
            <a:graphicFrameLocks/>
          </p:cNvGraphicFramePr>
          <p:nvPr>
            <p:custDataLst>
              <p:tags r:id="rId10"/>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4380" name="think-cell Slide" r:id="rId11" imgW="360" imgH="360" progId="">
                  <p:embed/>
                </p:oleObj>
              </mc:Choice>
              <mc:Fallback>
                <p:oleObj name="think-cell Slide" r:id="rId11" imgW="360" imgH="360" progId="">
                  <p:embed/>
                  <p:pic>
                    <p:nvPicPr>
                      <p:cNvPr id="0" name="Object 29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339" name="Title Placeholder 1"/>
          <p:cNvSpPr>
            <a:spLocks noGrp="1"/>
          </p:cNvSpPr>
          <p:nvPr>
            <p:ph type="title"/>
          </p:nvPr>
        </p:nvSpPr>
        <p:spPr bwMode="auto">
          <a:xfrm>
            <a:off x="265113" y="804863"/>
            <a:ext cx="93614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smtClean="0"/>
              <a:t>Headline of maximum two lines here</a:t>
            </a:r>
          </a:p>
        </p:txBody>
      </p:sp>
      <p:sp>
        <p:nvSpPr>
          <p:cNvPr id="14340" name="Text Placeholder 2"/>
          <p:cNvSpPr>
            <a:spLocks noGrp="1"/>
          </p:cNvSpPr>
          <p:nvPr>
            <p:ph type="body" idx="1"/>
          </p:nvPr>
        </p:nvSpPr>
        <p:spPr bwMode="auto">
          <a:xfrm>
            <a:off x="265113" y="2057400"/>
            <a:ext cx="9361487"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smtClean="0"/>
              <a:t>Text on first level here</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Rectangle 3"/>
          <p:cNvSpPr/>
          <p:nvPr/>
        </p:nvSpPr>
        <p:spPr>
          <a:xfrm>
            <a:off x="0" y="341313"/>
            <a:ext cx="1716088" cy="341312"/>
          </a:xfrm>
          <a:prstGeom prst="rect">
            <a:avLst/>
          </a:prstGeom>
          <a:solidFill>
            <a:schemeClr val="bg1"/>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lIns="73147" tIns="73147" rIns="73147" bIns="73147" anchor="ctr"/>
          <a:lstStyle/>
          <a:p>
            <a:pPr algn="ctr" defTabSz="914331" fontAlgn="auto">
              <a:lnSpc>
                <a:spcPct val="90000"/>
              </a:lnSpc>
              <a:spcBef>
                <a:spcPts val="900"/>
              </a:spcBef>
              <a:spcAft>
                <a:spcPts val="0"/>
              </a:spcAft>
              <a:defRPr/>
            </a:pPr>
            <a:endParaRPr lang="en-US" sz="1400" dirty="0">
              <a:solidFill>
                <a:srgbClr val="FFFFFF"/>
              </a:solidFill>
              <a:cs typeface="Arial" pitchFamily="34" charset="0"/>
            </a:endParaRPr>
          </a:p>
        </p:txBody>
      </p:sp>
      <p:sp>
        <p:nvSpPr>
          <p:cNvPr id="14342" name="TextBox 7"/>
          <p:cNvSpPr txBox="1">
            <a:spLocks noChangeArrowheads="1"/>
          </p:cNvSpPr>
          <p:nvPr userDrawn="1"/>
        </p:nvSpPr>
        <p:spPr bwMode="auto">
          <a:xfrm>
            <a:off x="9361488" y="6594475"/>
            <a:ext cx="287337"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none" lIns="0" tIns="0" rIns="0" bIns="0" anchor="b"/>
          <a:lstStyle>
            <a:lvl1pPr defTabSz="912813" eaLnBrk="0" hangingPunct="0">
              <a:defRPr>
                <a:solidFill>
                  <a:schemeClr val="tx1"/>
                </a:solidFill>
                <a:latin typeface="Arial" pitchFamily="34" charset="0"/>
                <a:cs typeface="Arial" pitchFamily="34" charset="0"/>
              </a:defRPr>
            </a:lvl1pPr>
            <a:lvl2pPr marL="742950" indent="-285750" defTabSz="912813" eaLnBrk="0" hangingPunct="0">
              <a:defRPr>
                <a:solidFill>
                  <a:schemeClr val="tx1"/>
                </a:solidFill>
                <a:latin typeface="Arial" pitchFamily="34" charset="0"/>
                <a:cs typeface="Arial" pitchFamily="34" charset="0"/>
              </a:defRPr>
            </a:lvl2pPr>
            <a:lvl3pPr marL="1143000" indent="-228600" defTabSz="912813" eaLnBrk="0" hangingPunct="0">
              <a:defRPr>
                <a:solidFill>
                  <a:schemeClr val="tx1"/>
                </a:solidFill>
                <a:latin typeface="Arial" pitchFamily="34" charset="0"/>
                <a:cs typeface="Arial" pitchFamily="34" charset="0"/>
              </a:defRPr>
            </a:lvl3pPr>
            <a:lvl4pPr marL="1600200" indent="-228600" defTabSz="912813" eaLnBrk="0" hangingPunct="0">
              <a:defRPr>
                <a:solidFill>
                  <a:schemeClr val="tx1"/>
                </a:solidFill>
                <a:latin typeface="Arial" pitchFamily="34" charset="0"/>
                <a:cs typeface="Arial" pitchFamily="34" charset="0"/>
              </a:defRPr>
            </a:lvl4pPr>
            <a:lvl5pPr marL="2057400" indent="-228600" defTabSz="912813" eaLnBrk="0" hangingPunct="0">
              <a:defRPr>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Arial" pitchFamily="34" charset="0"/>
                <a:cs typeface="Arial" pitchFamily="34" charset="0"/>
              </a:defRPr>
            </a:lvl9pPr>
          </a:lstStyle>
          <a:p>
            <a:pPr algn="r" eaLnBrk="1" hangingPunct="1">
              <a:defRPr/>
            </a:pPr>
            <a:fld id="{5A6C4D4E-3422-4274-8A69-95CFD171EC78}" type="slidenum">
              <a:rPr lang="en-US" sz="900" smtClean="0">
                <a:solidFill>
                  <a:srgbClr val="ADABA1"/>
                </a:solidFill>
              </a:rPr>
              <a:pPr algn="r" eaLnBrk="1" hangingPunct="1">
                <a:defRPr/>
              </a:pPr>
              <a:t>‹#›</a:t>
            </a:fld>
            <a:endParaRPr lang="en-US" sz="900" smtClean="0">
              <a:solidFill>
                <a:srgbClr val="ADABA1"/>
              </a:solidFill>
            </a:endParaRPr>
          </a:p>
        </p:txBody>
      </p:sp>
      <p:pic>
        <p:nvPicPr>
          <p:cNvPr id="14343" name="Picture 8" descr="logo tsel by telkom 3bg-white-01.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8977313" y="76200"/>
            <a:ext cx="811212"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731" r:id="rId1"/>
    <p:sldLayoutId id="2147484673" r:id="rId2"/>
    <p:sldLayoutId id="2147484732" r:id="rId3"/>
    <p:sldLayoutId id="2147484674" r:id="rId4"/>
    <p:sldLayoutId id="2147484675" r:id="rId5"/>
    <p:sldLayoutId id="2147484733" r:id="rId6"/>
    <p:sldLayoutId id="2147484734" r:id="rId7"/>
  </p:sldLayoutIdLst>
  <p:timing>
    <p:tnLst>
      <p:par>
        <p:cTn id="1" dur="indefinite" restart="never" nodeType="tmRoot"/>
      </p:par>
    </p:tnLst>
  </p:timing>
  <p:hf sldNum="0" hdr="0" ftr="0" dt="0"/>
  <p:txStyles>
    <p:titleStyle>
      <a:lvl1pPr algn="l" defTabSz="912813" rtl="0" eaLnBrk="0" fontAlgn="base" hangingPunct="0">
        <a:lnSpc>
          <a:spcPct val="90000"/>
        </a:lnSpc>
        <a:spcBef>
          <a:spcPct val="0"/>
        </a:spcBef>
        <a:spcAft>
          <a:spcPct val="0"/>
        </a:spcAft>
        <a:defRPr sz="2400" kern="1200">
          <a:solidFill>
            <a:schemeClr val="tx1"/>
          </a:solidFill>
          <a:latin typeface="Arial" pitchFamily="34" charset="0"/>
          <a:ea typeface="+mj-ea"/>
          <a:cs typeface="Arial" pitchFamily="34" charset="0"/>
        </a:defRPr>
      </a:lvl1pPr>
      <a:lvl2pPr algn="l" defTabSz="912813" rtl="0" eaLnBrk="0" fontAlgn="base" hangingPunct="0">
        <a:lnSpc>
          <a:spcPct val="90000"/>
        </a:lnSpc>
        <a:spcBef>
          <a:spcPct val="0"/>
        </a:spcBef>
        <a:spcAft>
          <a:spcPct val="0"/>
        </a:spcAft>
        <a:defRPr sz="2400">
          <a:solidFill>
            <a:schemeClr val="tx1"/>
          </a:solidFill>
          <a:latin typeface="Arial" pitchFamily="34" charset="0"/>
          <a:cs typeface="Arial" pitchFamily="34" charset="0"/>
        </a:defRPr>
      </a:lvl2pPr>
      <a:lvl3pPr algn="l" defTabSz="912813" rtl="0" eaLnBrk="0" fontAlgn="base" hangingPunct="0">
        <a:lnSpc>
          <a:spcPct val="90000"/>
        </a:lnSpc>
        <a:spcBef>
          <a:spcPct val="0"/>
        </a:spcBef>
        <a:spcAft>
          <a:spcPct val="0"/>
        </a:spcAft>
        <a:defRPr sz="2400">
          <a:solidFill>
            <a:schemeClr val="tx1"/>
          </a:solidFill>
          <a:latin typeface="Arial" pitchFamily="34" charset="0"/>
          <a:cs typeface="Arial" pitchFamily="34" charset="0"/>
        </a:defRPr>
      </a:lvl3pPr>
      <a:lvl4pPr algn="l" defTabSz="912813" rtl="0" eaLnBrk="0" fontAlgn="base" hangingPunct="0">
        <a:lnSpc>
          <a:spcPct val="90000"/>
        </a:lnSpc>
        <a:spcBef>
          <a:spcPct val="0"/>
        </a:spcBef>
        <a:spcAft>
          <a:spcPct val="0"/>
        </a:spcAft>
        <a:defRPr sz="2400">
          <a:solidFill>
            <a:schemeClr val="tx1"/>
          </a:solidFill>
          <a:latin typeface="Arial" pitchFamily="34" charset="0"/>
          <a:cs typeface="Arial" pitchFamily="34" charset="0"/>
        </a:defRPr>
      </a:lvl4pPr>
      <a:lvl5pPr algn="l" defTabSz="912813" rtl="0" eaLnBrk="0" fontAlgn="base" hangingPunct="0">
        <a:lnSpc>
          <a:spcPct val="90000"/>
        </a:lnSpc>
        <a:spcBef>
          <a:spcPct val="0"/>
        </a:spcBef>
        <a:spcAft>
          <a:spcPct val="0"/>
        </a:spcAft>
        <a:defRPr sz="2400">
          <a:solidFill>
            <a:schemeClr val="tx1"/>
          </a:solidFill>
          <a:latin typeface="Arial" pitchFamily="34" charset="0"/>
          <a:cs typeface="Arial" pitchFamily="34" charset="0"/>
        </a:defRPr>
      </a:lvl5pPr>
      <a:lvl6pPr marL="457200" algn="l" defTabSz="912813" rtl="0" fontAlgn="base">
        <a:lnSpc>
          <a:spcPct val="90000"/>
        </a:lnSpc>
        <a:spcBef>
          <a:spcPct val="0"/>
        </a:spcBef>
        <a:spcAft>
          <a:spcPct val="0"/>
        </a:spcAft>
        <a:defRPr sz="2400">
          <a:solidFill>
            <a:schemeClr val="tx1"/>
          </a:solidFill>
          <a:latin typeface="Arial" pitchFamily="34" charset="0"/>
          <a:cs typeface="Arial" pitchFamily="34" charset="0"/>
        </a:defRPr>
      </a:lvl6pPr>
      <a:lvl7pPr marL="914400" algn="l" defTabSz="912813" rtl="0" fontAlgn="base">
        <a:lnSpc>
          <a:spcPct val="90000"/>
        </a:lnSpc>
        <a:spcBef>
          <a:spcPct val="0"/>
        </a:spcBef>
        <a:spcAft>
          <a:spcPct val="0"/>
        </a:spcAft>
        <a:defRPr sz="2400">
          <a:solidFill>
            <a:schemeClr val="tx1"/>
          </a:solidFill>
          <a:latin typeface="Arial" pitchFamily="34" charset="0"/>
          <a:cs typeface="Arial" pitchFamily="34" charset="0"/>
        </a:defRPr>
      </a:lvl7pPr>
      <a:lvl8pPr marL="1371600" algn="l" defTabSz="912813" rtl="0" fontAlgn="base">
        <a:lnSpc>
          <a:spcPct val="90000"/>
        </a:lnSpc>
        <a:spcBef>
          <a:spcPct val="0"/>
        </a:spcBef>
        <a:spcAft>
          <a:spcPct val="0"/>
        </a:spcAft>
        <a:defRPr sz="2400">
          <a:solidFill>
            <a:schemeClr val="tx1"/>
          </a:solidFill>
          <a:latin typeface="Arial" pitchFamily="34" charset="0"/>
          <a:cs typeface="Arial" pitchFamily="34" charset="0"/>
        </a:defRPr>
      </a:lvl8pPr>
      <a:lvl9pPr marL="1828800" algn="l" defTabSz="912813" rtl="0" fontAlgn="base">
        <a:lnSpc>
          <a:spcPct val="90000"/>
        </a:lnSpc>
        <a:spcBef>
          <a:spcPct val="0"/>
        </a:spcBef>
        <a:spcAft>
          <a:spcPct val="0"/>
        </a:spcAft>
        <a:defRPr sz="2400">
          <a:solidFill>
            <a:schemeClr val="tx1"/>
          </a:solidFill>
          <a:latin typeface="Arial" pitchFamily="34" charset="0"/>
          <a:cs typeface="Arial" pitchFamily="34" charset="0"/>
        </a:defRPr>
      </a:lvl9pPr>
    </p:titleStyle>
    <p:bodyStyle>
      <a:lvl1pPr marL="179388" indent="-179388" algn="l" defTabSz="912813" rtl="0" eaLnBrk="0" fontAlgn="base" hangingPunct="0">
        <a:lnSpc>
          <a:spcPct val="90000"/>
        </a:lnSpc>
        <a:spcBef>
          <a:spcPts val="1400"/>
        </a:spcBef>
        <a:spcAft>
          <a:spcPct val="0"/>
        </a:spcAft>
        <a:buClr>
          <a:schemeClr val="bg2"/>
        </a:buClr>
        <a:buSzPct val="100000"/>
        <a:buFont typeface="Arial" pitchFamily="34" charset="0"/>
        <a:buChar char="■"/>
        <a:defRPr sz="1600" kern="1200">
          <a:solidFill>
            <a:schemeClr val="tx1"/>
          </a:solidFill>
          <a:latin typeface="Arial" pitchFamily="34" charset="0"/>
          <a:ea typeface="+mn-ea"/>
          <a:cs typeface="Arial" pitchFamily="34" charset="0"/>
        </a:defRPr>
      </a:lvl1pPr>
      <a:lvl2pPr marL="309563" indent="-127000" algn="l" defTabSz="912813" rtl="0" eaLnBrk="0" fontAlgn="base" hangingPunct="0">
        <a:lnSpc>
          <a:spcPct val="90000"/>
        </a:lnSpc>
        <a:spcBef>
          <a:spcPts val="900"/>
        </a:spcBef>
        <a:spcAft>
          <a:spcPct val="0"/>
        </a:spcAft>
        <a:buClr>
          <a:schemeClr val="bg2"/>
        </a:buClr>
        <a:buFont typeface="Arial" pitchFamily="34" charset="0"/>
        <a:buChar char="•"/>
        <a:defRPr sz="1600" kern="1200">
          <a:solidFill>
            <a:schemeClr val="tx1"/>
          </a:solidFill>
          <a:latin typeface="Arial" pitchFamily="34" charset="0"/>
          <a:ea typeface="+mn-ea"/>
          <a:cs typeface="Arial" pitchFamily="34" charset="0"/>
        </a:defRPr>
      </a:lvl2pPr>
      <a:lvl3pPr marL="488950" indent="-179388" algn="l" defTabSz="912813" rtl="0" eaLnBrk="0" fontAlgn="base" hangingPunct="0">
        <a:lnSpc>
          <a:spcPct val="90000"/>
        </a:lnSpc>
        <a:spcBef>
          <a:spcPts val="600"/>
        </a:spcBef>
        <a:spcAft>
          <a:spcPct val="0"/>
        </a:spcAft>
        <a:buClr>
          <a:schemeClr val="bg2"/>
        </a:buClr>
        <a:buFont typeface="Arial" pitchFamily="34" charset="0"/>
        <a:buChar char="–"/>
        <a:defRPr sz="1600" kern="1200">
          <a:solidFill>
            <a:schemeClr val="tx1"/>
          </a:solidFill>
          <a:latin typeface="Arial" pitchFamily="34" charset="0"/>
          <a:ea typeface="+mn-ea"/>
          <a:cs typeface="Arial" pitchFamily="34" charset="0"/>
        </a:defRPr>
      </a:lvl3pPr>
      <a:lvl4pPr marL="633413" indent="-136525" algn="l" defTabSz="912813" rtl="0" eaLnBrk="0" fontAlgn="base" hangingPunct="0">
        <a:lnSpc>
          <a:spcPct val="90000"/>
        </a:lnSpc>
        <a:spcBef>
          <a:spcPts val="200"/>
        </a:spcBef>
        <a:spcAft>
          <a:spcPct val="0"/>
        </a:spcAft>
        <a:buClr>
          <a:schemeClr val="bg2"/>
        </a:buClr>
        <a:buFont typeface="Arial" pitchFamily="34" charset="0"/>
        <a:buChar char="-"/>
        <a:defRPr sz="1600" kern="1200">
          <a:solidFill>
            <a:schemeClr val="tx1"/>
          </a:solidFill>
          <a:latin typeface="Arial" pitchFamily="34" charset="0"/>
          <a:ea typeface="+mn-ea"/>
          <a:cs typeface="Arial" pitchFamily="34" charset="0"/>
        </a:defRPr>
      </a:lvl4pPr>
      <a:lvl5pPr marL="769938" indent="-136525" algn="l" defTabSz="912813" rtl="0" eaLnBrk="0" fontAlgn="base" hangingPunct="0">
        <a:lnSpc>
          <a:spcPct val="90000"/>
        </a:lnSpc>
        <a:spcBef>
          <a:spcPts val="100"/>
        </a:spcBef>
        <a:spcAft>
          <a:spcPct val="0"/>
        </a:spcAft>
        <a:buClr>
          <a:schemeClr val="bg2"/>
        </a:buClr>
        <a:buFont typeface="Arial" pitchFamily="34" charset="0"/>
        <a:buChar char="-"/>
        <a:defRPr sz="1600" kern="1200">
          <a:solidFill>
            <a:schemeClr val="tx1"/>
          </a:solidFill>
          <a:latin typeface="Arial" pitchFamily="34" charset="0"/>
          <a:ea typeface="+mn-ea"/>
          <a:cs typeface="Arial" pitchFamily="34" charset="0"/>
        </a:defRPr>
      </a:lvl5pPr>
      <a:lvl6pPr marL="2514408"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73"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739"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903"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31" rtl="0" eaLnBrk="1" latinLnBrk="0" hangingPunct="1">
        <a:defRPr sz="1800" kern="1200">
          <a:solidFill>
            <a:schemeClr val="tx1"/>
          </a:solidFill>
          <a:latin typeface="+mn-lt"/>
          <a:ea typeface="+mn-ea"/>
          <a:cs typeface="+mn-cs"/>
        </a:defRPr>
      </a:lvl1pPr>
      <a:lvl2pPr marL="457165" algn="l" defTabSz="914331" rtl="0" eaLnBrk="1" latinLnBrk="0" hangingPunct="1">
        <a:defRPr sz="1800" kern="1200">
          <a:solidFill>
            <a:schemeClr val="tx1"/>
          </a:solidFill>
          <a:latin typeface="+mn-lt"/>
          <a:ea typeface="+mn-ea"/>
          <a:cs typeface="+mn-cs"/>
        </a:defRPr>
      </a:lvl2pPr>
      <a:lvl3pPr marL="914331" algn="l" defTabSz="914331" rtl="0" eaLnBrk="1" latinLnBrk="0" hangingPunct="1">
        <a:defRPr sz="1800" kern="1200">
          <a:solidFill>
            <a:schemeClr val="tx1"/>
          </a:solidFill>
          <a:latin typeface="+mn-lt"/>
          <a:ea typeface="+mn-ea"/>
          <a:cs typeface="+mn-cs"/>
        </a:defRPr>
      </a:lvl3pPr>
      <a:lvl4pPr marL="1371495" algn="l" defTabSz="914331" rtl="0" eaLnBrk="1" latinLnBrk="0" hangingPunct="1">
        <a:defRPr sz="1800" kern="1200">
          <a:solidFill>
            <a:schemeClr val="tx1"/>
          </a:solidFill>
          <a:latin typeface="+mn-lt"/>
          <a:ea typeface="+mn-ea"/>
          <a:cs typeface="+mn-cs"/>
        </a:defRPr>
      </a:lvl4pPr>
      <a:lvl5pPr marL="1828660" algn="l" defTabSz="914331" rtl="0" eaLnBrk="1" latinLnBrk="0" hangingPunct="1">
        <a:defRPr sz="1800" kern="1200">
          <a:solidFill>
            <a:schemeClr val="tx1"/>
          </a:solidFill>
          <a:latin typeface="+mn-lt"/>
          <a:ea typeface="+mn-ea"/>
          <a:cs typeface="+mn-cs"/>
        </a:defRPr>
      </a:lvl5pPr>
      <a:lvl6pPr marL="2285826" algn="l" defTabSz="914331" rtl="0" eaLnBrk="1" latinLnBrk="0" hangingPunct="1">
        <a:defRPr sz="1800" kern="1200">
          <a:solidFill>
            <a:schemeClr val="tx1"/>
          </a:solidFill>
          <a:latin typeface="+mn-lt"/>
          <a:ea typeface="+mn-ea"/>
          <a:cs typeface="+mn-cs"/>
        </a:defRPr>
      </a:lvl6pPr>
      <a:lvl7pPr marL="2742990" algn="l" defTabSz="914331" rtl="0" eaLnBrk="1" latinLnBrk="0" hangingPunct="1">
        <a:defRPr sz="1800" kern="1200">
          <a:solidFill>
            <a:schemeClr val="tx1"/>
          </a:solidFill>
          <a:latin typeface="+mn-lt"/>
          <a:ea typeface="+mn-ea"/>
          <a:cs typeface="+mn-cs"/>
        </a:defRPr>
      </a:lvl7pPr>
      <a:lvl8pPr marL="3200156" algn="l" defTabSz="914331" rtl="0" eaLnBrk="1" latinLnBrk="0" hangingPunct="1">
        <a:defRPr sz="1800" kern="1200">
          <a:solidFill>
            <a:schemeClr val="tx1"/>
          </a:solidFill>
          <a:latin typeface="+mn-lt"/>
          <a:ea typeface="+mn-ea"/>
          <a:cs typeface="+mn-cs"/>
        </a:defRPr>
      </a:lvl8pPr>
      <a:lvl9pPr marL="3657321" algn="l" defTabSz="914331"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5362" name="Picture 1" descr="New Logo Telkomsel"/>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8178800" y="120650"/>
            <a:ext cx="1617663"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735" r:id="rId1"/>
    <p:sldLayoutId id="2147484736" r:id="rId2"/>
    <p:sldLayoutId id="2147484676" r:id="rId3"/>
    <p:sldLayoutId id="2147484677" r:id="rId4"/>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65" algn="ctr" rtl="0" eaLnBrk="1" fontAlgn="base" hangingPunct="1">
        <a:spcBef>
          <a:spcPct val="0"/>
        </a:spcBef>
        <a:spcAft>
          <a:spcPct val="0"/>
        </a:spcAft>
        <a:defRPr sz="4400">
          <a:solidFill>
            <a:schemeClr val="tx1"/>
          </a:solidFill>
          <a:latin typeface="Calibri" pitchFamily="34" charset="0"/>
        </a:defRPr>
      </a:lvl6pPr>
      <a:lvl7pPr marL="914331" algn="ctr" rtl="0" eaLnBrk="1" fontAlgn="base" hangingPunct="1">
        <a:spcBef>
          <a:spcPct val="0"/>
        </a:spcBef>
        <a:spcAft>
          <a:spcPct val="0"/>
        </a:spcAft>
        <a:defRPr sz="4400">
          <a:solidFill>
            <a:schemeClr val="tx1"/>
          </a:solidFill>
          <a:latin typeface="Calibri" pitchFamily="34" charset="0"/>
        </a:defRPr>
      </a:lvl7pPr>
      <a:lvl8pPr marL="1371495" algn="ctr" rtl="0" eaLnBrk="1" fontAlgn="base" hangingPunct="1">
        <a:spcBef>
          <a:spcPct val="0"/>
        </a:spcBef>
        <a:spcAft>
          <a:spcPct val="0"/>
        </a:spcAft>
        <a:defRPr sz="4400">
          <a:solidFill>
            <a:schemeClr val="tx1"/>
          </a:solidFill>
          <a:latin typeface="Calibri" pitchFamily="34" charset="0"/>
        </a:defRPr>
      </a:lvl8pPr>
      <a:lvl9pPr marL="1828660" algn="ctr" rtl="0" eaLnBrk="1" fontAlgn="base" hangingPunct="1">
        <a:spcBef>
          <a:spcPct val="0"/>
        </a:spcBef>
        <a:spcAft>
          <a:spcPct val="0"/>
        </a:spcAft>
        <a:defRPr sz="4400">
          <a:solidFill>
            <a:schemeClr val="tx1"/>
          </a:solidFill>
          <a:latin typeface="Calibri" pitchFamily="34" charset="0"/>
        </a:defRPr>
      </a:lvl9pPr>
    </p:titleStyle>
    <p:bodyStyle>
      <a:lvl1pPr marL="341313" indent="-341313"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1363" indent="-284163"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1413" indent="-227013"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598613" indent="-227013"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5813" indent="-227013"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408"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73"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739"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903"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31" rtl="0" eaLnBrk="1" latinLnBrk="0" hangingPunct="1">
        <a:defRPr sz="1800" kern="1200">
          <a:solidFill>
            <a:schemeClr val="tx1"/>
          </a:solidFill>
          <a:latin typeface="+mn-lt"/>
          <a:ea typeface="+mn-ea"/>
          <a:cs typeface="+mn-cs"/>
        </a:defRPr>
      </a:lvl1pPr>
      <a:lvl2pPr marL="457165" algn="l" defTabSz="914331" rtl="0" eaLnBrk="1" latinLnBrk="0" hangingPunct="1">
        <a:defRPr sz="1800" kern="1200">
          <a:solidFill>
            <a:schemeClr val="tx1"/>
          </a:solidFill>
          <a:latin typeface="+mn-lt"/>
          <a:ea typeface="+mn-ea"/>
          <a:cs typeface="+mn-cs"/>
        </a:defRPr>
      </a:lvl2pPr>
      <a:lvl3pPr marL="914331" algn="l" defTabSz="914331" rtl="0" eaLnBrk="1" latinLnBrk="0" hangingPunct="1">
        <a:defRPr sz="1800" kern="1200">
          <a:solidFill>
            <a:schemeClr val="tx1"/>
          </a:solidFill>
          <a:latin typeface="+mn-lt"/>
          <a:ea typeface="+mn-ea"/>
          <a:cs typeface="+mn-cs"/>
        </a:defRPr>
      </a:lvl3pPr>
      <a:lvl4pPr marL="1371495" algn="l" defTabSz="914331" rtl="0" eaLnBrk="1" latinLnBrk="0" hangingPunct="1">
        <a:defRPr sz="1800" kern="1200">
          <a:solidFill>
            <a:schemeClr val="tx1"/>
          </a:solidFill>
          <a:latin typeface="+mn-lt"/>
          <a:ea typeface="+mn-ea"/>
          <a:cs typeface="+mn-cs"/>
        </a:defRPr>
      </a:lvl4pPr>
      <a:lvl5pPr marL="1828660" algn="l" defTabSz="914331" rtl="0" eaLnBrk="1" latinLnBrk="0" hangingPunct="1">
        <a:defRPr sz="1800" kern="1200">
          <a:solidFill>
            <a:schemeClr val="tx1"/>
          </a:solidFill>
          <a:latin typeface="+mn-lt"/>
          <a:ea typeface="+mn-ea"/>
          <a:cs typeface="+mn-cs"/>
        </a:defRPr>
      </a:lvl5pPr>
      <a:lvl6pPr marL="2285826" algn="l" defTabSz="914331" rtl="0" eaLnBrk="1" latinLnBrk="0" hangingPunct="1">
        <a:defRPr sz="1800" kern="1200">
          <a:solidFill>
            <a:schemeClr val="tx1"/>
          </a:solidFill>
          <a:latin typeface="+mn-lt"/>
          <a:ea typeface="+mn-ea"/>
          <a:cs typeface="+mn-cs"/>
        </a:defRPr>
      </a:lvl6pPr>
      <a:lvl7pPr marL="2742990" algn="l" defTabSz="914331" rtl="0" eaLnBrk="1" latinLnBrk="0" hangingPunct="1">
        <a:defRPr sz="1800" kern="1200">
          <a:solidFill>
            <a:schemeClr val="tx1"/>
          </a:solidFill>
          <a:latin typeface="+mn-lt"/>
          <a:ea typeface="+mn-ea"/>
          <a:cs typeface="+mn-cs"/>
        </a:defRPr>
      </a:lvl7pPr>
      <a:lvl8pPr marL="3200156" algn="l" defTabSz="914331" rtl="0" eaLnBrk="1" latinLnBrk="0" hangingPunct="1">
        <a:defRPr sz="1800" kern="1200">
          <a:solidFill>
            <a:schemeClr val="tx1"/>
          </a:solidFill>
          <a:latin typeface="+mn-lt"/>
          <a:ea typeface="+mn-ea"/>
          <a:cs typeface="+mn-cs"/>
        </a:defRPr>
      </a:lvl8pPr>
      <a:lvl9pPr marL="3657321" algn="l" defTabSz="914331"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72488" y="22225"/>
            <a:ext cx="141287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737" r:id="rId1"/>
    <p:sldLayoutId id="2147484738" r:id="rId2"/>
  </p:sldLayoutIdLst>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65" algn="ctr" rtl="0" eaLnBrk="1" fontAlgn="base" hangingPunct="1">
        <a:spcBef>
          <a:spcPct val="0"/>
        </a:spcBef>
        <a:spcAft>
          <a:spcPct val="0"/>
        </a:spcAft>
        <a:defRPr sz="4400">
          <a:solidFill>
            <a:schemeClr val="tx1"/>
          </a:solidFill>
          <a:latin typeface="Calibri" pitchFamily="34" charset="0"/>
        </a:defRPr>
      </a:lvl6pPr>
      <a:lvl7pPr marL="914331" algn="ctr" rtl="0" eaLnBrk="1" fontAlgn="base" hangingPunct="1">
        <a:spcBef>
          <a:spcPct val="0"/>
        </a:spcBef>
        <a:spcAft>
          <a:spcPct val="0"/>
        </a:spcAft>
        <a:defRPr sz="4400">
          <a:solidFill>
            <a:schemeClr val="tx1"/>
          </a:solidFill>
          <a:latin typeface="Calibri" pitchFamily="34" charset="0"/>
        </a:defRPr>
      </a:lvl7pPr>
      <a:lvl8pPr marL="1371495" algn="ctr" rtl="0" eaLnBrk="1" fontAlgn="base" hangingPunct="1">
        <a:spcBef>
          <a:spcPct val="0"/>
        </a:spcBef>
        <a:spcAft>
          <a:spcPct val="0"/>
        </a:spcAft>
        <a:defRPr sz="4400">
          <a:solidFill>
            <a:schemeClr val="tx1"/>
          </a:solidFill>
          <a:latin typeface="Calibri" pitchFamily="34" charset="0"/>
        </a:defRPr>
      </a:lvl8pPr>
      <a:lvl9pPr marL="1828660" algn="ctr" rtl="0" eaLnBrk="1" fontAlgn="base" hangingPunct="1">
        <a:spcBef>
          <a:spcPct val="0"/>
        </a:spcBef>
        <a:spcAft>
          <a:spcPct val="0"/>
        </a:spcAft>
        <a:defRPr sz="4400">
          <a:solidFill>
            <a:schemeClr val="tx1"/>
          </a:solidFill>
          <a:latin typeface="Calibri" pitchFamily="34" charset="0"/>
        </a:defRPr>
      </a:lvl9pPr>
    </p:titleStyle>
    <p:bodyStyle>
      <a:lvl1pPr marL="341313" indent="-341313"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1363" indent="-284163"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1413" indent="-227013"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598613" indent="-227013"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5813" indent="-227013"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408"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73"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739"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903"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31" rtl="0" eaLnBrk="1" latinLnBrk="0" hangingPunct="1">
        <a:defRPr sz="1800" kern="1200">
          <a:solidFill>
            <a:schemeClr val="tx1"/>
          </a:solidFill>
          <a:latin typeface="+mn-lt"/>
          <a:ea typeface="+mn-ea"/>
          <a:cs typeface="+mn-cs"/>
        </a:defRPr>
      </a:lvl1pPr>
      <a:lvl2pPr marL="457165" algn="l" defTabSz="914331" rtl="0" eaLnBrk="1" latinLnBrk="0" hangingPunct="1">
        <a:defRPr sz="1800" kern="1200">
          <a:solidFill>
            <a:schemeClr val="tx1"/>
          </a:solidFill>
          <a:latin typeface="+mn-lt"/>
          <a:ea typeface="+mn-ea"/>
          <a:cs typeface="+mn-cs"/>
        </a:defRPr>
      </a:lvl2pPr>
      <a:lvl3pPr marL="914331" algn="l" defTabSz="914331" rtl="0" eaLnBrk="1" latinLnBrk="0" hangingPunct="1">
        <a:defRPr sz="1800" kern="1200">
          <a:solidFill>
            <a:schemeClr val="tx1"/>
          </a:solidFill>
          <a:latin typeface="+mn-lt"/>
          <a:ea typeface="+mn-ea"/>
          <a:cs typeface="+mn-cs"/>
        </a:defRPr>
      </a:lvl3pPr>
      <a:lvl4pPr marL="1371495" algn="l" defTabSz="914331" rtl="0" eaLnBrk="1" latinLnBrk="0" hangingPunct="1">
        <a:defRPr sz="1800" kern="1200">
          <a:solidFill>
            <a:schemeClr val="tx1"/>
          </a:solidFill>
          <a:latin typeface="+mn-lt"/>
          <a:ea typeface="+mn-ea"/>
          <a:cs typeface="+mn-cs"/>
        </a:defRPr>
      </a:lvl4pPr>
      <a:lvl5pPr marL="1828660" algn="l" defTabSz="914331" rtl="0" eaLnBrk="1" latinLnBrk="0" hangingPunct="1">
        <a:defRPr sz="1800" kern="1200">
          <a:solidFill>
            <a:schemeClr val="tx1"/>
          </a:solidFill>
          <a:latin typeface="+mn-lt"/>
          <a:ea typeface="+mn-ea"/>
          <a:cs typeface="+mn-cs"/>
        </a:defRPr>
      </a:lvl5pPr>
      <a:lvl6pPr marL="2285826" algn="l" defTabSz="914331" rtl="0" eaLnBrk="1" latinLnBrk="0" hangingPunct="1">
        <a:defRPr sz="1800" kern="1200">
          <a:solidFill>
            <a:schemeClr val="tx1"/>
          </a:solidFill>
          <a:latin typeface="+mn-lt"/>
          <a:ea typeface="+mn-ea"/>
          <a:cs typeface="+mn-cs"/>
        </a:defRPr>
      </a:lvl6pPr>
      <a:lvl7pPr marL="2742990" algn="l" defTabSz="914331" rtl="0" eaLnBrk="1" latinLnBrk="0" hangingPunct="1">
        <a:defRPr sz="1800" kern="1200">
          <a:solidFill>
            <a:schemeClr val="tx1"/>
          </a:solidFill>
          <a:latin typeface="+mn-lt"/>
          <a:ea typeface="+mn-ea"/>
          <a:cs typeface="+mn-cs"/>
        </a:defRPr>
      </a:lvl7pPr>
      <a:lvl8pPr marL="3200156" algn="l" defTabSz="914331" rtl="0" eaLnBrk="1" latinLnBrk="0" hangingPunct="1">
        <a:defRPr sz="1800" kern="1200">
          <a:solidFill>
            <a:schemeClr val="tx1"/>
          </a:solidFill>
          <a:latin typeface="+mn-lt"/>
          <a:ea typeface="+mn-ea"/>
          <a:cs typeface="+mn-cs"/>
        </a:defRPr>
      </a:lvl8pPr>
      <a:lvl9pPr marL="3657321" algn="l" defTabSz="914331"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7410" name="Object 112"/>
          <p:cNvGraphicFramePr>
            <a:graphicFrameLocks/>
          </p:cNvGraphicFramePr>
          <p:nvPr>
            <p:custDataLst>
              <p:tags r:id="rId10"/>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7451" name="think-cell Slide" r:id="rId11" imgW="360" imgH="360" progId="">
                  <p:embed/>
                </p:oleObj>
              </mc:Choice>
              <mc:Fallback>
                <p:oleObj name="think-cell Slide" r:id="rId11" imgW="360" imgH="360" progId="">
                  <p:embed/>
                  <p:pic>
                    <p:nvPicPr>
                      <p:cNvPr id="0" name="Object 11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411" name="Title Placeholder 1"/>
          <p:cNvSpPr>
            <a:spLocks noGrp="1"/>
          </p:cNvSpPr>
          <p:nvPr>
            <p:ph type="title"/>
          </p:nvPr>
        </p:nvSpPr>
        <p:spPr bwMode="auto">
          <a:xfrm>
            <a:off x="265113" y="804863"/>
            <a:ext cx="93614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smtClean="0"/>
              <a:t>Headline of maximum two lines here</a:t>
            </a:r>
          </a:p>
        </p:txBody>
      </p:sp>
      <p:sp>
        <p:nvSpPr>
          <p:cNvPr id="17412" name="Text Placeholder 2"/>
          <p:cNvSpPr>
            <a:spLocks noGrp="1"/>
          </p:cNvSpPr>
          <p:nvPr>
            <p:ph type="body" idx="1"/>
          </p:nvPr>
        </p:nvSpPr>
        <p:spPr bwMode="auto">
          <a:xfrm>
            <a:off x="265113" y="2057400"/>
            <a:ext cx="9361487" cy="133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smtClean="0"/>
              <a:t>Text on first level here</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Rectangle 3"/>
          <p:cNvSpPr/>
          <p:nvPr/>
        </p:nvSpPr>
        <p:spPr>
          <a:xfrm>
            <a:off x="0" y="341313"/>
            <a:ext cx="1716088" cy="341312"/>
          </a:xfrm>
          <a:prstGeom prst="rect">
            <a:avLst/>
          </a:prstGeom>
          <a:solidFill>
            <a:schemeClr val="bg1"/>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lIns="73152" tIns="73152" rIns="73152" bIns="73152" anchor="ctr"/>
          <a:lstStyle/>
          <a:p>
            <a:pPr algn="ctr" defTabSz="914400" fontAlgn="auto">
              <a:lnSpc>
                <a:spcPct val="90000"/>
              </a:lnSpc>
              <a:spcBef>
                <a:spcPts val="900"/>
              </a:spcBef>
              <a:spcAft>
                <a:spcPts val="0"/>
              </a:spcAft>
              <a:defRPr/>
            </a:pPr>
            <a:endParaRPr lang="en-US" sz="1400" dirty="0">
              <a:solidFill>
                <a:srgbClr val="FFFFFF"/>
              </a:solidFill>
              <a:cs typeface="Arial" pitchFamily="34" charset="0"/>
            </a:endParaRPr>
          </a:p>
        </p:txBody>
      </p:sp>
      <p:pic>
        <p:nvPicPr>
          <p:cNvPr id="17414" name="Picture 1" descr="New Logo Telkomsel"/>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8178800" y="120650"/>
            <a:ext cx="1617663"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739" r:id="rId1"/>
    <p:sldLayoutId id="2147484678" r:id="rId2"/>
    <p:sldLayoutId id="2147484679" r:id="rId3"/>
    <p:sldLayoutId id="2147484680" r:id="rId4"/>
    <p:sldLayoutId id="2147484681" r:id="rId5"/>
    <p:sldLayoutId id="2147484740" r:id="rId6"/>
    <p:sldLayoutId id="2147484741" r:id="rId7"/>
  </p:sldLayoutIdLst>
  <p:timing>
    <p:tnLst>
      <p:par>
        <p:cTn id="1" dur="indefinite" restart="never" nodeType="tmRoot"/>
      </p:par>
    </p:tnLst>
  </p:timing>
  <p:hf sldNum="0" hdr="0" ftr="0" dt="0"/>
  <p:txStyles>
    <p:titleStyle>
      <a:lvl1pPr algn="l" rtl="0" eaLnBrk="0" fontAlgn="base" hangingPunct="0">
        <a:lnSpc>
          <a:spcPct val="90000"/>
        </a:lnSpc>
        <a:spcBef>
          <a:spcPct val="0"/>
        </a:spcBef>
        <a:spcAft>
          <a:spcPct val="0"/>
        </a:spcAft>
        <a:defRPr sz="2400" kern="1200">
          <a:solidFill>
            <a:schemeClr val="tx1"/>
          </a:solidFill>
          <a:latin typeface="Arial" pitchFamily="34" charset="0"/>
          <a:ea typeface="+mj-ea"/>
          <a:cs typeface="Arial" pitchFamily="34" charset="0"/>
        </a:defRPr>
      </a:lvl1pPr>
      <a:lvl2pPr algn="l" rtl="0" eaLnBrk="0" fontAlgn="base" hangingPunct="0">
        <a:lnSpc>
          <a:spcPct val="90000"/>
        </a:lnSpc>
        <a:spcBef>
          <a:spcPct val="0"/>
        </a:spcBef>
        <a:spcAft>
          <a:spcPct val="0"/>
        </a:spcAft>
        <a:defRPr sz="2400">
          <a:solidFill>
            <a:schemeClr val="tx1"/>
          </a:solidFill>
          <a:latin typeface="Arial" pitchFamily="34" charset="0"/>
          <a:cs typeface="Arial" pitchFamily="34" charset="0"/>
        </a:defRPr>
      </a:lvl2pPr>
      <a:lvl3pPr algn="l" rtl="0" eaLnBrk="0" fontAlgn="base" hangingPunct="0">
        <a:lnSpc>
          <a:spcPct val="90000"/>
        </a:lnSpc>
        <a:spcBef>
          <a:spcPct val="0"/>
        </a:spcBef>
        <a:spcAft>
          <a:spcPct val="0"/>
        </a:spcAft>
        <a:defRPr sz="2400">
          <a:solidFill>
            <a:schemeClr val="tx1"/>
          </a:solidFill>
          <a:latin typeface="Arial" pitchFamily="34" charset="0"/>
          <a:cs typeface="Arial" pitchFamily="34" charset="0"/>
        </a:defRPr>
      </a:lvl3pPr>
      <a:lvl4pPr algn="l" rtl="0" eaLnBrk="0" fontAlgn="base" hangingPunct="0">
        <a:lnSpc>
          <a:spcPct val="90000"/>
        </a:lnSpc>
        <a:spcBef>
          <a:spcPct val="0"/>
        </a:spcBef>
        <a:spcAft>
          <a:spcPct val="0"/>
        </a:spcAft>
        <a:defRPr sz="2400">
          <a:solidFill>
            <a:schemeClr val="tx1"/>
          </a:solidFill>
          <a:latin typeface="Arial" pitchFamily="34" charset="0"/>
          <a:cs typeface="Arial" pitchFamily="34" charset="0"/>
        </a:defRPr>
      </a:lvl4pPr>
      <a:lvl5pPr algn="l" rtl="0" eaLnBrk="0" fontAlgn="base" hangingPunct="0">
        <a:lnSpc>
          <a:spcPct val="90000"/>
        </a:lnSpc>
        <a:spcBef>
          <a:spcPct val="0"/>
        </a:spcBef>
        <a:spcAft>
          <a:spcPct val="0"/>
        </a:spcAft>
        <a:defRPr sz="2400">
          <a:solidFill>
            <a:schemeClr val="tx1"/>
          </a:solidFill>
          <a:latin typeface="Arial" pitchFamily="34" charset="0"/>
          <a:cs typeface="Arial" pitchFamily="34" charset="0"/>
        </a:defRPr>
      </a:lvl5pPr>
      <a:lvl6pPr marL="457200" algn="l" rtl="0" fontAlgn="base">
        <a:lnSpc>
          <a:spcPct val="90000"/>
        </a:lnSpc>
        <a:spcBef>
          <a:spcPct val="0"/>
        </a:spcBef>
        <a:spcAft>
          <a:spcPct val="0"/>
        </a:spcAft>
        <a:defRPr sz="2400">
          <a:solidFill>
            <a:schemeClr val="tx1"/>
          </a:solidFill>
          <a:latin typeface="Arial" pitchFamily="34" charset="0"/>
          <a:cs typeface="Arial" pitchFamily="34" charset="0"/>
        </a:defRPr>
      </a:lvl6pPr>
      <a:lvl7pPr marL="914400" algn="l" rtl="0" fontAlgn="base">
        <a:lnSpc>
          <a:spcPct val="90000"/>
        </a:lnSpc>
        <a:spcBef>
          <a:spcPct val="0"/>
        </a:spcBef>
        <a:spcAft>
          <a:spcPct val="0"/>
        </a:spcAft>
        <a:defRPr sz="2400">
          <a:solidFill>
            <a:schemeClr val="tx1"/>
          </a:solidFill>
          <a:latin typeface="Arial" pitchFamily="34" charset="0"/>
          <a:cs typeface="Arial" pitchFamily="34" charset="0"/>
        </a:defRPr>
      </a:lvl7pPr>
      <a:lvl8pPr marL="1371600" algn="l" rtl="0" fontAlgn="base">
        <a:lnSpc>
          <a:spcPct val="90000"/>
        </a:lnSpc>
        <a:spcBef>
          <a:spcPct val="0"/>
        </a:spcBef>
        <a:spcAft>
          <a:spcPct val="0"/>
        </a:spcAft>
        <a:defRPr sz="2400">
          <a:solidFill>
            <a:schemeClr val="tx1"/>
          </a:solidFill>
          <a:latin typeface="Arial" pitchFamily="34" charset="0"/>
          <a:cs typeface="Arial" pitchFamily="34" charset="0"/>
        </a:defRPr>
      </a:lvl8pPr>
      <a:lvl9pPr marL="1828800" algn="l" rtl="0" fontAlgn="base">
        <a:lnSpc>
          <a:spcPct val="90000"/>
        </a:lnSpc>
        <a:spcBef>
          <a:spcPct val="0"/>
        </a:spcBef>
        <a:spcAft>
          <a:spcPct val="0"/>
        </a:spcAft>
        <a:defRPr sz="2400">
          <a:solidFill>
            <a:schemeClr val="tx1"/>
          </a:solidFill>
          <a:latin typeface="Arial" pitchFamily="34" charset="0"/>
          <a:cs typeface="Arial" pitchFamily="34" charset="0"/>
        </a:defRPr>
      </a:lvl9pPr>
    </p:titleStyle>
    <p:bodyStyle>
      <a:lvl1pPr marL="179388" indent="-179388" algn="l" rtl="0" eaLnBrk="0" fontAlgn="base" hangingPunct="0">
        <a:lnSpc>
          <a:spcPct val="90000"/>
        </a:lnSpc>
        <a:spcBef>
          <a:spcPts val="1400"/>
        </a:spcBef>
        <a:spcAft>
          <a:spcPct val="0"/>
        </a:spcAft>
        <a:buClr>
          <a:schemeClr val="bg2"/>
        </a:buClr>
        <a:buSzPct val="100000"/>
        <a:buFont typeface="Arial" pitchFamily="34" charset="0"/>
        <a:buChar char="■"/>
        <a:defRPr sz="1600" kern="1200">
          <a:solidFill>
            <a:schemeClr val="tx1"/>
          </a:solidFill>
          <a:latin typeface="Arial" pitchFamily="34" charset="0"/>
          <a:ea typeface="+mn-ea"/>
          <a:cs typeface="Arial" pitchFamily="34" charset="0"/>
        </a:defRPr>
      </a:lvl1pPr>
      <a:lvl2pPr marL="309563" indent="-127000" algn="l" rtl="0" eaLnBrk="0" fontAlgn="base" hangingPunct="0">
        <a:lnSpc>
          <a:spcPct val="90000"/>
        </a:lnSpc>
        <a:spcBef>
          <a:spcPts val="900"/>
        </a:spcBef>
        <a:spcAft>
          <a:spcPct val="0"/>
        </a:spcAft>
        <a:buClr>
          <a:schemeClr val="bg2"/>
        </a:buClr>
        <a:buFont typeface="Arial" pitchFamily="34" charset="0"/>
        <a:buChar char="•"/>
        <a:defRPr sz="1600" kern="1200">
          <a:solidFill>
            <a:schemeClr val="tx1"/>
          </a:solidFill>
          <a:latin typeface="Arial" pitchFamily="34" charset="0"/>
          <a:ea typeface="+mn-ea"/>
          <a:cs typeface="Arial" pitchFamily="34" charset="0"/>
        </a:defRPr>
      </a:lvl2pPr>
      <a:lvl3pPr marL="488950" indent="-179388" algn="l" rtl="0" eaLnBrk="0" fontAlgn="base" hangingPunct="0">
        <a:lnSpc>
          <a:spcPct val="90000"/>
        </a:lnSpc>
        <a:spcBef>
          <a:spcPts val="600"/>
        </a:spcBef>
        <a:spcAft>
          <a:spcPct val="0"/>
        </a:spcAft>
        <a:buClr>
          <a:schemeClr val="bg2"/>
        </a:buClr>
        <a:buFont typeface="Arial" pitchFamily="34" charset="0"/>
        <a:buChar char="–"/>
        <a:defRPr sz="1600" kern="1200">
          <a:solidFill>
            <a:schemeClr val="tx1"/>
          </a:solidFill>
          <a:latin typeface="Arial" pitchFamily="34" charset="0"/>
          <a:ea typeface="+mn-ea"/>
          <a:cs typeface="Arial" pitchFamily="34" charset="0"/>
        </a:defRPr>
      </a:lvl3pPr>
      <a:lvl4pPr marL="633413" indent="-136525" algn="l" rtl="0" eaLnBrk="0" fontAlgn="base" hangingPunct="0">
        <a:lnSpc>
          <a:spcPct val="90000"/>
        </a:lnSpc>
        <a:spcBef>
          <a:spcPts val="200"/>
        </a:spcBef>
        <a:spcAft>
          <a:spcPct val="0"/>
        </a:spcAft>
        <a:buClr>
          <a:schemeClr val="bg2"/>
        </a:buClr>
        <a:buFont typeface="Arial" pitchFamily="34" charset="0"/>
        <a:buChar char="-"/>
        <a:defRPr sz="1600" kern="1200">
          <a:solidFill>
            <a:schemeClr val="tx1"/>
          </a:solidFill>
          <a:latin typeface="Arial" pitchFamily="34" charset="0"/>
          <a:ea typeface="+mn-ea"/>
          <a:cs typeface="Arial" pitchFamily="34" charset="0"/>
        </a:defRPr>
      </a:lvl4pPr>
      <a:lvl5pPr marL="769938" indent="-136525" algn="l" rtl="0" eaLnBrk="0" fontAlgn="base" hangingPunct="0">
        <a:lnSpc>
          <a:spcPct val="90000"/>
        </a:lnSpc>
        <a:spcBef>
          <a:spcPts val="100"/>
        </a:spcBef>
        <a:spcAft>
          <a:spcPct val="0"/>
        </a:spcAft>
        <a:buClr>
          <a:schemeClr val="bg2"/>
        </a:buClr>
        <a:buFont typeface="Arial" pitchFamily="34" charset="0"/>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slideLayout" Target="../slideLayouts/slideLayout5.xml"/><Relationship Id="rId7" Type="http://schemas.openxmlformats.org/officeDocument/2006/relationships/image" Target="../media/image16.jpeg"/><Relationship Id="rId2" Type="http://schemas.openxmlformats.org/officeDocument/2006/relationships/tags" Target="../tags/tag60.xml"/><Relationship Id="rId1" Type="http://schemas.openxmlformats.org/officeDocument/2006/relationships/vmlDrawing" Target="../drawings/vmlDrawing30.vml"/><Relationship Id="rId6" Type="http://schemas.openxmlformats.org/officeDocument/2006/relationships/image" Target="../media/image3.emf"/><Relationship Id="rId5" Type="http://schemas.openxmlformats.org/officeDocument/2006/relationships/oleObject" Target="../embeddings/oleObject32.bin"/><Relationship Id="rId10" Type="http://schemas.openxmlformats.org/officeDocument/2006/relationships/image" Target="../media/image19.png"/><Relationship Id="rId4" Type="http://schemas.openxmlformats.org/officeDocument/2006/relationships/notesSlide" Target="../notesSlides/notesSlide2.xml"/><Relationship Id="rId9" Type="http://schemas.openxmlformats.org/officeDocument/2006/relationships/image" Target="../media/image18.jpeg"/></Relationships>
</file>

<file path=ppt/slides/_rels/slide4.xml.rels><?xml version="1.0" encoding="UTF-8" standalone="yes"?>
<Relationships xmlns="http://schemas.openxmlformats.org/package/2006/relationships"><Relationship Id="rId8" Type="http://schemas.openxmlformats.org/officeDocument/2006/relationships/tags" Target="../tags/tag67.xml"/><Relationship Id="rId13" Type="http://schemas.openxmlformats.org/officeDocument/2006/relationships/image" Target="../media/image21.jpeg"/><Relationship Id="rId18" Type="http://schemas.openxmlformats.org/officeDocument/2006/relationships/image" Target="../media/image26.png"/><Relationship Id="rId3" Type="http://schemas.openxmlformats.org/officeDocument/2006/relationships/tags" Target="../tags/tag62.xml"/><Relationship Id="rId7" Type="http://schemas.openxmlformats.org/officeDocument/2006/relationships/tags" Target="../tags/tag66.xml"/><Relationship Id="rId12" Type="http://schemas.openxmlformats.org/officeDocument/2006/relationships/image" Target="../media/image20.jpeg"/><Relationship Id="rId17" Type="http://schemas.openxmlformats.org/officeDocument/2006/relationships/image" Target="../media/image25.png"/><Relationship Id="rId2" Type="http://schemas.openxmlformats.org/officeDocument/2006/relationships/tags" Target="../tags/tag61.xml"/><Relationship Id="rId16" Type="http://schemas.openxmlformats.org/officeDocument/2006/relationships/image" Target="../media/image24.png"/><Relationship Id="rId20" Type="http://schemas.openxmlformats.org/officeDocument/2006/relationships/image" Target="../media/image28.png"/><Relationship Id="rId1" Type="http://schemas.openxmlformats.org/officeDocument/2006/relationships/vmlDrawing" Target="../drawings/vmlDrawing31.vml"/><Relationship Id="rId6" Type="http://schemas.openxmlformats.org/officeDocument/2006/relationships/tags" Target="../tags/tag65.xml"/><Relationship Id="rId11" Type="http://schemas.openxmlformats.org/officeDocument/2006/relationships/image" Target="../media/image3.emf"/><Relationship Id="rId5" Type="http://schemas.openxmlformats.org/officeDocument/2006/relationships/tags" Target="../tags/tag64.xml"/><Relationship Id="rId15" Type="http://schemas.openxmlformats.org/officeDocument/2006/relationships/image" Target="../media/image23.png"/><Relationship Id="rId10" Type="http://schemas.openxmlformats.org/officeDocument/2006/relationships/oleObject" Target="../embeddings/oleObject33.bin"/><Relationship Id="rId19" Type="http://schemas.openxmlformats.org/officeDocument/2006/relationships/image" Target="../media/image27.png"/><Relationship Id="rId4" Type="http://schemas.openxmlformats.org/officeDocument/2006/relationships/tags" Target="../tags/tag63.xml"/><Relationship Id="rId9" Type="http://schemas.openxmlformats.org/officeDocument/2006/relationships/slideLayout" Target="../slideLayouts/slideLayout5.xml"/><Relationship Id="rId14" Type="http://schemas.openxmlformats.org/officeDocument/2006/relationships/image" Target="../media/image22.png"/></Relationships>
</file>

<file path=ppt/slides/_rels/slide5.xml.rels><?xml version="1.0" encoding="UTF-8" standalone="yes"?>
<Relationships xmlns="http://schemas.openxmlformats.org/package/2006/relationships"><Relationship Id="rId8" Type="http://schemas.openxmlformats.org/officeDocument/2006/relationships/tags" Target="../tags/tag74.xml"/><Relationship Id="rId13" Type="http://schemas.openxmlformats.org/officeDocument/2006/relationships/image" Target="../media/image29.png"/><Relationship Id="rId18" Type="http://schemas.openxmlformats.org/officeDocument/2006/relationships/image" Target="../media/image32.png"/><Relationship Id="rId3" Type="http://schemas.openxmlformats.org/officeDocument/2006/relationships/tags" Target="../tags/tag69.xml"/><Relationship Id="rId7" Type="http://schemas.openxmlformats.org/officeDocument/2006/relationships/tags" Target="../tags/tag73.xml"/><Relationship Id="rId12" Type="http://schemas.openxmlformats.org/officeDocument/2006/relationships/notesSlide" Target="../notesSlides/notesSlide3.xml"/><Relationship Id="rId17" Type="http://schemas.openxmlformats.org/officeDocument/2006/relationships/image" Target="../media/image3.emf"/><Relationship Id="rId2" Type="http://schemas.openxmlformats.org/officeDocument/2006/relationships/tags" Target="../tags/tag68.xml"/><Relationship Id="rId16" Type="http://schemas.openxmlformats.org/officeDocument/2006/relationships/oleObject" Target="../embeddings/oleObject34.bin"/><Relationship Id="rId1" Type="http://schemas.openxmlformats.org/officeDocument/2006/relationships/vmlDrawing" Target="../drawings/vmlDrawing32.vml"/><Relationship Id="rId6" Type="http://schemas.openxmlformats.org/officeDocument/2006/relationships/tags" Target="../tags/tag72.xml"/><Relationship Id="rId11" Type="http://schemas.openxmlformats.org/officeDocument/2006/relationships/slideLayout" Target="../slideLayouts/slideLayout5.xml"/><Relationship Id="rId5" Type="http://schemas.openxmlformats.org/officeDocument/2006/relationships/tags" Target="../tags/tag71.xml"/><Relationship Id="rId15" Type="http://schemas.openxmlformats.org/officeDocument/2006/relationships/image" Target="../media/image31.png"/><Relationship Id="rId10" Type="http://schemas.openxmlformats.org/officeDocument/2006/relationships/tags" Target="../tags/tag76.xml"/><Relationship Id="rId19" Type="http://schemas.openxmlformats.org/officeDocument/2006/relationships/image" Target="../media/image33.png"/><Relationship Id="rId4" Type="http://schemas.openxmlformats.org/officeDocument/2006/relationships/tags" Target="../tags/tag70.xml"/><Relationship Id="rId9" Type="http://schemas.openxmlformats.org/officeDocument/2006/relationships/tags" Target="../tags/tag75.xml"/><Relationship Id="rId14" Type="http://schemas.openxmlformats.org/officeDocument/2006/relationships/image" Target="../media/image3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sma_dis_res_cmyk_rev.eps"/>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07025" y="101746"/>
            <a:ext cx="1679575" cy="685800"/>
          </a:xfrm>
          <a:prstGeom prst="rect">
            <a:avLst/>
          </a:prstGeom>
          <a:solidFill>
            <a:schemeClr val="tx1"/>
          </a:solidFill>
          <a:ln>
            <a:noFill/>
          </a:ln>
        </p:spPr>
      </p:pic>
    </p:spTree>
    <p:extLst>
      <p:ext uri="{BB962C8B-B14F-4D97-AF65-F5344CB8AC3E}">
        <p14:creationId xmlns:p14="http://schemas.microsoft.com/office/powerpoint/2010/main" val="41139162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p:cNvSpPr txBox="1">
            <a:spLocks/>
          </p:cNvSpPr>
          <p:nvPr/>
        </p:nvSpPr>
        <p:spPr>
          <a:xfrm>
            <a:off x="457200" y="2020569"/>
            <a:ext cx="9065172" cy="4490589"/>
          </a:xfrm>
          <a:prstGeom prst="rect">
            <a:avLst/>
          </a:prstGeom>
        </p:spPr>
        <p:txBody>
          <a:bodyPr>
            <a:normAutofit lnSpcReduction="10000"/>
          </a:bodyPr>
          <a:lstStyle>
            <a:lvl1pPr marL="179388" indent="-179388" algn="l" defTabSz="912813" rtl="0" eaLnBrk="0" fontAlgn="base" hangingPunct="0">
              <a:lnSpc>
                <a:spcPct val="90000"/>
              </a:lnSpc>
              <a:spcBef>
                <a:spcPts val="1400"/>
              </a:spcBef>
              <a:spcAft>
                <a:spcPct val="0"/>
              </a:spcAft>
              <a:buClr>
                <a:schemeClr val="bg2"/>
              </a:buClr>
              <a:buSzPct val="100000"/>
              <a:buFont typeface="Arial" pitchFamily="34" charset="0"/>
              <a:buChar char="■"/>
              <a:defRPr sz="1600" kern="1200">
                <a:solidFill>
                  <a:schemeClr val="tx1"/>
                </a:solidFill>
                <a:latin typeface="Arial" pitchFamily="34" charset="0"/>
                <a:ea typeface="+mn-ea"/>
                <a:cs typeface="Arial" pitchFamily="34" charset="0"/>
              </a:defRPr>
            </a:lvl1pPr>
            <a:lvl2pPr marL="309563" indent="-127000" algn="l" defTabSz="912813" rtl="0" eaLnBrk="0" fontAlgn="base" hangingPunct="0">
              <a:lnSpc>
                <a:spcPct val="90000"/>
              </a:lnSpc>
              <a:spcBef>
                <a:spcPts val="900"/>
              </a:spcBef>
              <a:spcAft>
                <a:spcPct val="0"/>
              </a:spcAft>
              <a:buClr>
                <a:schemeClr val="bg2"/>
              </a:buClr>
              <a:buFont typeface="Arial" pitchFamily="34" charset="0"/>
              <a:buChar char="•"/>
              <a:defRPr sz="1600" kern="1200">
                <a:solidFill>
                  <a:schemeClr val="tx1"/>
                </a:solidFill>
                <a:latin typeface="Arial" pitchFamily="34" charset="0"/>
                <a:ea typeface="+mn-ea"/>
                <a:cs typeface="Arial" pitchFamily="34" charset="0"/>
              </a:defRPr>
            </a:lvl2pPr>
            <a:lvl3pPr marL="488950" indent="-179388" algn="l" defTabSz="912813" rtl="0" eaLnBrk="0" fontAlgn="base" hangingPunct="0">
              <a:lnSpc>
                <a:spcPct val="90000"/>
              </a:lnSpc>
              <a:spcBef>
                <a:spcPts val="600"/>
              </a:spcBef>
              <a:spcAft>
                <a:spcPct val="0"/>
              </a:spcAft>
              <a:buClr>
                <a:schemeClr val="bg2"/>
              </a:buClr>
              <a:buFont typeface="Arial" pitchFamily="34" charset="0"/>
              <a:buChar char="–"/>
              <a:defRPr sz="1600" kern="1200">
                <a:solidFill>
                  <a:schemeClr val="tx1"/>
                </a:solidFill>
                <a:latin typeface="Arial" pitchFamily="34" charset="0"/>
                <a:ea typeface="+mn-ea"/>
                <a:cs typeface="Arial" pitchFamily="34" charset="0"/>
              </a:defRPr>
            </a:lvl3pPr>
            <a:lvl4pPr marL="633413" indent="-136525" algn="l" defTabSz="912813" rtl="0" eaLnBrk="0" fontAlgn="base" hangingPunct="0">
              <a:lnSpc>
                <a:spcPct val="90000"/>
              </a:lnSpc>
              <a:spcBef>
                <a:spcPts val="200"/>
              </a:spcBef>
              <a:spcAft>
                <a:spcPct val="0"/>
              </a:spcAft>
              <a:buClr>
                <a:schemeClr val="bg2"/>
              </a:buClr>
              <a:buFont typeface="Arial" pitchFamily="34" charset="0"/>
              <a:buChar char="-"/>
              <a:defRPr sz="1600" kern="1200">
                <a:solidFill>
                  <a:schemeClr val="tx1"/>
                </a:solidFill>
                <a:latin typeface="Arial" pitchFamily="34" charset="0"/>
                <a:ea typeface="+mn-ea"/>
                <a:cs typeface="Arial" pitchFamily="34" charset="0"/>
              </a:defRPr>
            </a:lvl4pPr>
            <a:lvl5pPr marL="769938" indent="-136525" algn="l" defTabSz="912813" rtl="0" eaLnBrk="0" fontAlgn="base" hangingPunct="0">
              <a:lnSpc>
                <a:spcPct val="90000"/>
              </a:lnSpc>
              <a:spcBef>
                <a:spcPts val="100"/>
              </a:spcBef>
              <a:spcAft>
                <a:spcPct val="0"/>
              </a:spcAft>
              <a:buClr>
                <a:schemeClr val="bg2"/>
              </a:buClr>
              <a:buFont typeface="Arial" pitchFamily="34" charset="0"/>
              <a:buChar char="-"/>
              <a:defRPr sz="1600" kern="1200">
                <a:solidFill>
                  <a:schemeClr val="tx1"/>
                </a:solidFill>
                <a:latin typeface="Arial" pitchFamily="34" charset="0"/>
                <a:ea typeface="+mn-ea"/>
                <a:cs typeface="Arial" pitchFamily="34" charset="0"/>
              </a:defRPr>
            </a:lvl5pPr>
            <a:lvl6pPr marL="2514408"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73"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739"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903" indent="-228582" algn="l" defTabSz="914331"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3200" dirty="0" smtClean="0">
                <a:solidFill>
                  <a:srgbClr val="0000FF"/>
                </a:solidFill>
                <a:latin typeface="Calibri" pitchFamily="34" charset="0"/>
                <a:cs typeface="Calibri" pitchFamily="34" charset="0"/>
              </a:rPr>
              <a:t>BACKGROUND</a:t>
            </a:r>
          </a:p>
          <a:p>
            <a:pPr defTabSz="914400" fontAlgn="auto">
              <a:spcBef>
                <a:spcPts val="0"/>
              </a:spcBef>
              <a:spcAft>
                <a:spcPts val="0"/>
              </a:spcAft>
              <a:defRPr/>
            </a:pPr>
            <a:r>
              <a:rPr lang="en-US" kern="0" dirty="0" smtClean="0">
                <a:solidFill>
                  <a:sysClr val="windowText" lastClr="000000"/>
                </a:solidFill>
                <a:latin typeface="Calibri" pitchFamily="34" charset="0"/>
                <a:cs typeface="Calibri" pitchFamily="34" charset="0"/>
              </a:rPr>
              <a:t> </a:t>
            </a:r>
            <a:r>
              <a:rPr lang="id-ID" sz="2600" kern="0" dirty="0" smtClean="0">
                <a:solidFill>
                  <a:sysClr val="windowText" lastClr="000000"/>
                </a:solidFill>
                <a:latin typeface="Calibri" pitchFamily="34" charset="0"/>
                <a:cs typeface="Calibri" pitchFamily="34" charset="0"/>
              </a:rPr>
              <a:t>T</a:t>
            </a:r>
            <a:r>
              <a:rPr lang="en-US" sz="2600" kern="0" dirty="0" err="1" smtClean="0">
                <a:solidFill>
                  <a:sysClr val="windowText" lastClr="000000"/>
                </a:solidFill>
                <a:latin typeface="Calibri" pitchFamily="34" charset="0"/>
                <a:cs typeface="Calibri" pitchFamily="34" charset="0"/>
              </a:rPr>
              <a:t>elecommunication</a:t>
            </a:r>
            <a:r>
              <a:rPr lang="en-US" sz="2600" kern="0" dirty="0" smtClean="0">
                <a:solidFill>
                  <a:sysClr val="windowText" lastClr="000000"/>
                </a:solidFill>
                <a:latin typeface="Calibri" pitchFamily="34" charset="0"/>
                <a:cs typeface="Calibri" pitchFamily="34" charset="0"/>
              </a:rPr>
              <a:t> is one of  SAR element </a:t>
            </a:r>
            <a:r>
              <a:rPr lang="id-ID" sz="2600" kern="0" dirty="0" smtClean="0">
                <a:solidFill>
                  <a:sysClr val="windowText" lastClr="000000"/>
                </a:solidFill>
                <a:latin typeface="Calibri" pitchFamily="34" charset="0"/>
                <a:cs typeface="Calibri" pitchFamily="34" charset="0"/>
              </a:rPr>
              <a:t>...</a:t>
            </a:r>
            <a:endParaRPr lang="en-US" sz="2600" kern="0" dirty="0" smtClean="0">
              <a:solidFill>
                <a:sysClr val="windowText" lastClr="000000"/>
              </a:solidFill>
              <a:latin typeface="Calibri" pitchFamily="34" charset="0"/>
              <a:cs typeface="Calibri" pitchFamily="34" charset="0"/>
            </a:endParaRPr>
          </a:p>
          <a:p>
            <a:pPr marL="0" indent="0" defTabSz="914400" fontAlgn="auto">
              <a:spcBef>
                <a:spcPts val="0"/>
              </a:spcBef>
              <a:spcAft>
                <a:spcPts val="0"/>
              </a:spcAft>
              <a:buNone/>
              <a:defRPr/>
            </a:pPr>
            <a:endParaRPr lang="id-ID" sz="2600" kern="0" dirty="0">
              <a:solidFill>
                <a:sysClr val="windowText" lastClr="000000"/>
              </a:solidFill>
              <a:latin typeface="Calibri" pitchFamily="34" charset="0"/>
              <a:cs typeface="Calibri" pitchFamily="34" charset="0"/>
            </a:endParaRPr>
          </a:p>
          <a:p>
            <a:pPr marL="0" indent="0">
              <a:buFont typeface="Arial" pitchFamily="34" charset="0"/>
              <a:buNone/>
            </a:pPr>
            <a:r>
              <a:rPr lang="en-US" sz="3200" dirty="0" smtClean="0">
                <a:solidFill>
                  <a:srgbClr val="0000FF"/>
                </a:solidFill>
                <a:latin typeface="Calibri" pitchFamily="34" charset="0"/>
                <a:cs typeface="Calibri" pitchFamily="34" charset="0"/>
              </a:rPr>
              <a:t>PURPOSES</a:t>
            </a:r>
          </a:p>
          <a:p>
            <a:r>
              <a:rPr lang="en-US" dirty="0" smtClean="0">
                <a:latin typeface="Calibri" pitchFamily="34" charset="0"/>
                <a:cs typeface="Calibri" pitchFamily="34" charset="0"/>
              </a:rPr>
              <a:t> </a:t>
            </a:r>
            <a:r>
              <a:rPr lang="en-US" i="1" dirty="0">
                <a:latin typeface="Calibri" pitchFamily="34" charset="0"/>
                <a:cs typeface="Calibri" pitchFamily="34" charset="0"/>
              </a:rPr>
              <a:t>TELKOMSEL </a:t>
            </a:r>
            <a:r>
              <a:rPr lang="en-US" dirty="0">
                <a:latin typeface="Calibri" pitchFamily="34" charset="0"/>
                <a:cs typeface="Calibri" pitchFamily="34" charset="0"/>
              </a:rPr>
              <a:t>has 5 (five) types of “COMBAT</a:t>
            </a:r>
            <a:r>
              <a:rPr lang="en-US" dirty="0" smtClean="0">
                <a:latin typeface="Calibri" pitchFamily="34" charset="0"/>
                <a:cs typeface="Calibri" pitchFamily="34" charset="0"/>
              </a:rPr>
              <a:t>”</a:t>
            </a:r>
          </a:p>
          <a:p>
            <a:r>
              <a:rPr lang="en-US" dirty="0" smtClean="0">
                <a:latin typeface="Calibri" pitchFamily="34" charset="0"/>
                <a:cs typeface="Calibri" pitchFamily="34" charset="0"/>
              </a:rPr>
              <a:t>To show how to demonstrate </a:t>
            </a:r>
            <a:r>
              <a:rPr lang="en-US" i="1" dirty="0" smtClean="0">
                <a:latin typeface="Calibri" pitchFamily="34" charset="0"/>
                <a:cs typeface="Calibri" pitchFamily="34" charset="0"/>
              </a:rPr>
              <a:t>TELKOMSEL Mobile BTS “COMBAT” </a:t>
            </a:r>
            <a:r>
              <a:rPr lang="en-US" dirty="0" smtClean="0">
                <a:latin typeface="Calibri" pitchFamily="34" charset="0"/>
                <a:cs typeface="Calibri" pitchFamily="34" charset="0"/>
              </a:rPr>
              <a:t> </a:t>
            </a:r>
          </a:p>
          <a:p>
            <a:pPr marL="0" indent="0">
              <a:buFont typeface="Arial" pitchFamily="34" charset="0"/>
              <a:buNone/>
            </a:pPr>
            <a:endParaRPr lang="en-US" sz="2400" dirty="0" smtClean="0">
              <a:solidFill>
                <a:srgbClr val="0000FF"/>
              </a:solidFill>
              <a:latin typeface="Calibri" pitchFamily="34" charset="0"/>
              <a:cs typeface="Calibri" pitchFamily="34" charset="0"/>
            </a:endParaRPr>
          </a:p>
          <a:p>
            <a:pPr marL="0" indent="0">
              <a:buFont typeface="Arial" pitchFamily="34" charset="0"/>
              <a:buNone/>
            </a:pPr>
            <a:r>
              <a:rPr lang="en-US" sz="3200" dirty="0" smtClean="0">
                <a:solidFill>
                  <a:srgbClr val="0000FF"/>
                </a:solidFill>
                <a:latin typeface="Calibri" pitchFamily="34" charset="0"/>
                <a:cs typeface="Calibri" pitchFamily="34" charset="0"/>
              </a:rPr>
              <a:t>CHALLENGES	</a:t>
            </a:r>
          </a:p>
          <a:p>
            <a:r>
              <a:rPr lang="en-US" dirty="0" smtClean="0">
                <a:latin typeface="Calibri" pitchFamily="34" charset="0"/>
                <a:cs typeface="Calibri" pitchFamily="34" charset="0"/>
              </a:rPr>
              <a:t> To mobilize mobile BTS “COMBAT” to the area of disaster</a:t>
            </a:r>
          </a:p>
          <a:p>
            <a:r>
              <a:rPr lang="en-US" dirty="0" smtClean="0">
                <a:latin typeface="Calibri" pitchFamily="34" charset="0"/>
                <a:cs typeface="Calibri" pitchFamily="34" charset="0"/>
              </a:rPr>
              <a:t> Set up </a:t>
            </a:r>
            <a:r>
              <a:rPr lang="en-US" dirty="0">
                <a:latin typeface="Calibri" pitchFamily="34" charset="0"/>
                <a:cs typeface="Calibri" pitchFamily="34" charset="0"/>
              </a:rPr>
              <a:t>mobile BTS “COMBAT” </a:t>
            </a:r>
            <a:r>
              <a:rPr lang="en-US" dirty="0" smtClean="0">
                <a:latin typeface="Calibri" pitchFamily="34" charset="0"/>
                <a:cs typeface="Calibri" pitchFamily="34" charset="0"/>
              </a:rPr>
              <a:t>during disaster</a:t>
            </a:r>
            <a:r>
              <a:rPr lang="en-US" sz="2400" dirty="0" smtClean="0">
                <a:latin typeface="Calibri" pitchFamily="34" charset="0"/>
                <a:cs typeface="Calibri" pitchFamily="34" charset="0"/>
              </a:rPr>
              <a:t> </a:t>
            </a:r>
          </a:p>
          <a:p>
            <a:pPr marL="0" indent="0">
              <a:buNone/>
            </a:pPr>
            <a:endParaRPr lang="en-US" dirty="0">
              <a:latin typeface="Calibri" pitchFamily="34" charset="0"/>
              <a:cs typeface="Calibri" pitchFamily="34" charset="0"/>
            </a:endParaRPr>
          </a:p>
        </p:txBody>
      </p:sp>
      <p:sp>
        <p:nvSpPr>
          <p:cNvPr id="5" name="Title 2"/>
          <p:cNvSpPr txBox="1">
            <a:spLocks/>
          </p:cNvSpPr>
          <p:nvPr/>
        </p:nvSpPr>
        <p:spPr bwMode="auto">
          <a:xfrm>
            <a:off x="428298" y="844970"/>
            <a:ext cx="5781329"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0" tIns="0" rIns="0" bIns="0" numCol="1" rtlCol="0" anchor="t" anchorCtr="0" compatLnSpc="1">
            <a:prstTxWarp prst="textNoShape">
              <a:avLst/>
            </a:prstTxWarp>
            <a:spAutoFit/>
          </a:bodyPr>
          <a:lstStyle>
            <a:lvl1pPr algn="l" defTabSz="912813" rtl="0" eaLnBrk="0" fontAlgn="base" hangingPunct="0">
              <a:lnSpc>
                <a:spcPct val="90000"/>
              </a:lnSpc>
              <a:spcBef>
                <a:spcPct val="0"/>
              </a:spcBef>
              <a:spcAft>
                <a:spcPct val="0"/>
              </a:spcAft>
              <a:defRPr sz="2400" kern="1200">
                <a:solidFill>
                  <a:schemeClr val="tx1"/>
                </a:solidFill>
                <a:latin typeface="Arial" pitchFamily="34" charset="0"/>
                <a:ea typeface="+mj-ea"/>
                <a:cs typeface="Arial" pitchFamily="34" charset="0"/>
              </a:defRPr>
            </a:lvl1pPr>
            <a:lvl2pPr algn="l" defTabSz="912813" rtl="0" eaLnBrk="0" fontAlgn="base" hangingPunct="0">
              <a:lnSpc>
                <a:spcPct val="90000"/>
              </a:lnSpc>
              <a:spcBef>
                <a:spcPct val="0"/>
              </a:spcBef>
              <a:spcAft>
                <a:spcPct val="0"/>
              </a:spcAft>
              <a:defRPr sz="2400">
                <a:solidFill>
                  <a:schemeClr val="tx1"/>
                </a:solidFill>
                <a:latin typeface="Arial" pitchFamily="34" charset="0"/>
                <a:cs typeface="Arial" pitchFamily="34" charset="0"/>
              </a:defRPr>
            </a:lvl2pPr>
            <a:lvl3pPr algn="l" defTabSz="912813" rtl="0" eaLnBrk="0" fontAlgn="base" hangingPunct="0">
              <a:lnSpc>
                <a:spcPct val="90000"/>
              </a:lnSpc>
              <a:spcBef>
                <a:spcPct val="0"/>
              </a:spcBef>
              <a:spcAft>
                <a:spcPct val="0"/>
              </a:spcAft>
              <a:defRPr sz="2400">
                <a:solidFill>
                  <a:schemeClr val="tx1"/>
                </a:solidFill>
                <a:latin typeface="Arial" pitchFamily="34" charset="0"/>
                <a:cs typeface="Arial" pitchFamily="34" charset="0"/>
              </a:defRPr>
            </a:lvl3pPr>
            <a:lvl4pPr algn="l" defTabSz="912813" rtl="0" eaLnBrk="0" fontAlgn="base" hangingPunct="0">
              <a:lnSpc>
                <a:spcPct val="90000"/>
              </a:lnSpc>
              <a:spcBef>
                <a:spcPct val="0"/>
              </a:spcBef>
              <a:spcAft>
                <a:spcPct val="0"/>
              </a:spcAft>
              <a:defRPr sz="2400">
                <a:solidFill>
                  <a:schemeClr val="tx1"/>
                </a:solidFill>
                <a:latin typeface="Arial" pitchFamily="34" charset="0"/>
                <a:cs typeface="Arial" pitchFamily="34" charset="0"/>
              </a:defRPr>
            </a:lvl4pPr>
            <a:lvl5pPr algn="l" defTabSz="912813" rtl="0" eaLnBrk="0" fontAlgn="base" hangingPunct="0">
              <a:lnSpc>
                <a:spcPct val="90000"/>
              </a:lnSpc>
              <a:spcBef>
                <a:spcPct val="0"/>
              </a:spcBef>
              <a:spcAft>
                <a:spcPct val="0"/>
              </a:spcAft>
              <a:defRPr sz="2400">
                <a:solidFill>
                  <a:schemeClr val="tx1"/>
                </a:solidFill>
                <a:latin typeface="Arial" pitchFamily="34" charset="0"/>
                <a:cs typeface="Arial" pitchFamily="34" charset="0"/>
              </a:defRPr>
            </a:lvl5pPr>
            <a:lvl6pPr marL="457200" algn="l" defTabSz="912813" rtl="0" fontAlgn="base">
              <a:lnSpc>
                <a:spcPct val="90000"/>
              </a:lnSpc>
              <a:spcBef>
                <a:spcPct val="0"/>
              </a:spcBef>
              <a:spcAft>
                <a:spcPct val="0"/>
              </a:spcAft>
              <a:defRPr sz="2400">
                <a:solidFill>
                  <a:schemeClr val="tx1"/>
                </a:solidFill>
                <a:latin typeface="Arial" pitchFamily="34" charset="0"/>
                <a:cs typeface="Arial" pitchFamily="34" charset="0"/>
              </a:defRPr>
            </a:lvl6pPr>
            <a:lvl7pPr marL="914400" algn="l" defTabSz="912813" rtl="0" fontAlgn="base">
              <a:lnSpc>
                <a:spcPct val="90000"/>
              </a:lnSpc>
              <a:spcBef>
                <a:spcPct val="0"/>
              </a:spcBef>
              <a:spcAft>
                <a:spcPct val="0"/>
              </a:spcAft>
              <a:defRPr sz="2400">
                <a:solidFill>
                  <a:schemeClr val="tx1"/>
                </a:solidFill>
                <a:latin typeface="Arial" pitchFamily="34" charset="0"/>
                <a:cs typeface="Arial" pitchFamily="34" charset="0"/>
              </a:defRPr>
            </a:lvl7pPr>
            <a:lvl8pPr marL="1371600" algn="l" defTabSz="912813" rtl="0" fontAlgn="base">
              <a:lnSpc>
                <a:spcPct val="90000"/>
              </a:lnSpc>
              <a:spcBef>
                <a:spcPct val="0"/>
              </a:spcBef>
              <a:spcAft>
                <a:spcPct val="0"/>
              </a:spcAft>
              <a:defRPr sz="2400">
                <a:solidFill>
                  <a:schemeClr val="tx1"/>
                </a:solidFill>
                <a:latin typeface="Arial" pitchFamily="34" charset="0"/>
                <a:cs typeface="Arial" pitchFamily="34" charset="0"/>
              </a:defRPr>
            </a:lvl8pPr>
            <a:lvl9pPr marL="1828800" algn="l" defTabSz="912813" rtl="0" fontAlgn="base">
              <a:lnSpc>
                <a:spcPct val="90000"/>
              </a:lnSpc>
              <a:spcBef>
                <a:spcPct val="0"/>
              </a:spcBef>
              <a:spcAft>
                <a:spcPct val="0"/>
              </a:spcAft>
              <a:defRPr sz="2400">
                <a:solidFill>
                  <a:schemeClr val="tx1"/>
                </a:solidFill>
                <a:latin typeface="Arial" pitchFamily="34" charset="0"/>
                <a:cs typeface="Arial" pitchFamily="34" charset="0"/>
              </a:defRPr>
            </a:lvl9pPr>
          </a:lstStyle>
          <a:p>
            <a:r>
              <a:rPr lang="en-US" dirty="0" smtClean="0"/>
              <a:t>Outline</a:t>
            </a:r>
            <a:endParaRPr lang="en-US" dirty="0"/>
          </a:p>
        </p:txBody>
      </p:sp>
      <p:sp>
        <p:nvSpPr>
          <p:cNvPr id="6" name="Rectangle 5"/>
          <p:cNvSpPr/>
          <p:nvPr/>
        </p:nvSpPr>
        <p:spPr>
          <a:xfrm>
            <a:off x="380999" y="1165210"/>
            <a:ext cx="8605346" cy="584775"/>
          </a:xfrm>
          <a:prstGeom prst="rect">
            <a:avLst/>
          </a:prstGeom>
        </p:spPr>
        <p:txBody>
          <a:bodyPr wrap="square">
            <a:spAutoFit/>
          </a:bodyPr>
          <a:lstStyle/>
          <a:p>
            <a:r>
              <a:rPr lang="en-US" sz="3200" b="1" i="1" dirty="0" smtClean="0">
                <a:solidFill>
                  <a:schemeClr val="bg1">
                    <a:lumMod val="50000"/>
                  </a:schemeClr>
                </a:solidFill>
              </a:rPr>
              <a:t>TELKOMSEL </a:t>
            </a:r>
            <a:r>
              <a:rPr lang="en-US" sz="3200" b="1" dirty="0" smtClean="0">
                <a:solidFill>
                  <a:schemeClr val="bg1">
                    <a:lumMod val="50000"/>
                  </a:schemeClr>
                </a:solidFill>
              </a:rPr>
              <a:t>demo Mobile </a:t>
            </a:r>
            <a:r>
              <a:rPr lang="en-US" sz="3200" b="1" dirty="0">
                <a:solidFill>
                  <a:schemeClr val="bg1">
                    <a:lumMod val="50000"/>
                  </a:schemeClr>
                </a:solidFill>
              </a:rPr>
              <a:t>BTS </a:t>
            </a:r>
            <a:r>
              <a:rPr lang="en-US" sz="3200" b="1" dirty="0">
                <a:solidFill>
                  <a:srgbClr val="FF0000"/>
                </a:solidFill>
                <a:latin typeface="Comic Sans MS" pitchFamily="66" charset="0"/>
              </a:rPr>
              <a:t>“COMBAT” </a:t>
            </a:r>
            <a:endParaRPr lang="id-ID" sz="3200" dirty="0">
              <a:solidFill>
                <a:srgbClr val="FF0000"/>
              </a:solidFill>
              <a:latin typeface="Comic Sans MS" pitchFamily="66" charset="0"/>
            </a:endParaRPr>
          </a:p>
        </p:txBody>
      </p:sp>
      <p:sp>
        <p:nvSpPr>
          <p:cNvPr id="8" name="Rectangle 7"/>
          <p:cNvSpPr/>
          <p:nvPr/>
        </p:nvSpPr>
        <p:spPr>
          <a:xfrm>
            <a:off x="5414515" y="1655389"/>
            <a:ext cx="3611887" cy="369332"/>
          </a:xfrm>
          <a:prstGeom prst="rect">
            <a:avLst/>
          </a:prstGeom>
        </p:spPr>
        <p:txBody>
          <a:bodyPr wrap="none">
            <a:spAutoFit/>
          </a:bodyPr>
          <a:lstStyle/>
          <a:p>
            <a:pPr algn="ctr" eaLnBrk="1" hangingPunct="1">
              <a:defRPr/>
            </a:pPr>
            <a:r>
              <a:rPr lang="en-US" dirty="0">
                <a:latin typeface="Comic Sans MS" pitchFamily="66" charset="0"/>
              </a:rPr>
              <a:t>(</a:t>
            </a:r>
            <a:r>
              <a:rPr lang="en-US" b="1" dirty="0" err="1">
                <a:solidFill>
                  <a:srgbClr val="FF0000"/>
                </a:solidFill>
                <a:latin typeface="Comic Sans MS" pitchFamily="66" charset="0"/>
              </a:rPr>
              <a:t>CO</a:t>
            </a:r>
            <a:r>
              <a:rPr lang="en-US" dirty="0" err="1">
                <a:latin typeface="Comic Sans MS" pitchFamily="66" charset="0"/>
              </a:rPr>
              <a:t>mpact</a:t>
            </a:r>
            <a:r>
              <a:rPr lang="en-US" dirty="0">
                <a:latin typeface="Comic Sans MS" pitchFamily="66" charset="0"/>
              </a:rPr>
              <a:t> </a:t>
            </a:r>
            <a:r>
              <a:rPr lang="en-US" b="1" dirty="0">
                <a:solidFill>
                  <a:srgbClr val="FF0000"/>
                </a:solidFill>
                <a:latin typeface="Comic Sans MS" pitchFamily="66" charset="0"/>
              </a:rPr>
              <a:t>M</a:t>
            </a:r>
            <a:r>
              <a:rPr lang="en-US" dirty="0">
                <a:latin typeface="Comic Sans MS" pitchFamily="66" charset="0"/>
              </a:rPr>
              <a:t>obile </a:t>
            </a:r>
            <a:r>
              <a:rPr lang="en-US" b="1" dirty="0" err="1">
                <a:solidFill>
                  <a:srgbClr val="FF0000"/>
                </a:solidFill>
                <a:latin typeface="Comic Sans MS" pitchFamily="66" charset="0"/>
              </a:rPr>
              <a:t>BA</a:t>
            </a:r>
            <a:r>
              <a:rPr lang="en-US" dirty="0" err="1">
                <a:latin typeface="Comic Sans MS" pitchFamily="66" charset="0"/>
              </a:rPr>
              <a:t>se</a:t>
            </a:r>
            <a:r>
              <a:rPr lang="en-US" dirty="0">
                <a:latin typeface="Comic Sans MS" pitchFamily="66" charset="0"/>
              </a:rPr>
              <a:t> </a:t>
            </a:r>
            <a:r>
              <a:rPr lang="en-US" dirty="0" err="1">
                <a:latin typeface="Comic Sans MS" pitchFamily="66" charset="0"/>
              </a:rPr>
              <a:t>s</a:t>
            </a:r>
            <a:r>
              <a:rPr lang="en-US" b="1" dirty="0" err="1">
                <a:solidFill>
                  <a:srgbClr val="FF0000"/>
                </a:solidFill>
                <a:latin typeface="Comic Sans MS" pitchFamily="66" charset="0"/>
              </a:rPr>
              <a:t>T</a:t>
            </a:r>
            <a:r>
              <a:rPr lang="en-US" dirty="0" err="1">
                <a:latin typeface="Comic Sans MS" pitchFamily="66" charset="0"/>
              </a:rPr>
              <a:t>ation</a:t>
            </a:r>
            <a:r>
              <a:rPr lang="en-US" dirty="0">
                <a:latin typeface="Comic Sans MS" pitchFamily="66" charset="0"/>
              </a:rPr>
              <a:t>)</a:t>
            </a:r>
          </a:p>
        </p:txBody>
      </p:sp>
    </p:spTree>
    <p:extLst>
      <p:ext uri="{BB962C8B-B14F-4D97-AF65-F5344CB8AC3E}">
        <p14:creationId xmlns:p14="http://schemas.microsoft.com/office/powerpoint/2010/main" val="29699160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9874" name="Object 71"/>
          <p:cNvGraphicFramePr>
            <a:graphicFrameLocks/>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79925" name="think-cell Slide" r:id="rId5" imgW="360" imgH="360" progId="">
                  <p:embed/>
                </p:oleObj>
              </mc:Choice>
              <mc:Fallback>
                <p:oleObj name="think-cell Slide" r:id="rId5" imgW="360" imgH="360" progId="">
                  <p:embed/>
                  <p:pic>
                    <p:nvPicPr>
                      <p:cNvPr id="0" name="Object 71"/>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 name="Rectangle 16"/>
          <p:cNvSpPr/>
          <p:nvPr/>
        </p:nvSpPr>
        <p:spPr>
          <a:xfrm>
            <a:off x="0" y="1588"/>
            <a:ext cx="8161338" cy="400050"/>
          </a:xfrm>
          <a:prstGeom prst="rect">
            <a:avLst/>
          </a:prstGeom>
          <a:gradFill flip="none" rotWithShape="1">
            <a:gsLst>
              <a:gs pos="13000">
                <a:schemeClr val="bg1"/>
              </a:gs>
              <a:gs pos="53000">
                <a:srgbClr val="FF00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457165" fontAlgn="auto">
              <a:spcBef>
                <a:spcPts val="0"/>
              </a:spcBef>
              <a:spcAft>
                <a:spcPts val="0"/>
              </a:spcAft>
              <a:defRPr/>
            </a:pPr>
            <a:r>
              <a:rPr lang="en-US" sz="2000" b="1" dirty="0">
                <a:latin typeface="Calibri" pitchFamily="34" charset="0"/>
                <a:cs typeface="Calibri" pitchFamily="34" charset="0"/>
              </a:rPr>
              <a:t>BACKGROUND</a:t>
            </a:r>
            <a:endParaRPr lang="en-US" sz="3200" b="1" dirty="0">
              <a:solidFill>
                <a:srgbClr val="C00000"/>
              </a:solidFill>
              <a:latin typeface="Calibri" pitchFamily="34" charset="0"/>
              <a:cs typeface="Calibri" pitchFamily="34" charset="0"/>
            </a:endParaRPr>
          </a:p>
        </p:txBody>
      </p:sp>
      <p:sp>
        <p:nvSpPr>
          <p:cNvPr id="20" name="TextBox 19"/>
          <p:cNvSpPr txBox="1"/>
          <p:nvPr/>
        </p:nvSpPr>
        <p:spPr>
          <a:xfrm>
            <a:off x="3276600" y="1566863"/>
            <a:ext cx="6235700" cy="1938992"/>
          </a:xfrm>
          <a:prstGeom prst="rect">
            <a:avLst/>
          </a:prstGeom>
          <a:noFill/>
        </p:spPr>
        <p:txBody>
          <a:bodyPr wrap="square">
            <a:spAutoFit/>
          </a:bodyPr>
          <a:lstStyle/>
          <a:p>
            <a:pPr algn="just" defTabSz="914400" fontAlgn="auto">
              <a:spcBef>
                <a:spcPts val="0"/>
              </a:spcBef>
              <a:spcAft>
                <a:spcPts val="0"/>
              </a:spcAft>
              <a:defRPr/>
            </a:pPr>
            <a:r>
              <a:rPr lang="id-ID" sz="2400" kern="0" dirty="0">
                <a:solidFill>
                  <a:sysClr val="windowText" lastClr="000000"/>
                </a:solidFill>
              </a:rPr>
              <a:t>“on such search and rescue action when disaster occured, telco facilities is one of the important element to support not only verbal communication and short messages but also data supply of image, report etc”</a:t>
            </a:r>
          </a:p>
        </p:txBody>
      </p:sp>
      <p:pic>
        <p:nvPicPr>
          <p:cNvPr id="79877" name="Picture 72" descr="F:\pilihan merapi fase 2 web size\IMG_0615.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3400" y="1600200"/>
            <a:ext cx="1320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Box 21"/>
          <p:cNvSpPr txBox="1"/>
          <p:nvPr/>
        </p:nvSpPr>
        <p:spPr>
          <a:xfrm>
            <a:off x="160276" y="4035861"/>
            <a:ext cx="5334000" cy="1938992"/>
          </a:xfrm>
          <a:prstGeom prst="rect">
            <a:avLst/>
          </a:prstGeom>
          <a:noFill/>
        </p:spPr>
        <p:txBody>
          <a:bodyPr>
            <a:spAutoFit/>
          </a:bodyPr>
          <a:lstStyle/>
          <a:p>
            <a:pPr algn="just" defTabSz="914400" fontAlgn="auto">
              <a:spcBef>
                <a:spcPts val="0"/>
              </a:spcBef>
              <a:spcAft>
                <a:spcPts val="0"/>
              </a:spcAft>
              <a:defRPr/>
            </a:pPr>
            <a:r>
              <a:rPr lang="id-ID" sz="2400" kern="0" dirty="0">
                <a:solidFill>
                  <a:sysClr val="windowText" lastClr="000000"/>
                </a:solidFill>
              </a:rPr>
              <a:t>“We believe that beside telco function, emergency media center on site is one of the critical point to be improved, as well as other technology solution support” </a:t>
            </a:r>
          </a:p>
        </p:txBody>
      </p:sp>
      <p:sp>
        <p:nvSpPr>
          <p:cNvPr id="23" name="TextBox 22"/>
          <p:cNvSpPr txBox="1"/>
          <p:nvPr/>
        </p:nvSpPr>
        <p:spPr>
          <a:xfrm>
            <a:off x="457200" y="685800"/>
            <a:ext cx="6553200" cy="461963"/>
          </a:xfrm>
          <a:prstGeom prst="rect">
            <a:avLst/>
          </a:prstGeom>
          <a:noFill/>
        </p:spPr>
        <p:txBody>
          <a:bodyPr>
            <a:spAutoFit/>
          </a:bodyPr>
          <a:lstStyle/>
          <a:p>
            <a:pPr defTabSz="914400" fontAlgn="auto">
              <a:spcBef>
                <a:spcPts val="0"/>
              </a:spcBef>
              <a:spcAft>
                <a:spcPts val="0"/>
              </a:spcAft>
              <a:defRPr/>
            </a:pPr>
            <a:r>
              <a:rPr lang="id-ID" sz="2400" b="1" i="1" kern="0" dirty="0">
                <a:solidFill>
                  <a:sysClr val="windowText" lastClr="000000"/>
                </a:solidFill>
              </a:rPr>
              <a:t>TELECOMMUNICATION IS ONE OF SAR ELEMENT...</a:t>
            </a:r>
          </a:p>
        </p:txBody>
      </p:sp>
      <p:pic>
        <p:nvPicPr>
          <p:cNvPr id="79881" name="Picture 8" descr="F:\pilihan merapi fase 2 web size\IMG_0297.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543799" y="4191000"/>
            <a:ext cx="2362201" cy="1527651"/>
          </a:xfrm>
          <a:prstGeom prst="rect">
            <a:avLst/>
          </a:prstGeom>
          <a:noFill/>
          <a:ln w="9525">
            <a:solidFill>
              <a:srgbClr val="7F7F7F"/>
            </a:solidFill>
            <a:miter lim="800000"/>
            <a:headEnd/>
            <a:tailEnd/>
          </a:ln>
          <a:extLst>
            <a:ext uri="{909E8E84-426E-40DD-AFC4-6F175D3DCCD1}">
              <a14:hiddenFill xmlns:a14="http://schemas.microsoft.com/office/drawing/2010/main">
                <a:solidFill>
                  <a:srgbClr val="FFFFFF"/>
                </a:solidFill>
              </a14:hiddenFill>
            </a:ext>
          </a:extLst>
        </p:spPr>
      </p:pic>
      <p:pic>
        <p:nvPicPr>
          <p:cNvPr id="79882" name="Picture 65" descr="F:\pilihan merapi fase 2 web size\BTS Telkomsel.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81200" y="1600200"/>
            <a:ext cx="117157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tangle 26"/>
          <p:cNvSpPr/>
          <p:nvPr/>
        </p:nvSpPr>
        <p:spPr>
          <a:xfrm>
            <a:off x="59084" y="6245225"/>
            <a:ext cx="2514600" cy="369888"/>
          </a:xfrm>
          <a:prstGeom prst="rect">
            <a:avLst/>
          </a:prstGeom>
        </p:spPr>
        <p:txBody>
          <a:bodyPr>
            <a:spAutoFit/>
          </a:bodyPr>
          <a:lstStyle/>
          <a:p>
            <a:pPr defTabSz="914400" fontAlgn="auto">
              <a:spcBef>
                <a:spcPts val="0"/>
              </a:spcBef>
              <a:spcAft>
                <a:spcPts val="0"/>
              </a:spcAft>
              <a:defRPr/>
            </a:pPr>
            <a:r>
              <a:rPr lang="id-ID" b="1" kern="0" dirty="0">
                <a:solidFill>
                  <a:srgbClr val="C00000"/>
                </a:solidFill>
                <a:latin typeface="Calibri"/>
              </a:rPr>
              <a:t>“RELIEF &amp; RECOVERY”</a:t>
            </a:r>
          </a:p>
        </p:txBody>
      </p:sp>
      <p:sp>
        <p:nvSpPr>
          <p:cNvPr id="28" name="Rectangle 27"/>
          <p:cNvSpPr/>
          <p:nvPr/>
        </p:nvSpPr>
        <p:spPr>
          <a:xfrm>
            <a:off x="2535584" y="6265863"/>
            <a:ext cx="2438400" cy="368300"/>
          </a:xfrm>
          <a:prstGeom prst="rect">
            <a:avLst/>
          </a:prstGeom>
        </p:spPr>
        <p:txBody>
          <a:bodyPr>
            <a:spAutoFit/>
          </a:bodyPr>
          <a:lstStyle/>
          <a:p>
            <a:pPr algn="ctr" defTabSz="914400" fontAlgn="auto">
              <a:spcBef>
                <a:spcPts val="0"/>
              </a:spcBef>
              <a:spcAft>
                <a:spcPts val="0"/>
              </a:spcAft>
              <a:defRPr/>
            </a:pPr>
            <a:r>
              <a:rPr lang="en-US" b="1" kern="0" dirty="0">
                <a:latin typeface="Calibri"/>
              </a:rPr>
              <a:t>Smart Deployment </a:t>
            </a:r>
            <a:endParaRPr lang="en-US" sz="1400" b="1" kern="0" dirty="0">
              <a:latin typeface="Calibri"/>
            </a:endParaRPr>
          </a:p>
        </p:txBody>
      </p:sp>
      <p:sp>
        <p:nvSpPr>
          <p:cNvPr id="29" name="Right Arrow 28"/>
          <p:cNvSpPr/>
          <p:nvPr/>
        </p:nvSpPr>
        <p:spPr>
          <a:xfrm>
            <a:off x="2459384" y="6340475"/>
            <a:ext cx="227013" cy="227013"/>
          </a:xfrm>
          <a:prstGeom prst="rightArrow">
            <a:avLst/>
          </a:prstGeom>
          <a:solidFill>
            <a:srgbClr val="C0504D">
              <a:lumMod val="60000"/>
              <a:lumOff val="40000"/>
            </a:srgbClr>
          </a:solidFill>
          <a:ln w="25400" cap="flat" cmpd="sng" algn="ctr">
            <a:solidFill>
              <a:srgbClr val="C0504D">
                <a:lumMod val="75000"/>
              </a:srgbClr>
            </a:solidFill>
            <a:prstDash val="solid"/>
          </a:ln>
          <a:effectLst/>
        </p:spPr>
        <p:txBody>
          <a:bodyPr anchor="ctr"/>
          <a:lstStyle/>
          <a:p>
            <a:pPr algn="ctr" defTabSz="914400" fontAlgn="auto">
              <a:spcBef>
                <a:spcPts val="0"/>
              </a:spcBef>
              <a:spcAft>
                <a:spcPts val="0"/>
              </a:spcAft>
              <a:defRPr/>
            </a:pPr>
            <a:endParaRPr lang="en-US" kern="0" dirty="0">
              <a:solidFill>
                <a:srgbClr val="FFFFFF"/>
              </a:solidFill>
              <a:latin typeface="Arial"/>
            </a:endParaRPr>
          </a:p>
        </p:txBody>
      </p:sp>
      <p:sp>
        <p:nvSpPr>
          <p:cNvPr id="30" name="Rectangle 29"/>
          <p:cNvSpPr/>
          <p:nvPr/>
        </p:nvSpPr>
        <p:spPr>
          <a:xfrm>
            <a:off x="4046093" y="6216603"/>
            <a:ext cx="3463925" cy="646331"/>
          </a:xfrm>
          <a:prstGeom prst="rect">
            <a:avLst/>
          </a:prstGeom>
        </p:spPr>
        <p:txBody>
          <a:bodyPr>
            <a:spAutoFit/>
          </a:bodyPr>
          <a:lstStyle/>
          <a:p>
            <a:pPr algn="ctr" defTabSz="914400" fontAlgn="auto">
              <a:spcBef>
                <a:spcPts val="0"/>
              </a:spcBef>
              <a:spcAft>
                <a:spcPts val="0"/>
              </a:spcAft>
              <a:defRPr/>
            </a:pPr>
            <a:r>
              <a:rPr lang="en-US" sz="2000" b="1" kern="0" dirty="0">
                <a:solidFill>
                  <a:srgbClr val="C00000"/>
                </a:solidFill>
                <a:effectLst>
                  <a:outerShdw blurRad="38100" dist="38100" dir="2700000" algn="tl">
                    <a:srgbClr val="000000">
                      <a:alpha val="43137"/>
                    </a:srgbClr>
                  </a:outerShdw>
                </a:effectLst>
                <a:latin typeface="Calibri"/>
              </a:rPr>
              <a:t>COMBAT </a:t>
            </a:r>
          </a:p>
          <a:p>
            <a:pPr algn="ctr" defTabSz="914400" fontAlgn="auto">
              <a:spcBef>
                <a:spcPts val="0"/>
              </a:spcBef>
              <a:spcAft>
                <a:spcPts val="0"/>
              </a:spcAft>
              <a:defRPr/>
            </a:pPr>
            <a:r>
              <a:rPr lang="en-US" sz="1600" b="1" kern="0" dirty="0" smtClean="0">
                <a:solidFill>
                  <a:srgbClr val="C00000"/>
                </a:solidFill>
                <a:effectLst>
                  <a:outerShdw blurRad="38100" dist="38100" dir="2700000" algn="tl">
                    <a:srgbClr val="000000">
                      <a:alpha val="43137"/>
                    </a:srgbClr>
                  </a:outerShdw>
                </a:effectLst>
                <a:latin typeface="Calibri"/>
              </a:rPr>
              <a:t>(</a:t>
            </a:r>
            <a:r>
              <a:rPr lang="en-US" sz="1200" b="1" kern="0" dirty="0" smtClean="0">
                <a:solidFill>
                  <a:sysClr val="windowText" lastClr="000000"/>
                </a:solidFill>
                <a:latin typeface="Calibri"/>
              </a:rPr>
              <a:t>installation </a:t>
            </a:r>
            <a:r>
              <a:rPr lang="en-US" sz="1200" b="1" kern="0" dirty="0">
                <a:solidFill>
                  <a:sysClr val="windowText" lastClr="000000"/>
                </a:solidFill>
                <a:latin typeface="Calibri"/>
              </a:rPr>
              <a:t>for Telco infrastructure</a:t>
            </a:r>
          </a:p>
        </p:txBody>
      </p:sp>
      <p:sp>
        <p:nvSpPr>
          <p:cNvPr id="31" name="Right Arrow 30"/>
          <p:cNvSpPr/>
          <p:nvPr/>
        </p:nvSpPr>
        <p:spPr>
          <a:xfrm>
            <a:off x="4785072" y="6340475"/>
            <a:ext cx="227012" cy="227013"/>
          </a:xfrm>
          <a:prstGeom prst="rightArrow">
            <a:avLst/>
          </a:prstGeom>
          <a:solidFill>
            <a:srgbClr val="C0504D">
              <a:lumMod val="60000"/>
              <a:lumOff val="40000"/>
            </a:srgbClr>
          </a:solidFill>
          <a:ln w="25400" cap="flat" cmpd="sng" algn="ctr">
            <a:solidFill>
              <a:srgbClr val="C0504D">
                <a:lumMod val="75000"/>
              </a:srgbClr>
            </a:solidFill>
            <a:prstDash val="solid"/>
          </a:ln>
          <a:effectLst/>
        </p:spPr>
        <p:txBody>
          <a:bodyPr anchor="ctr"/>
          <a:lstStyle/>
          <a:p>
            <a:pPr algn="ctr" defTabSz="914400" fontAlgn="auto">
              <a:spcBef>
                <a:spcPts val="0"/>
              </a:spcBef>
              <a:spcAft>
                <a:spcPts val="0"/>
              </a:spcAft>
              <a:defRPr/>
            </a:pPr>
            <a:endParaRPr lang="en-US" kern="0" dirty="0">
              <a:solidFill>
                <a:srgbClr val="FFFFFF"/>
              </a:solidFill>
              <a:latin typeface="Arial"/>
            </a:endParaRPr>
          </a:p>
        </p:txBody>
      </p:sp>
      <p:pic>
        <p:nvPicPr>
          <p:cNvPr id="16" name="Picture 15"/>
          <p:cNvPicPr>
            <a:picLocks noChangeAspect="1"/>
          </p:cNvPicPr>
          <p:nvPr/>
        </p:nvPicPr>
        <p:blipFill>
          <a:blip r:embed="rId10"/>
          <a:stretch>
            <a:fillRect/>
          </a:stretch>
        </p:blipFill>
        <p:spPr>
          <a:xfrm>
            <a:off x="5505236" y="4191000"/>
            <a:ext cx="2038564" cy="1560513"/>
          </a:xfrm>
          <a:prstGeom prst="rect">
            <a:avLst/>
          </a:prstGeom>
          <a:ln>
            <a:solidFill>
              <a:schemeClr val="tx1"/>
            </a:solidFill>
          </a:ln>
        </p:spPr>
      </p:pic>
      <p:sp>
        <p:nvSpPr>
          <p:cNvPr id="18" name="TextBox 17"/>
          <p:cNvSpPr txBox="1"/>
          <p:nvPr/>
        </p:nvSpPr>
        <p:spPr>
          <a:xfrm>
            <a:off x="5252547" y="5844048"/>
            <a:ext cx="3515706" cy="253916"/>
          </a:xfrm>
          <a:prstGeom prst="rect">
            <a:avLst/>
          </a:prstGeom>
        </p:spPr>
        <p:style>
          <a:lnRef idx="1">
            <a:schemeClr val="accent5"/>
          </a:lnRef>
          <a:fillRef idx="2">
            <a:schemeClr val="accent5"/>
          </a:fillRef>
          <a:effectRef idx="1">
            <a:schemeClr val="accent5"/>
          </a:effectRef>
          <a:fontRef idx="minor">
            <a:schemeClr val="dk1"/>
          </a:fontRef>
        </p:style>
        <p:txBody>
          <a:bodyPr wrap="none" rtlCol="0">
            <a:spAutoFit/>
          </a:bodyPr>
          <a:lstStyle/>
          <a:p>
            <a:r>
              <a:rPr lang="en-US" sz="1050" dirty="0"/>
              <a:t>400 unit </a:t>
            </a:r>
            <a:r>
              <a:rPr lang="en-US" sz="1050" dirty="0" smtClean="0"/>
              <a:t>COMBAT was </a:t>
            </a:r>
            <a:r>
              <a:rPr lang="en-US" sz="1050" dirty="0"/>
              <a:t>launched on 18 November 2013</a:t>
            </a:r>
            <a:endParaRPr lang="id-ID" sz="1050" dirty="0"/>
          </a:p>
        </p:txBody>
      </p:sp>
      <p:sp>
        <p:nvSpPr>
          <p:cNvPr id="19" name="Rectangle 18"/>
          <p:cNvSpPr/>
          <p:nvPr/>
        </p:nvSpPr>
        <p:spPr>
          <a:xfrm>
            <a:off x="6199517" y="6232369"/>
            <a:ext cx="3611887" cy="369332"/>
          </a:xfrm>
          <a:prstGeom prst="rect">
            <a:avLst/>
          </a:prstGeom>
        </p:spPr>
        <p:txBody>
          <a:bodyPr wrap="none">
            <a:spAutoFit/>
          </a:bodyPr>
          <a:lstStyle/>
          <a:p>
            <a:pPr algn="ctr" eaLnBrk="1" hangingPunct="1">
              <a:defRPr/>
            </a:pPr>
            <a:r>
              <a:rPr lang="en-US" dirty="0">
                <a:latin typeface="Comic Sans MS" pitchFamily="66" charset="0"/>
              </a:rPr>
              <a:t>(</a:t>
            </a:r>
            <a:r>
              <a:rPr lang="en-US" b="1" dirty="0" err="1">
                <a:solidFill>
                  <a:srgbClr val="FF0000"/>
                </a:solidFill>
                <a:latin typeface="Comic Sans MS" pitchFamily="66" charset="0"/>
              </a:rPr>
              <a:t>CO</a:t>
            </a:r>
            <a:r>
              <a:rPr lang="en-US" dirty="0" err="1">
                <a:latin typeface="Comic Sans MS" pitchFamily="66" charset="0"/>
              </a:rPr>
              <a:t>mpact</a:t>
            </a:r>
            <a:r>
              <a:rPr lang="en-US" dirty="0">
                <a:latin typeface="Comic Sans MS" pitchFamily="66" charset="0"/>
              </a:rPr>
              <a:t> </a:t>
            </a:r>
            <a:r>
              <a:rPr lang="en-US" b="1" dirty="0">
                <a:solidFill>
                  <a:srgbClr val="FF0000"/>
                </a:solidFill>
                <a:latin typeface="Comic Sans MS" pitchFamily="66" charset="0"/>
              </a:rPr>
              <a:t>M</a:t>
            </a:r>
            <a:r>
              <a:rPr lang="en-US" dirty="0">
                <a:latin typeface="Comic Sans MS" pitchFamily="66" charset="0"/>
              </a:rPr>
              <a:t>obile </a:t>
            </a:r>
            <a:r>
              <a:rPr lang="en-US" b="1" dirty="0" err="1">
                <a:solidFill>
                  <a:srgbClr val="FF0000"/>
                </a:solidFill>
                <a:latin typeface="Comic Sans MS" pitchFamily="66" charset="0"/>
              </a:rPr>
              <a:t>BA</a:t>
            </a:r>
            <a:r>
              <a:rPr lang="en-US" dirty="0" err="1">
                <a:latin typeface="Comic Sans MS" pitchFamily="66" charset="0"/>
              </a:rPr>
              <a:t>se</a:t>
            </a:r>
            <a:r>
              <a:rPr lang="en-US" dirty="0">
                <a:latin typeface="Comic Sans MS" pitchFamily="66" charset="0"/>
              </a:rPr>
              <a:t> </a:t>
            </a:r>
            <a:r>
              <a:rPr lang="en-US" dirty="0" err="1">
                <a:latin typeface="Comic Sans MS" pitchFamily="66" charset="0"/>
              </a:rPr>
              <a:t>s</a:t>
            </a:r>
            <a:r>
              <a:rPr lang="en-US" b="1" dirty="0" err="1">
                <a:solidFill>
                  <a:srgbClr val="FF0000"/>
                </a:solidFill>
                <a:latin typeface="Comic Sans MS" pitchFamily="66" charset="0"/>
              </a:rPr>
              <a:t>T</a:t>
            </a:r>
            <a:r>
              <a:rPr lang="en-US" dirty="0" err="1">
                <a:latin typeface="Comic Sans MS" pitchFamily="66" charset="0"/>
              </a:rPr>
              <a:t>ation</a:t>
            </a:r>
            <a:r>
              <a:rPr lang="en-US" dirty="0">
                <a:latin typeface="Comic Sans MS" pitchFamily="66" charset="0"/>
              </a:rPr>
              <a:t>)</a:t>
            </a:r>
          </a:p>
        </p:txBody>
      </p:sp>
    </p:spTree>
  </p:cSld>
  <p:clrMapOvr>
    <a:masterClrMapping/>
  </p:clrMapOvr>
  <p:transition spd="slow">
    <p:split orient="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0898" name="Object 71"/>
          <p:cNvGraphicFramePr>
            <a:graphicFrameLocks/>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64882" name="think-cell Slide" r:id="rId10" imgW="360" imgH="360" progId="">
                  <p:embed/>
                </p:oleObj>
              </mc:Choice>
              <mc:Fallback>
                <p:oleObj name="think-cell Slide" r:id="rId10" imgW="360" imgH="360" progId="">
                  <p:embed/>
                  <p:pic>
                    <p:nvPicPr>
                      <p:cNvPr id="0" name=""/>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0899" name="Title 1"/>
          <p:cNvSpPr>
            <a:spLocks noGrp="1"/>
          </p:cNvSpPr>
          <p:nvPr>
            <p:ph type="title"/>
            <p:custDataLst>
              <p:tags r:id="rId3"/>
            </p:custDataLst>
          </p:nvPr>
        </p:nvSpPr>
        <p:spPr>
          <a:xfrm>
            <a:off x="144463" y="511175"/>
            <a:ext cx="4757737" cy="442913"/>
          </a:xfrm>
        </p:spPr>
        <p:txBody>
          <a:bodyPr/>
          <a:lstStyle/>
          <a:p>
            <a:pPr marL="354013" eaLnBrk="1" hangingPunct="1"/>
            <a:r>
              <a:rPr lang="id-ID" sz="1600" b="1" smtClean="0"/>
              <a:t>CRUISER </a:t>
            </a:r>
            <a:r>
              <a:rPr lang="id-ID" sz="1600" smtClean="0"/>
              <a:t>(Compact Radio Unit Raised On Rig</a:t>
            </a:r>
            <a:r>
              <a:rPr lang="en-US" sz="1600" smtClean="0"/>
              <a:t>)</a:t>
            </a:r>
          </a:p>
        </p:txBody>
      </p:sp>
      <p:sp>
        <p:nvSpPr>
          <p:cNvPr id="80900" name="Oval 33"/>
          <p:cNvSpPr>
            <a:spLocks noChangeAspect="1" noChangeArrowheads="1"/>
          </p:cNvSpPr>
          <p:nvPr>
            <p:custDataLst>
              <p:tags r:id="rId4"/>
            </p:custDataLst>
          </p:nvPr>
        </p:nvSpPr>
        <p:spPr bwMode="auto">
          <a:xfrm>
            <a:off x="69850" y="442913"/>
            <a:ext cx="387350" cy="357187"/>
          </a:xfrm>
          <a:prstGeom prst="ellipse">
            <a:avLst/>
          </a:prstGeom>
          <a:solidFill>
            <a:schemeClr val="bg2"/>
          </a:solidFill>
          <a:ln>
            <a:noFill/>
          </a:ln>
          <a:extLst>
            <a:ext uri="{91240B29-F687-4F45-9708-019B960494DF}">
              <a14:hiddenLine xmlns:a14="http://schemas.microsoft.com/office/drawing/2010/main" w="6350" algn="ctr">
                <a:solidFill>
                  <a:srgbClr val="000000"/>
                </a:solidFill>
                <a:round/>
                <a:headEnd/>
                <a:tailEnd/>
              </a14:hiddenLine>
            </a:ext>
          </a:extLst>
        </p:spPr>
        <p:txBody>
          <a:bodyPr wrap="none" lIns="0" tIns="0" rIns="0" bIns="0" anchor="ctr" anchorCtr="1"/>
          <a:lstStyle/>
          <a:p>
            <a:pPr algn="ctr">
              <a:lnSpc>
                <a:spcPct val="90000"/>
              </a:lnSpc>
              <a:spcBef>
                <a:spcPct val="50000"/>
              </a:spcBef>
              <a:buClr>
                <a:srgbClr val="7D0900"/>
              </a:buClr>
            </a:pPr>
            <a:r>
              <a:rPr lang="en-GB" sz="1200" b="1">
                <a:solidFill>
                  <a:srgbClr val="FFFFFF"/>
                </a:solidFill>
              </a:rPr>
              <a:t>1</a:t>
            </a:r>
          </a:p>
        </p:txBody>
      </p:sp>
      <p:sp>
        <p:nvSpPr>
          <p:cNvPr id="17" name="Rectangle 16"/>
          <p:cNvSpPr/>
          <p:nvPr/>
        </p:nvSpPr>
        <p:spPr>
          <a:xfrm>
            <a:off x="0" y="1588"/>
            <a:ext cx="8161338" cy="400050"/>
          </a:xfrm>
          <a:prstGeom prst="rect">
            <a:avLst/>
          </a:prstGeom>
          <a:gradFill flip="none" rotWithShape="1">
            <a:gsLst>
              <a:gs pos="13000">
                <a:schemeClr val="bg1"/>
              </a:gs>
              <a:gs pos="53000">
                <a:srgbClr val="FF00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457165" fontAlgn="auto">
              <a:spcBef>
                <a:spcPts val="0"/>
              </a:spcBef>
              <a:spcAft>
                <a:spcPts val="0"/>
              </a:spcAft>
              <a:defRPr/>
            </a:pPr>
            <a:r>
              <a:rPr lang="en-US" sz="2000" b="1" dirty="0">
                <a:latin typeface="Calibri" pitchFamily="34" charset="0"/>
                <a:cs typeface="Calibri" pitchFamily="34" charset="0"/>
              </a:rPr>
              <a:t>SMART Deployment with COMBAT</a:t>
            </a:r>
            <a:endParaRPr lang="en-US" sz="3200" b="1" dirty="0">
              <a:solidFill>
                <a:srgbClr val="C00000"/>
              </a:solidFill>
              <a:latin typeface="Calibri" pitchFamily="34" charset="0"/>
              <a:cs typeface="Calibri" pitchFamily="34" charset="0"/>
            </a:endParaRPr>
          </a:p>
        </p:txBody>
      </p:sp>
      <p:pic>
        <p:nvPicPr>
          <p:cNvPr id="80902" name="Picture 39" descr="DSC00474"/>
          <p:cNvPicPr>
            <a:picLocks noChangeAspect="1" noChangeArrowheads="1"/>
          </p:cNvPicPr>
          <p:nvPr/>
        </p:nvPicPr>
        <p:blipFill>
          <a:blip r:embed="rId12">
            <a:extLst>
              <a:ext uri="{28A0092B-C50C-407E-A947-70E740481C1C}">
                <a14:useLocalDpi xmlns:a14="http://schemas.microsoft.com/office/drawing/2010/main" val="0"/>
              </a:ext>
            </a:extLst>
          </a:blip>
          <a:srcRect l="10909" r="8363"/>
          <a:stretch>
            <a:fillRect/>
          </a:stretch>
        </p:blipFill>
        <p:spPr bwMode="auto">
          <a:xfrm>
            <a:off x="2265363" y="1373188"/>
            <a:ext cx="1098550" cy="168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3" name="Picture 33" descr="WORKSHOP 2"/>
          <p:cNvPicPr>
            <a:picLocks noChangeArrowheads="1"/>
          </p:cNvPicPr>
          <p:nvPr/>
        </p:nvPicPr>
        <p:blipFill>
          <a:blip r:embed="rId13">
            <a:extLst>
              <a:ext uri="{28A0092B-C50C-407E-A947-70E740481C1C}">
                <a14:useLocalDpi xmlns:a14="http://schemas.microsoft.com/office/drawing/2010/main" val="0"/>
              </a:ext>
            </a:extLst>
          </a:blip>
          <a:srcRect l="11111"/>
          <a:stretch>
            <a:fillRect/>
          </a:stretch>
        </p:blipFill>
        <p:spPr bwMode="auto">
          <a:xfrm>
            <a:off x="265113" y="1382713"/>
            <a:ext cx="1874837"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4" name="Oval 33"/>
          <p:cNvSpPr>
            <a:spLocks noChangeAspect="1" noChangeArrowheads="1"/>
          </p:cNvSpPr>
          <p:nvPr>
            <p:custDataLst>
              <p:tags r:id="rId5"/>
            </p:custDataLst>
          </p:nvPr>
        </p:nvSpPr>
        <p:spPr bwMode="auto">
          <a:xfrm>
            <a:off x="55563" y="3228975"/>
            <a:ext cx="387350" cy="357188"/>
          </a:xfrm>
          <a:prstGeom prst="ellipse">
            <a:avLst/>
          </a:prstGeom>
          <a:solidFill>
            <a:schemeClr val="bg2"/>
          </a:solidFill>
          <a:ln>
            <a:noFill/>
          </a:ln>
          <a:extLst>
            <a:ext uri="{91240B29-F687-4F45-9708-019B960494DF}">
              <a14:hiddenLine xmlns:a14="http://schemas.microsoft.com/office/drawing/2010/main" w="6350" algn="ctr">
                <a:solidFill>
                  <a:srgbClr val="000000"/>
                </a:solidFill>
                <a:round/>
                <a:headEnd/>
                <a:tailEnd/>
              </a14:hiddenLine>
            </a:ext>
          </a:extLst>
        </p:spPr>
        <p:txBody>
          <a:bodyPr wrap="none" lIns="0" tIns="0" rIns="0" bIns="0" anchor="ctr" anchorCtr="1"/>
          <a:lstStyle/>
          <a:p>
            <a:pPr algn="ctr">
              <a:lnSpc>
                <a:spcPct val="90000"/>
              </a:lnSpc>
              <a:spcBef>
                <a:spcPct val="50000"/>
              </a:spcBef>
              <a:buClr>
                <a:srgbClr val="7D0900"/>
              </a:buClr>
            </a:pPr>
            <a:r>
              <a:rPr lang="en-GB" sz="1200" b="1">
                <a:solidFill>
                  <a:srgbClr val="FFFFFF"/>
                </a:solidFill>
              </a:rPr>
              <a:t>2</a:t>
            </a:r>
          </a:p>
        </p:txBody>
      </p:sp>
      <p:sp>
        <p:nvSpPr>
          <p:cNvPr id="80905" name="Rectangle 2"/>
          <p:cNvSpPr>
            <a:spLocks noChangeArrowheads="1"/>
          </p:cNvSpPr>
          <p:nvPr/>
        </p:nvSpPr>
        <p:spPr bwMode="auto">
          <a:xfrm>
            <a:off x="390525" y="3257550"/>
            <a:ext cx="33035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id-ID" sz="1600" b="1"/>
              <a:t>VELOCE </a:t>
            </a:r>
            <a:r>
              <a:rPr lang="id-ID" sz="1600"/>
              <a:t>(Vehicle-Supported Cell)</a:t>
            </a:r>
          </a:p>
        </p:txBody>
      </p:sp>
      <p:sp>
        <p:nvSpPr>
          <p:cNvPr id="80906" name="Rectangle 3"/>
          <p:cNvSpPr>
            <a:spLocks noChangeArrowheads="1"/>
          </p:cNvSpPr>
          <p:nvPr/>
        </p:nvSpPr>
        <p:spPr bwMode="auto">
          <a:xfrm>
            <a:off x="107950" y="758825"/>
            <a:ext cx="397271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id-ID" sz="1200" dirty="0"/>
              <a:t>- </a:t>
            </a:r>
            <a:r>
              <a:rPr lang="en-US" sz="1200" dirty="0" smtClean="0"/>
              <a:t>Height of</a:t>
            </a:r>
            <a:r>
              <a:rPr lang="id-ID" sz="1200" dirty="0" smtClean="0"/>
              <a:t> Tower</a:t>
            </a:r>
            <a:r>
              <a:rPr lang="en-US" sz="1200" dirty="0" smtClean="0"/>
              <a:t>     </a:t>
            </a:r>
            <a:r>
              <a:rPr lang="id-ID" sz="1200" dirty="0" smtClean="0"/>
              <a:t> </a:t>
            </a:r>
            <a:r>
              <a:rPr lang="en-US" sz="1200" dirty="0" smtClean="0"/>
              <a:t>	</a:t>
            </a:r>
            <a:r>
              <a:rPr lang="id-ID" sz="1200" dirty="0" smtClean="0"/>
              <a:t>: </a:t>
            </a:r>
            <a:r>
              <a:rPr lang="id-ID" sz="1200" dirty="0"/>
              <a:t>42 Meter</a:t>
            </a:r>
          </a:p>
          <a:p>
            <a:r>
              <a:rPr lang="id-ID" sz="1200" dirty="0"/>
              <a:t>- </a:t>
            </a:r>
            <a:r>
              <a:rPr lang="id-ID" sz="1200" dirty="0" smtClean="0"/>
              <a:t>Tower</a:t>
            </a:r>
            <a:r>
              <a:rPr lang="en-US" sz="1200" dirty="0" smtClean="0"/>
              <a:t> structured	</a:t>
            </a:r>
            <a:r>
              <a:rPr lang="id-ID" sz="1200" dirty="0" smtClean="0"/>
              <a:t> </a:t>
            </a:r>
            <a:r>
              <a:rPr lang="en-US" sz="1200" dirty="0" smtClean="0"/>
              <a:t>	</a:t>
            </a:r>
            <a:r>
              <a:rPr lang="id-ID" sz="1200" dirty="0" smtClean="0"/>
              <a:t>: </a:t>
            </a:r>
            <a:r>
              <a:rPr lang="en-US" sz="1200" dirty="0" smtClean="0"/>
              <a:t>steel</a:t>
            </a:r>
            <a:endParaRPr lang="id-ID" sz="1200" dirty="0"/>
          </a:p>
          <a:p>
            <a:r>
              <a:rPr lang="id-ID" sz="1200" dirty="0"/>
              <a:t>- </a:t>
            </a:r>
            <a:r>
              <a:rPr lang="id-ID" sz="1200" dirty="0" smtClean="0"/>
              <a:t>Mobili</a:t>
            </a:r>
            <a:r>
              <a:rPr lang="en-US" sz="1200" dirty="0" smtClean="0"/>
              <a:t>zed		 	</a:t>
            </a:r>
            <a:r>
              <a:rPr lang="id-ID" sz="1200" dirty="0" smtClean="0"/>
              <a:t>:</a:t>
            </a:r>
            <a:r>
              <a:rPr lang="en-US" sz="1200" dirty="0" smtClean="0"/>
              <a:t> using car type truck</a:t>
            </a:r>
            <a:r>
              <a:rPr lang="id-ID" sz="1200" dirty="0" smtClean="0"/>
              <a:t>.</a:t>
            </a:r>
            <a:endParaRPr lang="id-ID" sz="1200" dirty="0"/>
          </a:p>
        </p:txBody>
      </p:sp>
      <p:pic>
        <p:nvPicPr>
          <p:cNvPr id="80907" name="Picture 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649413" y="4302125"/>
            <a:ext cx="1766887" cy="1179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0908" name="Picture 72"/>
          <p:cNvPicPr>
            <a:picLocks noChangeAspect="1" noChangeArrowheads="1"/>
          </p:cNvPicPr>
          <p:nvPr/>
        </p:nvPicPr>
        <p:blipFill>
          <a:blip r:embed="rId15">
            <a:extLst>
              <a:ext uri="{28A0092B-C50C-407E-A947-70E740481C1C}">
                <a14:useLocalDpi xmlns:a14="http://schemas.microsoft.com/office/drawing/2010/main" val="0"/>
              </a:ext>
            </a:extLst>
          </a:blip>
          <a:srcRect l="57481" t="29291" r="23866" b="12872"/>
          <a:stretch>
            <a:fillRect/>
          </a:stretch>
        </p:blipFill>
        <p:spPr bwMode="auto">
          <a:xfrm>
            <a:off x="107950" y="4305300"/>
            <a:ext cx="1349375" cy="235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0909" name="Rectangle 4"/>
          <p:cNvSpPr>
            <a:spLocks noChangeArrowheads="1"/>
          </p:cNvSpPr>
          <p:nvPr/>
        </p:nvSpPr>
        <p:spPr bwMode="auto">
          <a:xfrm>
            <a:off x="55563" y="3546475"/>
            <a:ext cx="4953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id-ID" sz="1200" dirty="0"/>
              <a:t>- </a:t>
            </a:r>
            <a:r>
              <a:rPr lang="en-US" sz="1200" dirty="0"/>
              <a:t>Height of</a:t>
            </a:r>
            <a:r>
              <a:rPr lang="id-ID" sz="1200" dirty="0" smtClean="0"/>
              <a:t> Pole</a:t>
            </a:r>
            <a:r>
              <a:rPr lang="en-US" sz="1200" dirty="0" smtClean="0"/>
              <a:t>	</a:t>
            </a:r>
            <a:r>
              <a:rPr lang="id-ID" sz="1200" dirty="0" smtClean="0"/>
              <a:t> </a:t>
            </a:r>
            <a:r>
              <a:rPr lang="id-ID" sz="1200" dirty="0"/>
              <a:t>: </a:t>
            </a:r>
            <a:r>
              <a:rPr lang="en-US" sz="1200" dirty="0" smtClean="0"/>
              <a:t> </a:t>
            </a:r>
            <a:r>
              <a:rPr lang="id-ID" sz="1200" dirty="0" smtClean="0"/>
              <a:t>10 </a:t>
            </a:r>
            <a:r>
              <a:rPr lang="id-ID" sz="1200" dirty="0"/>
              <a:t>dan 15 Meter</a:t>
            </a:r>
          </a:p>
          <a:p>
            <a:r>
              <a:rPr lang="id-ID" sz="1200" dirty="0"/>
              <a:t>- </a:t>
            </a:r>
            <a:r>
              <a:rPr lang="en-US" sz="1200" dirty="0" smtClean="0"/>
              <a:t>Pole structured 	 </a:t>
            </a:r>
            <a:r>
              <a:rPr lang="id-ID" sz="1200" dirty="0" smtClean="0"/>
              <a:t>: </a:t>
            </a:r>
            <a:r>
              <a:rPr lang="en-US" sz="1200" dirty="0" smtClean="0"/>
              <a:t> </a:t>
            </a:r>
            <a:r>
              <a:rPr lang="id-ID" sz="1200" dirty="0" smtClean="0"/>
              <a:t>Alluminium</a:t>
            </a:r>
            <a:r>
              <a:rPr lang="en-US" sz="1200" dirty="0" smtClean="0"/>
              <a:t> Alloy</a:t>
            </a:r>
            <a:endParaRPr lang="id-ID" sz="1200" dirty="0"/>
          </a:p>
          <a:p>
            <a:r>
              <a:rPr lang="id-ID" sz="1200" dirty="0"/>
              <a:t>- Mobili</a:t>
            </a:r>
            <a:r>
              <a:rPr lang="en-US" sz="1200" dirty="0" smtClean="0"/>
              <a:t>zed</a:t>
            </a:r>
            <a:r>
              <a:rPr lang="en-US" sz="1200" dirty="0"/>
              <a:t> </a:t>
            </a:r>
            <a:r>
              <a:rPr lang="en-US" sz="1200" dirty="0" smtClean="0"/>
              <a:t>       </a:t>
            </a:r>
            <a:r>
              <a:rPr lang="id-ID" sz="1200" dirty="0" smtClean="0"/>
              <a:t> </a:t>
            </a:r>
            <a:r>
              <a:rPr lang="en-US" sz="1200" dirty="0" smtClean="0"/>
              <a:t>	 </a:t>
            </a:r>
            <a:r>
              <a:rPr lang="id-ID" sz="1200" dirty="0" smtClean="0"/>
              <a:t>:</a:t>
            </a:r>
            <a:r>
              <a:rPr lang="en-US" sz="1200" dirty="0"/>
              <a:t> using car type jeep (Ford Ranger)</a:t>
            </a:r>
            <a:endParaRPr lang="id-ID" sz="1200" dirty="0"/>
          </a:p>
        </p:txBody>
      </p:sp>
      <p:pic>
        <p:nvPicPr>
          <p:cNvPr id="80910" name="Picture 2"/>
          <p:cNvPicPr>
            <a:picLocks noChangeAspect="1" noChangeArrowheads="1"/>
          </p:cNvPicPr>
          <p:nvPr/>
        </p:nvPicPr>
        <p:blipFill>
          <a:blip r:embed="rId16">
            <a:extLst>
              <a:ext uri="{28A0092B-C50C-407E-A947-70E740481C1C}">
                <a14:useLocalDpi xmlns:a14="http://schemas.microsoft.com/office/drawing/2010/main" val="0"/>
              </a:ext>
            </a:extLst>
          </a:blip>
          <a:srcRect l="4881"/>
          <a:stretch>
            <a:fillRect/>
          </a:stretch>
        </p:blipFill>
        <p:spPr bwMode="auto">
          <a:xfrm>
            <a:off x="1595438" y="5534025"/>
            <a:ext cx="1768475" cy="1281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0911" name="Rectangle 7"/>
          <p:cNvSpPr>
            <a:spLocks noChangeArrowheads="1"/>
          </p:cNvSpPr>
          <p:nvPr/>
        </p:nvSpPr>
        <p:spPr bwMode="auto">
          <a:xfrm>
            <a:off x="5496413" y="1041400"/>
            <a:ext cx="494035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id-ID" sz="1200" dirty="0"/>
              <a:t>- </a:t>
            </a:r>
            <a:r>
              <a:rPr lang="en-US" sz="1200" dirty="0" smtClean="0"/>
              <a:t>Height of </a:t>
            </a:r>
            <a:r>
              <a:rPr lang="id-ID" sz="1200" dirty="0" smtClean="0"/>
              <a:t>Pole </a:t>
            </a:r>
            <a:r>
              <a:rPr lang="en-US" sz="1200" dirty="0" smtClean="0"/>
              <a:t>	</a:t>
            </a:r>
            <a:r>
              <a:rPr lang="id-ID" sz="1200" dirty="0" smtClean="0"/>
              <a:t>: </a:t>
            </a:r>
            <a:r>
              <a:rPr lang="id-ID" sz="1200" dirty="0"/>
              <a:t>15 Meter</a:t>
            </a:r>
          </a:p>
          <a:p>
            <a:r>
              <a:rPr lang="id-ID" sz="1200" dirty="0"/>
              <a:t>- </a:t>
            </a:r>
            <a:r>
              <a:rPr lang="en-US" sz="1200" dirty="0"/>
              <a:t>Pole structured </a:t>
            </a:r>
            <a:r>
              <a:rPr lang="en-US" sz="1200" dirty="0" smtClean="0"/>
              <a:t>	</a:t>
            </a:r>
            <a:r>
              <a:rPr lang="id-ID" sz="1200" dirty="0" smtClean="0"/>
              <a:t>: Alluminium</a:t>
            </a:r>
            <a:r>
              <a:rPr lang="en-US" sz="1200" dirty="0" smtClean="0"/>
              <a:t> Alloy</a:t>
            </a:r>
            <a:endParaRPr lang="id-ID" sz="1200" dirty="0"/>
          </a:p>
          <a:p>
            <a:r>
              <a:rPr lang="id-ID" sz="1200" dirty="0"/>
              <a:t>- Mobili</a:t>
            </a:r>
            <a:r>
              <a:rPr lang="en-US" sz="1200" dirty="0"/>
              <a:t>zed </a:t>
            </a:r>
            <a:r>
              <a:rPr lang="en-US" sz="1200" dirty="0" smtClean="0"/>
              <a:t>		</a:t>
            </a:r>
            <a:r>
              <a:rPr lang="id-ID" sz="1200" dirty="0" smtClean="0"/>
              <a:t>: </a:t>
            </a:r>
            <a:r>
              <a:rPr lang="en-US" sz="1200" dirty="0" smtClean="0"/>
              <a:t>using car type jeep (Ford Ranger)</a:t>
            </a:r>
            <a:endParaRPr lang="id-ID" sz="1200" dirty="0"/>
          </a:p>
        </p:txBody>
      </p:sp>
      <p:sp>
        <p:nvSpPr>
          <p:cNvPr id="80912" name="Oval 33"/>
          <p:cNvSpPr>
            <a:spLocks noChangeAspect="1" noChangeArrowheads="1"/>
          </p:cNvSpPr>
          <p:nvPr>
            <p:custDataLst>
              <p:tags r:id="rId6"/>
            </p:custDataLst>
          </p:nvPr>
        </p:nvSpPr>
        <p:spPr bwMode="auto">
          <a:xfrm>
            <a:off x="5145088" y="777875"/>
            <a:ext cx="387350" cy="357188"/>
          </a:xfrm>
          <a:prstGeom prst="ellipse">
            <a:avLst/>
          </a:prstGeom>
          <a:solidFill>
            <a:schemeClr val="bg2"/>
          </a:solidFill>
          <a:ln>
            <a:noFill/>
          </a:ln>
          <a:extLst>
            <a:ext uri="{91240B29-F687-4F45-9708-019B960494DF}">
              <a14:hiddenLine xmlns:a14="http://schemas.microsoft.com/office/drawing/2010/main" w="6350" algn="ctr">
                <a:solidFill>
                  <a:srgbClr val="000000"/>
                </a:solidFill>
                <a:round/>
                <a:headEnd/>
                <a:tailEnd/>
              </a14:hiddenLine>
            </a:ext>
          </a:extLst>
        </p:spPr>
        <p:txBody>
          <a:bodyPr wrap="none" lIns="0" tIns="0" rIns="0" bIns="0" anchor="ctr" anchorCtr="1"/>
          <a:lstStyle/>
          <a:p>
            <a:pPr algn="ctr">
              <a:lnSpc>
                <a:spcPct val="90000"/>
              </a:lnSpc>
              <a:spcBef>
                <a:spcPct val="50000"/>
              </a:spcBef>
              <a:buClr>
                <a:srgbClr val="7D0900"/>
              </a:buClr>
            </a:pPr>
            <a:r>
              <a:rPr lang="en-GB" sz="1200" b="1">
                <a:solidFill>
                  <a:srgbClr val="FFFFFF"/>
                </a:solidFill>
              </a:rPr>
              <a:t>3</a:t>
            </a:r>
          </a:p>
        </p:txBody>
      </p:sp>
      <p:sp>
        <p:nvSpPr>
          <p:cNvPr id="80913" name="Rectangle 21"/>
          <p:cNvSpPr>
            <a:spLocks noChangeArrowheads="1"/>
          </p:cNvSpPr>
          <p:nvPr/>
        </p:nvSpPr>
        <p:spPr bwMode="auto">
          <a:xfrm>
            <a:off x="5534025" y="777875"/>
            <a:ext cx="41735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600" b="1"/>
              <a:t>ARROW </a:t>
            </a:r>
            <a:r>
              <a:rPr lang="en-US" sz="1600"/>
              <a:t>(Adaptable Radio Unit On Wheels)</a:t>
            </a:r>
            <a:endParaRPr lang="id-ID" sz="1600"/>
          </a:p>
        </p:txBody>
      </p:sp>
      <p:pic>
        <p:nvPicPr>
          <p:cNvPr id="80914" name="Picture 5"/>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532438" y="1704975"/>
            <a:ext cx="2363787" cy="140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0915" name="Rectangle 23"/>
          <p:cNvSpPr>
            <a:spLocks noChangeArrowheads="1"/>
          </p:cNvSpPr>
          <p:nvPr/>
        </p:nvSpPr>
        <p:spPr bwMode="auto">
          <a:xfrm>
            <a:off x="4740275" y="3189288"/>
            <a:ext cx="40941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600" b="1"/>
              <a:t>RUSH</a:t>
            </a:r>
            <a:r>
              <a:rPr lang="en-US" sz="1600"/>
              <a:t> (Rooftop Unit With Smart Handling)</a:t>
            </a:r>
            <a:endParaRPr lang="id-ID" sz="1600"/>
          </a:p>
        </p:txBody>
      </p:sp>
      <p:sp>
        <p:nvSpPr>
          <p:cNvPr id="80916" name="Rectangle 24"/>
          <p:cNvSpPr>
            <a:spLocks noChangeArrowheads="1"/>
          </p:cNvSpPr>
          <p:nvPr/>
        </p:nvSpPr>
        <p:spPr bwMode="auto">
          <a:xfrm>
            <a:off x="6072188" y="3495675"/>
            <a:ext cx="393366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id-ID" sz="1200" dirty="0"/>
              <a:t>- </a:t>
            </a:r>
            <a:r>
              <a:rPr lang="en-US" sz="1200" dirty="0"/>
              <a:t>Height of</a:t>
            </a:r>
            <a:r>
              <a:rPr lang="id-ID" sz="1200" dirty="0"/>
              <a:t> Pole </a:t>
            </a:r>
            <a:r>
              <a:rPr lang="en-US" sz="1200" dirty="0" smtClean="0"/>
              <a:t>	</a:t>
            </a:r>
            <a:r>
              <a:rPr lang="id-ID" sz="1200" dirty="0" smtClean="0"/>
              <a:t>: </a:t>
            </a:r>
            <a:r>
              <a:rPr lang="id-ID" sz="1200" dirty="0"/>
              <a:t>6 Meter</a:t>
            </a:r>
          </a:p>
          <a:p>
            <a:r>
              <a:rPr lang="id-ID" sz="1200" dirty="0"/>
              <a:t>- </a:t>
            </a:r>
            <a:r>
              <a:rPr lang="en-US" sz="1200" dirty="0"/>
              <a:t>Pole structured </a:t>
            </a:r>
            <a:r>
              <a:rPr lang="en-US" sz="1200" dirty="0" smtClean="0"/>
              <a:t>	</a:t>
            </a:r>
            <a:r>
              <a:rPr lang="id-ID" sz="1200" dirty="0" smtClean="0"/>
              <a:t>: Alluminium</a:t>
            </a:r>
            <a:r>
              <a:rPr lang="en-US" sz="1200" dirty="0" smtClean="0"/>
              <a:t> Alloy</a:t>
            </a:r>
            <a:endParaRPr lang="id-ID" sz="1200" dirty="0"/>
          </a:p>
          <a:p>
            <a:r>
              <a:rPr lang="en-US" sz="1200" dirty="0"/>
              <a:t>- </a:t>
            </a:r>
            <a:r>
              <a:rPr lang="id-ID" sz="1200" dirty="0"/>
              <a:t>Mobili</a:t>
            </a:r>
            <a:r>
              <a:rPr lang="en-US" sz="1200" dirty="0"/>
              <a:t>zed </a:t>
            </a:r>
            <a:r>
              <a:rPr lang="en-US" sz="1200" dirty="0" smtClean="0"/>
              <a:t>		</a:t>
            </a:r>
            <a:r>
              <a:rPr lang="id-ID" sz="1200" dirty="0" smtClean="0"/>
              <a:t>:</a:t>
            </a:r>
            <a:r>
              <a:rPr lang="en-US" sz="1200" dirty="0"/>
              <a:t> using car type jeep (Ford Ranger)</a:t>
            </a:r>
            <a:endParaRPr lang="id-ID" sz="1200" dirty="0"/>
          </a:p>
          <a:p>
            <a:endParaRPr lang="id-ID" sz="1200" dirty="0"/>
          </a:p>
        </p:txBody>
      </p:sp>
      <p:pic>
        <p:nvPicPr>
          <p:cNvPr id="80917" name="Picture 3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524375" y="3579813"/>
            <a:ext cx="1547813" cy="206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0918" name="Rectangle 25"/>
          <p:cNvSpPr>
            <a:spLocks noChangeArrowheads="1"/>
          </p:cNvSpPr>
          <p:nvPr/>
        </p:nvSpPr>
        <p:spPr bwMode="auto">
          <a:xfrm>
            <a:off x="4541838" y="5753100"/>
            <a:ext cx="35655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id-ID" sz="1600" b="1"/>
              <a:t>SPRINT</a:t>
            </a:r>
            <a:r>
              <a:rPr lang="id-ID" sz="1600"/>
              <a:t> (Smart Portable Radio Unit)</a:t>
            </a:r>
          </a:p>
        </p:txBody>
      </p:sp>
      <p:sp>
        <p:nvSpPr>
          <p:cNvPr id="80919" name="Rectangle 26"/>
          <p:cNvSpPr>
            <a:spLocks noChangeArrowheads="1"/>
          </p:cNvSpPr>
          <p:nvPr/>
        </p:nvSpPr>
        <p:spPr bwMode="auto">
          <a:xfrm>
            <a:off x="4579938" y="6051550"/>
            <a:ext cx="39020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id-ID" sz="1200" dirty="0"/>
              <a:t>- Tinggi Pole : 6 Meter</a:t>
            </a:r>
          </a:p>
          <a:p>
            <a:r>
              <a:rPr lang="id-ID" sz="1200" dirty="0"/>
              <a:t>- Struktur Pole : </a:t>
            </a:r>
            <a:r>
              <a:rPr lang="id-ID" sz="1200" dirty="0" smtClean="0"/>
              <a:t>Alluminium</a:t>
            </a:r>
            <a:r>
              <a:rPr lang="en-US" sz="1200" dirty="0" smtClean="0"/>
              <a:t> Alloy</a:t>
            </a:r>
            <a:endParaRPr lang="id-ID" sz="1200" dirty="0"/>
          </a:p>
          <a:p>
            <a:r>
              <a:rPr lang="id-ID" sz="1200" dirty="0"/>
              <a:t>- Mobilisasi : Menggunakan Kendaraan Jenis ford Ranger/JIP</a:t>
            </a:r>
          </a:p>
        </p:txBody>
      </p:sp>
      <p:sp>
        <p:nvSpPr>
          <p:cNvPr id="80920" name="Oval 33"/>
          <p:cNvSpPr>
            <a:spLocks noChangeAspect="1" noChangeArrowheads="1"/>
          </p:cNvSpPr>
          <p:nvPr>
            <p:custDataLst>
              <p:tags r:id="rId7"/>
            </p:custDataLst>
          </p:nvPr>
        </p:nvSpPr>
        <p:spPr bwMode="auto">
          <a:xfrm>
            <a:off x="4327525" y="3181350"/>
            <a:ext cx="387350" cy="357188"/>
          </a:xfrm>
          <a:prstGeom prst="ellipse">
            <a:avLst/>
          </a:prstGeom>
          <a:solidFill>
            <a:schemeClr val="bg2"/>
          </a:solidFill>
          <a:ln>
            <a:noFill/>
          </a:ln>
          <a:extLst>
            <a:ext uri="{91240B29-F687-4F45-9708-019B960494DF}">
              <a14:hiddenLine xmlns:a14="http://schemas.microsoft.com/office/drawing/2010/main" w="6350" algn="ctr">
                <a:solidFill>
                  <a:srgbClr val="000000"/>
                </a:solidFill>
                <a:round/>
                <a:headEnd/>
                <a:tailEnd/>
              </a14:hiddenLine>
            </a:ext>
          </a:extLst>
        </p:spPr>
        <p:txBody>
          <a:bodyPr wrap="none" lIns="0" tIns="0" rIns="0" bIns="0" anchor="ctr" anchorCtr="1"/>
          <a:lstStyle/>
          <a:p>
            <a:pPr algn="ctr">
              <a:lnSpc>
                <a:spcPct val="90000"/>
              </a:lnSpc>
              <a:spcBef>
                <a:spcPct val="50000"/>
              </a:spcBef>
              <a:buClr>
                <a:srgbClr val="7D0900"/>
              </a:buClr>
            </a:pPr>
            <a:r>
              <a:rPr lang="en-GB" sz="1200" b="1">
                <a:solidFill>
                  <a:srgbClr val="FFFFFF"/>
                </a:solidFill>
              </a:rPr>
              <a:t>4</a:t>
            </a:r>
          </a:p>
        </p:txBody>
      </p:sp>
      <p:sp>
        <p:nvSpPr>
          <p:cNvPr id="80921" name="Oval 33"/>
          <p:cNvSpPr>
            <a:spLocks noChangeAspect="1" noChangeArrowheads="1"/>
          </p:cNvSpPr>
          <p:nvPr>
            <p:custDataLst>
              <p:tags r:id="rId8"/>
            </p:custDataLst>
          </p:nvPr>
        </p:nvSpPr>
        <p:spPr bwMode="auto">
          <a:xfrm>
            <a:off x="4154488" y="5721350"/>
            <a:ext cx="387350" cy="357188"/>
          </a:xfrm>
          <a:prstGeom prst="ellipse">
            <a:avLst/>
          </a:prstGeom>
          <a:solidFill>
            <a:schemeClr val="bg2"/>
          </a:solidFill>
          <a:ln>
            <a:noFill/>
          </a:ln>
          <a:extLst>
            <a:ext uri="{91240B29-F687-4F45-9708-019B960494DF}">
              <a14:hiddenLine xmlns:a14="http://schemas.microsoft.com/office/drawing/2010/main" w="6350" algn="ctr">
                <a:solidFill>
                  <a:srgbClr val="000000"/>
                </a:solidFill>
                <a:round/>
                <a:headEnd/>
                <a:tailEnd/>
              </a14:hiddenLine>
            </a:ext>
          </a:extLst>
        </p:spPr>
        <p:txBody>
          <a:bodyPr wrap="none" lIns="0" tIns="0" rIns="0" bIns="0" anchor="ctr" anchorCtr="1"/>
          <a:lstStyle/>
          <a:p>
            <a:pPr algn="ctr">
              <a:lnSpc>
                <a:spcPct val="90000"/>
              </a:lnSpc>
              <a:spcBef>
                <a:spcPct val="50000"/>
              </a:spcBef>
              <a:buClr>
                <a:srgbClr val="7D0900"/>
              </a:buClr>
            </a:pPr>
            <a:r>
              <a:rPr lang="en-GB" sz="1200" b="1">
                <a:solidFill>
                  <a:srgbClr val="FFFFFF"/>
                </a:solidFill>
              </a:rPr>
              <a:t>5</a:t>
            </a:r>
          </a:p>
        </p:txBody>
      </p:sp>
      <p:pic>
        <p:nvPicPr>
          <p:cNvPr id="80922" name="Picture 7"/>
          <p:cNvPicPr>
            <a:picLocks noChangeAspect="1" noChangeArrowheads="1"/>
          </p:cNvPicPr>
          <p:nvPr/>
        </p:nvPicPr>
        <p:blipFill>
          <a:blip r:embed="rId19">
            <a:extLst>
              <a:ext uri="{28A0092B-C50C-407E-A947-70E740481C1C}">
                <a14:useLocalDpi xmlns:a14="http://schemas.microsoft.com/office/drawing/2010/main" val="0"/>
              </a:ext>
            </a:extLst>
          </a:blip>
          <a:srcRect l="9221"/>
          <a:stretch>
            <a:fillRect/>
          </a:stretch>
        </p:blipFill>
        <p:spPr bwMode="auto">
          <a:xfrm>
            <a:off x="8034338" y="1704975"/>
            <a:ext cx="1782762" cy="140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0923" name="Picture 1" descr="image001"/>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8094663" y="4835525"/>
            <a:ext cx="1763712"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3952025" y="128043"/>
            <a:ext cx="903780" cy="200025"/>
          </a:xfrm>
          <a:prstGeom prst="rect">
            <a:avLst/>
          </a:prstGeom>
          <a:noFill/>
          <a:ln w="6350" cap="flat">
            <a:noFill/>
            <a:miter lim="800000"/>
          </a:ln>
        </p:spPr>
        <p:txBody>
          <a:bodyPr wrap="square" lIns="0" tIns="0" rIns="0" bIns="0" rtlCol="0" anchor="t" anchorCtr="0">
            <a:spAutoFit/>
          </a:bodyPr>
          <a:lstStyle/>
          <a:p>
            <a:pPr algn="ctr">
              <a:lnSpc>
                <a:spcPct val="90000"/>
              </a:lnSpc>
              <a:spcBef>
                <a:spcPts val="600"/>
              </a:spcBef>
              <a:buClr>
                <a:schemeClr val="bg2"/>
              </a:buClr>
            </a:pPr>
            <a:r>
              <a:rPr lang="en-US" sz="1400" b="1" dirty="0" smtClean="0">
                <a:solidFill>
                  <a:schemeClr val="bg1"/>
                </a:solidFill>
                <a:latin typeface="Arial "/>
              </a:rPr>
              <a:t>(5 types)</a:t>
            </a:r>
            <a:endParaRPr lang="id-ID" sz="1400" b="1" dirty="0" err="1" smtClean="0">
              <a:solidFill>
                <a:schemeClr val="bg1"/>
              </a:solidFill>
              <a:latin typeface="Arial "/>
            </a:endParaRPr>
          </a:p>
        </p:txBody>
      </p:sp>
    </p:spTree>
    <p:extLst>
      <p:ext uri="{BB962C8B-B14F-4D97-AF65-F5344CB8AC3E}">
        <p14:creationId xmlns:p14="http://schemas.microsoft.com/office/powerpoint/2010/main" val="1605246097"/>
      </p:ext>
    </p:extLst>
  </p:cSld>
  <p:clrMapOvr>
    <a:masterClrMapping/>
  </p:clrMapOvr>
  <p:transition spd="slow">
    <p:split orient="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56"/>
          <p:cNvPicPr>
            <a:picLocks noChangeAspect="1" noChangeArrowheads="1"/>
          </p:cNvPicPr>
          <p:nvPr/>
        </p:nvPicPr>
        <p:blipFill>
          <a:blip r:embed="rId13">
            <a:extLst>
              <a:ext uri="{28A0092B-C50C-407E-A947-70E740481C1C}">
                <a14:useLocalDpi xmlns:a14="http://schemas.microsoft.com/office/drawing/2010/main" val="0"/>
              </a:ext>
            </a:extLst>
          </a:blip>
          <a:srcRect l="27832" t="58536" r="54297" b="20100"/>
          <a:stretch>
            <a:fillRect/>
          </a:stretch>
        </p:blipFill>
        <p:spPr bwMode="auto">
          <a:xfrm>
            <a:off x="176213" y="5126038"/>
            <a:ext cx="2005012" cy="134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3" name="Picture 49"/>
          <p:cNvPicPr>
            <a:picLocks noChangeAspect="1" noChangeArrowheads="1"/>
          </p:cNvPicPr>
          <p:nvPr/>
        </p:nvPicPr>
        <p:blipFill>
          <a:blip r:embed="rId14">
            <a:extLst>
              <a:ext uri="{28A0092B-C50C-407E-A947-70E740481C1C}">
                <a14:useLocalDpi xmlns:a14="http://schemas.microsoft.com/office/drawing/2010/main" val="0"/>
              </a:ext>
            </a:extLst>
          </a:blip>
          <a:srcRect l="28320" t="31439" r="55147" b="49248"/>
          <a:stretch>
            <a:fillRect/>
          </a:stretch>
        </p:blipFill>
        <p:spPr bwMode="auto">
          <a:xfrm>
            <a:off x="123825" y="3459163"/>
            <a:ext cx="1878013" cy="123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4" name="Picture 48"/>
          <p:cNvPicPr>
            <a:picLocks noChangeAspect="1" noChangeArrowheads="1"/>
          </p:cNvPicPr>
          <p:nvPr/>
        </p:nvPicPr>
        <p:blipFill>
          <a:blip r:embed="rId15">
            <a:extLst>
              <a:ext uri="{28A0092B-C50C-407E-A947-70E740481C1C}">
                <a14:useLocalDpi xmlns:a14="http://schemas.microsoft.com/office/drawing/2010/main" val="0"/>
              </a:ext>
            </a:extLst>
          </a:blip>
          <a:srcRect l="63834" t="27618" r="18167" b="50285"/>
          <a:stretch>
            <a:fillRect/>
          </a:stretch>
        </p:blipFill>
        <p:spPr bwMode="auto">
          <a:xfrm>
            <a:off x="3762375" y="488950"/>
            <a:ext cx="1784350" cy="139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5" name="Picture 31"/>
          <p:cNvPicPr>
            <a:picLocks noChangeAspect="1" noChangeArrowheads="1"/>
          </p:cNvPicPr>
          <p:nvPr/>
        </p:nvPicPr>
        <p:blipFill>
          <a:blip r:embed="rId15">
            <a:extLst>
              <a:ext uri="{28A0092B-C50C-407E-A947-70E740481C1C}">
                <a14:useLocalDpi xmlns:a14="http://schemas.microsoft.com/office/drawing/2010/main" val="0"/>
              </a:ext>
            </a:extLst>
          </a:blip>
          <a:srcRect l="25879" t="27618" r="41449" b="49068"/>
          <a:stretch>
            <a:fillRect/>
          </a:stretch>
        </p:blipFill>
        <p:spPr bwMode="auto">
          <a:xfrm>
            <a:off x="196850" y="425450"/>
            <a:ext cx="2986088" cy="153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1926" name="Object 20"/>
          <p:cNvGraphicFramePr>
            <a:graphicFrameLocks/>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65906" name="think-cell Slide" r:id="rId16" imgW="360" imgH="360" progId="">
                  <p:embed/>
                </p:oleObj>
              </mc:Choice>
              <mc:Fallback>
                <p:oleObj name="think-cell Slide" r:id="rId16" imgW="360" imgH="360" progId="">
                  <p:embed/>
                  <p:pic>
                    <p:nvPicPr>
                      <p:cNvPr id="0" name=""/>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 name="Rectangle 16"/>
          <p:cNvSpPr/>
          <p:nvPr/>
        </p:nvSpPr>
        <p:spPr>
          <a:xfrm>
            <a:off x="0" y="1588"/>
            <a:ext cx="7981950" cy="423862"/>
          </a:xfrm>
          <a:prstGeom prst="rect">
            <a:avLst/>
          </a:prstGeom>
          <a:gradFill flip="none" rotWithShape="1">
            <a:gsLst>
              <a:gs pos="13000">
                <a:schemeClr val="bg1"/>
              </a:gs>
              <a:gs pos="53000">
                <a:srgbClr val="FF00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457165" fontAlgn="auto">
              <a:spcBef>
                <a:spcPts val="0"/>
              </a:spcBef>
              <a:spcAft>
                <a:spcPts val="0"/>
              </a:spcAft>
              <a:defRPr/>
            </a:pPr>
            <a:r>
              <a:rPr lang="en-US" sz="2000" b="1" dirty="0">
                <a:latin typeface="Calibri" pitchFamily="34" charset="0"/>
                <a:cs typeface="Calibri" pitchFamily="34" charset="0"/>
              </a:rPr>
              <a:t>COMBAT ARROW Installation</a:t>
            </a:r>
            <a:endParaRPr lang="en-US" sz="3200" b="1" dirty="0">
              <a:latin typeface="Calibri" pitchFamily="34" charset="0"/>
              <a:cs typeface="Calibri" pitchFamily="34" charset="0"/>
            </a:endParaRPr>
          </a:p>
        </p:txBody>
      </p:sp>
      <p:sp>
        <p:nvSpPr>
          <p:cNvPr id="81928" name="Oval 33"/>
          <p:cNvSpPr>
            <a:spLocks noChangeAspect="1" noChangeArrowheads="1"/>
          </p:cNvSpPr>
          <p:nvPr>
            <p:custDataLst>
              <p:tags r:id="rId3"/>
            </p:custDataLst>
          </p:nvPr>
        </p:nvSpPr>
        <p:spPr bwMode="auto">
          <a:xfrm>
            <a:off x="331788" y="1733550"/>
            <a:ext cx="193675" cy="1778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nchorCtr="1"/>
          <a:lstStyle/>
          <a:p>
            <a:pPr algn="ctr">
              <a:lnSpc>
                <a:spcPct val="90000"/>
              </a:lnSpc>
              <a:spcBef>
                <a:spcPct val="50000"/>
              </a:spcBef>
              <a:buClr>
                <a:srgbClr val="7D0900"/>
              </a:buClr>
            </a:pPr>
            <a:r>
              <a:rPr lang="en-GB" sz="900" b="1">
                <a:solidFill>
                  <a:srgbClr val="FFFFFF"/>
                </a:solidFill>
              </a:rPr>
              <a:t>1</a:t>
            </a:r>
          </a:p>
        </p:txBody>
      </p:sp>
      <p:sp>
        <p:nvSpPr>
          <p:cNvPr id="81929" name="TextBox 3"/>
          <p:cNvSpPr txBox="1">
            <a:spLocks noChangeArrowheads="1"/>
          </p:cNvSpPr>
          <p:nvPr/>
        </p:nvSpPr>
        <p:spPr bwMode="auto">
          <a:xfrm>
            <a:off x="565150" y="1697038"/>
            <a:ext cx="1682750" cy="277812"/>
          </a:xfrm>
          <a:prstGeom prst="rect">
            <a:avLst/>
          </a:prstGeom>
          <a:solidFill>
            <a:schemeClr val="bg1"/>
          </a:solidFill>
          <a:ln>
            <a:noFill/>
          </a:ln>
          <a:extLst>
            <a:ext uri="{91240B29-F687-4F45-9708-019B960494DF}">
              <a14:hiddenLine xmlns:a14="http://schemas.microsoft.com/office/drawing/2010/main" w="6350">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56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56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56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5613"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lnSpc>
                <a:spcPct val="90000"/>
              </a:lnSpc>
              <a:spcBef>
                <a:spcPts val="600"/>
              </a:spcBef>
              <a:buClr>
                <a:schemeClr val="bg2"/>
              </a:buClr>
            </a:pPr>
            <a:r>
              <a:rPr lang="en-US" sz="1000">
                <a:latin typeface="Calibri" pitchFamily="34" charset="0"/>
                <a:cs typeface="Calibri" pitchFamily="34" charset="0"/>
              </a:rPr>
              <a:t>Trailer coupled with Jeep/Truck for COMBAT mobilization</a:t>
            </a:r>
            <a:endParaRPr lang="id-ID" sz="1000">
              <a:latin typeface="Calibri" pitchFamily="34" charset="0"/>
              <a:cs typeface="Calibri" pitchFamily="34" charset="0"/>
            </a:endParaRPr>
          </a:p>
        </p:txBody>
      </p:sp>
      <p:sp>
        <p:nvSpPr>
          <p:cNvPr id="81930" name="Oval 33"/>
          <p:cNvSpPr>
            <a:spLocks noChangeAspect="1" noChangeArrowheads="1"/>
          </p:cNvSpPr>
          <p:nvPr>
            <p:custDataLst>
              <p:tags r:id="rId4"/>
            </p:custDataLst>
          </p:nvPr>
        </p:nvSpPr>
        <p:spPr bwMode="auto">
          <a:xfrm>
            <a:off x="400050" y="3140075"/>
            <a:ext cx="193675" cy="179388"/>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nchorCtr="1"/>
          <a:lstStyle/>
          <a:p>
            <a:pPr algn="ctr">
              <a:lnSpc>
                <a:spcPct val="90000"/>
              </a:lnSpc>
              <a:spcBef>
                <a:spcPct val="50000"/>
              </a:spcBef>
              <a:buClr>
                <a:srgbClr val="7D0900"/>
              </a:buClr>
            </a:pPr>
            <a:r>
              <a:rPr lang="en-GB" sz="900" b="1">
                <a:solidFill>
                  <a:srgbClr val="FFFFFF"/>
                </a:solidFill>
              </a:rPr>
              <a:t>2</a:t>
            </a:r>
          </a:p>
        </p:txBody>
      </p:sp>
      <p:sp>
        <p:nvSpPr>
          <p:cNvPr id="81931" name="TextBox 26"/>
          <p:cNvSpPr txBox="1">
            <a:spLocks noChangeArrowheads="1"/>
          </p:cNvSpPr>
          <p:nvPr/>
        </p:nvSpPr>
        <p:spPr bwMode="auto">
          <a:xfrm>
            <a:off x="609600" y="3179763"/>
            <a:ext cx="1427163" cy="138112"/>
          </a:xfrm>
          <a:prstGeom prst="rect">
            <a:avLst/>
          </a:prstGeom>
          <a:solidFill>
            <a:schemeClr val="bg1"/>
          </a:solidFill>
          <a:ln>
            <a:noFill/>
          </a:ln>
          <a:extLst>
            <a:ext uri="{91240B29-F687-4F45-9708-019B960494DF}">
              <a14:hiddenLine xmlns:a14="http://schemas.microsoft.com/office/drawing/2010/main" w="6350">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56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56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56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5613"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lnSpc>
                <a:spcPct val="90000"/>
              </a:lnSpc>
              <a:spcBef>
                <a:spcPts val="600"/>
              </a:spcBef>
              <a:buClr>
                <a:schemeClr val="bg2"/>
              </a:buClr>
            </a:pPr>
            <a:r>
              <a:rPr lang="en-US" sz="1000">
                <a:latin typeface="Calibri" pitchFamily="34" charset="0"/>
                <a:cs typeface="Calibri" pitchFamily="34" charset="0"/>
              </a:rPr>
              <a:t>Put Trailer on right position </a:t>
            </a:r>
            <a:endParaRPr lang="id-ID" sz="1000">
              <a:latin typeface="Calibri" pitchFamily="34" charset="0"/>
              <a:cs typeface="Calibri" pitchFamily="34" charset="0"/>
            </a:endParaRPr>
          </a:p>
        </p:txBody>
      </p:sp>
      <p:sp>
        <p:nvSpPr>
          <p:cNvPr id="81932" name="Oval 33"/>
          <p:cNvSpPr>
            <a:spLocks noChangeAspect="1" noChangeArrowheads="1"/>
          </p:cNvSpPr>
          <p:nvPr>
            <p:custDataLst>
              <p:tags r:id="rId5"/>
            </p:custDataLst>
          </p:nvPr>
        </p:nvSpPr>
        <p:spPr bwMode="auto">
          <a:xfrm>
            <a:off x="544513" y="4740275"/>
            <a:ext cx="193675" cy="179388"/>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nchorCtr="1"/>
          <a:lstStyle/>
          <a:p>
            <a:pPr algn="ctr">
              <a:lnSpc>
                <a:spcPct val="90000"/>
              </a:lnSpc>
              <a:spcBef>
                <a:spcPct val="50000"/>
              </a:spcBef>
              <a:buClr>
                <a:srgbClr val="7D0900"/>
              </a:buClr>
            </a:pPr>
            <a:r>
              <a:rPr lang="en-GB" sz="900" b="1">
                <a:solidFill>
                  <a:srgbClr val="FFFFFF"/>
                </a:solidFill>
              </a:rPr>
              <a:t>3</a:t>
            </a:r>
          </a:p>
        </p:txBody>
      </p:sp>
      <p:sp>
        <p:nvSpPr>
          <p:cNvPr id="81933" name="TextBox 28"/>
          <p:cNvSpPr txBox="1">
            <a:spLocks noChangeArrowheads="1"/>
          </p:cNvSpPr>
          <p:nvPr/>
        </p:nvSpPr>
        <p:spPr bwMode="auto">
          <a:xfrm>
            <a:off x="768350" y="4737100"/>
            <a:ext cx="1427163" cy="276225"/>
          </a:xfrm>
          <a:prstGeom prst="rect">
            <a:avLst/>
          </a:prstGeom>
          <a:solidFill>
            <a:schemeClr val="bg1"/>
          </a:solidFill>
          <a:ln>
            <a:noFill/>
          </a:ln>
          <a:extLst>
            <a:ext uri="{91240B29-F687-4F45-9708-019B960494DF}">
              <a14:hiddenLine xmlns:a14="http://schemas.microsoft.com/office/drawing/2010/main" w="6350">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56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56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56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5613"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lnSpc>
                <a:spcPct val="90000"/>
              </a:lnSpc>
              <a:spcBef>
                <a:spcPts val="600"/>
              </a:spcBef>
              <a:buClr>
                <a:schemeClr val="bg2"/>
              </a:buClr>
            </a:pPr>
            <a:r>
              <a:rPr lang="en-US" sz="1000">
                <a:latin typeface="Calibri" pitchFamily="34" charset="0"/>
                <a:cs typeface="Calibri" pitchFamily="34" charset="0"/>
              </a:rPr>
              <a:t>Install Manual Jack to hold COMBAT on right position</a:t>
            </a:r>
            <a:endParaRPr lang="id-ID" sz="1000">
              <a:latin typeface="Calibri" pitchFamily="34" charset="0"/>
              <a:cs typeface="Calibri" pitchFamily="34" charset="0"/>
            </a:endParaRPr>
          </a:p>
        </p:txBody>
      </p:sp>
      <p:sp>
        <p:nvSpPr>
          <p:cNvPr id="81934" name="Oval 33"/>
          <p:cNvSpPr>
            <a:spLocks noChangeAspect="1" noChangeArrowheads="1"/>
          </p:cNvSpPr>
          <p:nvPr>
            <p:custDataLst>
              <p:tags r:id="rId6"/>
            </p:custDataLst>
          </p:nvPr>
        </p:nvSpPr>
        <p:spPr bwMode="auto">
          <a:xfrm>
            <a:off x="558800" y="6491288"/>
            <a:ext cx="193675" cy="179387"/>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nchorCtr="1"/>
          <a:lstStyle/>
          <a:p>
            <a:pPr algn="ctr">
              <a:lnSpc>
                <a:spcPct val="90000"/>
              </a:lnSpc>
              <a:spcBef>
                <a:spcPct val="50000"/>
              </a:spcBef>
              <a:buClr>
                <a:srgbClr val="7D0900"/>
              </a:buClr>
            </a:pPr>
            <a:r>
              <a:rPr lang="en-GB" sz="900" b="1">
                <a:solidFill>
                  <a:srgbClr val="FFFFFF"/>
                </a:solidFill>
              </a:rPr>
              <a:t>4</a:t>
            </a:r>
          </a:p>
        </p:txBody>
      </p:sp>
      <p:sp>
        <p:nvSpPr>
          <p:cNvPr id="81935" name="TextBox 30"/>
          <p:cNvSpPr txBox="1">
            <a:spLocks noChangeArrowheads="1"/>
          </p:cNvSpPr>
          <p:nvPr/>
        </p:nvSpPr>
        <p:spPr bwMode="auto">
          <a:xfrm>
            <a:off x="806450" y="6442075"/>
            <a:ext cx="2622550" cy="307975"/>
          </a:xfrm>
          <a:prstGeom prst="rect">
            <a:avLst/>
          </a:prstGeom>
          <a:solidFill>
            <a:schemeClr val="bg1"/>
          </a:solidFill>
          <a:ln>
            <a:noFill/>
          </a:ln>
          <a:extLst>
            <a:ext uri="{91240B29-F687-4F45-9708-019B960494DF}">
              <a14:hiddenLine xmlns:a14="http://schemas.microsoft.com/office/drawing/2010/main" w="6350">
                <a:solidFill>
                  <a:srgbClr val="000000"/>
                </a:solidFill>
                <a:miter lim="800000"/>
                <a:headEnd/>
                <a:tailEnd/>
              </a14:hiddenLine>
            </a:ext>
          </a:extLst>
        </p:spPr>
        <p:txBody>
          <a:bodyPr lIns="0" tIns="0" rIns="0" bIns="0">
            <a:spAutoFit/>
          </a:bodyPr>
          <a:lstStyle>
            <a:lvl1pPr marL="109538" indent="-109538"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56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56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56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5613"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buFont typeface="Wingdings" pitchFamily="2" charset="2"/>
              <a:buChar char="§"/>
            </a:pPr>
            <a:r>
              <a:rPr lang="en-US" sz="1000">
                <a:latin typeface="Calibri" pitchFamily="34" charset="0"/>
                <a:cs typeface="Calibri" pitchFamily="34" charset="0"/>
              </a:rPr>
              <a:t>Take out Counter Weight</a:t>
            </a:r>
          </a:p>
          <a:p>
            <a:pPr eaLnBrk="1" hangingPunct="1">
              <a:buFont typeface="Wingdings" pitchFamily="2" charset="2"/>
              <a:buChar char="§"/>
            </a:pPr>
            <a:r>
              <a:rPr lang="en-US" sz="1000">
                <a:latin typeface="Calibri" pitchFamily="34" charset="0"/>
                <a:cs typeface="Calibri" pitchFamily="34" charset="0"/>
              </a:rPr>
              <a:t>Install Counter Weight, Wing, and join them</a:t>
            </a:r>
            <a:endParaRPr lang="id-ID" sz="1000">
              <a:latin typeface="Calibri" pitchFamily="34" charset="0"/>
              <a:cs typeface="Calibri" pitchFamily="34" charset="0"/>
            </a:endParaRPr>
          </a:p>
        </p:txBody>
      </p:sp>
      <p:grpSp>
        <p:nvGrpSpPr>
          <p:cNvPr id="81936" name="Group 10"/>
          <p:cNvGrpSpPr>
            <a:grpSpLocks/>
          </p:cNvGrpSpPr>
          <p:nvPr/>
        </p:nvGrpSpPr>
        <p:grpSpPr bwMode="auto">
          <a:xfrm>
            <a:off x="207963" y="1431925"/>
            <a:ext cx="2447925" cy="585788"/>
            <a:chOff x="691806" y="1621176"/>
            <a:chExt cx="2448209" cy="587187"/>
          </a:xfrm>
        </p:grpSpPr>
        <p:cxnSp>
          <p:nvCxnSpPr>
            <p:cNvPr id="6" name="Straight Connector 5"/>
            <p:cNvCxnSpPr/>
            <p:nvPr/>
          </p:nvCxnSpPr>
          <p:spPr>
            <a:xfrm>
              <a:off x="726735" y="1656184"/>
              <a:ext cx="0" cy="552179"/>
            </a:xfrm>
            <a:prstGeom prst="line">
              <a:avLst/>
            </a:prstGeom>
            <a:ln>
              <a:solidFill>
                <a:srgbClr val="FF0000"/>
              </a:solidFill>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33" name="Straight Connector 32"/>
            <p:cNvCxnSpPr/>
            <p:nvPr/>
          </p:nvCxnSpPr>
          <p:spPr>
            <a:xfrm>
              <a:off x="726735" y="2208363"/>
              <a:ext cx="2413280" cy="0"/>
            </a:xfrm>
            <a:prstGeom prst="line">
              <a:avLst/>
            </a:prstGeom>
            <a:ln>
              <a:solidFill>
                <a:srgbClr val="FF0000"/>
              </a:solidFill>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10" name="Oval 9"/>
            <p:cNvSpPr/>
            <p:nvPr/>
          </p:nvSpPr>
          <p:spPr>
            <a:xfrm>
              <a:off x="691806" y="1621176"/>
              <a:ext cx="69858" cy="70017"/>
            </a:xfrm>
            <a:prstGeom prst="ellipse">
              <a:avLst/>
            </a:prstGeom>
            <a:solidFill>
              <a:srgbClr val="FF0000"/>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lIns="73152" tIns="73152" rIns="73152" bIns="73152" anchor="ctr"/>
            <a:lstStyle/>
            <a:p>
              <a:pPr algn="ctr">
                <a:lnSpc>
                  <a:spcPct val="90000"/>
                </a:lnSpc>
                <a:spcBef>
                  <a:spcPts val="900"/>
                </a:spcBef>
                <a:defRPr/>
              </a:pPr>
              <a:endParaRPr lang="id-ID" sz="1400" dirty="0" err="1">
                <a:solidFill>
                  <a:schemeClr val="bg1"/>
                </a:solidFill>
                <a:cs typeface="Arial" pitchFamily="34" charset="0"/>
              </a:endParaRPr>
            </a:p>
          </p:txBody>
        </p:sp>
      </p:grpSp>
      <p:pic>
        <p:nvPicPr>
          <p:cNvPr id="81937" name="Picture 38"/>
          <p:cNvPicPr>
            <a:picLocks noChangeAspect="1" noChangeArrowheads="1"/>
          </p:cNvPicPr>
          <p:nvPr/>
        </p:nvPicPr>
        <p:blipFill>
          <a:blip r:embed="rId15">
            <a:extLst>
              <a:ext uri="{28A0092B-C50C-407E-A947-70E740481C1C}">
                <a14:useLocalDpi xmlns:a14="http://schemas.microsoft.com/office/drawing/2010/main" val="0"/>
              </a:ext>
            </a:extLst>
          </a:blip>
          <a:srcRect l="28429" t="54935" r="55144" b="27792"/>
          <a:stretch>
            <a:fillRect/>
          </a:stretch>
        </p:blipFill>
        <p:spPr bwMode="auto">
          <a:xfrm>
            <a:off x="417513" y="2085975"/>
            <a:ext cx="1785937" cy="105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1938" name="Group 39"/>
          <p:cNvGrpSpPr>
            <a:grpSpLocks/>
          </p:cNvGrpSpPr>
          <p:nvPr/>
        </p:nvGrpSpPr>
        <p:grpSpPr bwMode="auto">
          <a:xfrm>
            <a:off x="284163" y="2797175"/>
            <a:ext cx="2447925" cy="587375"/>
            <a:chOff x="691806" y="1621176"/>
            <a:chExt cx="2448209" cy="587187"/>
          </a:xfrm>
        </p:grpSpPr>
        <p:cxnSp>
          <p:nvCxnSpPr>
            <p:cNvPr id="41" name="Straight Connector 40"/>
            <p:cNvCxnSpPr/>
            <p:nvPr/>
          </p:nvCxnSpPr>
          <p:spPr>
            <a:xfrm>
              <a:off x="726735" y="1656090"/>
              <a:ext cx="0" cy="552273"/>
            </a:xfrm>
            <a:prstGeom prst="line">
              <a:avLst/>
            </a:prstGeom>
            <a:ln>
              <a:solidFill>
                <a:srgbClr val="FF0000"/>
              </a:solidFill>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42" name="Straight Connector 41"/>
            <p:cNvCxnSpPr/>
            <p:nvPr/>
          </p:nvCxnSpPr>
          <p:spPr>
            <a:xfrm>
              <a:off x="726735" y="2208363"/>
              <a:ext cx="2413280" cy="0"/>
            </a:xfrm>
            <a:prstGeom prst="line">
              <a:avLst/>
            </a:prstGeom>
            <a:ln>
              <a:solidFill>
                <a:srgbClr val="FF0000"/>
              </a:solidFill>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43" name="Oval 42"/>
            <p:cNvSpPr/>
            <p:nvPr/>
          </p:nvSpPr>
          <p:spPr>
            <a:xfrm>
              <a:off x="691806" y="1621176"/>
              <a:ext cx="69858" cy="69828"/>
            </a:xfrm>
            <a:prstGeom prst="ellipse">
              <a:avLst/>
            </a:prstGeom>
            <a:solidFill>
              <a:srgbClr val="FF0000"/>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lIns="73152" tIns="73152" rIns="73152" bIns="73152" anchor="ctr"/>
            <a:lstStyle/>
            <a:p>
              <a:pPr algn="ctr">
                <a:lnSpc>
                  <a:spcPct val="90000"/>
                </a:lnSpc>
                <a:spcBef>
                  <a:spcPts val="900"/>
                </a:spcBef>
                <a:defRPr/>
              </a:pPr>
              <a:endParaRPr lang="id-ID" sz="1400" dirty="0" err="1">
                <a:solidFill>
                  <a:schemeClr val="bg1"/>
                </a:solidFill>
                <a:cs typeface="Arial" pitchFamily="34" charset="0"/>
              </a:endParaRPr>
            </a:p>
          </p:txBody>
        </p:sp>
      </p:grpSp>
      <p:grpSp>
        <p:nvGrpSpPr>
          <p:cNvPr id="81939" name="Group 43"/>
          <p:cNvGrpSpPr>
            <a:grpSpLocks/>
          </p:cNvGrpSpPr>
          <p:nvPr/>
        </p:nvGrpSpPr>
        <p:grpSpPr bwMode="auto">
          <a:xfrm>
            <a:off x="439738" y="4468813"/>
            <a:ext cx="2447925" cy="587375"/>
            <a:chOff x="691806" y="1621176"/>
            <a:chExt cx="2448209" cy="587187"/>
          </a:xfrm>
        </p:grpSpPr>
        <p:cxnSp>
          <p:nvCxnSpPr>
            <p:cNvPr id="45" name="Straight Connector 44"/>
            <p:cNvCxnSpPr/>
            <p:nvPr/>
          </p:nvCxnSpPr>
          <p:spPr>
            <a:xfrm>
              <a:off x="726735" y="1656090"/>
              <a:ext cx="0" cy="552273"/>
            </a:xfrm>
            <a:prstGeom prst="line">
              <a:avLst/>
            </a:prstGeom>
            <a:ln>
              <a:solidFill>
                <a:srgbClr val="FF0000"/>
              </a:solidFill>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46" name="Straight Connector 45"/>
            <p:cNvCxnSpPr/>
            <p:nvPr/>
          </p:nvCxnSpPr>
          <p:spPr>
            <a:xfrm>
              <a:off x="726735" y="2208363"/>
              <a:ext cx="2413280" cy="0"/>
            </a:xfrm>
            <a:prstGeom prst="line">
              <a:avLst/>
            </a:prstGeom>
            <a:ln>
              <a:solidFill>
                <a:srgbClr val="FF0000"/>
              </a:solidFill>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47" name="Oval 46"/>
            <p:cNvSpPr/>
            <p:nvPr/>
          </p:nvSpPr>
          <p:spPr>
            <a:xfrm>
              <a:off x="691806" y="1621176"/>
              <a:ext cx="69858" cy="69828"/>
            </a:xfrm>
            <a:prstGeom prst="ellipse">
              <a:avLst/>
            </a:prstGeom>
            <a:solidFill>
              <a:srgbClr val="FF0000"/>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lIns="73152" tIns="73152" rIns="73152" bIns="73152" anchor="ctr"/>
            <a:lstStyle/>
            <a:p>
              <a:pPr algn="ctr">
                <a:lnSpc>
                  <a:spcPct val="90000"/>
                </a:lnSpc>
                <a:spcBef>
                  <a:spcPts val="900"/>
                </a:spcBef>
                <a:defRPr/>
              </a:pPr>
              <a:endParaRPr lang="id-ID" sz="1400" dirty="0" err="1">
                <a:solidFill>
                  <a:schemeClr val="bg1"/>
                </a:solidFill>
                <a:cs typeface="Arial" pitchFamily="34" charset="0"/>
              </a:endParaRPr>
            </a:p>
          </p:txBody>
        </p:sp>
      </p:grpSp>
      <p:grpSp>
        <p:nvGrpSpPr>
          <p:cNvPr id="81940" name="Group 50"/>
          <p:cNvGrpSpPr>
            <a:grpSpLocks/>
          </p:cNvGrpSpPr>
          <p:nvPr/>
        </p:nvGrpSpPr>
        <p:grpSpPr bwMode="auto">
          <a:xfrm>
            <a:off x="454025" y="6197600"/>
            <a:ext cx="2757488" cy="587375"/>
            <a:chOff x="691806" y="1621176"/>
            <a:chExt cx="2448209" cy="587187"/>
          </a:xfrm>
        </p:grpSpPr>
        <p:cxnSp>
          <p:nvCxnSpPr>
            <p:cNvPr id="52" name="Straight Connector 51"/>
            <p:cNvCxnSpPr/>
            <p:nvPr/>
          </p:nvCxnSpPr>
          <p:spPr>
            <a:xfrm>
              <a:off x="727043" y="1656090"/>
              <a:ext cx="0" cy="552273"/>
            </a:xfrm>
            <a:prstGeom prst="line">
              <a:avLst/>
            </a:prstGeom>
            <a:ln>
              <a:solidFill>
                <a:srgbClr val="FF0000"/>
              </a:solidFill>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53" name="Straight Connector 52"/>
            <p:cNvCxnSpPr/>
            <p:nvPr/>
          </p:nvCxnSpPr>
          <p:spPr>
            <a:xfrm>
              <a:off x="727043" y="2208363"/>
              <a:ext cx="2412972" cy="0"/>
            </a:xfrm>
            <a:prstGeom prst="line">
              <a:avLst/>
            </a:prstGeom>
            <a:ln>
              <a:solidFill>
                <a:srgbClr val="FF0000"/>
              </a:solidFill>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54" name="Oval 53"/>
            <p:cNvSpPr/>
            <p:nvPr/>
          </p:nvSpPr>
          <p:spPr>
            <a:xfrm>
              <a:off x="691806" y="1621176"/>
              <a:ext cx="70472" cy="69828"/>
            </a:xfrm>
            <a:prstGeom prst="ellipse">
              <a:avLst/>
            </a:prstGeom>
            <a:solidFill>
              <a:srgbClr val="FF0000"/>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lIns="73152" tIns="73152" rIns="73152" bIns="73152" anchor="ctr"/>
            <a:lstStyle/>
            <a:p>
              <a:pPr algn="ctr">
                <a:lnSpc>
                  <a:spcPct val="90000"/>
                </a:lnSpc>
                <a:spcBef>
                  <a:spcPts val="900"/>
                </a:spcBef>
                <a:defRPr/>
              </a:pPr>
              <a:endParaRPr lang="id-ID" sz="1400" dirty="0" err="1">
                <a:solidFill>
                  <a:schemeClr val="bg1"/>
                </a:solidFill>
                <a:cs typeface="Arial" pitchFamily="34" charset="0"/>
              </a:endParaRPr>
            </a:p>
          </p:txBody>
        </p:sp>
      </p:grpSp>
      <p:sp>
        <p:nvSpPr>
          <p:cNvPr id="81941" name="Oval 33"/>
          <p:cNvSpPr>
            <a:spLocks noChangeAspect="1" noChangeArrowheads="1"/>
          </p:cNvSpPr>
          <p:nvPr>
            <p:custDataLst>
              <p:tags r:id="rId7"/>
            </p:custDataLst>
          </p:nvPr>
        </p:nvSpPr>
        <p:spPr bwMode="auto">
          <a:xfrm>
            <a:off x="3744913" y="1914525"/>
            <a:ext cx="193675" cy="1778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nchorCtr="1"/>
          <a:lstStyle/>
          <a:p>
            <a:pPr algn="ctr">
              <a:lnSpc>
                <a:spcPct val="90000"/>
              </a:lnSpc>
              <a:spcBef>
                <a:spcPct val="50000"/>
              </a:spcBef>
              <a:buClr>
                <a:srgbClr val="7D0900"/>
              </a:buClr>
            </a:pPr>
            <a:r>
              <a:rPr lang="en-GB" sz="900" b="1">
                <a:solidFill>
                  <a:srgbClr val="FFFFFF"/>
                </a:solidFill>
              </a:rPr>
              <a:t>5</a:t>
            </a:r>
          </a:p>
        </p:txBody>
      </p:sp>
      <p:sp>
        <p:nvSpPr>
          <p:cNvPr id="81942" name="TextBox 58"/>
          <p:cNvSpPr txBox="1">
            <a:spLocks noChangeArrowheads="1"/>
          </p:cNvSpPr>
          <p:nvPr/>
        </p:nvSpPr>
        <p:spPr bwMode="auto">
          <a:xfrm>
            <a:off x="3979862" y="1878013"/>
            <a:ext cx="1990013" cy="276999"/>
          </a:xfrm>
          <a:prstGeom prst="rect">
            <a:avLst/>
          </a:prstGeom>
          <a:solidFill>
            <a:schemeClr val="bg1"/>
          </a:solidFill>
          <a:ln>
            <a:noFill/>
          </a:ln>
          <a:extLst>
            <a:ext uri="{91240B29-F687-4F45-9708-019B960494DF}">
              <a14:hiddenLine xmlns:a14="http://schemas.microsoft.com/office/drawing/2010/main" w="6350">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56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56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56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5613"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lnSpc>
                <a:spcPct val="90000"/>
              </a:lnSpc>
              <a:spcBef>
                <a:spcPts val="600"/>
              </a:spcBef>
              <a:buClr>
                <a:schemeClr val="bg2"/>
              </a:buClr>
            </a:pPr>
            <a:r>
              <a:rPr lang="en-US" sz="1000" dirty="0" smtClean="0">
                <a:latin typeface="Calibri" pitchFamily="34" charset="0"/>
                <a:cs typeface="Calibri" pitchFamily="34" charset="0"/>
              </a:rPr>
              <a:t>Open the side door  to prepare  operate the equipment </a:t>
            </a:r>
            <a:endParaRPr lang="id-ID" sz="1000" dirty="0">
              <a:latin typeface="Calibri" pitchFamily="34" charset="0"/>
              <a:cs typeface="Calibri" pitchFamily="34" charset="0"/>
            </a:endParaRPr>
          </a:p>
        </p:txBody>
      </p:sp>
      <p:grpSp>
        <p:nvGrpSpPr>
          <p:cNvPr id="81943" name="Group 59"/>
          <p:cNvGrpSpPr>
            <a:grpSpLocks/>
          </p:cNvGrpSpPr>
          <p:nvPr/>
        </p:nvGrpSpPr>
        <p:grpSpPr bwMode="auto">
          <a:xfrm>
            <a:off x="3621088" y="1611313"/>
            <a:ext cx="2179637" cy="587375"/>
            <a:chOff x="691806" y="1621176"/>
            <a:chExt cx="2448209" cy="587187"/>
          </a:xfrm>
        </p:grpSpPr>
        <p:cxnSp>
          <p:nvCxnSpPr>
            <p:cNvPr id="61" name="Straight Connector 60"/>
            <p:cNvCxnSpPr/>
            <p:nvPr/>
          </p:nvCxnSpPr>
          <p:spPr>
            <a:xfrm>
              <a:off x="727468" y="1656090"/>
              <a:ext cx="0" cy="552273"/>
            </a:xfrm>
            <a:prstGeom prst="line">
              <a:avLst/>
            </a:prstGeom>
            <a:ln>
              <a:solidFill>
                <a:srgbClr val="FF0000"/>
              </a:solidFill>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62" name="Straight Connector 61"/>
            <p:cNvCxnSpPr/>
            <p:nvPr/>
          </p:nvCxnSpPr>
          <p:spPr>
            <a:xfrm>
              <a:off x="727468" y="2208363"/>
              <a:ext cx="2412547" cy="0"/>
            </a:xfrm>
            <a:prstGeom prst="line">
              <a:avLst/>
            </a:prstGeom>
            <a:ln>
              <a:solidFill>
                <a:srgbClr val="FF0000"/>
              </a:solidFill>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63" name="Oval 62"/>
            <p:cNvSpPr/>
            <p:nvPr/>
          </p:nvSpPr>
          <p:spPr>
            <a:xfrm>
              <a:off x="691806" y="1621176"/>
              <a:ext cx="69541" cy="69828"/>
            </a:xfrm>
            <a:prstGeom prst="ellipse">
              <a:avLst/>
            </a:prstGeom>
            <a:solidFill>
              <a:srgbClr val="FF0000"/>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lIns="73152" tIns="73152" rIns="73152" bIns="73152" anchor="ctr"/>
            <a:lstStyle/>
            <a:p>
              <a:pPr algn="ctr">
                <a:lnSpc>
                  <a:spcPct val="90000"/>
                </a:lnSpc>
                <a:spcBef>
                  <a:spcPts val="900"/>
                </a:spcBef>
                <a:defRPr/>
              </a:pPr>
              <a:endParaRPr lang="id-ID" sz="1400" dirty="0" err="1">
                <a:solidFill>
                  <a:schemeClr val="bg1"/>
                </a:solidFill>
                <a:cs typeface="Arial" pitchFamily="34" charset="0"/>
              </a:endParaRPr>
            </a:p>
          </p:txBody>
        </p:sp>
      </p:grpSp>
      <p:pic>
        <p:nvPicPr>
          <p:cNvPr id="81944" name="Picture 63"/>
          <p:cNvPicPr>
            <a:picLocks noChangeAspect="1" noChangeArrowheads="1"/>
          </p:cNvPicPr>
          <p:nvPr/>
        </p:nvPicPr>
        <p:blipFill>
          <a:blip r:embed="rId15">
            <a:extLst>
              <a:ext uri="{28A0092B-C50C-407E-A947-70E740481C1C}">
                <a14:useLocalDpi xmlns:a14="http://schemas.microsoft.com/office/drawing/2010/main" val="0"/>
              </a:ext>
            </a:extLst>
          </a:blip>
          <a:srcRect l="60117" t="55109" r="23058" b="17751"/>
          <a:stretch>
            <a:fillRect/>
          </a:stretch>
        </p:blipFill>
        <p:spPr bwMode="auto">
          <a:xfrm>
            <a:off x="3530600" y="2235200"/>
            <a:ext cx="1874838" cy="170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45" name="Oval 33"/>
          <p:cNvSpPr>
            <a:spLocks noChangeAspect="1" noChangeArrowheads="1"/>
          </p:cNvSpPr>
          <p:nvPr>
            <p:custDataLst>
              <p:tags r:id="rId8"/>
            </p:custDataLst>
          </p:nvPr>
        </p:nvSpPr>
        <p:spPr bwMode="auto">
          <a:xfrm>
            <a:off x="3732213" y="3994150"/>
            <a:ext cx="193675" cy="1778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nchorCtr="1"/>
          <a:lstStyle/>
          <a:p>
            <a:pPr algn="ctr">
              <a:lnSpc>
                <a:spcPct val="90000"/>
              </a:lnSpc>
              <a:spcBef>
                <a:spcPct val="50000"/>
              </a:spcBef>
              <a:buClr>
                <a:srgbClr val="7D0900"/>
              </a:buClr>
            </a:pPr>
            <a:r>
              <a:rPr lang="en-GB" sz="900" b="1">
                <a:solidFill>
                  <a:srgbClr val="FFFFFF"/>
                </a:solidFill>
              </a:rPr>
              <a:t>6</a:t>
            </a:r>
          </a:p>
        </p:txBody>
      </p:sp>
      <p:sp>
        <p:nvSpPr>
          <p:cNvPr id="81946" name="TextBox 65"/>
          <p:cNvSpPr txBox="1">
            <a:spLocks noChangeArrowheads="1"/>
          </p:cNvSpPr>
          <p:nvPr/>
        </p:nvSpPr>
        <p:spPr bwMode="auto">
          <a:xfrm>
            <a:off x="3967163" y="3957638"/>
            <a:ext cx="2381250" cy="307975"/>
          </a:xfrm>
          <a:prstGeom prst="rect">
            <a:avLst/>
          </a:prstGeom>
          <a:solidFill>
            <a:schemeClr val="bg1"/>
          </a:solidFill>
          <a:ln>
            <a:noFill/>
          </a:ln>
          <a:extLst>
            <a:ext uri="{91240B29-F687-4F45-9708-019B960494DF}">
              <a14:hiddenLine xmlns:a14="http://schemas.microsoft.com/office/drawing/2010/main" w="6350">
                <a:solidFill>
                  <a:srgbClr val="000000"/>
                </a:solidFill>
                <a:miter lim="800000"/>
                <a:headEnd/>
                <a:tailEnd/>
              </a14:hiddenLine>
            </a:ext>
          </a:extLst>
        </p:spPr>
        <p:txBody>
          <a:bodyPr lIns="0" tIns="0" rIns="0" bIns="0">
            <a:spAutoFit/>
          </a:bodyPr>
          <a:lstStyle>
            <a:lvl1pPr marL="112713" indent="-112713"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56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56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56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5613"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buFont typeface="Arial" pitchFamily="34" charset="0"/>
              <a:buChar char="•"/>
            </a:pPr>
            <a:r>
              <a:rPr lang="en-US" sz="1000">
                <a:latin typeface="Calibri" pitchFamily="34" charset="0"/>
                <a:cs typeface="Calibri" pitchFamily="34" charset="0"/>
              </a:rPr>
              <a:t>Operate Main Power</a:t>
            </a:r>
          </a:p>
          <a:p>
            <a:pPr eaLnBrk="1" hangingPunct="1">
              <a:buFont typeface="Arial" pitchFamily="34" charset="0"/>
              <a:buChar char="•"/>
            </a:pPr>
            <a:r>
              <a:rPr lang="en-US" sz="1000">
                <a:latin typeface="Calibri" pitchFamily="34" charset="0"/>
                <a:cs typeface="Calibri" pitchFamily="34" charset="0"/>
              </a:rPr>
              <a:t>Operate Power Pack for Tower Elevation</a:t>
            </a:r>
            <a:endParaRPr lang="id-ID" sz="1000">
              <a:latin typeface="Calibri" pitchFamily="34" charset="0"/>
              <a:cs typeface="Calibri" pitchFamily="34" charset="0"/>
            </a:endParaRPr>
          </a:p>
        </p:txBody>
      </p:sp>
      <p:grpSp>
        <p:nvGrpSpPr>
          <p:cNvPr id="81947" name="Group 66"/>
          <p:cNvGrpSpPr>
            <a:grpSpLocks/>
          </p:cNvGrpSpPr>
          <p:nvPr/>
        </p:nvGrpSpPr>
        <p:grpSpPr bwMode="auto">
          <a:xfrm>
            <a:off x="3609975" y="3690938"/>
            <a:ext cx="2447925" cy="587375"/>
            <a:chOff x="691806" y="1621176"/>
            <a:chExt cx="2448209" cy="587187"/>
          </a:xfrm>
        </p:grpSpPr>
        <p:cxnSp>
          <p:nvCxnSpPr>
            <p:cNvPr id="68" name="Straight Connector 67"/>
            <p:cNvCxnSpPr/>
            <p:nvPr/>
          </p:nvCxnSpPr>
          <p:spPr>
            <a:xfrm>
              <a:off x="726735" y="1656090"/>
              <a:ext cx="0" cy="552273"/>
            </a:xfrm>
            <a:prstGeom prst="line">
              <a:avLst/>
            </a:prstGeom>
            <a:ln>
              <a:solidFill>
                <a:srgbClr val="FF0000"/>
              </a:solidFill>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69" name="Straight Connector 68"/>
            <p:cNvCxnSpPr/>
            <p:nvPr/>
          </p:nvCxnSpPr>
          <p:spPr>
            <a:xfrm>
              <a:off x="726735" y="2208363"/>
              <a:ext cx="2413280" cy="0"/>
            </a:xfrm>
            <a:prstGeom prst="line">
              <a:avLst/>
            </a:prstGeom>
            <a:ln>
              <a:solidFill>
                <a:srgbClr val="FF0000"/>
              </a:solidFill>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70" name="Oval 69"/>
            <p:cNvSpPr/>
            <p:nvPr/>
          </p:nvSpPr>
          <p:spPr>
            <a:xfrm>
              <a:off x="691806" y="1621176"/>
              <a:ext cx="69858" cy="69828"/>
            </a:xfrm>
            <a:prstGeom prst="ellipse">
              <a:avLst/>
            </a:prstGeom>
            <a:solidFill>
              <a:srgbClr val="FF0000"/>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lIns="73152" tIns="73152" rIns="73152" bIns="73152" anchor="ctr"/>
            <a:lstStyle/>
            <a:p>
              <a:pPr algn="ctr">
                <a:lnSpc>
                  <a:spcPct val="90000"/>
                </a:lnSpc>
                <a:spcBef>
                  <a:spcPts val="900"/>
                </a:spcBef>
                <a:defRPr/>
              </a:pPr>
              <a:endParaRPr lang="id-ID" sz="1400" dirty="0" err="1">
                <a:solidFill>
                  <a:schemeClr val="bg1"/>
                </a:solidFill>
                <a:cs typeface="Arial" pitchFamily="34" charset="0"/>
              </a:endParaRPr>
            </a:p>
          </p:txBody>
        </p:sp>
      </p:grpSp>
      <p:pic>
        <p:nvPicPr>
          <p:cNvPr id="81948" name="Picture 70"/>
          <p:cNvPicPr>
            <a:picLocks noChangeAspect="1" noChangeArrowheads="1"/>
          </p:cNvPicPr>
          <p:nvPr/>
        </p:nvPicPr>
        <p:blipFill>
          <a:blip r:embed="rId13">
            <a:extLst>
              <a:ext uri="{28A0092B-C50C-407E-A947-70E740481C1C}">
                <a14:useLocalDpi xmlns:a14="http://schemas.microsoft.com/office/drawing/2010/main" val="0"/>
              </a:ext>
            </a:extLst>
          </a:blip>
          <a:srcRect l="64713" t="39169" r="15527" b="21877"/>
          <a:stretch>
            <a:fillRect/>
          </a:stretch>
        </p:blipFill>
        <p:spPr bwMode="auto">
          <a:xfrm>
            <a:off x="3810000" y="4300538"/>
            <a:ext cx="2008188" cy="222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49" name="Oval 33"/>
          <p:cNvSpPr>
            <a:spLocks noChangeAspect="1" noChangeArrowheads="1"/>
          </p:cNvSpPr>
          <p:nvPr>
            <p:custDataLst>
              <p:tags r:id="rId9"/>
            </p:custDataLst>
          </p:nvPr>
        </p:nvSpPr>
        <p:spPr bwMode="auto">
          <a:xfrm>
            <a:off x="3773488" y="6478588"/>
            <a:ext cx="193675" cy="1778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nchorCtr="1"/>
          <a:lstStyle/>
          <a:p>
            <a:pPr algn="ctr">
              <a:lnSpc>
                <a:spcPct val="90000"/>
              </a:lnSpc>
              <a:spcBef>
                <a:spcPct val="50000"/>
              </a:spcBef>
              <a:buClr>
                <a:srgbClr val="7D0900"/>
              </a:buClr>
            </a:pPr>
            <a:r>
              <a:rPr lang="en-GB" sz="900" b="1">
                <a:solidFill>
                  <a:srgbClr val="FFFFFF"/>
                </a:solidFill>
              </a:rPr>
              <a:t>6</a:t>
            </a:r>
          </a:p>
        </p:txBody>
      </p:sp>
      <p:sp>
        <p:nvSpPr>
          <p:cNvPr id="81950" name="TextBox 72"/>
          <p:cNvSpPr txBox="1">
            <a:spLocks noChangeArrowheads="1"/>
          </p:cNvSpPr>
          <p:nvPr/>
        </p:nvSpPr>
        <p:spPr bwMode="auto">
          <a:xfrm>
            <a:off x="4035425" y="6308725"/>
            <a:ext cx="2379663" cy="461963"/>
          </a:xfrm>
          <a:prstGeom prst="rect">
            <a:avLst/>
          </a:prstGeom>
          <a:solidFill>
            <a:schemeClr val="bg1"/>
          </a:solidFill>
          <a:ln>
            <a:noFill/>
          </a:ln>
          <a:extLst>
            <a:ext uri="{91240B29-F687-4F45-9708-019B960494DF}">
              <a14:hiddenLine xmlns:a14="http://schemas.microsoft.com/office/drawing/2010/main" w="6350">
                <a:solidFill>
                  <a:srgbClr val="000000"/>
                </a:solidFill>
                <a:miter lim="800000"/>
                <a:headEnd/>
                <a:tailEnd/>
              </a14:hiddenLine>
            </a:ext>
          </a:extLst>
        </p:spPr>
        <p:txBody>
          <a:bodyPr lIns="0" tIns="0" rIns="0" bIns="0">
            <a:spAutoFit/>
          </a:bodyPr>
          <a:lstStyle>
            <a:lvl1pPr marL="112713" indent="-112713"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defTabSz="4556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56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56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5613"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buFont typeface="Arial" pitchFamily="34" charset="0"/>
              <a:buChar char="•"/>
            </a:pPr>
            <a:r>
              <a:rPr lang="en-US" sz="1000">
                <a:latin typeface="Calibri" pitchFamily="34" charset="0"/>
                <a:cs typeface="Calibri" pitchFamily="34" charset="0"/>
              </a:rPr>
              <a:t>Install Transmission System</a:t>
            </a:r>
          </a:p>
          <a:p>
            <a:pPr eaLnBrk="1" hangingPunct="1">
              <a:buFont typeface="Arial" pitchFamily="34" charset="0"/>
              <a:buChar char="•"/>
            </a:pPr>
            <a:r>
              <a:rPr lang="en-US" sz="1000">
                <a:latin typeface="Calibri" pitchFamily="34" charset="0"/>
                <a:cs typeface="Calibri" pitchFamily="34" charset="0"/>
              </a:rPr>
              <a:t>Install RF System (Sector, RRU, etc)</a:t>
            </a:r>
          </a:p>
          <a:p>
            <a:pPr eaLnBrk="1" hangingPunct="1">
              <a:buFont typeface="Arial" pitchFamily="34" charset="0"/>
              <a:buChar char="•"/>
            </a:pPr>
            <a:r>
              <a:rPr lang="en-US" sz="1000">
                <a:latin typeface="Calibri" pitchFamily="34" charset="0"/>
                <a:cs typeface="Calibri" pitchFamily="34" charset="0"/>
              </a:rPr>
              <a:t>Install Accessories (Tent, Lamp, etc)</a:t>
            </a:r>
            <a:endParaRPr lang="id-ID" sz="1000">
              <a:latin typeface="Calibri" pitchFamily="34" charset="0"/>
              <a:cs typeface="Calibri" pitchFamily="34" charset="0"/>
            </a:endParaRPr>
          </a:p>
        </p:txBody>
      </p:sp>
      <p:grpSp>
        <p:nvGrpSpPr>
          <p:cNvPr id="81951" name="Group 73"/>
          <p:cNvGrpSpPr>
            <a:grpSpLocks/>
          </p:cNvGrpSpPr>
          <p:nvPr/>
        </p:nvGrpSpPr>
        <p:grpSpPr bwMode="auto">
          <a:xfrm>
            <a:off x="3649663" y="6175375"/>
            <a:ext cx="2447925" cy="587375"/>
            <a:chOff x="691806" y="1621176"/>
            <a:chExt cx="2448209" cy="587187"/>
          </a:xfrm>
        </p:grpSpPr>
        <p:cxnSp>
          <p:nvCxnSpPr>
            <p:cNvPr id="75" name="Straight Connector 74"/>
            <p:cNvCxnSpPr/>
            <p:nvPr/>
          </p:nvCxnSpPr>
          <p:spPr>
            <a:xfrm>
              <a:off x="726735" y="1656090"/>
              <a:ext cx="0" cy="552273"/>
            </a:xfrm>
            <a:prstGeom prst="line">
              <a:avLst/>
            </a:prstGeom>
            <a:ln>
              <a:solidFill>
                <a:srgbClr val="FF0000"/>
              </a:solidFill>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76" name="Straight Connector 75"/>
            <p:cNvCxnSpPr/>
            <p:nvPr/>
          </p:nvCxnSpPr>
          <p:spPr>
            <a:xfrm>
              <a:off x="726735" y="2208363"/>
              <a:ext cx="2413280" cy="0"/>
            </a:xfrm>
            <a:prstGeom prst="line">
              <a:avLst/>
            </a:prstGeom>
            <a:ln>
              <a:solidFill>
                <a:srgbClr val="FF0000"/>
              </a:solidFill>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77" name="Oval 76"/>
            <p:cNvSpPr/>
            <p:nvPr/>
          </p:nvSpPr>
          <p:spPr>
            <a:xfrm>
              <a:off x="691806" y="1621176"/>
              <a:ext cx="69858" cy="69828"/>
            </a:xfrm>
            <a:prstGeom prst="ellipse">
              <a:avLst/>
            </a:prstGeom>
            <a:solidFill>
              <a:srgbClr val="FF0000"/>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lIns="73152" tIns="73152" rIns="73152" bIns="73152" anchor="ctr"/>
            <a:lstStyle/>
            <a:p>
              <a:pPr algn="ctr">
                <a:lnSpc>
                  <a:spcPct val="90000"/>
                </a:lnSpc>
                <a:spcBef>
                  <a:spcPts val="900"/>
                </a:spcBef>
                <a:defRPr/>
              </a:pPr>
              <a:endParaRPr lang="id-ID" sz="1400" dirty="0" err="1">
                <a:solidFill>
                  <a:schemeClr val="bg1"/>
                </a:solidFill>
                <a:cs typeface="Arial" pitchFamily="34" charset="0"/>
              </a:endParaRPr>
            </a:p>
          </p:txBody>
        </p:sp>
      </p:grpSp>
      <p:pic>
        <p:nvPicPr>
          <p:cNvPr id="81952" name="Picture 2"/>
          <p:cNvPicPr>
            <a:picLocks noChangeAspect="1" noChangeArrowheads="1"/>
          </p:cNvPicPr>
          <p:nvPr/>
        </p:nvPicPr>
        <p:blipFill>
          <a:blip r:embed="rId18">
            <a:extLst>
              <a:ext uri="{28A0092B-C50C-407E-A947-70E740481C1C}">
                <a14:useLocalDpi xmlns:a14="http://schemas.microsoft.com/office/drawing/2010/main" val="0"/>
              </a:ext>
            </a:extLst>
          </a:blip>
          <a:srcRect l="2829" t="3114" r="74149" b="9540"/>
          <a:stretch>
            <a:fillRect/>
          </a:stretch>
        </p:blipFill>
        <p:spPr bwMode="auto">
          <a:xfrm>
            <a:off x="6327775" y="1482725"/>
            <a:ext cx="2162175" cy="5267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3" name="Picture 79"/>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392988" y="1076325"/>
            <a:ext cx="2498725" cy="3195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1954" name="Oval 33"/>
          <p:cNvSpPr>
            <a:spLocks noChangeAspect="1" noChangeArrowheads="1"/>
          </p:cNvSpPr>
          <p:nvPr>
            <p:custDataLst>
              <p:tags r:id="rId10"/>
            </p:custDataLst>
          </p:nvPr>
        </p:nvSpPr>
        <p:spPr bwMode="auto">
          <a:xfrm>
            <a:off x="8496300" y="6505575"/>
            <a:ext cx="193675" cy="179388"/>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nchorCtr="1"/>
          <a:lstStyle/>
          <a:p>
            <a:pPr algn="ctr">
              <a:lnSpc>
                <a:spcPct val="90000"/>
              </a:lnSpc>
              <a:spcBef>
                <a:spcPct val="50000"/>
              </a:spcBef>
              <a:buClr>
                <a:srgbClr val="7D0900"/>
              </a:buClr>
            </a:pPr>
            <a:r>
              <a:rPr lang="en-GB" sz="900" b="1">
                <a:solidFill>
                  <a:srgbClr val="FFFFFF"/>
                </a:solidFill>
              </a:rPr>
              <a:t>7</a:t>
            </a:r>
          </a:p>
        </p:txBody>
      </p:sp>
      <p:sp>
        <p:nvSpPr>
          <p:cNvPr id="80" name="TextBox 79"/>
          <p:cNvSpPr txBox="1"/>
          <p:nvPr/>
        </p:nvSpPr>
        <p:spPr>
          <a:xfrm>
            <a:off x="8702675" y="6513513"/>
            <a:ext cx="1149350" cy="307975"/>
          </a:xfrm>
          <a:prstGeom prst="rect">
            <a:avLst/>
          </a:prstGeom>
          <a:solidFill>
            <a:schemeClr val="bg1"/>
          </a:solidFill>
          <a:ln w="6350" cap="flat">
            <a:noFill/>
            <a:miter lim="800000"/>
          </a:ln>
        </p:spPr>
        <p:txBody>
          <a:bodyPr lIns="0" tIns="0" rIns="0" bIns="0">
            <a:spAutoFit/>
          </a:bodyPr>
          <a:lstStyle/>
          <a:p>
            <a:pPr>
              <a:spcBef>
                <a:spcPts val="0"/>
              </a:spcBef>
              <a:defRPr/>
            </a:pPr>
            <a:r>
              <a:rPr lang="en-US" sz="1000" dirty="0">
                <a:latin typeface="Calibri" pitchFamily="34" charset="0"/>
                <a:cs typeface="Calibri" pitchFamily="34" charset="0"/>
              </a:rPr>
              <a:t> Install Guy Wire</a:t>
            </a:r>
          </a:p>
          <a:p>
            <a:pPr marL="112713" indent="-112713">
              <a:spcBef>
                <a:spcPts val="0"/>
              </a:spcBef>
              <a:buFont typeface="Arial" pitchFamily="34" charset="0"/>
              <a:buChar char="•"/>
              <a:defRPr/>
            </a:pPr>
            <a:endParaRPr lang="id-ID" sz="1000" dirty="0" err="1">
              <a:latin typeface="Calibri" pitchFamily="34" charset="0"/>
              <a:cs typeface="Calibri" pitchFamily="34" charset="0"/>
            </a:endParaRPr>
          </a:p>
        </p:txBody>
      </p:sp>
      <p:grpSp>
        <p:nvGrpSpPr>
          <p:cNvPr id="81956" name="Group 80"/>
          <p:cNvGrpSpPr>
            <a:grpSpLocks/>
          </p:cNvGrpSpPr>
          <p:nvPr/>
        </p:nvGrpSpPr>
        <p:grpSpPr bwMode="auto">
          <a:xfrm>
            <a:off x="8372475" y="6203950"/>
            <a:ext cx="1519238" cy="587375"/>
            <a:chOff x="691806" y="1621176"/>
            <a:chExt cx="2448209" cy="587187"/>
          </a:xfrm>
        </p:grpSpPr>
        <p:cxnSp>
          <p:nvCxnSpPr>
            <p:cNvPr id="82" name="Straight Connector 81"/>
            <p:cNvCxnSpPr/>
            <p:nvPr/>
          </p:nvCxnSpPr>
          <p:spPr>
            <a:xfrm>
              <a:off x="727621" y="1656090"/>
              <a:ext cx="0" cy="552273"/>
            </a:xfrm>
            <a:prstGeom prst="line">
              <a:avLst/>
            </a:prstGeom>
            <a:ln>
              <a:solidFill>
                <a:srgbClr val="FF0000"/>
              </a:solidFill>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83" name="Straight Connector 82"/>
            <p:cNvCxnSpPr/>
            <p:nvPr/>
          </p:nvCxnSpPr>
          <p:spPr>
            <a:xfrm>
              <a:off x="727621" y="2208363"/>
              <a:ext cx="2412394" cy="0"/>
            </a:xfrm>
            <a:prstGeom prst="line">
              <a:avLst/>
            </a:prstGeom>
            <a:ln>
              <a:solidFill>
                <a:srgbClr val="FF0000"/>
              </a:solidFill>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84" name="Oval 83"/>
            <p:cNvSpPr/>
            <p:nvPr/>
          </p:nvSpPr>
          <p:spPr>
            <a:xfrm>
              <a:off x="691806" y="1621176"/>
              <a:ext cx="69073" cy="69828"/>
            </a:xfrm>
            <a:prstGeom prst="ellipse">
              <a:avLst/>
            </a:prstGeom>
            <a:solidFill>
              <a:srgbClr val="FF0000"/>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lIns="73152" tIns="73152" rIns="73152" bIns="73152" anchor="ctr"/>
            <a:lstStyle/>
            <a:p>
              <a:pPr algn="ctr">
                <a:lnSpc>
                  <a:spcPct val="90000"/>
                </a:lnSpc>
                <a:spcBef>
                  <a:spcPts val="900"/>
                </a:spcBef>
                <a:defRPr/>
              </a:pPr>
              <a:endParaRPr lang="id-ID" sz="1400" dirty="0" err="1">
                <a:solidFill>
                  <a:schemeClr val="bg1"/>
                </a:solidFill>
                <a:cs typeface="Arial" pitchFamily="34" charset="0"/>
              </a:endParaRPr>
            </a:p>
          </p:txBody>
        </p:sp>
      </p:grpSp>
    </p:spTree>
    <p:extLst>
      <p:ext uri="{BB962C8B-B14F-4D97-AF65-F5344CB8AC3E}">
        <p14:creationId xmlns:p14="http://schemas.microsoft.com/office/powerpoint/2010/main" val="1203465211"/>
      </p:ext>
    </p:extLst>
  </p:cSld>
  <p:clrMapOvr>
    <a:masterClrMapping/>
  </p:clrMapOvr>
  <p:transition spd="slow">
    <p:split orient="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78320" y="1871799"/>
            <a:ext cx="7156231" cy="2800767"/>
          </a:xfrm>
          <a:prstGeom prst="rect">
            <a:avLst/>
          </a:prstGeom>
        </p:spPr>
        <p:txBody>
          <a:bodyPr wrap="square">
            <a:spAutoFit/>
          </a:bodyPr>
          <a:lstStyle/>
          <a:p>
            <a:r>
              <a:rPr lang="en-US" sz="3200" dirty="0" smtClean="0">
                <a:solidFill>
                  <a:srgbClr val="0000FF"/>
                </a:solidFill>
                <a:latin typeface="Calibri" pitchFamily="34" charset="0"/>
                <a:cs typeface="Calibri" pitchFamily="34" charset="0"/>
              </a:rPr>
              <a:t>CHALLENGES</a:t>
            </a:r>
          </a:p>
          <a:p>
            <a:r>
              <a:rPr lang="en-US" sz="2400" dirty="0">
                <a:solidFill>
                  <a:srgbClr val="0000FF"/>
                </a:solidFill>
                <a:latin typeface="Calibri" pitchFamily="34" charset="0"/>
                <a:cs typeface="Calibri" pitchFamily="34" charset="0"/>
              </a:rPr>
              <a:t>	</a:t>
            </a:r>
          </a:p>
          <a:p>
            <a:pPr marL="285750" indent="-285750">
              <a:buFont typeface="Wingdings" pitchFamily="2" charset="2"/>
              <a:buChar char="q"/>
            </a:pPr>
            <a:r>
              <a:rPr lang="en-US" dirty="0">
                <a:latin typeface="Calibri" pitchFamily="34" charset="0"/>
                <a:cs typeface="Calibri" pitchFamily="34" charset="0"/>
              </a:rPr>
              <a:t> </a:t>
            </a:r>
            <a:r>
              <a:rPr lang="en-US" dirty="0" smtClean="0">
                <a:latin typeface="Calibri" pitchFamily="34" charset="0"/>
                <a:cs typeface="Calibri" pitchFamily="34" charset="0"/>
              </a:rPr>
              <a:t>To mobilize </a:t>
            </a:r>
            <a:r>
              <a:rPr lang="en-US" dirty="0">
                <a:latin typeface="Calibri" pitchFamily="34" charset="0"/>
                <a:cs typeface="Calibri" pitchFamily="34" charset="0"/>
              </a:rPr>
              <a:t>mobile BTS “COMBAT” to the area of </a:t>
            </a:r>
            <a:r>
              <a:rPr lang="en-US" dirty="0" smtClean="0">
                <a:latin typeface="Calibri" pitchFamily="34" charset="0"/>
                <a:cs typeface="Calibri" pitchFamily="34" charset="0"/>
              </a:rPr>
              <a:t>disaster</a:t>
            </a:r>
          </a:p>
          <a:p>
            <a:r>
              <a:rPr lang="en-US" dirty="0">
                <a:latin typeface="Calibri" pitchFamily="34" charset="0"/>
                <a:cs typeface="Calibri" pitchFamily="34" charset="0"/>
              </a:rPr>
              <a:t> </a:t>
            </a:r>
            <a:r>
              <a:rPr lang="en-US" dirty="0" smtClean="0">
                <a:latin typeface="Calibri" pitchFamily="34" charset="0"/>
                <a:cs typeface="Calibri" pitchFamily="34" charset="0"/>
              </a:rPr>
              <a:t>      e.g. transportation of telecommunication equipment </a:t>
            </a:r>
          </a:p>
          <a:p>
            <a:endParaRPr lang="en-US" dirty="0">
              <a:latin typeface="Calibri" pitchFamily="34" charset="0"/>
              <a:cs typeface="Calibri" pitchFamily="34" charset="0"/>
            </a:endParaRPr>
          </a:p>
          <a:p>
            <a:pPr marL="285750" indent="-285750">
              <a:buFont typeface="Wingdings" pitchFamily="2" charset="2"/>
              <a:buChar char="q"/>
            </a:pPr>
            <a:r>
              <a:rPr lang="en-US" dirty="0">
                <a:latin typeface="Calibri" pitchFamily="34" charset="0"/>
                <a:cs typeface="Calibri" pitchFamily="34" charset="0"/>
              </a:rPr>
              <a:t> </a:t>
            </a:r>
            <a:r>
              <a:rPr lang="en-US" dirty="0" smtClean="0">
                <a:latin typeface="Calibri" pitchFamily="34" charset="0"/>
                <a:cs typeface="Calibri" pitchFamily="34" charset="0"/>
              </a:rPr>
              <a:t>Set </a:t>
            </a:r>
            <a:r>
              <a:rPr lang="en-US" dirty="0">
                <a:latin typeface="Calibri" pitchFamily="34" charset="0"/>
                <a:cs typeface="Calibri" pitchFamily="34" charset="0"/>
              </a:rPr>
              <a:t>up mobile BTS “COMBAT” during </a:t>
            </a:r>
            <a:r>
              <a:rPr lang="en-US" dirty="0" smtClean="0">
                <a:latin typeface="Calibri" pitchFamily="34" charset="0"/>
                <a:cs typeface="Calibri" pitchFamily="34" charset="0"/>
              </a:rPr>
              <a:t>disaster</a:t>
            </a:r>
          </a:p>
          <a:p>
            <a:r>
              <a:rPr lang="en-US" dirty="0">
                <a:latin typeface="Calibri" pitchFamily="34" charset="0"/>
                <a:cs typeface="Calibri" pitchFamily="34" charset="0"/>
              </a:rPr>
              <a:t> </a:t>
            </a:r>
            <a:r>
              <a:rPr lang="en-US" dirty="0" smtClean="0">
                <a:latin typeface="Calibri" pitchFamily="34" charset="0"/>
                <a:cs typeface="Calibri" pitchFamily="34" charset="0"/>
              </a:rPr>
              <a:t>     </a:t>
            </a:r>
            <a:r>
              <a:rPr lang="en-US" dirty="0" err="1" smtClean="0">
                <a:latin typeface="Calibri" pitchFamily="34" charset="0"/>
                <a:cs typeface="Calibri" pitchFamily="34" charset="0"/>
              </a:rPr>
              <a:t>e.g</a:t>
            </a:r>
            <a:r>
              <a:rPr lang="en-US" dirty="0" smtClean="0">
                <a:latin typeface="Calibri" pitchFamily="34" charset="0"/>
                <a:cs typeface="Calibri" pitchFamily="34" charset="0"/>
              </a:rPr>
              <a:t> transmission link</a:t>
            </a:r>
            <a:r>
              <a:rPr lang="en-US" sz="2400" dirty="0" smtClean="0">
                <a:latin typeface="Calibri" pitchFamily="34" charset="0"/>
                <a:cs typeface="Calibri" pitchFamily="34" charset="0"/>
              </a:rPr>
              <a:t> </a:t>
            </a:r>
          </a:p>
          <a:p>
            <a:r>
              <a:rPr lang="en-US" sz="2400" dirty="0">
                <a:latin typeface="Calibri" pitchFamily="34" charset="0"/>
                <a:cs typeface="Calibri" pitchFamily="34" charset="0"/>
              </a:rPr>
              <a:t> </a:t>
            </a:r>
            <a:r>
              <a:rPr lang="en-US" sz="2400" dirty="0" smtClean="0">
                <a:latin typeface="Calibri" pitchFamily="34" charset="0"/>
                <a:cs typeface="Calibri" pitchFamily="34" charset="0"/>
              </a:rPr>
              <a:t>     </a:t>
            </a:r>
            <a:endParaRPr lang="en-US" sz="2400" dirty="0">
              <a:latin typeface="Calibri" pitchFamily="34" charset="0"/>
              <a:cs typeface="Calibri" pitchFamily="34" charset="0"/>
            </a:endParaRPr>
          </a:p>
        </p:txBody>
      </p:sp>
      <p:sp>
        <p:nvSpPr>
          <p:cNvPr id="5" name="Rectangle 4"/>
          <p:cNvSpPr/>
          <p:nvPr/>
        </p:nvSpPr>
        <p:spPr>
          <a:xfrm>
            <a:off x="0" y="1588"/>
            <a:ext cx="8434388" cy="400050"/>
          </a:xfrm>
          <a:prstGeom prst="rect">
            <a:avLst/>
          </a:prstGeom>
          <a:gradFill flip="none" rotWithShape="1">
            <a:gsLst>
              <a:gs pos="13000">
                <a:schemeClr val="bg1"/>
              </a:gs>
              <a:gs pos="53000">
                <a:srgbClr val="FF00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165" fontAlgn="auto">
              <a:spcBef>
                <a:spcPts val="0"/>
              </a:spcBef>
              <a:spcAft>
                <a:spcPts val="0"/>
              </a:spcAft>
              <a:defRPr/>
            </a:pPr>
            <a:r>
              <a:rPr lang="en-US" sz="2000" b="1" dirty="0">
                <a:latin typeface="Calibri" pitchFamily="34" charset="0"/>
                <a:cs typeface="Calibri" pitchFamily="34" charset="0"/>
              </a:rPr>
              <a:t> </a:t>
            </a:r>
            <a:r>
              <a:rPr lang="en-US" sz="2000" b="1" dirty="0" smtClean="0">
                <a:latin typeface="Calibri" pitchFamily="34" charset="0"/>
                <a:cs typeface="Calibri" pitchFamily="34" charset="0"/>
              </a:rPr>
              <a:t>     CHALLENGES</a:t>
            </a:r>
            <a:endParaRPr lang="en-US" sz="3200" b="1" dirty="0">
              <a:latin typeface="Calibri" pitchFamily="34" charset="0"/>
              <a:cs typeface="Calibri" pitchFamily="34" charset="0"/>
            </a:endParaRPr>
          </a:p>
        </p:txBody>
      </p:sp>
      <p:sp>
        <p:nvSpPr>
          <p:cNvPr id="2" name="TextBox 1"/>
          <p:cNvSpPr txBox="1"/>
          <p:nvPr/>
        </p:nvSpPr>
        <p:spPr>
          <a:xfrm>
            <a:off x="609600" y="5288948"/>
            <a:ext cx="8599714" cy="276999"/>
          </a:xfrm>
          <a:prstGeom prst="rect">
            <a:avLst/>
          </a:prstGeom>
          <a:solidFill>
            <a:schemeClr val="bg2">
              <a:lumMod val="20000"/>
              <a:lumOff val="80000"/>
            </a:schemeClr>
          </a:solidFill>
          <a:ln w="6350" cap="flat">
            <a:noFill/>
            <a:miter lim="800000"/>
          </a:ln>
        </p:spPr>
        <p:txBody>
          <a:bodyPr wrap="square" lIns="0" tIns="0" rIns="0" bIns="0" rtlCol="0" anchor="t" anchorCtr="0">
            <a:spAutoFit/>
          </a:bodyPr>
          <a:lstStyle/>
          <a:p>
            <a:pPr algn="ctr">
              <a:lnSpc>
                <a:spcPct val="90000"/>
              </a:lnSpc>
              <a:spcBef>
                <a:spcPts val="600"/>
              </a:spcBef>
              <a:buClr>
                <a:schemeClr val="bg2"/>
              </a:buClr>
            </a:pPr>
            <a:r>
              <a:rPr lang="en-US" sz="2000" dirty="0" smtClean="0">
                <a:latin typeface="Arial "/>
              </a:rPr>
              <a:t>Let’s have </a:t>
            </a:r>
            <a:r>
              <a:rPr lang="en-US" sz="2000" i="1" dirty="0" smtClean="0">
                <a:latin typeface="Arial "/>
              </a:rPr>
              <a:t>TELKOMSEL Mobile BTS “COMBAT” demo…</a:t>
            </a:r>
            <a:endParaRPr lang="id-ID" sz="2000" dirty="0" err="1" smtClean="0">
              <a:latin typeface="Arial "/>
            </a:endParaRPr>
          </a:p>
        </p:txBody>
      </p:sp>
    </p:spTree>
    <p:extLst>
      <p:ext uri="{BB962C8B-B14F-4D97-AF65-F5344CB8AC3E}">
        <p14:creationId xmlns:p14="http://schemas.microsoft.com/office/powerpoint/2010/main" val="28725269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76500" y="2828836"/>
            <a:ext cx="4953000" cy="369332"/>
          </a:xfrm>
          <a:prstGeom prst="rect">
            <a:avLst/>
          </a:prstGeom>
        </p:spPr>
        <p:txBody>
          <a:bodyPr>
            <a:spAutoFit/>
          </a:bodyPr>
          <a:lstStyle/>
          <a:p>
            <a:r>
              <a:rPr lang="en-US" dirty="0" smtClean="0"/>
              <a:t>  </a:t>
            </a:r>
            <a:endParaRPr lang="en-US" dirty="0"/>
          </a:p>
        </p:txBody>
      </p:sp>
      <p:pic>
        <p:nvPicPr>
          <p:cNvPr id="3" name="Picture 2"/>
          <p:cNvPicPr>
            <a:picLocks noChangeAspect="1"/>
          </p:cNvPicPr>
          <p:nvPr/>
        </p:nvPicPr>
        <p:blipFill>
          <a:blip r:embed="rId2"/>
          <a:stretch>
            <a:fillRect/>
          </a:stretch>
        </p:blipFill>
        <p:spPr>
          <a:xfrm>
            <a:off x="2889250" y="945904"/>
            <a:ext cx="3191933" cy="2050744"/>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65572" y="3135104"/>
            <a:ext cx="5273477" cy="329827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72218668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10;&lt;root reqver=&quot;21047&quot;&gt;&lt;version val=&quot;22245&quot;/&gt;&lt;CPresentation id=&quot;1&quot;&gt;&lt;m_precDefaultNumber&gt;&lt;m_chMinusSymbol&gt;-&lt;/m_chMinusSymbol&gt;&lt;m_chDecimalSymbol17909&gt;,&lt;/m_chDecimalSymbol17909&gt;&lt;m_nGroupingDigits17909 val=&quot;3&quot;/&gt;&lt;m_chGroupingSymbol17909&gt;.&lt;/m_chGroupingSymbol17909&gt;&lt;/m_precDefaultNumber&gt;&lt;m_precDefaultPercent&gt;&lt;m_chMinusSymbol&gt;-&lt;/m_chMinusSymbol&gt;&lt;m_nDecimalDigits17909 val=&quot;1&quot;/&gt;&lt;m_chDecimalSymbol17909&gt;,&lt;/m_chDecimalSymbol17909&gt;&lt;m_nGroupingDigits17909 val=&quot;3&quot;/&gt;&lt;m_chGroupingSymbol17909&gt;.&lt;/m_chGroupingSymbol17909&gt;&lt;m_strSuffix17909&gt;%&lt;/m_strSuffix17909&gt;&lt;/m_precDefaultPercent&gt;&lt;m_precDefaultDate&gt;&lt;m_strFormatTime&gt;%#m/%#d/%Y&lt;/m_strFormatTime&gt;&lt;/m_precDefaultDate&gt;&lt;m_precDefaultYear/&gt;&lt;m_precDefaultQuarter/&gt;&lt;m_precDefaultMonth/&gt;&lt;m_precDefaultWeek/&gt;&lt;m_precDefaultDay/&gt;&lt;m_mruColor&gt;&lt;m_vecMRU length=&quot;5&quot;&gt;&lt;elem m_fUsage=&quot;2.87369233484506110000E+000&quot;&gt;&lt;m_ppcolschidx val=&quot;0&quot;/&gt;&lt;m_rgb r=&quot;45&quot; g=&quot;e4&quot; b=&quot;29&quot;/&gt;&lt;m_nBrightness val=&quot;0&quot;/&gt;&lt;/elem&gt;&lt;elem m_fUsage=&quot;2.70916444668768590000E+000&quot;&gt;&lt;m_ppcolschidx val=&quot;0&quot;/&gt;&lt;m_rgb r=&quot;87&quot; g=&quot;f7&quot; b=&quot;62&quot;/&gt;&lt;m_nBrightness val=&quot;0&quot;/&gt;&lt;/elem&gt;&lt;elem m_fUsage=&quot;2.03875702397947210000E+000&quot;&gt;&lt;m_ppcolschidx val=&quot;0&quot;/&gt;&lt;m_rgb r=&quot;f9&quot; g=&quot;4&quot; b=&quot;4&quot;/&gt;&lt;m_nBrightness val=&quot;0&quot;/&gt;&lt;/elem&gt;&lt;elem m_fUsage=&quot;1.60541615817377600000E+000&quot;&gt;&lt;m_ppcolschidx val=&quot;0&quot;/&gt;&lt;m_rgb r=&quot;fc&quot; g=&quot;45&quot; b=&quot;45&quot;/&gt;&lt;m_nBrightness val=&quot;0&quot;/&gt;&lt;/elem&gt;&lt;elem m_fUsage=&quot;5.90490000000000180000E-001&quot;&gt;&lt;m_ppcolschidx val=&quot;0&quot;/&gt;&lt;m_rgb r=&quot;fa&quot; g=&quot;5&quot; b=&quot;c&quot;/&gt;&lt;m_nBrightness val=&quot;0&quot;/&gt;&lt;/elem&gt;&lt;/m_vecMRU&gt;&lt;/m_mruColor&gt;&lt;m_eweekdayFirstOfWeek val=&quot;1&quot;/&gt;&lt;m_eweekdayFirstOfWorkweek val=&quot;2&quot;/&gt;&lt;m_eweekdayFirstOfWeekend val=&quot;7&quot;/&gt;&lt;/CPresentation&gt;&lt;/root&gt;"/>
  <p:tag name="THINKCELLUNDODONOTDELETE" val="2"/>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bhPEj2SZLUK8RYU1cp1WH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v4eyYNpIT0SvUzqMEY3sK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bhPEj2SZLUK8RYU1cp1WH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v4eyYNpIT0SvUzqMEY3sK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bhPEj2SZLUK8RYU1cp1WH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v4eyYNpIT0SvUzqMEY3sK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bhPEj2SZLUK8RYU1cp1WHQ"/>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v4eyYNpIT0SvUzqMEY3sKA"/>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bhPEj2SZLUK8RYU1cp1WHQ"/>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UF4ciPAKx0CtES50wtWMuA"/>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COAaboPhuE2sAmTqSJAi9w"/>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6x.iPDIpA0eOebe30h9utQ"/>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HleJXRrEe0aHf.OeEgJUlQ"/>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v4eyYNpIT0SvUzqMEY3sKA"/>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bhPEj2SZLUK8RYU1cp1WHQ"/>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UF4ciPAKx0CtES50wtWMuA"/>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COAaboPhuE2sAmTqSJAi9w"/>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6x.iPDIpA0eOebe30h9utQ"/>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HleJXRrEe0aHf.OeEgJUlQ"/>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v4eyYNpIT0SvUzqMEY3sKA"/>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bhPEj2SZLUK8RYU1cp1WHQ"/>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UF4ciPAKx0CtES50wtWMuA"/>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COAaboPhuE2sAmTqSJAi9w"/>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6x.iPDIpA0eOebe30h9utQ"/>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HleJXRrEe0aHf.OeEgJUlQ"/>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v4eyYNpIT0SvUzqMEY3sKA"/>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bhPEj2SZLUK8RYU1cp1WHQ"/>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pv4eyYNpIT0SvUzqMEY3sKA"/>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pv6heTBVLWkylw43A3bdDug"/>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pbhPEj2SZLUK8RYU1cp1WHQ"/>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pv4eyYNpIT0SvUzqMEY3sKA"/>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pbhPEj2SZLUK8RYU1cp1WHQ"/>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pv4eyYNpIT0SvUzqMEY3sKA"/>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p.TH0rgSz70m4.QlC6n8Apg"/>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peSL.GPEMPE2MyHBhDCPVYQ"/>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peSL.GPEMPE2MyHBhDCPVYQ"/>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peSL.GPEMPE2MyHBhDCPVYQ"/>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peSL.GPEMPE2MyHBhDCPVYQ"/>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peSL.GPEMPE2MyHBhDCPVYQ"/>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peSL.GPEMPE2MyHBhDCPVYQ"/>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peSL.GPEMPE2MyHBhDCPVYQ"/>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peSL.GPEMPE2MyHBhDCPVYQ"/>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peSL.GPEMPE2MyHBhDCPVYQ"/>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peSL.GPEMPE2MyHBhDCPVYQ"/>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peSL.GPEMPE2MyHBhDCPVYQ"/>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peSL.GPEMPE2MyHBhDCPVYQ"/>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peSL.GPEMPE2MyHBhDCPVYQ"/>
</p:tagLst>
</file>

<file path=ppt/theme/theme1.xml><?xml version="1.0" encoding="utf-8"?>
<a:theme xmlns:a="http://schemas.openxmlformats.org/drawingml/2006/main" name="Format Telkomsel logo 97 200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objectDefaults>
  <a:extraClrSchemeLst/>
</a:theme>
</file>

<file path=ppt/theme/theme2.xml><?xml version="1.0" encoding="utf-8"?>
<a:theme xmlns:a="http://schemas.openxmlformats.org/drawingml/2006/main" name="1_Blank">
  <a:themeElements>
    <a:clrScheme name="ATK Color 2012_01">
      <a:dk1>
        <a:srgbClr val="000000"/>
      </a:dk1>
      <a:lt1>
        <a:srgbClr val="FFFFFF"/>
      </a:lt1>
      <a:dk2>
        <a:srgbClr val="778242"/>
      </a:dk2>
      <a:lt2>
        <a:srgbClr val="9B1717"/>
      </a:lt2>
      <a:accent1>
        <a:srgbClr val="364086"/>
      </a:accent1>
      <a:accent2>
        <a:srgbClr val="EFEEEC"/>
      </a:accent2>
      <a:accent3>
        <a:srgbClr val="ADABA1"/>
      </a:accent3>
      <a:accent4>
        <a:srgbClr val="858274"/>
      </a:accent4>
      <a:accent5>
        <a:srgbClr val="FCA248"/>
      </a:accent5>
      <a:accent6>
        <a:srgbClr val="CDD773"/>
      </a:accent6>
      <a:hlink>
        <a:srgbClr val="364086"/>
      </a:hlink>
      <a:folHlink>
        <a:srgbClr val="A3AADA"/>
      </a:folHlink>
    </a:clrScheme>
    <a:fontScheme name="ATK Font 2012_0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w="6350" cap="flat">
          <a:noFill/>
          <a:miter lim="800000"/>
        </a:ln>
      </a:spPr>
      <a:bodyPr rot="0" spcFirstLastPara="0" vertOverflow="overflow" horzOverflow="overflow" vert="horz" wrap="square" lIns="73152" tIns="73152" rIns="73152" bIns="73152" numCol="1" spcCol="0" rtlCol="0" fromWordArt="0" anchor="ctr" anchorCtr="0" forceAA="0" compatLnSpc="1">
        <a:prstTxWarp prst="textNoShape">
          <a:avLst/>
        </a:prstTxWarp>
        <a:noAutofit/>
      </a:bodyPr>
      <a:lstStyle>
        <a:defPPr algn="ctr">
          <a:lnSpc>
            <a:spcPct val="90000"/>
          </a:lnSpc>
          <a:spcBef>
            <a:spcPts val="900"/>
          </a:spcBef>
          <a:defRPr sz="1400" dirty="0" err="1" smtClean="0">
            <a:solidFill>
              <a:schemeClr val="bg1"/>
            </a:solidFill>
            <a:latin typeface="Arial" pitchFamily="34" charset="0"/>
            <a:cs typeface="Arial"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accent3"/>
          </a:solidFill>
          <a:miter lim="800000"/>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ln w="6350" cap="flat">
          <a:noFill/>
          <a:miter lim="800000"/>
        </a:ln>
      </a:spPr>
      <a:bodyPr wrap="none" lIns="0" tIns="0" rIns="0" bIns="0" rtlCol="0" anchor="t" anchorCtr="0">
        <a:spAutoFit/>
      </a:bodyPr>
      <a:lstStyle>
        <a:defPPr>
          <a:lnSpc>
            <a:spcPct val="90000"/>
          </a:lnSpc>
          <a:spcBef>
            <a:spcPts val="600"/>
          </a:spcBef>
          <a:buClr>
            <a:schemeClr val="bg2"/>
          </a:buClr>
          <a:defRPr sz="1400" dirty="0" err="1" smtClean="0">
            <a:latin typeface="Arial "/>
          </a:defRPr>
        </a:defPPr>
      </a:lstStyle>
    </a:txDef>
  </a:objectDefaults>
  <a:extraClrSchemeLst/>
  <a:custClrLst>
    <a:custClr name="Custom Color 1">
      <a:srgbClr val="9B1717"/>
    </a:custClr>
    <a:custClr name="Custom Color 2">
      <a:srgbClr val="DCDC00"/>
    </a:custClr>
    <a:custClr name="Custom Color 3">
      <a:srgbClr val="289055"/>
    </a:custClr>
  </a:custClrLst>
</a:theme>
</file>

<file path=ppt/theme/theme3.xml><?xml version="1.0" encoding="utf-8"?>
<a:theme xmlns:a="http://schemas.openxmlformats.org/drawingml/2006/main" name="2_Blank">
  <a:themeElements>
    <a:clrScheme name="ATK Color 2012_01">
      <a:dk1>
        <a:srgbClr val="000000"/>
      </a:dk1>
      <a:lt1>
        <a:srgbClr val="FFFFFF"/>
      </a:lt1>
      <a:dk2>
        <a:srgbClr val="778242"/>
      </a:dk2>
      <a:lt2>
        <a:srgbClr val="9B1717"/>
      </a:lt2>
      <a:accent1>
        <a:srgbClr val="364086"/>
      </a:accent1>
      <a:accent2>
        <a:srgbClr val="EFEEEC"/>
      </a:accent2>
      <a:accent3>
        <a:srgbClr val="ADABA1"/>
      </a:accent3>
      <a:accent4>
        <a:srgbClr val="858274"/>
      </a:accent4>
      <a:accent5>
        <a:srgbClr val="FCA248"/>
      </a:accent5>
      <a:accent6>
        <a:srgbClr val="CDD773"/>
      </a:accent6>
      <a:hlink>
        <a:srgbClr val="364086"/>
      </a:hlink>
      <a:folHlink>
        <a:srgbClr val="A3AADA"/>
      </a:folHlink>
    </a:clrScheme>
    <a:fontScheme name="ATK Font 2012_0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w="6350" cap="flat">
          <a:noFill/>
          <a:miter lim="800000"/>
        </a:ln>
      </a:spPr>
      <a:bodyPr rot="0" spcFirstLastPara="0" vertOverflow="overflow" horzOverflow="overflow" vert="horz" wrap="square" lIns="73152" tIns="73152" rIns="73152" bIns="73152" numCol="1" spcCol="0" rtlCol="0" fromWordArt="0" anchor="ctr" anchorCtr="0" forceAA="0" compatLnSpc="1">
        <a:prstTxWarp prst="textNoShape">
          <a:avLst/>
        </a:prstTxWarp>
        <a:noAutofit/>
      </a:bodyPr>
      <a:lstStyle>
        <a:defPPr algn="ctr">
          <a:lnSpc>
            <a:spcPct val="90000"/>
          </a:lnSpc>
          <a:spcBef>
            <a:spcPts val="900"/>
          </a:spcBef>
          <a:defRPr sz="1400" dirty="0" err="1" smtClean="0">
            <a:solidFill>
              <a:schemeClr val="bg1"/>
            </a:solidFill>
            <a:latin typeface="Arial" pitchFamily="34" charset="0"/>
            <a:cs typeface="Arial"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accent3"/>
          </a:solidFill>
          <a:miter lim="800000"/>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ln w="6350" cap="flat">
          <a:noFill/>
          <a:miter lim="800000"/>
        </a:ln>
      </a:spPr>
      <a:bodyPr wrap="none" lIns="0" tIns="0" rIns="0" bIns="0" rtlCol="0" anchor="t" anchorCtr="0">
        <a:spAutoFit/>
      </a:bodyPr>
      <a:lstStyle>
        <a:defPPr>
          <a:lnSpc>
            <a:spcPct val="90000"/>
          </a:lnSpc>
          <a:spcBef>
            <a:spcPts val="600"/>
          </a:spcBef>
          <a:buClr>
            <a:schemeClr val="bg2"/>
          </a:buClr>
          <a:defRPr sz="1400" dirty="0" err="1" smtClean="0">
            <a:latin typeface="Arial "/>
          </a:defRPr>
        </a:defPPr>
      </a:lstStyle>
    </a:txDef>
  </a:objectDefaults>
  <a:extraClrSchemeLst/>
  <a:custClrLst>
    <a:custClr name="Custom Color 1">
      <a:srgbClr val="9B1717"/>
    </a:custClr>
    <a:custClr name="Custom Color 2">
      <a:srgbClr val="DCDC00"/>
    </a:custClr>
    <a:custClr name="Custom Color 3">
      <a:srgbClr val="289055"/>
    </a:custClr>
  </a:custClrLst>
</a:theme>
</file>

<file path=ppt/theme/theme4.xml><?xml version="1.0" encoding="utf-8"?>
<a:theme xmlns:a="http://schemas.openxmlformats.org/drawingml/2006/main" name="3_Blank">
  <a:themeElements>
    <a:clrScheme name="ATK Color 2012_01">
      <a:dk1>
        <a:srgbClr val="000000"/>
      </a:dk1>
      <a:lt1>
        <a:srgbClr val="FFFFFF"/>
      </a:lt1>
      <a:dk2>
        <a:srgbClr val="778242"/>
      </a:dk2>
      <a:lt2>
        <a:srgbClr val="9B1717"/>
      </a:lt2>
      <a:accent1>
        <a:srgbClr val="364086"/>
      </a:accent1>
      <a:accent2>
        <a:srgbClr val="EFEEEC"/>
      </a:accent2>
      <a:accent3>
        <a:srgbClr val="ADABA1"/>
      </a:accent3>
      <a:accent4>
        <a:srgbClr val="858274"/>
      </a:accent4>
      <a:accent5>
        <a:srgbClr val="FCA248"/>
      </a:accent5>
      <a:accent6>
        <a:srgbClr val="CDD773"/>
      </a:accent6>
      <a:hlink>
        <a:srgbClr val="364086"/>
      </a:hlink>
      <a:folHlink>
        <a:srgbClr val="A3AADA"/>
      </a:folHlink>
    </a:clrScheme>
    <a:fontScheme name="ATK Font 2012_0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w="6350" cap="flat">
          <a:noFill/>
          <a:miter lim="800000"/>
        </a:ln>
      </a:spPr>
      <a:bodyPr rot="0" spcFirstLastPara="0" vertOverflow="overflow" horzOverflow="overflow" vert="horz" wrap="square" lIns="73152" tIns="73152" rIns="73152" bIns="73152" numCol="1" spcCol="0" rtlCol="0" fromWordArt="0" anchor="ctr" anchorCtr="0" forceAA="0" compatLnSpc="1">
        <a:prstTxWarp prst="textNoShape">
          <a:avLst/>
        </a:prstTxWarp>
        <a:noAutofit/>
      </a:bodyPr>
      <a:lstStyle>
        <a:defPPr algn="ctr">
          <a:lnSpc>
            <a:spcPct val="90000"/>
          </a:lnSpc>
          <a:spcBef>
            <a:spcPts val="900"/>
          </a:spcBef>
          <a:defRPr sz="1400" dirty="0" err="1" smtClean="0">
            <a:solidFill>
              <a:schemeClr val="bg1"/>
            </a:solidFill>
            <a:latin typeface="Arial" pitchFamily="34" charset="0"/>
            <a:cs typeface="Arial"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accent3"/>
          </a:solidFill>
          <a:miter lim="800000"/>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ln w="6350" cap="flat">
          <a:noFill/>
          <a:miter lim="800000"/>
        </a:ln>
      </a:spPr>
      <a:bodyPr wrap="none" lIns="0" tIns="0" rIns="0" bIns="0" rtlCol="0" anchor="t" anchorCtr="0">
        <a:spAutoFit/>
      </a:bodyPr>
      <a:lstStyle>
        <a:defPPr>
          <a:lnSpc>
            <a:spcPct val="90000"/>
          </a:lnSpc>
          <a:spcBef>
            <a:spcPts val="600"/>
          </a:spcBef>
          <a:buClr>
            <a:schemeClr val="bg2"/>
          </a:buClr>
          <a:defRPr sz="1400" dirty="0" err="1" smtClean="0">
            <a:latin typeface="Arial "/>
          </a:defRPr>
        </a:defPPr>
      </a:lstStyle>
    </a:txDef>
  </a:objectDefaults>
  <a:extraClrSchemeLst/>
  <a:custClrLst>
    <a:custClr name="Custom Color 1">
      <a:srgbClr val="9B1717"/>
    </a:custClr>
    <a:custClr name="Custom Color 2">
      <a:srgbClr val="DCDC00"/>
    </a:custClr>
    <a:custClr name="Custom Color 3">
      <a:srgbClr val="289055"/>
    </a:custClr>
  </a:custClrLst>
</a:theme>
</file>

<file path=ppt/theme/theme5.xml><?xml version="1.0" encoding="utf-8"?>
<a:theme xmlns:a="http://schemas.openxmlformats.org/drawingml/2006/main" name="4_Blank">
  <a:themeElements>
    <a:clrScheme name="ATK Color 2012_01">
      <a:dk1>
        <a:srgbClr val="000000"/>
      </a:dk1>
      <a:lt1>
        <a:srgbClr val="FFFFFF"/>
      </a:lt1>
      <a:dk2>
        <a:srgbClr val="778242"/>
      </a:dk2>
      <a:lt2>
        <a:srgbClr val="9B1717"/>
      </a:lt2>
      <a:accent1>
        <a:srgbClr val="364086"/>
      </a:accent1>
      <a:accent2>
        <a:srgbClr val="EFEEEC"/>
      </a:accent2>
      <a:accent3>
        <a:srgbClr val="ADABA1"/>
      </a:accent3>
      <a:accent4>
        <a:srgbClr val="858274"/>
      </a:accent4>
      <a:accent5>
        <a:srgbClr val="FCA248"/>
      </a:accent5>
      <a:accent6>
        <a:srgbClr val="CDD773"/>
      </a:accent6>
      <a:hlink>
        <a:srgbClr val="364086"/>
      </a:hlink>
      <a:folHlink>
        <a:srgbClr val="A3AADA"/>
      </a:folHlink>
    </a:clrScheme>
    <a:fontScheme name="ATK Font 2012_0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w="6350" cap="flat">
          <a:noFill/>
          <a:miter lim="800000"/>
        </a:ln>
      </a:spPr>
      <a:bodyPr rot="0" spcFirstLastPara="0" vertOverflow="overflow" horzOverflow="overflow" vert="horz" wrap="square" lIns="73152" tIns="73152" rIns="73152" bIns="73152" numCol="1" spcCol="0" rtlCol="0" fromWordArt="0" anchor="ctr" anchorCtr="0" forceAA="0" compatLnSpc="1">
        <a:prstTxWarp prst="textNoShape">
          <a:avLst/>
        </a:prstTxWarp>
        <a:noAutofit/>
      </a:bodyPr>
      <a:lstStyle>
        <a:defPPr algn="ctr">
          <a:lnSpc>
            <a:spcPct val="90000"/>
          </a:lnSpc>
          <a:spcBef>
            <a:spcPts val="900"/>
          </a:spcBef>
          <a:defRPr sz="1400" dirty="0" err="1" smtClean="0">
            <a:solidFill>
              <a:schemeClr val="bg1"/>
            </a:solidFill>
            <a:latin typeface="Arial" pitchFamily="34" charset="0"/>
            <a:cs typeface="Arial"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accent3"/>
          </a:solidFill>
          <a:miter lim="800000"/>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ln w="6350" cap="flat">
          <a:noFill/>
          <a:miter lim="800000"/>
        </a:ln>
      </a:spPr>
      <a:bodyPr wrap="none" lIns="0" tIns="0" rIns="0" bIns="0" rtlCol="0" anchor="t" anchorCtr="0">
        <a:spAutoFit/>
      </a:bodyPr>
      <a:lstStyle>
        <a:defPPr>
          <a:lnSpc>
            <a:spcPct val="90000"/>
          </a:lnSpc>
          <a:spcBef>
            <a:spcPts val="600"/>
          </a:spcBef>
          <a:buClr>
            <a:schemeClr val="bg2"/>
          </a:buClr>
          <a:defRPr sz="1400" dirty="0" err="1" smtClean="0">
            <a:latin typeface="Arial "/>
          </a:defRPr>
        </a:defPPr>
      </a:lstStyle>
    </a:txDef>
  </a:objectDefaults>
  <a:extraClrSchemeLst/>
  <a:custClrLst>
    <a:custClr name="Custom Color 1">
      <a:srgbClr val="9B1717"/>
    </a:custClr>
    <a:custClr name="Custom Color 2">
      <a:srgbClr val="DCDC00"/>
    </a:custClr>
    <a:custClr name="Custom Color 3">
      <a:srgbClr val="289055"/>
    </a:custClr>
  </a:custClrLst>
</a:theme>
</file>

<file path=ppt/theme/theme6.xml><?xml version="1.0" encoding="utf-8"?>
<a:theme xmlns:a="http://schemas.openxmlformats.org/drawingml/2006/main" name="1_Format Telkomsel logo 97 200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lank">
  <a:themeElements>
    <a:clrScheme name="ATK Color 2012_01">
      <a:dk1>
        <a:srgbClr val="000000"/>
      </a:dk1>
      <a:lt1>
        <a:srgbClr val="FFFFFF"/>
      </a:lt1>
      <a:dk2>
        <a:srgbClr val="778242"/>
      </a:dk2>
      <a:lt2>
        <a:srgbClr val="9B1717"/>
      </a:lt2>
      <a:accent1>
        <a:srgbClr val="364086"/>
      </a:accent1>
      <a:accent2>
        <a:srgbClr val="EFEEEC"/>
      </a:accent2>
      <a:accent3>
        <a:srgbClr val="ADABA1"/>
      </a:accent3>
      <a:accent4>
        <a:srgbClr val="858274"/>
      </a:accent4>
      <a:accent5>
        <a:srgbClr val="FCA248"/>
      </a:accent5>
      <a:accent6>
        <a:srgbClr val="CDD773"/>
      </a:accent6>
      <a:hlink>
        <a:srgbClr val="364086"/>
      </a:hlink>
      <a:folHlink>
        <a:srgbClr val="A3AADA"/>
      </a:folHlink>
    </a:clrScheme>
    <a:fontScheme name="ATK Font 2012_0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w="6350" cap="flat">
          <a:noFill/>
          <a:miter lim="800000"/>
        </a:ln>
      </a:spPr>
      <a:bodyPr rot="0" spcFirstLastPara="0" vertOverflow="overflow" horzOverflow="overflow" vert="horz" wrap="square" lIns="73152" tIns="73152" rIns="73152" bIns="73152" numCol="1" spcCol="0" rtlCol="0" fromWordArt="0" anchor="ctr" anchorCtr="0" forceAA="0" compatLnSpc="1">
        <a:prstTxWarp prst="textNoShape">
          <a:avLst/>
        </a:prstTxWarp>
        <a:noAutofit/>
      </a:bodyPr>
      <a:lstStyle>
        <a:defPPr algn="ctr">
          <a:lnSpc>
            <a:spcPct val="90000"/>
          </a:lnSpc>
          <a:spcBef>
            <a:spcPts val="900"/>
          </a:spcBef>
          <a:defRPr sz="1400" dirty="0" err="1" smtClean="0">
            <a:solidFill>
              <a:schemeClr val="bg1"/>
            </a:solidFill>
            <a:latin typeface="Arial" pitchFamily="34" charset="0"/>
            <a:cs typeface="Arial"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accent3"/>
          </a:solidFill>
          <a:miter lim="800000"/>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ln w="6350" cap="flat">
          <a:noFill/>
          <a:miter lim="800000"/>
        </a:ln>
      </a:spPr>
      <a:bodyPr wrap="none" lIns="0" tIns="0" rIns="0" bIns="0" rtlCol="0" anchor="t" anchorCtr="0">
        <a:spAutoFit/>
      </a:bodyPr>
      <a:lstStyle>
        <a:defPPr>
          <a:lnSpc>
            <a:spcPct val="90000"/>
          </a:lnSpc>
          <a:spcBef>
            <a:spcPts val="600"/>
          </a:spcBef>
          <a:buClr>
            <a:schemeClr val="bg2"/>
          </a:buClr>
          <a:defRPr sz="1400" dirty="0" err="1" smtClean="0">
            <a:latin typeface="Arial "/>
          </a:defRPr>
        </a:defPPr>
      </a:lstStyle>
    </a:txDef>
  </a:objectDefaults>
  <a:extraClrSchemeLst/>
  <a:custClrLst>
    <a:custClr name="Custom Color 1">
      <a:srgbClr val="9B1717"/>
    </a:custClr>
    <a:custClr name="Custom Color 2">
      <a:srgbClr val="DCDC00"/>
    </a:custClr>
    <a:custClr name="Custom Color 3">
      <a:srgbClr val="289055"/>
    </a:custClr>
  </a:custClrLst>
</a:theme>
</file>

<file path=ppt/theme/theme8.xml><?xml version="1.0" encoding="utf-8"?>
<a:theme xmlns:a="http://schemas.openxmlformats.org/drawingml/2006/main" name="2_Format Telkomsel logo 97 200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objectDefaults>
  <a:extraClrSchemeLst/>
</a:theme>
</file>

<file path=ppt/theme/theme9.xml><?xml version="1.0" encoding="utf-8"?>
<a:theme xmlns:a="http://schemas.openxmlformats.org/drawingml/2006/main" name="5_Blank">
  <a:themeElements>
    <a:clrScheme name="ATK Color 2012_01">
      <a:dk1>
        <a:srgbClr val="000000"/>
      </a:dk1>
      <a:lt1>
        <a:srgbClr val="FFFFFF"/>
      </a:lt1>
      <a:dk2>
        <a:srgbClr val="778242"/>
      </a:dk2>
      <a:lt2>
        <a:srgbClr val="9B1717"/>
      </a:lt2>
      <a:accent1>
        <a:srgbClr val="364086"/>
      </a:accent1>
      <a:accent2>
        <a:srgbClr val="EFEEEC"/>
      </a:accent2>
      <a:accent3>
        <a:srgbClr val="ADABA1"/>
      </a:accent3>
      <a:accent4>
        <a:srgbClr val="858274"/>
      </a:accent4>
      <a:accent5>
        <a:srgbClr val="FCA248"/>
      </a:accent5>
      <a:accent6>
        <a:srgbClr val="CDD773"/>
      </a:accent6>
      <a:hlink>
        <a:srgbClr val="364086"/>
      </a:hlink>
      <a:folHlink>
        <a:srgbClr val="A3AADA"/>
      </a:folHlink>
    </a:clrScheme>
    <a:fontScheme name="ATK Font 2012_0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w="6350" cap="flat">
          <a:noFill/>
          <a:miter lim="800000"/>
        </a:ln>
      </a:spPr>
      <a:bodyPr rot="0" spcFirstLastPara="0" vertOverflow="overflow" horzOverflow="overflow" vert="horz" wrap="square" lIns="73152" tIns="73152" rIns="73152" bIns="73152" numCol="1" spcCol="0" rtlCol="0" fromWordArt="0" anchor="ctr" anchorCtr="0" forceAA="0" compatLnSpc="1">
        <a:prstTxWarp prst="textNoShape">
          <a:avLst/>
        </a:prstTxWarp>
        <a:noAutofit/>
      </a:bodyPr>
      <a:lstStyle>
        <a:defPPr algn="ctr">
          <a:lnSpc>
            <a:spcPct val="90000"/>
          </a:lnSpc>
          <a:spcBef>
            <a:spcPts val="900"/>
          </a:spcBef>
          <a:defRPr sz="1400" dirty="0" err="1" smtClean="0">
            <a:solidFill>
              <a:schemeClr val="bg1"/>
            </a:solidFill>
            <a:latin typeface="Arial" pitchFamily="34" charset="0"/>
            <a:cs typeface="Arial"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accent3"/>
          </a:solidFill>
          <a:miter lim="800000"/>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ln w="6350" cap="flat">
          <a:noFill/>
          <a:miter lim="800000"/>
        </a:ln>
      </a:spPr>
      <a:bodyPr wrap="none" lIns="0" tIns="0" rIns="0" bIns="0" rtlCol="0" anchor="t" anchorCtr="0">
        <a:spAutoFit/>
      </a:bodyPr>
      <a:lstStyle>
        <a:defPPr>
          <a:lnSpc>
            <a:spcPct val="90000"/>
          </a:lnSpc>
          <a:spcBef>
            <a:spcPts val="600"/>
          </a:spcBef>
          <a:buClr>
            <a:schemeClr val="bg2"/>
          </a:buClr>
          <a:defRPr sz="1400" dirty="0" err="1" smtClean="0">
            <a:latin typeface="Arial "/>
          </a:defRPr>
        </a:defPPr>
      </a:lstStyle>
    </a:txDef>
  </a:objectDefaults>
  <a:extraClrSchemeLst/>
  <a:custClrLst>
    <a:custClr name="Custom Color 1">
      <a:srgbClr val="9B1717"/>
    </a:custClr>
    <a:custClr name="Custom Color 2">
      <a:srgbClr val="DCDC00"/>
    </a:custClr>
    <a:custClr name="Custom Color 3">
      <a:srgbClr val="289055"/>
    </a:custClr>
  </a:custClrLst>
</a:theme>
</file>

<file path=ppt/theme/theme10.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3_Format Telkomsel logo 97 200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objectDefaults>
  <a:extraClrSchemeLst/>
</a:theme>
</file>

<file path=ppt/theme/theme12.xml><?xml version="1.0" encoding="utf-8"?>
<a:theme xmlns:a="http://schemas.openxmlformats.org/drawingml/2006/main" name="6_Blank">
  <a:themeElements>
    <a:clrScheme name="ATK Color 2012_01">
      <a:dk1>
        <a:srgbClr val="000000"/>
      </a:dk1>
      <a:lt1>
        <a:srgbClr val="FFFFFF"/>
      </a:lt1>
      <a:dk2>
        <a:srgbClr val="778242"/>
      </a:dk2>
      <a:lt2>
        <a:srgbClr val="9B1717"/>
      </a:lt2>
      <a:accent1>
        <a:srgbClr val="364086"/>
      </a:accent1>
      <a:accent2>
        <a:srgbClr val="EFEEEC"/>
      </a:accent2>
      <a:accent3>
        <a:srgbClr val="ADABA1"/>
      </a:accent3>
      <a:accent4>
        <a:srgbClr val="858274"/>
      </a:accent4>
      <a:accent5>
        <a:srgbClr val="FCA248"/>
      </a:accent5>
      <a:accent6>
        <a:srgbClr val="CDD773"/>
      </a:accent6>
      <a:hlink>
        <a:srgbClr val="364086"/>
      </a:hlink>
      <a:folHlink>
        <a:srgbClr val="A3AADA"/>
      </a:folHlink>
    </a:clrScheme>
    <a:fontScheme name="ATK Font 2012_0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w="6350" cap="flat">
          <a:noFill/>
          <a:miter lim="800000"/>
        </a:ln>
      </a:spPr>
      <a:bodyPr rot="0" spcFirstLastPara="0" vertOverflow="overflow" horzOverflow="overflow" vert="horz" wrap="square" lIns="73152" tIns="73152" rIns="73152" bIns="73152" numCol="1" spcCol="0" rtlCol="0" fromWordArt="0" anchor="ctr" anchorCtr="0" forceAA="0" compatLnSpc="1">
        <a:prstTxWarp prst="textNoShape">
          <a:avLst/>
        </a:prstTxWarp>
        <a:noAutofit/>
      </a:bodyPr>
      <a:lstStyle>
        <a:defPPr algn="ctr">
          <a:lnSpc>
            <a:spcPct val="90000"/>
          </a:lnSpc>
          <a:spcBef>
            <a:spcPts val="900"/>
          </a:spcBef>
          <a:defRPr sz="1400" dirty="0" err="1" smtClean="0">
            <a:solidFill>
              <a:schemeClr val="bg1"/>
            </a:solidFill>
            <a:latin typeface="Arial" pitchFamily="34" charset="0"/>
            <a:cs typeface="Arial"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accent3"/>
          </a:solidFill>
          <a:miter lim="800000"/>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ln w="6350" cap="flat">
          <a:noFill/>
          <a:miter lim="800000"/>
        </a:ln>
      </a:spPr>
      <a:bodyPr wrap="none" lIns="0" tIns="0" rIns="0" bIns="0" rtlCol="0" anchor="t" anchorCtr="0">
        <a:spAutoFit/>
      </a:bodyPr>
      <a:lstStyle>
        <a:defPPr>
          <a:lnSpc>
            <a:spcPct val="90000"/>
          </a:lnSpc>
          <a:spcBef>
            <a:spcPts val="600"/>
          </a:spcBef>
          <a:buClr>
            <a:schemeClr val="bg2"/>
          </a:buClr>
          <a:defRPr sz="1400" dirty="0" err="1" smtClean="0">
            <a:latin typeface="Arial "/>
          </a:defRPr>
        </a:defPPr>
      </a:lstStyle>
    </a:txDef>
  </a:objectDefaults>
  <a:extraClrSchemeLst/>
  <a:custClrLst>
    <a:custClr name="Custom Color 1">
      <a:srgbClr val="9B1717"/>
    </a:custClr>
    <a:custClr name="Custom Color 2">
      <a:srgbClr val="DCDC00"/>
    </a:custClr>
    <a:custClr name="Custom Color 3">
      <a:srgbClr val="289055"/>
    </a:custClr>
  </a:custClrLst>
</a:theme>
</file>

<file path=ppt/theme/theme13.xml><?xml version="1.0" encoding="utf-8"?>
<a:theme xmlns:a="http://schemas.openxmlformats.org/drawingml/2006/main" name="7_Blank">
  <a:themeElements>
    <a:clrScheme name="ATK Color 2012_01">
      <a:dk1>
        <a:srgbClr val="000000"/>
      </a:dk1>
      <a:lt1>
        <a:srgbClr val="FFFFFF"/>
      </a:lt1>
      <a:dk2>
        <a:srgbClr val="778242"/>
      </a:dk2>
      <a:lt2>
        <a:srgbClr val="9B1717"/>
      </a:lt2>
      <a:accent1>
        <a:srgbClr val="364086"/>
      </a:accent1>
      <a:accent2>
        <a:srgbClr val="EFEEEC"/>
      </a:accent2>
      <a:accent3>
        <a:srgbClr val="ADABA1"/>
      </a:accent3>
      <a:accent4>
        <a:srgbClr val="858274"/>
      </a:accent4>
      <a:accent5>
        <a:srgbClr val="FCA248"/>
      </a:accent5>
      <a:accent6>
        <a:srgbClr val="CDD773"/>
      </a:accent6>
      <a:hlink>
        <a:srgbClr val="364086"/>
      </a:hlink>
      <a:folHlink>
        <a:srgbClr val="A3AADA"/>
      </a:folHlink>
    </a:clrScheme>
    <a:fontScheme name="ATK Font 2012_0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w="6350" cap="flat">
          <a:noFill/>
          <a:miter lim="800000"/>
        </a:ln>
      </a:spPr>
      <a:bodyPr rot="0" spcFirstLastPara="0" vertOverflow="overflow" horzOverflow="overflow" vert="horz" wrap="square" lIns="73152" tIns="73152" rIns="73152" bIns="73152" numCol="1" spcCol="0" rtlCol="0" fromWordArt="0" anchor="ctr" anchorCtr="0" forceAA="0" compatLnSpc="1">
        <a:prstTxWarp prst="textNoShape">
          <a:avLst/>
        </a:prstTxWarp>
        <a:noAutofit/>
      </a:bodyPr>
      <a:lstStyle>
        <a:defPPr algn="ctr">
          <a:lnSpc>
            <a:spcPct val="90000"/>
          </a:lnSpc>
          <a:spcBef>
            <a:spcPts val="900"/>
          </a:spcBef>
          <a:defRPr sz="1400" dirty="0" err="1" smtClean="0">
            <a:solidFill>
              <a:schemeClr val="bg1"/>
            </a:solidFill>
            <a:latin typeface="Arial" pitchFamily="34" charset="0"/>
            <a:cs typeface="Arial"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accent3"/>
          </a:solidFill>
          <a:miter lim="800000"/>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ln w="6350" cap="flat">
          <a:noFill/>
          <a:miter lim="800000"/>
        </a:ln>
      </a:spPr>
      <a:bodyPr wrap="none" lIns="0" tIns="0" rIns="0" bIns="0" rtlCol="0" anchor="t" anchorCtr="0">
        <a:spAutoFit/>
      </a:bodyPr>
      <a:lstStyle>
        <a:defPPr>
          <a:lnSpc>
            <a:spcPct val="90000"/>
          </a:lnSpc>
          <a:spcBef>
            <a:spcPts val="600"/>
          </a:spcBef>
          <a:buClr>
            <a:schemeClr val="bg2"/>
          </a:buClr>
          <a:defRPr sz="1400" dirty="0" err="1" smtClean="0">
            <a:latin typeface="Arial "/>
          </a:defRPr>
        </a:defPPr>
      </a:lstStyle>
    </a:txDef>
  </a:objectDefaults>
  <a:extraClrSchemeLst/>
  <a:custClrLst>
    <a:custClr name="Custom Color 1">
      <a:srgbClr val="9B1717"/>
    </a:custClr>
    <a:custClr name="Custom Color 2">
      <a:srgbClr val="DCDC00"/>
    </a:custClr>
    <a:custClr name="Custom Color 3">
      <a:srgbClr val="289055"/>
    </a:custClr>
  </a:custClrLst>
</a:theme>
</file>

<file path=ppt/theme/theme14.xml><?xml version="1.0" encoding="utf-8"?>
<a:theme xmlns:a="http://schemas.openxmlformats.org/drawingml/2006/main" name="8_Blank">
  <a:themeElements>
    <a:clrScheme name="ATK Color 2012_01">
      <a:dk1>
        <a:srgbClr val="000000"/>
      </a:dk1>
      <a:lt1>
        <a:srgbClr val="FFFFFF"/>
      </a:lt1>
      <a:dk2>
        <a:srgbClr val="778242"/>
      </a:dk2>
      <a:lt2>
        <a:srgbClr val="9B1717"/>
      </a:lt2>
      <a:accent1>
        <a:srgbClr val="364086"/>
      </a:accent1>
      <a:accent2>
        <a:srgbClr val="EFEEEC"/>
      </a:accent2>
      <a:accent3>
        <a:srgbClr val="ADABA1"/>
      </a:accent3>
      <a:accent4>
        <a:srgbClr val="858274"/>
      </a:accent4>
      <a:accent5>
        <a:srgbClr val="FCA248"/>
      </a:accent5>
      <a:accent6>
        <a:srgbClr val="CDD773"/>
      </a:accent6>
      <a:hlink>
        <a:srgbClr val="364086"/>
      </a:hlink>
      <a:folHlink>
        <a:srgbClr val="A3AADA"/>
      </a:folHlink>
    </a:clrScheme>
    <a:fontScheme name="ATK Font 2012_0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w="6350" cap="flat">
          <a:noFill/>
          <a:miter lim="800000"/>
        </a:ln>
      </a:spPr>
      <a:bodyPr rot="0" spcFirstLastPara="0" vertOverflow="overflow" horzOverflow="overflow" vert="horz" wrap="square" lIns="73152" tIns="73152" rIns="73152" bIns="73152" numCol="1" spcCol="0" rtlCol="0" fromWordArt="0" anchor="ctr" anchorCtr="0" forceAA="0" compatLnSpc="1">
        <a:prstTxWarp prst="textNoShape">
          <a:avLst/>
        </a:prstTxWarp>
        <a:noAutofit/>
      </a:bodyPr>
      <a:lstStyle>
        <a:defPPr algn="ctr">
          <a:lnSpc>
            <a:spcPct val="90000"/>
          </a:lnSpc>
          <a:spcBef>
            <a:spcPts val="900"/>
          </a:spcBef>
          <a:defRPr sz="1400" dirty="0" err="1" smtClean="0">
            <a:solidFill>
              <a:schemeClr val="bg1"/>
            </a:solidFill>
            <a:latin typeface="Arial" pitchFamily="34" charset="0"/>
            <a:cs typeface="Arial"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accent3"/>
          </a:solidFill>
          <a:miter lim="800000"/>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ln w="6350" cap="flat">
          <a:noFill/>
          <a:miter lim="800000"/>
        </a:ln>
      </a:spPr>
      <a:bodyPr wrap="none" lIns="0" tIns="0" rIns="0" bIns="0" rtlCol="0" anchor="t" anchorCtr="0">
        <a:spAutoFit/>
      </a:bodyPr>
      <a:lstStyle>
        <a:defPPr>
          <a:lnSpc>
            <a:spcPct val="90000"/>
          </a:lnSpc>
          <a:spcBef>
            <a:spcPts val="600"/>
          </a:spcBef>
          <a:buClr>
            <a:schemeClr val="bg2"/>
          </a:buClr>
          <a:defRPr sz="1400" dirty="0" err="1" smtClean="0">
            <a:latin typeface="Arial "/>
          </a:defRPr>
        </a:defPPr>
      </a:lstStyle>
    </a:txDef>
  </a:objectDefaults>
  <a:extraClrSchemeLst/>
  <a:custClrLst>
    <a:custClr name="Custom Color 1">
      <a:srgbClr val="9B1717"/>
    </a:custClr>
    <a:custClr name="Custom Color 2">
      <a:srgbClr val="DCDC00"/>
    </a:custClr>
    <a:custClr name="Custom Color 3">
      <a:srgbClr val="289055"/>
    </a:custClr>
  </a:custClrLst>
</a:theme>
</file>

<file path=ppt/theme/theme15.xml><?xml version="1.0" encoding="utf-8"?>
<a:theme xmlns:a="http://schemas.openxmlformats.org/drawingml/2006/main" name="4_Format Telkomsel logo 97 200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objectDefaults>
  <a:extraClrSchemeLst/>
</a:theme>
</file>

<file path=ppt/theme/theme16.xml><?xml version="1.0" encoding="utf-8"?>
<a:theme xmlns:a="http://schemas.openxmlformats.org/drawingml/2006/main" name="7_Format Telkomsel logo 97 200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objectDefaults>
  <a:extraClrSchemeLst/>
</a:theme>
</file>

<file path=ppt/theme/theme17.xml><?xml version="1.0" encoding="utf-8"?>
<a:theme xmlns:a="http://schemas.openxmlformats.org/drawingml/2006/main" name="9_Blank">
  <a:themeElements>
    <a:clrScheme name="ATK Color 2012_01">
      <a:dk1>
        <a:srgbClr val="000000"/>
      </a:dk1>
      <a:lt1>
        <a:srgbClr val="FFFFFF"/>
      </a:lt1>
      <a:dk2>
        <a:srgbClr val="778242"/>
      </a:dk2>
      <a:lt2>
        <a:srgbClr val="9B1717"/>
      </a:lt2>
      <a:accent1>
        <a:srgbClr val="364086"/>
      </a:accent1>
      <a:accent2>
        <a:srgbClr val="EFEEEC"/>
      </a:accent2>
      <a:accent3>
        <a:srgbClr val="ADABA1"/>
      </a:accent3>
      <a:accent4>
        <a:srgbClr val="858274"/>
      </a:accent4>
      <a:accent5>
        <a:srgbClr val="FCA248"/>
      </a:accent5>
      <a:accent6>
        <a:srgbClr val="CDD773"/>
      </a:accent6>
      <a:hlink>
        <a:srgbClr val="364086"/>
      </a:hlink>
      <a:folHlink>
        <a:srgbClr val="A3AADA"/>
      </a:folHlink>
    </a:clrScheme>
    <a:fontScheme name="ATK Font 2012_0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w="6350" cap="flat">
          <a:noFill/>
          <a:miter lim="800000"/>
        </a:ln>
      </a:spPr>
      <a:bodyPr rot="0" spcFirstLastPara="0" vertOverflow="overflow" horzOverflow="overflow" vert="horz" wrap="square" lIns="73152" tIns="73152" rIns="73152" bIns="73152" numCol="1" spcCol="0" rtlCol="0" fromWordArt="0" anchor="ctr" anchorCtr="0" forceAA="0" compatLnSpc="1">
        <a:prstTxWarp prst="textNoShape">
          <a:avLst/>
        </a:prstTxWarp>
        <a:noAutofit/>
      </a:bodyPr>
      <a:lstStyle>
        <a:defPPr algn="ctr">
          <a:lnSpc>
            <a:spcPct val="90000"/>
          </a:lnSpc>
          <a:spcBef>
            <a:spcPts val="900"/>
          </a:spcBef>
          <a:defRPr sz="1400" dirty="0" err="1" smtClean="0">
            <a:solidFill>
              <a:schemeClr val="bg1"/>
            </a:solidFill>
            <a:latin typeface="Arial" pitchFamily="34" charset="0"/>
            <a:cs typeface="Arial"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accent3"/>
          </a:solidFill>
          <a:miter lim="800000"/>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ln w="6350" cap="flat">
          <a:noFill/>
          <a:miter lim="800000"/>
        </a:ln>
      </a:spPr>
      <a:bodyPr wrap="none" lIns="0" tIns="0" rIns="0" bIns="0" rtlCol="0" anchor="t" anchorCtr="0">
        <a:spAutoFit/>
      </a:bodyPr>
      <a:lstStyle>
        <a:defPPr>
          <a:lnSpc>
            <a:spcPct val="90000"/>
          </a:lnSpc>
          <a:spcBef>
            <a:spcPts val="600"/>
          </a:spcBef>
          <a:buClr>
            <a:schemeClr val="bg2"/>
          </a:buClr>
          <a:defRPr sz="1400" dirty="0" err="1" smtClean="0">
            <a:latin typeface="Arial "/>
          </a:defRPr>
        </a:defPPr>
      </a:lstStyle>
    </a:txDef>
  </a:objectDefaults>
  <a:extraClrSchemeLst/>
  <a:custClrLst>
    <a:custClr name="Custom Color 1">
      <a:srgbClr val="9B1717"/>
    </a:custClr>
    <a:custClr name="Custom Color 2">
      <a:srgbClr val="DCDC00"/>
    </a:custClr>
    <a:custClr name="Custom Color 3">
      <a:srgbClr val="289055"/>
    </a:custClr>
  </a:custClrLst>
</a:theme>
</file>

<file path=ppt/theme/theme1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73019D6D8DC9A46A606BB4076A2493A" ma:contentTypeVersion="0" ma:contentTypeDescription="Create a new document." ma:contentTypeScope="" ma:versionID="25a0327314c18888725eacaff4df8d79">
  <xsd:schema xmlns:xsd="http://www.w3.org/2001/XMLSchema" xmlns:xs="http://www.w3.org/2001/XMLSchema" xmlns:p="http://schemas.microsoft.com/office/2006/metadata/properties" targetNamespace="http://schemas.microsoft.com/office/2006/metadata/properties" ma:root="true" ma:fieldsID="b18477290353b139cd73924d848eb4d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4B5ED09-4EF9-4EF0-B506-3C27C85D4AFC}">
  <ds:schemaRefs>
    <ds:schemaRef ds:uri="http://schemas.microsoft.com/office/2006/metadata/properties"/>
    <ds:schemaRef ds:uri="http://purl.org/dc/terms/"/>
    <ds:schemaRef ds:uri="http://schemas.microsoft.com/office/2006/documentManagement/types"/>
    <ds:schemaRef ds:uri="http://schemas.microsoft.com/office/infopath/2007/PartnerControls"/>
    <ds:schemaRef ds:uri="http://purl.org/dc/elements/1.1/"/>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D1689507-8147-4007-A984-0266C884C634}">
  <ds:schemaRefs>
    <ds:schemaRef ds:uri="http://schemas.microsoft.com/sharepoint/v3/contenttype/forms"/>
  </ds:schemaRefs>
</ds:datastoreItem>
</file>

<file path=customXml/itemProps3.xml><?xml version="1.0" encoding="utf-8"?>
<ds:datastoreItem xmlns:ds="http://schemas.openxmlformats.org/officeDocument/2006/customXml" ds:itemID="{817E13F4-E717-4BB3-8917-985127A0163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83631</TotalTime>
  <Words>346</Words>
  <Application>Microsoft Office PowerPoint</Application>
  <PresentationFormat>A4 Paper (210x297 mm)</PresentationFormat>
  <Paragraphs>85</Paragraphs>
  <Slides>7</Slides>
  <Notes>3</Notes>
  <HiddenSlides>0</HiddenSlides>
  <MMClips>0</MMClips>
  <ScaleCrop>false</ScaleCrop>
  <HeadingPairs>
    <vt:vector size="8" baseType="variant">
      <vt:variant>
        <vt:lpstr>Fonts Used</vt:lpstr>
      </vt:variant>
      <vt:variant>
        <vt:i4>8</vt:i4>
      </vt:variant>
      <vt:variant>
        <vt:lpstr>Theme</vt:lpstr>
      </vt:variant>
      <vt:variant>
        <vt:i4>17</vt:i4>
      </vt:variant>
      <vt:variant>
        <vt:lpstr>Embedded OLE Servers</vt:lpstr>
      </vt:variant>
      <vt:variant>
        <vt:i4>1</vt:i4>
      </vt:variant>
      <vt:variant>
        <vt:lpstr>Slide Titles</vt:lpstr>
      </vt:variant>
      <vt:variant>
        <vt:i4>7</vt:i4>
      </vt:variant>
    </vt:vector>
  </HeadingPairs>
  <TitlesOfParts>
    <vt:vector size="33" baseType="lpstr">
      <vt:lpstr>BatangChe</vt:lpstr>
      <vt:lpstr>MS PGothic</vt:lpstr>
      <vt:lpstr>Arial</vt:lpstr>
      <vt:lpstr>Arial </vt:lpstr>
      <vt:lpstr>Berlin Sans FB</vt:lpstr>
      <vt:lpstr>Calibri</vt:lpstr>
      <vt:lpstr>Comic Sans MS</vt:lpstr>
      <vt:lpstr>Wingdings</vt:lpstr>
      <vt:lpstr>Format Telkomsel logo 97 2003</vt:lpstr>
      <vt:lpstr>1_Blank</vt:lpstr>
      <vt:lpstr>2_Blank</vt:lpstr>
      <vt:lpstr>3_Blank</vt:lpstr>
      <vt:lpstr>4_Blank</vt:lpstr>
      <vt:lpstr>1_Format Telkomsel logo 97 2003</vt:lpstr>
      <vt:lpstr>Blank</vt:lpstr>
      <vt:lpstr>2_Format Telkomsel logo 97 2003</vt:lpstr>
      <vt:lpstr>5_Blank</vt:lpstr>
      <vt:lpstr>Custom Design</vt:lpstr>
      <vt:lpstr>3_Format Telkomsel logo 97 2003</vt:lpstr>
      <vt:lpstr>6_Blank</vt:lpstr>
      <vt:lpstr>7_Blank</vt:lpstr>
      <vt:lpstr>8_Blank</vt:lpstr>
      <vt:lpstr>4_Format Telkomsel logo 97 2003</vt:lpstr>
      <vt:lpstr>7_Format Telkomsel logo 97 2003</vt:lpstr>
      <vt:lpstr>9_Blank</vt:lpstr>
      <vt:lpstr>think-cell Slide</vt:lpstr>
      <vt:lpstr>PowerPoint Presentation</vt:lpstr>
      <vt:lpstr>PowerPoint Presentation</vt:lpstr>
      <vt:lpstr>PowerPoint Presentation</vt:lpstr>
      <vt:lpstr>CRUISER (Compact Radio Unit Raised On Rig)</vt:lpstr>
      <vt:lpstr>PowerPoint Presentation</vt:lpstr>
      <vt:lpstr>PowerPoint Presentation</vt:lpstr>
      <vt:lpstr>PowerPoint Presentation</vt:lpstr>
    </vt:vector>
  </TitlesOfParts>
  <Company>Telkomsel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Nurita Budilestari;noufalsya</dc:creator>
  <cp:lastModifiedBy>Olly Parsons</cp:lastModifiedBy>
  <cp:revision>2445</cp:revision>
  <cp:lastPrinted>2014-06-23T06:37:35Z</cp:lastPrinted>
  <dcterms:created xsi:type="dcterms:W3CDTF">2012-08-31T03:50:09Z</dcterms:created>
  <dcterms:modified xsi:type="dcterms:W3CDTF">2014-07-10T10:11:45Z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0x010100573019D6D8DC9A46A606BB4076A2493A</vt:lpwstr>
  </property>
</Properties>
</file>