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1" r:id="rId2"/>
    <p:sldId id="378" r:id="rId3"/>
    <p:sldId id="379" r:id="rId4"/>
    <p:sldId id="380" r:id="rId5"/>
    <p:sldId id="382" r:id="rId6"/>
    <p:sldId id="381" r:id="rId7"/>
    <p:sldId id="383" r:id="rId8"/>
    <p:sldId id="384" r:id="rId9"/>
    <p:sldId id="385" r:id="rId10"/>
    <p:sldId id="386" r:id="rId11"/>
    <p:sldId id="387" r:id="rId12"/>
    <p:sldId id="389" r:id="rId13"/>
    <p:sldId id="38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6" autoAdjust="0"/>
    <p:restoredTop sz="89011" autoAdjust="0"/>
  </p:normalViewPr>
  <p:slideViewPr>
    <p:cSldViewPr>
      <p:cViewPr varScale="1">
        <p:scale>
          <a:sx n="67" d="100"/>
          <a:sy n="67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D8062-1897-4DAB-A242-CB2BE2F25166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8A0D4-1F89-49CA-B226-1404C106B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689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46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90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649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84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670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01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89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011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66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733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539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72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PowerPoint_Presentation1.pptx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570160" y="943868"/>
            <a:ext cx="6429375" cy="4543425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0" tIns="0" rIns="0" bIns="0"/>
          <a:lstStyle/>
          <a:p>
            <a:pPr>
              <a:defRPr/>
            </a:pPr>
            <a:r>
              <a:rPr lang="en-US" sz="2700" b="1" dirty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MDI Bangladesh report</a:t>
            </a:r>
          </a:p>
          <a:p>
            <a:pPr>
              <a:defRPr/>
            </a:pPr>
            <a:endParaRPr lang="en-US" sz="2700" b="1" dirty="0">
              <a:solidFill>
                <a:srgbClr val="FF0000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endParaRPr lang="en-US" sz="2700" b="1" dirty="0">
              <a:solidFill>
                <a:srgbClr val="FF0000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r>
              <a:rPr lang="en-US" sz="2700" b="1" dirty="0">
                <a:solidFill>
                  <a:srgbClr val="FF0000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Insert slides from Alex </a:t>
            </a:r>
            <a:endParaRPr lang="en-US" sz="2138" dirty="0">
              <a:solidFill>
                <a:srgbClr val="FF0000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12291" name="AutoShape 2"/>
          <p:cNvSpPr>
            <a:spLocks/>
          </p:cNvSpPr>
          <p:nvPr/>
        </p:nvSpPr>
        <p:spPr bwMode="auto">
          <a:xfrm>
            <a:off x="6929437" y="857250"/>
            <a:ext cx="2214563" cy="51435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 sz="1013"/>
          </a:p>
        </p:txBody>
      </p:sp>
      <p:pic>
        <p:nvPicPr>
          <p:cNvPr id="1229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634" y="943868"/>
            <a:ext cx="1834158" cy="85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 sz="1013"/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39" y="282379"/>
            <a:ext cx="1834158" cy="85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575953"/>
              </p:ext>
            </p:extLst>
          </p:nvPr>
        </p:nvGraphicFramePr>
        <p:xfrm>
          <a:off x="0" y="0"/>
          <a:ext cx="9232453" cy="692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resentation" r:id="rId4" imgW="4570501" imgH="3427618" progId="PowerPoint.Show.12">
                  <p:embed/>
                </p:oleObj>
              </mc:Choice>
              <mc:Fallback>
                <p:oleObj name="Presentation" r:id="rId4" imgW="4570501" imgH="3427618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232453" cy="692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62737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34633"/>
            <a:ext cx="8640960" cy="648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02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8639"/>
            <a:ext cx="8568952" cy="642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12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42646"/>
            <a:ext cx="8568951" cy="642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540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4" y="274638"/>
            <a:ext cx="8378837" cy="628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18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42" y="238644"/>
            <a:ext cx="8435279" cy="632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5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60" y="188640"/>
            <a:ext cx="8683615" cy="651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211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0"/>
            <a:ext cx="8777815" cy="65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05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6632"/>
            <a:ext cx="8507288" cy="638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62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47274"/>
            <a:ext cx="8507288" cy="638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86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61734"/>
            <a:ext cx="8640960" cy="648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52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48" y="262899"/>
            <a:ext cx="8657303" cy="649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94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116"/>
            <a:ext cx="9108464" cy="683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55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2621</TotalTime>
  <Words>7</Words>
  <Application>Microsoft Office PowerPoint</Application>
  <PresentationFormat>On-screen Show (4:3)</PresentationFormat>
  <Paragraphs>4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MS PGothic</vt:lpstr>
      <vt:lpstr>Arial</vt:lpstr>
      <vt:lpstr>Calibri</vt:lpstr>
      <vt:lpstr>Office Theme</vt:lpstr>
      <vt:lpstr>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GSMA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Fionan McGrath</dc:creator>
  <cp:lastModifiedBy>Olly Parsons</cp:lastModifiedBy>
  <cp:revision>60</cp:revision>
  <dcterms:created xsi:type="dcterms:W3CDTF">2014-08-18T21:42:13Z</dcterms:created>
  <dcterms:modified xsi:type="dcterms:W3CDTF">2014-09-10T09:24:08Z</dcterms:modified>
</cp:coreProperties>
</file>